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</p:sldIdLst>
  <p:sldSz cy="5143500" cx="9144000"/>
  <p:notesSz cx="6858000" cy="9144000"/>
  <p:embeddedFontLst>
    <p:embeddedFont>
      <p:font typeface="Poppins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font" Target="fonts/Poppins-bold.fntdata"/><Relationship Id="rId12" Type="http://schemas.openxmlformats.org/officeDocument/2006/relationships/slide" Target="slides/slide8.xml"/><Relationship Id="rId56" Type="http://schemas.openxmlformats.org/officeDocument/2006/relationships/font" Target="fonts/Poppins-regular.fntdata"/><Relationship Id="rId15" Type="http://schemas.openxmlformats.org/officeDocument/2006/relationships/slide" Target="slides/slide11.xml"/><Relationship Id="rId59" Type="http://schemas.openxmlformats.org/officeDocument/2006/relationships/font" Target="fonts/Poppins-boldItalic.fntdata"/><Relationship Id="rId14" Type="http://schemas.openxmlformats.org/officeDocument/2006/relationships/slide" Target="slides/slide10.xml"/><Relationship Id="rId58" Type="http://schemas.openxmlformats.org/officeDocument/2006/relationships/font" Target="fonts/Poppins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3ba545ee517_1_1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3ba545ee517_1_1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4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3d935e49687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3d935e4968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3d935e49687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3d935e49687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3d935e49687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3d935e49687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g3d935e49687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6" name="Google Shape;1496;g3d935e49687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3d935e49687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2" name="Google Shape;1502;g3d935e49687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3d935e4968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9" name="Google Shape;1509;g3d935e4968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3d935e49687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3d935e49687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3d935e49687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2" name="Google Shape;1522;g3d935e49687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3d935e49687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3d935e49687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3d935e49687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3d935e49687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3e50b5ada5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3e50b5ada5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3d935e49687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g3d935e49687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g3d935e49687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3" name="Google Shape;1543;g3d935e49687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3d935e49687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9" name="Google Shape;1549;g3d935e49687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3d935e49687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3d935e49687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3d935e49687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4" name="Google Shape;1564;g3d935e49687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3d935e49687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3d935e49687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g3d935e49687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8" name="Google Shape;1578;g3d935e49687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3d935e49687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4" name="Google Shape;1584;g3d935e49687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3d935e49687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3d935e49687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3d935e49687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9" name="Google Shape;1599;g3d935e49687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3e50b5ada5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3e50b5ada5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3d935e49687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5" name="Google Shape;1605;g3d935e49687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3d935e49687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3d935e49687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9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3d935e49687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1" name="Google Shape;1621;g3d935e49687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g3d935e49687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8" name="Google Shape;1628;g3d935e49687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3d935e49687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3d935e49687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g3d935e49687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0" name="Google Shape;1640;g3d935e49687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6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g3d935e49687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8" name="Google Shape;1648;g3d935e49687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3d935e49687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3d935e49687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3d935e49687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0" name="Google Shape;1660;g3d935e49687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3d935e49687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6" name="Google Shape;1666;g3d935e49687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g3d935e49687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7" name="Google Shape;1437;g3d935e4968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2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g3d935e49687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4" name="Google Shape;1674;g3d935e49687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3d935e49687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3d935e49687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3d935e49687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g3d935e49687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3d935e49687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3d935e49687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2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g3d935e49687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4" name="Google Shape;1704;g3d935e49687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g3d935e49687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0" name="Google Shape;1710;g3d935e49687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3d935e49687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3d935e49687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3e40f54822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3e40f54822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g3e40f54822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0" name="Google Shape;1730;g3e40f54822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5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g3b84754151e_0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7" name="Google Shape;1737;g3b84754151e_0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3ba545ee517_1_30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3ba545ee517_1_3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6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3d935e49687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3d935e49687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3b84754151e_0_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4" name="Google Shape;1754;g3b84754151e_0_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3d935e49687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3d935e49687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3d935e49687_0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3d935e49687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3d935e49687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3" name="Google Shape;1463;g3d935e49687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3d935e4968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3d935e4968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Relationship Id="rId3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Relationship Id="rId3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0.png"/><Relationship Id="rId3" Type="http://schemas.openxmlformats.org/officeDocument/2006/relationships/image" Target="../media/image28.jp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1.png"/><Relationship Id="rId3" Type="http://schemas.openxmlformats.org/officeDocument/2006/relationships/image" Target="../media/image28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" name="Google Shape;14;p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5" name="Google Shape;15;p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" name="Google Shape;18;p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886175" y="0"/>
            <a:ext cx="5257805" cy="5143500"/>
          </a:xfrm>
          <a:custGeom>
            <a:rect b="b" l="l" r="r" t="t"/>
            <a:pathLst>
              <a:path extrusionOk="0" h="5143500" w="5257805">
                <a:moveTo>
                  <a:pt x="0" y="0"/>
                </a:moveTo>
                <a:lnTo>
                  <a:pt x="3797305" y="0"/>
                </a:lnTo>
                <a:lnTo>
                  <a:pt x="4126141" y="0"/>
                </a:lnTo>
                <a:lnTo>
                  <a:pt x="4521999" y="0"/>
                </a:lnTo>
                <a:lnTo>
                  <a:pt x="5256446" y="1275158"/>
                </a:lnTo>
                <a:lnTo>
                  <a:pt x="5256446" y="0"/>
                </a:lnTo>
                <a:lnTo>
                  <a:pt x="5257805" y="0"/>
                </a:lnTo>
                <a:lnTo>
                  <a:pt x="5257805" y="5143500"/>
                </a:lnTo>
                <a:lnTo>
                  <a:pt x="4126141" y="5143500"/>
                </a:lnTo>
                <a:lnTo>
                  <a:pt x="3797305" y="5143500"/>
                </a:lnTo>
                <a:lnTo>
                  <a:pt x="2962479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5" name="Google Shape;25;p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" name="Google Shape;28;p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" name="Google Shape;32;p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" name="Google Shape;37;p2"/>
          <p:cNvSpPr txBox="1"/>
          <p:nvPr>
            <p:ph type="ctrTitle"/>
          </p:nvPr>
        </p:nvSpPr>
        <p:spPr>
          <a:xfrm>
            <a:off x="385200" y="1031050"/>
            <a:ext cx="44754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2"/>
          <p:cNvSpPr txBox="1"/>
          <p:nvPr>
            <p:ph idx="1" type="subTitle"/>
          </p:nvPr>
        </p:nvSpPr>
        <p:spPr>
          <a:xfrm>
            <a:off x="78155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2"/>
          <p:cNvSpPr/>
          <p:nvPr/>
        </p:nvSpPr>
        <p:spPr>
          <a:xfrm>
            <a:off x="385200" y="3731488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full bleed image">
  <p:cSld name="CUSTOM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"/>
          <p:cNvSpPr/>
          <p:nvPr/>
        </p:nvSpPr>
        <p:spPr>
          <a:xfrm>
            <a:off x="900" y="11675"/>
            <a:ext cx="91440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2" name="Google Shape;192;p11"/>
          <p:cNvSpPr/>
          <p:nvPr/>
        </p:nvSpPr>
        <p:spPr>
          <a:xfrm rot="5400000">
            <a:off x="-131293" y="137714"/>
            <a:ext cx="1930115" cy="1669174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1"/>
          <p:cNvSpPr txBox="1"/>
          <p:nvPr>
            <p:ph type="title"/>
          </p:nvPr>
        </p:nvSpPr>
        <p:spPr>
          <a:xfrm>
            <a:off x="1828800" y="751305"/>
            <a:ext cx="57771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94" name="Google Shape;194;p11"/>
          <p:cNvSpPr txBox="1"/>
          <p:nvPr>
            <p:ph idx="1" type="body"/>
          </p:nvPr>
        </p:nvSpPr>
        <p:spPr>
          <a:xfrm>
            <a:off x="1828800" y="2212979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95" name="Google Shape;195;p11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96" name="Google Shape;196;p11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97" name="Google Shape;197;p11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11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99" name="Google Shape;199;p11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00" name="Google Shape;200;p11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201;p11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202;p11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3" name="Google Shape;203;p11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11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" name="Google Shape;205;p11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06" name="Google Shape;206;p11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"/>
          <p:cNvSpPr/>
          <p:nvPr/>
        </p:nvSpPr>
        <p:spPr>
          <a:xfrm>
            <a:off x="1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2"/>
          <p:cNvSpPr txBox="1"/>
          <p:nvPr>
            <p:ph type="title"/>
          </p:nvPr>
        </p:nvSpPr>
        <p:spPr>
          <a:xfrm>
            <a:off x="385204" y="3140509"/>
            <a:ext cx="1937400" cy="1354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211" name="Google Shape;211;p1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12" name="Google Shape;212;p1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13" name="Google Shape;213;p1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1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5" name="Google Shape;215;p1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16" name="Google Shape;216;p1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17;p1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1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9" name="Google Shape;219;p1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1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1" name="Google Shape;221;p1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22" name="Google Shape;222;p1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1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4" name="Google Shape;224;p12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778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SECTION_HEADER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"/>
          <p:cNvSpPr/>
          <p:nvPr/>
        </p:nvSpPr>
        <p:spPr>
          <a:xfrm>
            <a:off x="1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 txBox="1"/>
          <p:nvPr>
            <p:ph type="title"/>
          </p:nvPr>
        </p:nvSpPr>
        <p:spPr>
          <a:xfrm>
            <a:off x="385204" y="3140509"/>
            <a:ext cx="1937400" cy="1354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228" name="Google Shape;228;p1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29" name="Google Shape;229;p1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30" name="Google Shape;230;p1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232;p1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33" name="Google Shape;233;p1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1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235;p1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6" name="Google Shape;236;p1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1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8" name="Google Shape;238;p1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39" name="Google Shape;239;p1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1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1" name="Google Shape;241;p13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778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"/>
          <p:cNvSpPr/>
          <p:nvPr/>
        </p:nvSpPr>
        <p:spPr>
          <a:xfrm rot="10800000">
            <a:off x="7" y="-3"/>
            <a:ext cx="5257805" cy="5143503"/>
          </a:xfrm>
          <a:custGeom>
            <a:rect b="b" l="l" r="r" t="t"/>
            <a:pathLst>
              <a:path extrusionOk="0" h="5143503" w="5257805">
                <a:moveTo>
                  <a:pt x="4521997" y="0"/>
                </a:moveTo>
                <a:lnTo>
                  <a:pt x="5256446" y="0"/>
                </a:lnTo>
                <a:lnTo>
                  <a:pt x="5256446" y="3"/>
                </a:lnTo>
                <a:lnTo>
                  <a:pt x="5257805" y="3"/>
                </a:lnTo>
                <a:lnTo>
                  <a:pt x="5257805" y="5143503"/>
                </a:lnTo>
                <a:lnTo>
                  <a:pt x="4126141" y="5143503"/>
                </a:lnTo>
                <a:lnTo>
                  <a:pt x="3797305" y="5143503"/>
                </a:lnTo>
                <a:lnTo>
                  <a:pt x="2962479" y="5143503"/>
                </a:lnTo>
                <a:lnTo>
                  <a:pt x="0" y="3"/>
                </a:lnTo>
                <a:lnTo>
                  <a:pt x="3797305" y="3"/>
                </a:lnTo>
                <a:lnTo>
                  <a:pt x="4126141" y="3"/>
                </a:lnTo>
                <a:lnTo>
                  <a:pt x="4521999" y="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p14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45" name="Google Shape;245;p14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46" name="Google Shape;246;p14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8" name="Google Shape;248;p14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49" name="Google Shape;249;p14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14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14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2" name="Google Shape;252;p14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" name="Google Shape;254;p14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55" name="Google Shape;255;p14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7" name="Google Shape;257;p14"/>
          <p:cNvSpPr txBox="1"/>
          <p:nvPr>
            <p:ph type="title"/>
          </p:nvPr>
        </p:nvSpPr>
        <p:spPr>
          <a:xfrm>
            <a:off x="385198" y="2452970"/>
            <a:ext cx="2920800" cy="2042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8" name="Google Shape;258;p14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778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_HEADER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"/>
          <p:cNvSpPr/>
          <p:nvPr/>
        </p:nvSpPr>
        <p:spPr>
          <a:xfrm rot="10800000">
            <a:off x="7" y="-3"/>
            <a:ext cx="5257805" cy="5143503"/>
          </a:xfrm>
          <a:custGeom>
            <a:rect b="b" l="l" r="r" t="t"/>
            <a:pathLst>
              <a:path extrusionOk="0" h="5143503" w="5257805">
                <a:moveTo>
                  <a:pt x="4521997" y="0"/>
                </a:moveTo>
                <a:lnTo>
                  <a:pt x="5256446" y="0"/>
                </a:lnTo>
                <a:lnTo>
                  <a:pt x="5256446" y="3"/>
                </a:lnTo>
                <a:lnTo>
                  <a:pt x="5257805" y="3"/>
                </a:lnTo>
                <a:lnTo>
                  <a:pt x="5257805" y="5143503"/>
                </a:lnTo>
                <a:lnTo>
                  <a:pt x="4126141" y="5143503"/>
                </a:lnTo>
                <a:lnTo>
                  <a:pt x="3797305" y="5143503"/>
                </a:lnTo>
                <a:lnTo>
                  <a:pt x="2962479" y="5143503"/>
                </a:lnTo>
                <a:lnTo>
                  <a:pt x="0" y="3"/>
                </a:lnTo>
                <a:lnTo>
                  <a:pt x="3797305" y="3"/>
                </a:lnTo>
                <a:lnTo>
                  <a:pt x="4126141" y="3"/>
                </a:lnTo>
                <a:lnTo>
                  <a:pt x="4521999" y="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" name="Google Shape;261;p15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62" name="Google Shape;262;p1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63" name="Google Shape;263;p1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1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65" name="Google Shape;265;p1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66" name="Google Shape;266;p1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1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1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9" name="Google Shape;269;p1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1" name="Google Shape;271;p1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72" name="Google Shape;272;p1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4" name="Google Shape;274;p15"/>
          <p:cNvSpPr txBox="1"/>
          <p:nvPr>
            <p:ph type="title"/>
          </p:nvPr>
        </p:nvSpPr>
        <p:spPr>
          <a:xfrm>
            <a:off x="385198" y="2452970"/>
            <a:ext cx="2920800" cy="2042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75" name="Google Shape;275;p15"/>
          <p:cNvSpPr/>
          <p:nvPr/>
        </p:nvSpPr>
        <p:spPr>
          <a:xfrm rot="10800000">
            <a:off x="8409588" y="-142"/>
            <a:ext cx="734400" cy="12753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778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13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6"/>
          <p:cNvSpPr/>
          <p:nvPr/>
        </p:nvSpPr>
        <p:spPr>
          <a:xfrm>
            <a:off x="-2196" y="0"/>
            <a:ext cx="304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8" name="Google Shape;278;p1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9" name="Google Shape;279;p16"/>
          <p:cNvSpPr/>
          <p:nvPr/>
        </p:nvSpPr>
        <p:spPr>
          <a:xfrm rot="5400000">
            <a:off x="-241429" y="1042927"/>
            <a:ext cx="3536111" cy="3057646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6"/>
          <p:cNvSpPr txBox="1"/>
          <p:nvPr>
            <p:ph type="title"/>
          </p:nvPr>
        </p:nvSpPr>
        <p:spPr>
          <a:xfrm>
            <a:off x="3269775" y="635875"/>
            <a:ext cx="5489100" cy="817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81" name="Google Shape;281;p16"/>
          <p:cNvSpPr txBox="1"/>
          <p:nvPr>
            <p:ph idx="1" type="body"/>
          </p:nvPr>
        </p:nvSpPr>
        <p:spPr>
          <a:xfrm>
            <a:off x="3269775" y="1530425"/>
            <a:ext cx="5489100" cy="269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grpSp>
        <p:nvGrpSpPr>
          <p:cNvPr id="282" name="Google Shape;282;p1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83" name="Google Shape;283;p1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84" name="Google Shape;284;p1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1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86" name="Google Shape;286;p1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287" name="Google Shape;287;p1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1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1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0" name="Google Shape;290;p1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1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" name="Google Shape;292;p1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293" name="Google Shape;293;p1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1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placeholder left">
  <p:cSld name="CUSTOM_2_2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"/>
          <p:cNvSpPr/>
          <p:nvPr>
            <p:ph idx="2" type="pic"/>
          </p:nvPr>
        </p:nvSpPr>
        <p:spPr>
          <a:xfrm>
            <a:off x="-2175" y="-5850"/>
            <a:ext cx="30576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97" name="Google Shape;297;p1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298" name="Google Shape;298;p1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299" name="Google Shape;299;p1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1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302" name="Google Shape;302;p1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1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1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05" name="Google Shape;305;p1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7" name="Google Shape;307;p1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308" name="Google Shape;308;p1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1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10" name="Google Shape;310;p17"/>
          <p:cNvSpPr txBox="1"/>
          <p:nvPr>
            <p:ph idx="1" type="body"/>
          </p:nvPr>
        </p:nvSpPr>
        <p:spPr>
          <a:xfrm>
            <a:off x="3269775" y="1931825"/>
            <a:ext cx="5488800" cy="231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sp>
        <p:nvSpPr>
          <p:cNvPr id="311" name="Google Shape;311;p17"/>
          <p:cNvSpPr txBox="1"/>
          <p:nvPr>
            <p:ph type="title"/>
          </p:nvPr>
        </p:nvSpPr>
        <p:spPr>
          <a:xfrm>
            <a:off x="3269775" y="449017"/>
            <a:ext cx="5488800" cy="126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12" name="Google Shape;312;p1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>
            <a:off x="-241429" y="1042927"/>
            <a:ext cx="3536111" cy="3057646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+ image top right - light">
  <p:cSld name="CUSTOM_3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8"/>
          <p:cNvSpPr/>
          <p:nvPr/>
        </p:nvSpPr>
        <p:spPr>
          <a:xfrm>
            <a:off x="7566700" y="0"/>
            <a:ext cx="1581397" cy="2756916"/>
          </a:xfrm>
          <a:custGeom>
            <a:rect b="b" l="l" r="r" t="t"/>
            <a:pathLst>
              <a:path extrusionOk="0" h="2743200" w="1573529">
                <a:moveTo>
                  <a:pt x="1573415" y="0"/>
                </a:moveTo>
                <a:lnTo>
                  <a:pt x="0" y="0"/>
                </a:lnTo>
                <a:lnTo>
                  <a:pt x="1573415" y="2743200"/>
                </a:lnTo>
                <a:lnTo>
                  <a:pt x="1573415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8"/>
          <p:cNvSpPr txBox="1"/>
          <p:nvPr>
            <p:ph type="title"/>
          </p:nvPr>
        </p:nvSpPr>
        <p:spPr>
          <a:xfrm>
            <a:off x="1862350" y="907450"/>
            <a:ext cx="6236100" cy="1257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17" name="Google Shape;317;p18"/>
          <p:cNvSpPr txBox="1"/>
          <p:nvPr>
            <p:ph idx="1" type="body"/>
          </p:nvPr>
        </p:nvSpPr>
        <p:spPr>
          <a:xfrm>
            <a:off x="1862350" y="2395093"/>
            <a:ext cx="5743500" cy="180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sp>
        <p:nvSpPr>
          <p:cNvPr id="318" name="Google Shape;318;p18"/>
          <p:cNvSpPr/>
          <p:nvPr/>
        </p:nvSpPr>
        <p:spPr>
          <a:xfrm rot="5400000">
            <a:off x="-131293" y="792708"/>
            <a:ext cx="1930115" cy="1669174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" name="Google Shape;319;p1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320" name="Google Shape;320;p1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321" name="Google Shape;321;p1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1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3" name="Google Shape;323;p1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324" name="Google Shape;324;p1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325;p1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1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7" name="Google Shape;327;p1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1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9" name="Google Shape;329;p1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330" name="Google Shape;330;p1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1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2" name="Google Shape;332;p1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image top right dark">
  <p:cSld name="CUSTOM_3_2">
    <p:bg>
      <p:bgPr>
        <a:solidFill>
          <a:schemeClr val="dk1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9"/>
          <p:cNvSpPr/>
          <p:nvPr/>
        </p:nvSpPr>
        <p:spPr>
          <a:xfrm>
            <a:off x="7566700" y="0"/>
            <a:ext cx="1581397" cy="2756916"/>
          </a:xfrm>
          <a:custGeom>
            <a:rect b="b" l="l" r="r" t="t"/>
            <a:pathLst>
              <a:path extrusionOk="0" h="2743200" w="1573529">
                <a:moveTo>
                  <a:pt x="1573415" y="0"/>
                </a:moveTo>
                <a:lnTo>
                  <a:pt x="0" y="0"/>
                </a:lnTo>
                <a:lnTo>
                  <a:pt x="1573415" y="2743200"/>
                </a:lnTo>
                <a:lnTo>
                  <a:pt x="1573415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9"/>
          <p:cNvSpPr txBox="1"/>
          <p:nvPr>
            <p:ph type="title"/>
          </p:nvPr>
        </p:nvSpPr>
        <p:spPr>
          <a:xfrm>
            <a:off x="1862350" y="386400"/>
            <a:ext cx="5708400" cy="1779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6" name="Google Shape;336;p19"/>
          <p:cNvSpPr txBox="1"/>
          <p:nvPr>
            <p:ph idx="1" type="body"/>
          </p:nvPr>
        </p:nvSpPr>
        <p:spPr>
          <a:xfrm>
            <a:off x="1862350" y="2395093"/>
            <a:ext cx="5743500" cy="180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7" name="Google Shape;337;p19"/>
          <p:cNvSpPr/>
          <p:nvPr/>
        </p:nvSpPr>
        <p:spPr>
          <a:xfrm rot="5400000">
            <a:off x="-131293" y="792708"/>
            <a:ext cx="1930115" cy="1669174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8" name="Google Shape;338;p1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339" name="Google Shape;339;p1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340" name="Google Shape;340;p1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1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2" name="Google Shape;342;p1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343" name="Google Shape;343;p1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1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1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6" name="Google Shape;346;p1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8" name="Google Shape;348;p1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349" name="Google Shape;349;p1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1" name="Google Shape;351;p1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2" name="Google Shape;352;p19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353" name="Google Shape;353;p1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354" name="Google Shape;354;p1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355" name="Google Shape;355;p1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57" name="Google Shape;357;p1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358" name="Google Shape;358;p1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359;p1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0" name="Google Shape;360;p1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1" name="Google Shape;361;p1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3" name="Google Shape;363;p1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364" name="Google Shape;364;p1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+ two columns light">
  <p:cSld name="CUSTOM_1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0"/>
          <p:cNvSpPr txBox="1"/>
          <p:nvPr>
            <p:ph type="title"/>
          </p:nvPr>
        </p:nvSpPr>
        <p:spPr>
          <a:xfrm>
            <a:off x="1137325" y="635887"/>
            <a:ext cx="6432000" cy="7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8" name="Google Shape;368;p20"/>
          <p:cNvSpPr txBox="1"/>
          <p:nvPr>
            <p:ph idx="1" type="subTitle"/>
          </p:nvPr>
        </p:nvSpPr>
        <p:spPr>
          <a:xfrm>
            <a:off x="379225" y="1553950"/>
            <a:ext cx="7190100" cy="61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00"/>
              <a:buNone/>
              <a:defRPr/>
            </a:lvl9pPr>
          </a:lstStyle>
          <a:p/>
        </p:txBody>
      </p:sp>
      <p:sp>
        <p:nvSpPr>
          <p:cNvPr id="369" name="Google Shape;369;p20"/>
          <p:cNvSpPr txBox="1"/>
          <p:nvPr>
            <p:ph idx="2" type="body"/>
          </p:nvPr>
        </p:nvSpPr>
        <p:spPr>
          <a:xfrm>
            <a:off x="385200" y="2261825"/>
            <a:ext cx="3232800" cy="19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sp>
        <p:nvSpPr>
          <p:cNvPr id="370" name="Google Shape;370;p20"/>
          <p:cNvSpPr txBox="1"/>
          <p:nvPr>
            <p:ph idx="3" type="body"/>
          </p:nvPr>
        </p:nvSpPr>
        <p:spPr>
          <a:xfrm>
            <a:off x="4336525" y="2261825"/>
            <a:ext cx="3232800" cy="19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sp>
        <p:nvSpPr>
          <p:cNvPr id="371" name="Google Shape;371;p20"/>
          <p:cNvSpPr/>
          <p:nvPr/>
        </p:nvSpPr>
        <p:spPr>
          <a:xfrm rot="10800000">
            <a:off x="7569140" y="27"/>
            <a:ext cx="1573500" cy="2731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0"/>
          <p:cNvSpPr/>
          <p:nvPr/>
        </p:nvSpPr>
        <p:spPr>
          <a:xfrm rot="5400000">
            <a:off x="-78385" y="315647"/>
            <a:ext cx="1162157" cy="1005013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rgbClr val="653D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p20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374" name="Google Shape;374;p20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375" name="Google Shape;375;p20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0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77" name="Google Shape;377;p20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378" name="Google Shape;378;p20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20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0" name="Google Shape;380;p20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1" name="Google Shape;381;p20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0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3" name="Google Shape;383;p20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384" name="Google Shape;384;p20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0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6" name="Google Shape;386;p2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/>
          <p:nvPr/>
        </p:nvSpPr>
        <p:spPr>
          <a:xfrm>
            <a:off x="-10702" y="-7492"/>
            <a:ext cx="6848675" cy="5169218"/>
          </a:xfrm>
          <a:custGeom>
            <a:rect b="b" l="l" r="r" t="t"/>
            <a:pathLst>
              <a:path extrusionOk="0" h="5143500" w="6848675">
                <a:moveTo>
                  <a:pt x="0" y="0"/>
                </a:moveTo>
                <a:lnTo>
                  <a:pt x="3886195" y="0"/>
                </a:lnTo>
                <a:lnTo>
                  <a:pt x="684867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 txBox="1"/>
          <p:nvPr>
            <p:ph type="ctrTitle"/>
          </p:nvPr>
        </p:nvSpPr>
        <p:spPr>
          <a:xfrm>
            <a:off x="385200" y="1031050"/>
            <a:ext cx="44754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3"/>
          <p:cNvSpPr txBox="1"/>
          <p:nvPr>
            <p:ph idx="1" type="subTitle"/>
          </p:nvPr>
        </p:nvSpPr>
        <p:spPr>
          <a:xfrm>
            <a:off x="78155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46" name="Google Shape;46;p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7" name="Google Shape;47;p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8" name="Google Shape;48;p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0" name="Google Shape;50;p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51" name="Google Shape;51;p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4" name="Google Shape;54;p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" name="Google Shape;56;p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9" name="Google Shape;59;p3"/>
          <p:cNvSpPr/>
          <p:nvPr/>
        </p:nvSpPr>
        <p:spPr>
          <a:xfrm>
            <a:off x="385200" y="3731488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copy + small pointer light">
  <p:cSld name="CUSTOM_1_4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"/>
          <p:cNvSpPr txBox="1"/>
          <p:nvPr>
            <p:ph type="title"/>
          </p:nvPr>
        </p:nvSpPr>
        <p:spPr>
          <a:xfrm>
            <a:off x="786078" y="635875"/>
            <a:ext cx="7623300" cy="7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grpSp>
        <p:nvGrpSpPr>
          <p:cNvPr id="389" name="Google Shape;389;p21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390" name="Google Shape;390;p21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391" name="Google Shape;391;p21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1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93" name="Google Shape;393;p21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394" name="Google Shape;394;p21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21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Google Shape;396;p21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97" name="Google Shape;397;p21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1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9" name="Google Shape;399;p21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400" name="Google Shape;400;p21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21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2" name="Google Shape;402;p21"/>
          <p:cNvSpPr/>
          <p:nvPr/>
        </p:nvSpPr>
        <p:spPr>
          <a:xfrm>
            <a:off x="385200" y="635887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21"/>
          <p:cNvSpPr txBox="1"/>
          <p:nvPr>
            <p:ph idx="1" type="body"/>
          </p:nvPr>
        </p:nvSpPr>
        <p:spPr>
          <a:xfrm>
            <a:off x="396000" y="1705800"/>
            <a:ext cx="8013600" cy="24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■"/>
              <a:defRPr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349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○"/>
              <a:defRPr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349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■"/>
              <a:defRPr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349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349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349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04" name="Google Shape;404;p21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copy + small pointer dark">
  <p:cSld name="CUSTOM_1_4_1">
    <p:bg>
      <p:bgPr>
        <a:solidFill>
          <a:schemeClr val="dk1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2"/>
          <p:cNvSpPr txBox="1"/>
          <p:nvPr>
            <p:ph type="title"/>
          </p:nvPr>
        </p:nvSpPr>
        <p:spPr>
          <a:xfrm>
            <a:off x="786078" y="635875"/>
            <a:ext cx="7623300" cy="7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408" name="Google Shape;408;p2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09" name="Google Shape;409;p2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10" name="Google Shape;410;p2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12" name="Google Shape;412;p2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413" name="Google Shape;413;p2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Google Shape;414;p2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" name="Google Shape;415;p2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16" name="Google Shape;416;p2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2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8" name="Google Shape;418;p2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419" name="Google Shape;419;p2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1" name="Google Shape;421;p22"/>
          <p:cNvSpPr/>
          <p:nvPr/>
        </p:nvSpPr>
        <p:spPr>
          <a:xfrm>
            <a:off x="385200" y="635887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22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22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24" name="Google Shape;424;p2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25" name="Google Shape;425;p2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28" name="Google Shape;428;p2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429" name="Google Shape;429;p2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0" name="Google Shape;430;p2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1" name="Google Shape;431;p2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32" name="Google Shape;432;p2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2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4" name="Google Shape;434;p2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435" name="Google Shape;435;p2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7" name="Google Shape;437;p22"/>
          <p:cNvSpPr txBox="1"/>
          <p:nvPr>
            <p:ph idx="1" type="body"/>
          </p:nvPr>
        </p:nvSpPr>
        <p:spPr>
          <a:xfrm>
            <a:off x="396000" y="1705800"/>
            <a:ext cx="8013600" cy="24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349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○"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349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■"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349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349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349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+ two columns dark">
  <p:cSld name="CUSTOM_1_3">
    <p:bg>
      <p:bgPr>
        <a:solidFill>
          <a:schemeClr val="dk1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3"/>
          <p:cNvSpPr txBox="1"/>
          <p:nvPr>
            <p:ph type="title"/>
          </p:nvPr>
        </p:nvSpPr>
        <p:spPr>
          <a:xfrm>
            <a:off x="1137325" y="635887"/>
            <a:ext cx="6432000" cy="7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0" name="Google Shape;440;p23"/>
          <p:cNvSpPr txBox="1"/>
          <p:nvPr>
            <p:ph idx="1" type="subTitle"/>
          </p:nvPr>
        </p:nvSpPr>
        <p:spPr>
          <a:xfrm>
            <a:off x="379225" y="1553950"/>
            <a:ext cx="7190100" cy="61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1" name="Google Shape;441;p23"/>
          <p:cNvSpPr txBox="1"/>
          <p:nvPr>
            <p:ph idx="2" type="body"/>
          </p:nvPr>
        </p:nvSpPr>
        <p:spPr>
          <a:xfrm>
            <a:off x="395975" y="2261825"/>
            <a:ext cx="3232800" cy="19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2" name="Google Shape;442;p23"/>
          <p:cNvSpPr txBox="1"/>
          <p:nvPr>
            <p:ph idx="3" type="body"/>
          </p:nvPr>
        </p:nvSpPr>
        <p:spPr>
          <a:xfrm>
            <a:off x="4336525" y="2261825"/>
            <a:ext cx="3232800" cy="1938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3" name="Google Shape;443;p23"/>
          <p:cNvSpPr/>
          <p:nvPr/>
        </p:nvSpPr>
        <p:spPr>
          <a:xfrm rot="10800000">
            <a:off x="7569140" y="27"/>
            <a:ext cx="1573500" cy="2731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3"/>
          <p:cNvSpPr/>
          <p:nvPr/>
        </p:nvSpPr>
        <p:spPr>
          <a:xfrm rot="5400000">
            <a:off x="-78385" y="315647"/>
            <a:ext cx="1162157" cy="1005013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5" name="Google Shape;445;p2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46" name="Google Shape;446;p2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47" name="Google Shape;447;p2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2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49" name="Google Shape;449;p2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450" name="Google Shape;450;p2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2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52;p2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53" name="Google Shape;453;p2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5" name="Google Shape;455;p2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456" name="Google Shape;456;p2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8" name="Google Shape;458;p2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59" name="Google Shape;459;p2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60" name="Google Shape;460;p2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61" name="Google Shape;461;p2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2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63" name="Google Shape;463;p2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464" name="Google Shape;464;p2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2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2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67" name="Google Shape;467;p2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9" name="Google Shape;469;p2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470" name="Google Shape;470;p2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s and Diagrams">
  <p:cSld name="CUSTOM_7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24" title="Extreme mountain shot.jpg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4"/>
          <p:cNvSpPr txBox="1"/>
          <p:nvPr>
            <p:ph idx="1" type="body"/>
          </p:nvPr>
        </p:nvSpPr>
        <p:spPr>
          <a:xfrm>
            <a:off x="3043700" y="385575"/>
            <a:ext cx="5715000" cy="386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475" name="Google Shape;475;p24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76" name="Google Shape;476;p24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77" name="Google Shape;477;p24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24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79" name="Google Shape;479;p24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480" name="Google Shape;480;p24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" name="Google Shape;481;p24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2" name="Google Shape;482;p24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3" name="Google Shape;483;p24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24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5" name="Google Shape;485;p24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486" name="Google Shape;486;p24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24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8" name="Google Shape;488;p24"/>
          <p:cNvSpPr txBox="1"/>
          <p:nvPr>
            <p:ph type="title"/>
          </p:nvPr>
        </p:nvSpPr>
        <p:spPr>
          <a:xfrm>
            <a:off x="394475" y="1537125"/>
            <a:ext cx="2409600" cy="206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89" name="Google Shape;489;p24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8">
    <p:bg>
      <p:bgPr>
        <a:solidFill>
          <a:schemeClr val="dk2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25" title="Hero mountain shot 3_crop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19"/>
            <a:ext cx="9144003" cy="5143481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25"/>
          <p:cNvSpPr/>
          <p:nvPr/>
        </p:nvSpPr>
        <p:spPr>
          <a:xfrm>
            <a:off x="900" y="11675"/>
            <a:ext cx="91440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93" name="Google Shape;493;p25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494" name="Google Shape;494;p2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495" name="Google Shape;495;p2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2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97" name="Google Shape;497;p2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498" name="Google Shape;498;p2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2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2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01" name="Google Shape;501;p2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2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3" name="Google Shape;503;p2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504" name="Google Shape;504;p2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2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6" name="Google Shape;506;p2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7" name="Google Shape;507;p25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8" name="Google Shape;508;p25"/>
          <p:cNvSpPr txBox="1"/>
          <p:nvPr>
            <p:ph idx="1" type="subTitle"/>
          </p:nvPr>
        </p:nvSpPr>
        <p:spPr>
          <a:xfrm>
            <a:off x="385200" y="957450"/>
            <a:ext cx="7184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2">
    <p:bg>
      <p:bgPr>
        <a:solidFill>
          <a:schemeClr val="dk2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6"/>
          <p:cNvSpPr/>
          <p:nvPr>
            <p:ph idx="2" type="pic"/>
          </p:nvPr>
        </p:nvSpPr>
        <p:spPr>
          <a:xfrm>
            <a:off x="0" y="1503475"/>
            <a:ext cx="9144000" cy="2100300"/>
          </a:xfrm>
          <a:prstGeom prst="rect">
            <a:avLst/>
          </a:prstGeom>
          <a:noFill/>
          <a:ln>
            <a:noFill/>
          </a:ln>
        </p:spPr>
      </p:sp>
      <p:sp>
        <p:nvSpPr>
          <p:cNvPr id="511" name="Google Shape;511;p26"/>
          <p:cNvSpPr txBox="1"/>
          <p:nvPr>
            <p:ph type="title"/>
          </p:nvPr>
        </p:nvSpPr>
        <p:spPr>
          <a:xfrm>
            <a:off x="385200" y="1521600"/>
            <a:ext cx="8373600" cy="210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9pPr>
          </a:lstStyle>
          <a:p/>
        </p:txBody>
      </p:sp>
      <p:grpSp>
        <p:nvGrpSpPr>
          <p:cNvPr id="512" name="Google Shape;512;p2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513" name="Google Shape;513;p2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514" name="Google Shape;514;p2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16" name="Google Shape;516;p2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517" name="Google Shape;517;p2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8" name="Google Shape;518;p2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9" name="Google Shape;519;p2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0" name="Google Shape;520;p2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2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2" name="Google Shape;522;p2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523" name="Google Shape;523;p2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5" name="Google Shape;525;p2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7"/>
          <p:cNvSpPr txBox="1"/>
          <p:nvPr>
            <p:ph type="title"/>
          </p:nvPr>
        </p:nvSpPr>
        <p:spPr>
          <a:xfrm>
            <a:off x="385200" y="1521600"/>
            <a:ext cx="8373600" cy="210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7200">
                <a:solidFill>
                  <a:schemeClr val="lt2"/>
                </a:solidFill>
              </a:defRPr>
            </a:lvl9pPr>
          </a:lstStyle>
          <a:p/>
        </p:txBody>
      </p:sp>
      <p:grpSp>
        <p:nvGrpSpPr>
          <p:cNvPr id="528" name="Google Shape;528;p2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529" name="Google Shape;529;p2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530" name="Google Shape;530;p2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2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32" name="Google Shape;532;p2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533" name="Google Shape;533;p2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2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2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36" name="Google Shape;536;p2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2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8" name="Google Shape;538;p2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539" name="Google Shape;539;p2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2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1" name="Google Shape;541;p2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placeholder">
  <p:cSld name="CUSTOM_9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8"/>
          <p:cNvSpPr/>
          <p:nvPr/>
        </p:nvSpPr>
        <p:spPr>
          <a:xfrm>
            <a:off x="4585799" y="11675"/>
            <a:ext cx="45735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4" name="Google Shape;544;p28"/>
          <p:cNvSpPr/>
          <p:nvPr/>
        </p:nvSpPr>
        <p:spPr>
          <a:xfrm>
            <a:off x="4571999" y="0"/>
            <a:ext cx="45732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5" name="Google Shape;545;p28"/>
          <p:cNvSpPr/>
          <p:nvPr/>
        </p:nvSpPr>
        <p:spPr>
          <a:xfrm>
            <a:off x="0" y="0"/>
            <a:ext cx="45858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46" name="Google Shape;546;p28" title="phone_outli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6177" y="537025"/>
            <a:ext cx="1920700" cy="406927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28"/>
          <p:cNvSpPr/>
          <p:nvPr>
            <p:ph idx="2" type="pic"/>
          </p:nvPr>
        </p:nvSpPr>
        <p:spPr>
          <a:xfrm>
            <a:off x="5007325" y="582350"/>
            <a:ext cx="1818900" cy="3980400"/>
          </a:xfrm>
          <a:prstGeom prst="roundRect">
            <a:avLst>
              <a:gd fmla="val 8905" name="adj"/>
            </a:avLst>
          </a:prstGeom>
          <a:noFill/>
          <a:ln>
            <a:noFill/>
          </a:ln>
        </p:spPr>
      </p:sp>
      <p:sp>
        <p:nvSpPr>
          <p:cNvPr id="548" name="Google Shape;548;p28"/>
          <p:cNvSpPr txBox="1"/>
          <p:nvPr>
            <p:ph idx="1" type="subTitle"/>
          </p:nvPr>
        </p:nvSpPr>
        <p:spPr>
          <a:xfrm>
            <a:off x="7251475" y="1508000"/>
            <a:ext cx="1507200" cy="4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49" name="Google Shape;549;p28"/>
          <p:cNvSpPr txBox="1"/>
          <p:nvPr>
            <p:ph type="title"/>
          </p:nvPr>
        </p:nvSpPr>
        <p:spPr>
          <a:xfrm>
            <a:off x="387274" y="465100"/>
            <a:ext cx="38250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0" name="Google Shape;550;p28"/>
          <p:cNvSpPr txBox="1"/>
          <p:nvPr>
            <p:ph idx="3" type="body"/>
          </p:nvPr>
        </p:nvSpPr>
        <p:spPr>
          <a:xfrm>
            <a:off x="395975" y="1933275"/>
            <a:ext cx="38250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551" name="Google Shape;551;p2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552" name="Google Shape;552;p2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553" name="Google Shape;553;p2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2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55" name="Google Shape;555;p2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556" name="Google Shape;556;p2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2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2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59" name="Google Shape;559;p2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1" name="Google Shape;561;p2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562" name="Google Shape;562;p2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2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5" name="Google Shape;565;p28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placeholder 2">
  <p:cSld name="CUSTOM_9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9"/>
          <p:cNvSpPr/>
          <p:nvPr/>
        </p:nvSpPr>
        <p:spPr>
          <a:xfrm>
            <a:off x="4574900" y="0"/>
            <a:ext cx="45732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68" name="Google Shape;568;p29"/>
          <p:cNvSpPr/>
          <p:nvPr/>
        </p:nvSpPr>
        <p:spPr>
          <a:xfrm>
            <a:off x="-1" y="0"/>
            <a:ext cx="45732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69" name="Google Shape;569;p29" title="phone_outli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202" y="537025"/>
            <a:ext cx="1920700" cy="4069275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29"/>
          <p:cNvSpPr/>
          <p:nvPr>
            <p:ph idx="2" type="pic"/>
          </p:nvPr>
        </p:nvSpPr>
        <p:spPr>
          <a:xfrm>
            <a:off x="436350" y="582350"/>
            <a:ext cx="1818900" cy="3980400"/>
          </a:xfrm>
          <a:prstGeom prst="roundRect">
            <a:avLst>
              <a:gd fmla="val 8905" name="adj"/>
            </a:avLst>
          </a:prstGeom>
          <a:noFill/>
          <a:ln>
            <a:noFill/>
          </a:ln>
        </p:spPr>
      </p:sp>
      <p:sp>
        <p:nvSpPr>
          <p:cNvPr id="571" name="Google Shape;571;p29"/>
          <p:cNvSpPr txBox="1"/>
          <p:nvPr>
            <p:ph idx="1" type="subTitle"/>
          </p:nvPr>
        </p:nvSpPr>
        <p:spPr>
          <a:xfrm>
            <a:off x="2680500" y="1508000"/>
            <a:ext cx="1507200" cy="4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2" name="Google Shape;572;p29"/>
          <p:cNvSpPr txBox="1"/>
          <p:nvPr>
            <p:ph type="title"/>
          </p:nvPr>
        </p:nvSpPr>
        <p:spPr>
          <a:xfrm>
            <a:off x="4925099" y="465100"/>
            <a:ext cx="38250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3" name="Google Shape;573;p29"/>
          <p:cNvSpPr txBox="1"/>
          <p:nvPr>
            <p:ph idx="3" type="body"/>
          </p:nvPr>
        </p:nvSpPr>
        <p:spPr>
          <a:xfrm>
            <a:off x="4933800" y="1933275"/>
            <a:ext cx="38250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574" name="Google Shape;574;p2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575" name="Google Shape;575;p2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576" name="Google Shape;576;p2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78" name="Google Shape;578;p2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579" name="Google Shape;579;p2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2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2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82" name="Google Shape;582;p2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2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4" name="Google Shape;584;p2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585" name="Google Shape;585;p2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2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87" name="Google Shape;587;p2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8" name="Google Shape;588;p29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obile placeholder 3">
  <p:cSld name="CUSTOM_9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/>
          <p:nvPr/>
        </p:nvSpPr>
        <p:spPr>
          <a:xfrm>
            <a:off x="4550999" y="0"/>
            <a:ext cx="45732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1" name="Google Shape;591;p30"/>
          <p:cNvSpPr/>
          <p:nvPr/>
        </p:nvSpPr>
        <p:spPr>
          <a:xfrm>
            <a:off x="0" y="0"/>
            <a:ext cx="45858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92" name="Google Shape;592;p30" title="phone_outlin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202" y="537025"/>
            <a:ext cx="1920700" cy="406927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0"/>
          <p:cNvSpPr/>
          <p:nvPr>
            <p:ph idx="2" type="pic"/>
          </p:nvPr>
        </p:nvSpPr>
        <p:spPr>
          <a:xfrm>
            <a:off x="436350" y="582350"/>
            <a:ext cx="1818900" cy="3980400"/>
          </a:xfrm>
          <a:prstGeom prst="roundRect">
            <a:avLst>
              <a:gd fmla="val 8905" name="adj"/>
            </a:avLst>
          </a:prstGeom>
          <a:noFill/>
          <a:ln>
            <a:noFill/>
          </a:ln>
        </p:spPr>
      </p:sp>
      <p:sp>
        <p:nvSpPr>
          <p:cNvPr id="594" name="Google Shape;594;p30"/>
          <p:cNvSpPr txBox="1"/>
          <p:nvPr>
            <p:ph idx="1" type="subTitle"/>
          </p:nvPr>
        </p:nvSpPr>
        <p:spPr>
          <a:xfrm>
            <a:off x="2680500" y="1508000"/>
            <a:ext cx="1507200" cy="48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5" name="Google Shape;595;p30"/>
          <p:cNvSpPr txBox="1"/>
          <p:nvPr>
            <p:ph type="title"/>
          </p:nvPr>
        </p:nvSpPr>
        <p:spPr>
          <a:xfrm>
            <a:off x="4925099" y="465100"/>
            <a:ext cx="38250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6" name="Google Shape;596;p30"/>
          <p:cNvSpPr txBox="1"/>
          <p:nvPr>
            <p:ph idx="3" type="body"/>
          </p:nvPr>
        </p:nvSpPr>
        <p:spPr>
          <a:xfrm>
            <a:off x="4933800" y="1933275"/>
            <a:ext cx="38250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597" name="Google Shape;597;p30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598" name="Google Shape;598;p30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599" name="Google Shape;599;p30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30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01" name="Google Shape;601;p30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602" name="Google Shape;602;p30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30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30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05" name="Google Shape;605;p30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30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7" name="Google Shape;607;p30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608" name="Google Shape;608;p30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30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10" name="Google Shape;610;p3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11" name="Google Shape;611;p30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_1_1_1_4">
    <p:bg>
      <p:bgPr>
        <a:solidFill>
          <a:schemeClr val="dk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"/>
          <p:cNvSpPr/>
          <p:nvPr/>
        </p:nvSpPr>
        <p:spPr>
          <a:xfrm>
            <a:off x="-10702" y="-7492"/>
            <a:ext cx="6848675" cy="5169218"/>
          </a:xfrm>
          <a:custGeom>
            <a:rect b="b" l="l" r="r" t="t"/>
            <a:pathLst>
              <a:path extrusionOk="0" h="5143500" w="6848675">
                <a:moveTo>
                  <a:pt x="0" y="0"/>
                </a:moveTo>
                <a:lnTo>
                  <a:pt x="3886195" y="0"/>
                </a:lnTo>
                <a:lnTo>
                  <a:pt x="684867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 txBox="1"/>
          <p:nvPr>
            <p:ph type="ctrTitle"/>
          </p:nvPr>
        </p:nvSpPr>
        <p:spPr>
          <a:xfrm>
            <a:off x="385200" y="1031050"/>
            <a:ext cx="44754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4"/>
          <p:cNvSpPr txBox="1"/>
          <p:nvPr>
            <p:ph idx="1" type="subTitle"/>
          </p:nvPr>
        </p:nvSpPr>
        <p:spPr>
          <a:xfrm>
            <a:off x="78155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64" name="Google Shape;64;p4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65" name="Google Shape;65;p4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4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69" name="Google Shape;69;p4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4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4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2" name="Google Shape;72;p4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" name="Google Shape;74;p4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75" name="Google Shape;75;p4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7" name="Google Shape;77;p4"/>
          <p:cNvSpPr/>
          <p:nvPr/>
        </p:nvSpPr>
        <p:spPr>
          <a:xfrm>
            <a:off x="385200" y="3731488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4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4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ptop placeholder">
  <p:cSld name="CUSTOM_9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31"/>
          <p:cNvSpPr/>
          <p:nvPr/>
        </p:nvSpPr>
        <p:spPr>
          <a:xfrm>
            <a:off x="0" y="400"/>
            <a:ext cx="30429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14" name="Google Shape;614;p31" title="slide1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1775" y="800"/>
            <a:ext cx="61033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1"/>
          <p:cNvSpPr/>
          <p:nvPr>
            <p:ph idx="2" type="pic"/>
          </p:nvPr>
        </p:nvSpPr>
        <p:spPr>
          <a:xfrm>
            <a:off x="4085775" y="888600"/>
            <a:ext cx="4007700" cy="2505900"/>
          </a:xfrm>
          <a:prstGeom prst="rect">
            <a:avLst/>
          </a:prstGeom>
          <a:noFill/>
          <a:ln>
            <a:noFill/>
          </a:ln>
        </p:spPr>
      </p:sp>
      <p:sp>
        <p:nvSpPr>
          <p:cNvPr id="616" name="Google Shape;616;p31"/>
          <p:cNvSpPr txBox="1"/>
          <p:nvPr>
            <p:ph idx="1" type="body"/>
          </p:nvPr>
        </p:nvSpPr>
        <p:spPr>
          <a:xfrm>
            <a:off x="395975" y="1933275"/>
            <a:ext cx="25059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349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 sz="1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617" name="Google Shape;617;p31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618" name="Google Shape;618;p31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619" name="Google Shape;619;p31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21" name="Google Shape;621;p31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622" name="Google Shape;622;p31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31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31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25" name="Google Shape;625;p31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7" name="Google Shape;627;p31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628" name="Google Shape;628;p31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30" name="Google Shape;630;p31"/>
          <p:cNvSpPr txBox="1"/>
          <p:nvPr>
            <p:ph type="title"/>
          </p:nvPr>
        </p:nvSpPr>
        <p:spPr>
          <a:xfrm>
            <a:off x="387275" y="465100"/>
            <a:ext cx="25059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1" name="Google Shape;631;p3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2" name="Google Shape;632;p31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ptop placeholder 2">
  <p:cSld name="CUSTOM_9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2"/>
          <p:cNvSpPr/>
          <p:nvPr/>
        </p:nvSpPr>
        <p:spPr>
          <a:xfrm>
            <a:off x="6103275" y="400"/>
            <a:ext cx="3042900" cy="51435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5" name="Google Shape;635;p32" title="slide1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0"/>
            <a:ext cx="61033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32"/>
          <p:cNvSpPr/>
          <p:nvPr>
            <p:ph idx="2" type="pic"/>
          </p:nvPr>
        </p:nvSpPr>
        <p:spPr>
          <a:xfrm>
            <a:off x="1044000" y="888600"/>
            <a:ext cx="4007700" cy="2505900"/>
          </a:xfrm>
          <a:prstGeom prst="rect">
            <a:avLst/>
          </a:prstGeom>
          <a:noFill/>
          <a:ln>
            <a:noFill/>
          </a:ln>
        </p:spPr>
      </p:sp>
      <p:sp>
        <p:nvSpPr>
          <p:cNvPr id="637" name="Google Shape;637;p32"/>
          <p:cNvSpPr txBox="1"/>
          <p:nvPr>
            <p:ph idx="1" type="body"/>
          </p:nvPr>
        </p:nvSpPr>
        <p:spPr>
          <a:xfrm>
            <a:off x="6249000" y="1933275"/>
            <a:ext cx="25059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638" name="Google Shape;638;p3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639" name="Google Shape;639;p3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640" name="Google Shape;640;p3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3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42" name="Google Shape;642;p3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643" name="Google Shape;643;p3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3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3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46" name="Google Shape;646;p3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3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8" name="Google Shape;648;p3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649" name="Google Shape;649;p3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3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1" name="Google Shape;651;p32"/>
          <p:cNvSpPr txBox="1"/>
          <p:nvPr>
            <p:ph type="title"/>
          </p:nvPr>
        </p:nvSpPr>
        <p:spPr>
          <a:xfrm>
            <a:off x="6240304" y="465100"/>
            <a:ext cx="25059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2" name="Google Shape;652;p32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copy 1+ 3 - image placeholder">
  <p:cSld name="CUSTOM_14">
    <p:bg>
      <p:bgPr>
        <a:solidFill>
          <a:schemeClr val="dk1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3"/>
          <p:cNvSpPr txBox="1"/>
          <p:nvPr>
            <p:ph idx="1" type="body"/>
          </p:nvPr>
        </p:nvSpPr>
        <p:spPr>
          <a:xfrm>
            <a:off x="7010125" y="267925"/>
            <a:ext cx="1895400" cy="14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6" name="Google Shape;656;p33"/>
          <p:cNvSpPr txBox="1"/>
          <p:nvPr>
            <p:ph idx="2" type="body"/>
          </p:nvPr>
        </p:nvSpPr>
        <p:spPr>
          <a:xfrm>
            <a:off x="7010175" y="1842375"/>
            <a:ext cx="1895400" cy="14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7" name="Google Shape;657;p33"/>
          <p:cNvSpPr txBox="1"/>
          <p:nvPr>
            <p:ph idx="3" type="body"/>
          </p:nvPr>
        </p:nvSpPr>
        <p:spPr>
          <a:xfrm>
            <a:off x="7010175" y="3416675"/>
            <a:ext cx="1895400" cy="14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3495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8" name="Google Shape;658;p3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9" name="Google Shape;659;p33"/>
          <p:cNvSpPr txBox="1"/>
          <p:nvPr>
            <p:ph idx="4" type="body"/>
          </p:nvPr>
        </p:nvSpPr>
        <p:spPr>
          <a:xfrm>
            <a:off x="397920" y="1933275"/>
            <a:ext cx="30660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349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0" name="Google Shape;660;p33"/>
          <p:cNvSpPr txBox="1"/>
          <p:nvPr>
            <p:ph type="title"/>
          </p:nvPr>
        </p:nvSpPr>
        <p:spPr>
          <a:xfrm>
            <a:off x="387275" y="465100"/>
            <a:ext cx="30660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1" name="Google Shape;661;p33"/>
          <p:cNvSpPr txBox="1"/>
          <p:nvPr>
            <p:ph idx="5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62" name="Google Shape;662;p33" title="Goat climbing.jpg"/>
          <p:cNvPicPr preferRelativeResize="0"/>
          <p:nvPr/>
        </p:nvPicPr>
        <p:blipFill rotWithShape="1">
          <a:blip r:embed="rId2">
            <a:alphaModFix/>
          </a:blip>
          <a:srcRect b="0" l="33155" r="33151" t="0"/>
          <a:stretch/>
        </p:blipFill>
        <p:spPr>
          <a:xfrm>
            <a:off x="4209900" y="267925"/>
            <a:ext cx="2692198" cy="46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33"/>
          <p:cNvSpPr/>
          <p:nvPr>
            <p:ph idx="6" type="pic"/>
          </p:nvPr>
        </p:nvSpPr>
        <p:spPr>
          <a:xfrm>
            <a:off x="4209900" y="267925"/>
            <a:ext cx="2692200" cy="461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copy 1+ 3 - image placeholder 1">
  <p:cSld name="CUSTOM_14_1">
    <p:bg>
      <p:bgPr>
        <a:solidFill>
          <a:schemeClr val="lt1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4"/>
          <p:cNvSpPr txBox="1"/>
          <p:nvPr>
            <p:ph idx="1" type="body"/>
          </p:nvPr>
        </p:nvSpPr>
        <p:spPr>
          <a:xfrm>
            <a:off x="7010125" y="267925"/>
            <a:ext cx="1895400" cy="14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3pPr>
            <a:lvl4pPr indent="-2349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>
                <a:solidFill>
                  <a:schemeClr val="dk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6" name="Google Shape;666;p34"/>
          <p:cNvSpPr txBox="1"/>
          <p:nvPr>
            <p:ph idx="2" type="body"/>
          </p:nvPr>
        </p:nvSpPr>
        <p:spPr>
          <a:xfrm>
            <a:off x="7010175" y="1842375"/>
            <a:ext cx="1895400" cy="14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3pPr>
            <a:lvl4pPr indent="-2349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>
                <a:solidFill>
                  <a:schemeClr val="dk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7" name="Google Shape;667;p34"/>
          <p:cNvSpPr txBox="1"/>
          <p:nvPr>
            <p:ph idx="3" type="body"/>
          </p:nvPr>
        </p:nvSpPr>
        <p:spPr>
          <a:xfrm>
            <a:off x="7010175" y="3416675"/>
            <a:ext cx="1895400" cy="147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3pPr>
            <a:lvl4pPr indent="-2349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>
                <a:solidFill>
                  <a:schemeClr val="dk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68" name="Google Shape;668;p34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69" name="Google Shape;669;p34"/>
          <p:cNvSpPr txBox="1"/>
          <p:nvPr>
            <p:ph idx="4" type="body"/>
          </p:nvPr>
        </p:nvSpPr>
        <p:spPr>
          <a:xfrm>
            <a:off x="397920" y="1933275"/>
            <a:ext cx="3066000" cy="22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>
                <a:solidFill>
                  <a:schemeClr val="dk1"/>
                </a:solidFill>
              </a:defRPr>
            </a:lvl3pPr>
            <a:lvl4pPr indent="-2349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 sz="100">
                <a:solidFill>
                  <a:schemeClr val="dk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●"/>
              <a:defRPr>
                <a:solidFill>
                  <a:schemeClr val="dk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○"/>
              <a:defRPr>
                <a:solidFill>
                  <a:schemeClr val="dk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0" name="Google Shape;670;p34"/>
          <p:cNvSpPr txBox="1"/>
          <p:nvPr>
            <p:ph type="title"/>
          </p:nvPr>
        </p:nvSpPr>
        <p:spPr>
          <a:xfrm>
            <a:off x="387275" y="465100"/>
            <a:ext cx="3066000" cy="1224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71" name="Google Shape;671;p34"/>
          <p:cNvSpPr txBox="1"/>
          <p:nvPr>
            <p:ph idx="5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72" name="Google Shape;672;p34" title="Goat climbing.jpg"/>
          <p:cNvPicPr preferRelativeResize="0"/>
          <p:nvPr/>
        </p:nvPicPr>
        <p:blipFill rotWithShape="1">
          <a:blip r:embed="rId2">
            <a:alphaModFix/>
          </a:blip>
          <a:srcRect b="0" l="33155" r="33151" t="0"/>
          <a:stretch/>
        </p:blipFill>
        <p:spPr>
          <a:xfrm>
            <a:off x="4209900" y="267925"/>
            <a:ext cx="2692198" cy="46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34"/>
          <p:cNvSpPr/>
          <p:nvPr>
            <p:ph idx="6" type="pic"/>
          </p:nvPr>
        </p:nvSpPr>
        <p:spPr>
          <a:xfrm>
            <a:off x="4209900" y="267925"/>
            <a:ext cx="2692200" cy="461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">
  <p:cSld name="CUSTOM_10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35"/>
          <p:cNvGrpSpPr/>
          <p:nvPr/>
        </p:nvGrpSpPr>
        <p:grpSpPr>
          <a:xfrm>
            <a:off x="2504291" y="1392917"/>
            <a:ext cx="4227591" cy="882580"/>
            <a:chOff x="1628775" y="1957387"/>
            <a:chExt cx="5888830" cy="1229391"/>
          </a:xfrm>
        </p:grpSpPr>
        <p:grpSp>
          <p:nvGrpSpPr>
            <p:cNvPr id="676" name="Google Shape;676;p3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677" name="Google Shape;677;p3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2800" lIns="65600" spcFirstLastPara="1" rIns="65600" wrap="square" tIns="32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9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3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2800" lIns="65600" spcFirstLastPara="1" rIns="65600" wrap="square" tIns="32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9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79" name="Google Shape;679;p3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680" name="Google Shape;680;p3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32800" lIns="65600" spcFirstLastPara="1" rIns="65600" wrap="square" tIns="328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9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32800" lIns="65600" spcFirstLastPara="1" rIns="65600" wrap="square" tIns="328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9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32800" lIns="65600" spcFirstLastPara="1" rIns="65600" wrap="square" tIns="32800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29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83" name="Google Shape;683;p3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2800" lIns="65600" spcFirstLastPara="1" rIns="65600" wrap="square" tIns="32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9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3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2800" lIns="65600" spcFirstLastPara="1" rIns="65600" wrap="square" tIns="32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9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5" name="Google Shape;685;p3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686" name="Google Shape;686;p3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2800" lIns="65600" spcFirstLastPara="1" rIns="65600" wrap="square" tIns="32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9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3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32800" lIns="65600" spcFirstLastPara="1" rIns="65600" wrap="square" tIns="328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29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8" name="Google Shape;688;p3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89" name="Google Shape;689;p35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6"/>
          <p:cNvSpPr/>
          <p:nvPr/>
        </p:nvSpPr>
        <p:spPr>
          <a:xfrm>
            <a:off x="1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36"/>
          <p:cNvSpPr txBox="1"/>
          <p:nvPr>
            <p:ph type="title"/>
          </p:nvPr>
        </p:nvSpPr>
        <p:spPr>
          <a:xfrm>
            <a:off x="385204" y="3140509"/>
            <a:ext cx="1937400" cy="1354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693" name="Google Shape;693;p3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694" name="Google Shape;694;p3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695" name="Google Shape;695;p3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3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97" name="Google Shape;697;p3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698" name="Google Shape;698;p3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3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3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01" name="Google Shape;701;p3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3" name="Google Shape;703;p3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704" name="Google Shape;704;p3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3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06" name="Google Shape;706;p3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7" name="Google Shape;707;p36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778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purple">
  <p:cSld name="CUSTOM_1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7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37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37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2" name="Google Shape;712;p37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37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714" name="Google Shape;714;p3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715" name="Google Shape;715;p3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716" name="Google Shape;716;p3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3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18" name="Google Shape;718;p3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719" name="Google Shape;719;p3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0" name="Google Shape;720;p3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1" name="Google Shape;721;p3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22" name="Google Shape;722;p3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3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4" name="Google Shape;724;p3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725" name="Google Shape;725;p3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3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27" name="Google Shape;727;p37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37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3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orange">
  <p:cSld name="CUSTOM_1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8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38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38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4" name="Google Shape;734;p3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735" name="Google Shape;735;p3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736" name="Google Shape;736;p3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3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38" name="Google Shape;738;p3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739" name="Google Shape;739;p3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3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3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42" name="Google Shape;742;p3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3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4" name="Google Shape;744;p3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745" name="Google Shape;745;p3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7" name="Google Shape;747;p38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8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3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50" name="Google Shape;750;p38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1" name="Google Shape;751;p38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green">
  <p:cSld name="CUSTOM_11_3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39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9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9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6" name="Google Shape;756;p3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757" name="Google Shape;757;p3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758" name="Google Shape;758;p3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3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60" name="Google Shape;760;p3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761" name="Google Shape;761;p3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3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3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64" name="Google Shape;764;p3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3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6" name="Google Shape;766;p3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767" name="Google Shape;767;p3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3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69" name="Google Shape;769;p39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39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3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2" name="Google Shape;772;p39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3" name="Google Shape;773;p39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light purple ">
  <p:cSld name="CUSTOM_11_3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0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40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40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8" name="Google Shape;778;p40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779" name="Google Shape;779;p40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780" name="Google Shape;780;p40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40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82" name="Google Shape;782;p40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783" name="Google Shape;783;p40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40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40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86" name="Google Shape;786;p40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40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8" name="Google Shape;788;p40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789" name="Google Shape;789;p40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40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1" name="Google Shape;791;p40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40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4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4" name="Google Shape;794;p40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5" name="Google Shape;795;p40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4">
  <p:cSld name="TITLE_1_1_1_4_1"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 txBox="1"/>
          <p:nvPr>
            <p:ph type="ctrTitle"/>
          </p:nvPr>
        </p:nvSpPr>
        <p:spPr>
          <a:xfrm>
            <a:off x="1828800" y="1854532"/>
            <a:ext cx="6371700" cy="156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b="0" sz="6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2" name="Google Shape;82;p5"/>
          <p:cNvSpPr txBox="1"/>
          <p:nvPr>
            <p:ph idx="1" type="subTitle"/>
          </p:nvPr>
        </p:nvSpPr>
        <p:spPr>
          <a:xfrm>
            <a:off x="1828800" y="3225948"/>
            <a:ext cx="63717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</a:defRPr>
            </a:lvl9pPr>
          </a:lstStyle>
          <a:p/>
        </p:txBody>
      </p:sp>
      <p:grpSp>
        <p:nvGrpSpPr>
          <p:cNvPr id="83" name="Google Shape;83;p5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84" name="Google Shape;84;p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7" name="Google Shape;87;p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88" name="Google Shape;88;p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89;p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90;p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1" name="Google Shape;91;p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" name="Google Shape;93;p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94" name="Google Shape;94;p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6" name="Google Shape;96;p5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/>
          <p:nvPr/>
        </p:nvSpPr>
        <p:spPr>
          <a:xfrm rot="5400000">
            <a:off x="-131293" y="1320433"/>
            <a:ext cx="1930115" cy="1669174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red">
  <p:cSld name="CUSTOM_11_3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1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41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41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0" name="Google Shape;800;p41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801" name="Google Shape;801;p41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802" name="Google Shape;802;p41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41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04" name="Google Shape;804;p41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805" name="Google Shape;805;p41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806;p41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807;p41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08" name="Google Shape;808;p41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0" name="Google Shape;810;p41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811" name="Google Shape;811;p41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41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13" name="Google Shape;813;p41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41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4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16" name="Google Shape;816;p41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7" name="Google Shape;817;p41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blue">
  <p:cSld name="CUSTOM_11_3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42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42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42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2" name="Google Shape;822;p4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823" name="Google Shape;823;p4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824" name="Google Shape;824;p4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4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26" name="Google Shape;826;p4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827" name="Google Shape;827;p4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4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4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30" name="Google Shape;830;p4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4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2" name="Google Shape;832;p4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833" name="Google Shape;833;p4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4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35" name="Google Shape;835;p42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42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42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8" name="Google Shape;838;p42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9" name="Google Shape;839;p42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- light blue">
  <p:cSld name="CUSTOM_11_3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43"/>
          <p:cNvSpPr/>
          <p:nvPr/>
        </p:nvSpPr>
        <p:spPr>
          <a:xfrm>
            <a:off x="32630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AA6D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43"/>
          <p:cNvSpPr/>
          <p:nvPr/>
        </p:nvSpPr>
        <p:spPr>
          <a:xfrm>
            <a:off x="-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43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rgbClr val="2AA6D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4" name="Google Shape;844;p4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845" name="Google Shape;845;p4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846" name="Google Shape;846;p4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4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48" name="Google Shape;848;p4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849" name="Google Shape;849;p4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4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851;p4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52" name="Google Shape;852;p4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4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4" name="Google Shape;854;p4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855" name="Google Shape;855;p4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4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7" name="Google Shape;857;p43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43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rgbClr val="2AA6D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4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60" name="Google Shape;860;p43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61" name="Google Shape;861;p43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- orange">
  <p:cSld name="CUSTOM_1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44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E65A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44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44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rgbClr val="E65A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6" name="Google Shape;866;p44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867" name="Google Shape;867;p44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868" name="Google Shape;868;p44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44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70" name="Google Shape;870;p44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871" name="Google Shape;871;p44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44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44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74" name="Google Shape;874;p44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44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6" name="Google Shape;876;p44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877" name="Google Shape;877;p44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44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79" name="Google Shape;879;p44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44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rgbClr val="E65A1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44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2" name="Google Shape;882;p44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3" name="Google Shape;883;p44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- purple">
  <p:cSld name="CUSTOM_1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5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45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45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8" name="Google Shape;888;p45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889" name="Google Shape;889;p4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890" name="Google Shape;890;p4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92" name="Google Shape;892;p4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893" name="Google Shape;893;p4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" name="Google Shape;894;p4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5" name="Google Shape;895;p4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6" name="Google Shape;896;p4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4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98" name="Google Shape;898;p4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899" name="Google Shape;899;p4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01" name="Google Shape;901;p45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45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4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4" name="Google Shape;904;p45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5" name="Google Shape;905;p45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 - green">
  <p:cSld name="CUSTOM_1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46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46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46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0" name="Google Shape;910;p4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911" name="Google Shape;911;p4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912" name="Google Shape;912;p4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4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14" name="Google Shape;914;p4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915" name="Google Shape;915;p4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4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4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18" name="Google Shape;918;p4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4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0" name="Google Shape;920;p4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921" name="Google Shape;921;p4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4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23" name="Google Shape;923;p46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46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4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26" name="Google Shape;926;p46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7" name="Google Shape;927;p46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- light purple">
  <p:cSld name="CUSTOM_11_1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47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47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47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2" name="Google Shape;932;p4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933" name="Google Shape;933;p4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934" name="Google Shape;934;p4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4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36" name="Google Shape;936;p4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937" name="Google Shape;937;p4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4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4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40" name="Google Shape;940;p4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4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2" name="Google Shape;942;p4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943" name="Google Shape;943;p4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45" name="Google Shape;945;p47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47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4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8" name="Google Shape;948;p47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9" name="Google Shape;949;p47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- red">
  <p:cSld name="CUSTOM_11_1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48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48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48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4" name="Google Shape;954;p4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955" name="Google Shape;955;p4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956" name="Google Shape;956;p4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4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58" name="Google Shape;958;p4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959" name="Google Shape;959;p4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0" name="Google Shape;960;p4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1" name="Google Shape;961;p4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62" name="Google Shape;962;p4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4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4" name="Google Shape;964;p4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965" name="Google Shape;965;p4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4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67" name="Google Shape;967;p48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48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4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70" name="Google Shape;970;p48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1" name="Google Shape;971;p48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- blue">
  <p:cSld name="CUSTOM_11_1_2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49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5E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49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49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rgbClr val="005E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6" name="Google Shape;976;p4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977" name="Google Shape;977;p4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978" name="Google Shape;978;p4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4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80" name="Google Shape;980;p4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981" name="Google Shape;981;p4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4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4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84" name="Google Shape;984;p4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4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6" name="Google Shape;986;p4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987" name="Google Shape;987;p4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4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89" name="Google Shape;989;p49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49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rgbClr val="005ED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4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92" name="Google Shape;992;p49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3" name="Google Shape;993;p49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with logo light - light blue">
  <p:cSld name="CUSTOM_11_1_2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50"/>
          <p:cNvSpPr/>
          <p:nvPr/>
        </p:nvSpPr>
        <p:spPr>
          <a:xfrm>
            <a:off x="23655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2AA6D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50"/>
          <p:cNvSpPr/>
          <p:nvPr/>
        </p:nvSpPr>
        <p:spPr>
          <a:xfrm>
            <a:off x="7" y="0"/>
            <a:ext cx="3386237" cy="5143500"/>
          </a:xfrm>
          <a:custGeom>
            <a:rect b="b" l="l" r="r" t="t"/>
            <a:pathLst>
              <a:path extrusionOk="0" h="5143500" w="3386237">
                <a:moveTo>
                  <a:pt x="0" y="0"/>
                </a:moveTo>
                <a:lnTo>
                  <a:pt x="423757" y="0"/>
                </a:lnTo>
                <a:lnTo>
                  <a:pt x="338623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50"/>
          <p:cNvSpPr/>
          <p:nvPr/>
        </p:nvSpPr>
        <p:spPr>
          <a:xfrm>
            <a:off x="0" y="3152094"/>
            <a:ext cx="2260800" cy="920750"/>
          </a:xfrm>
          <a:custGeom>
            <a:rect b="b" l="l" r="r" t="t"/>
            <a:pathLst>
              <a:path extrusionOk="0" h="920750" w="2260800">
                <a:moveTo>
                  <a:pt x="0" y="0"/>
                </a:moveTo>
                <a:lnTo>
                  <a:pt x="1730479" y="0"/>
                </a:lnTo>
                <a:lnTo>
                  <a:pt x="2260800" y="920750"/>
                </a:lnTo>
                <a:lnTo>
                  <a:pt x="0" y="920750"/>
                </a:lnTo>
                <a:close/>
              </a:path>
            </a:pathLst>
          </a:custGeom>
          <a:solidFill>
            <a:srgbClr val="2AA6D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8" name="Google Shape;998;p50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999" name="Google Shape;999;p50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00" name="Google Shape;1000;p50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50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02" name="Google Shape;1002;p50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03" name="Google Shape;1003;p50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50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50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06" name="Google Shape;1006;p50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50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8" name="Google Shape;1008;p50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009" name="Google Shape;1009;p50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50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11" name="Google Shape;1011;p50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50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rgbClr val="2AA6D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5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4" name="Google Shape;1014;p50"/>
          <p:cNvSpPr txBox="1"/>
          <p:nvPr>
            <p:ph type="title"/>
          </p:nvPr>
        </p:nvSpPr>
        <p:spPr>
          <a:xfrm>
            <a:off x="385200" y="3152100"/>
            <a:ext cx="1001700" cy="920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5" name="Google Shape;1015;p50"/>
          <p:cNvSpPr txBox="1"/>
          <p:nvPr>
            <p:ph idx="1" type="subTitle"/>
          </p:nvPr>
        </p:nvSpPr>
        <p:spPr>
          <a:xfrm>
            <a:off x="385200" y="4229475"/>
            <a:ext cx="2130300" cy="39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5">
  <p:cSld name="TITLE_1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/>
          <p:nvPr/>
        </p:nvSpPr>
        <p:spPr>
          <a:xfrm>
            <a:off x="-10702" y="-7492"/>
            <a:ext cx="6848675" cy="5169218"/>
          </a:xfrm>
          <a:custGeom>
            <a:rect b="b" l="l" r="r" t="t"/>
            <a:pathLst>
              <a:path extrusionOk="0" h="5143500" w="6848675">
                <a:moveTo>
                  <a:pt x="0" y="0"/>
                </a:moveTo>
                <a:lnTo>
                  <a:pt x="3886195" y="0"/>
                </a:lnTo>
                <a:lnTo>
                  <a:pt x="684867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6"/>
          <p:cNvSpPr txBox="1"/>
          <p:nvPr>
            <p:ph type="ctrTitle"/>
          </p:nvPr>
        </p:nvSpPr>
        <p:spPr>
          <a:xfrm>
            <a:off x="385200" y="1031050"/>
            <a:ext cx="44754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b="0" sz="6000"/>
            </a:lvl9pPr>
          </a:lstStyle>
          <a:p/>
        </p:txBody>
      </p:sp>
      <p:sp>
        <p:nvSpPr>
          <p:cNvPr id="101" name="Google Shape;101;p6"/>
          <p:cNvSpPr txBox="1"/>
          <p:nvPr>
            <p:ph idx="1" type="subTitle"/>
          </p:nvPr>
        </p:nvSpPr>
        <p:spPr>
          <a:xfrm>
            <a:off x="78155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102" name="Google Shape;102;p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03" name="Google Shape;103;p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4" name="Google Shape;104;p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6" name="Google Shape;106;p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7" name="Google Shape;107;p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0" name="Google Shape;110;p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" name="Google Shape;112;p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13" name="Google Shape;113;p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5" name="Google Shape;115;p6"/>
          <p:cNvSpPr/>
          <p:nvPr/>
        </p:nvSpPr>
        <p:spPr>
          <a:xfrm>
            <a:off x="385200" y="3731488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image placholder right">
  <p:cSld name="CUSTOM_2_1_1"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51"/>
          <p:cNvSpPr/>
          <p:nvPr>
            <p:ph idx="2" type="pic"/>
          </p:nvPr>
        </p:nvSpPr>
        <p:spPr>
          <a:xfrm>
            <a:off x="6708600" y="-22400"/>
            <a:ext cx="24666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18" name="Google Shape;1018;p51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019" name="Google Shape;1019;p51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20" name="Google Shape;1020;p51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51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22" name="Google Shape;1022;p51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23" name="Google Shape;1023;p51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51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51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26" name="Google Shape;1026;p51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51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28" name="Google Shape;1028;p51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029" name="Google Shape;1029;p51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51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31" name="Google Shape;1031;p51"/>
          <p:cNvSpPr/>
          <p:nvPr/>
        </p:nvSpPr>
        <p:spPr>
          <a:xfrm rot="5400000">
            <a:off x="-130468" y="1404308"/>
            <a:ext cx="1930115" cy="1669174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51"/>
          <p:cNvSpPr txBox="1"/>
          <p:nvPr>
            <p:ph type="title"/>
          </p:nvPr>
        </p:nvSpPr>
        <p:spPr>
          <a:xfrm>
            <a:off x="1862350" y="1092275"/>
            <a:ext cx="4384500" cy="16551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33" name="Google Shape;1033;p51"/>
          <p:cNvSpPr txBox="1"/>
          <p:nvPr>
            <p:ph idx="1" type="body"/>
          </p:nvPr>
        </p:nvSpPr>
        <p:spPr>
          <a:xfrm>
            <a:off x="1862350" y="2986650"/>
            <a:ext cx="4384500" cy="1236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sp>
        <p:nvSpPr>
          <p:cNvPr id="1034" name="Google Shape;1034;p5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image top right 1">
  <p:cSld name="CUSTOM_3_1"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5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037" name="Google Shape;1037;p5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38" name="Google Shape;1038;p5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5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40" name="Google Shape;1040;p5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41" name="Google Shape;1041;p5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5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5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44" name="Google Shape;1044;p5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5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6" name="Google Shape;1046;p5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047" name="Google Shape;1047;p5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5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49" name="Google Shape;1049;p52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50" name="Google Shape;1050;p52"/>
          <p:cNvSpPr/>
          <p:nvPr/>
        </p:nvSpPr>
        <p:spPr>
          <a:xfrm>
            <a:off x="7566700" y="0"/>
            <a:ext cx="1581397" cy="2756916"/>
          </a:xfrm>
          <a:custGeom>
            <a:rect b="b" l="l" r="r" t="t"/>
            <a:pathLst>
              <a:path extrusionOk="0" h="2743200" w="1573529">
                <a:moveTo>
                  <a:pt x="1573415" y="0"/>
                </a:moveTo>
                <a:lnTo>
                  <a:pt x="0" y="0"/>
                </a:lnTo>
                <a:lnTo>
                  <a:pt x="1573415" y="2743200"/>
                </a:lnTo>
                <a:lnTo>
                  <a:pt x="1573415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52"/>
          <p:cNvSpPr txBox="1"/>
          <p:nvPr>
            <p:ph type="title"/>
          </p:nvPr>
        </p:nvSpPr>
        <p:spPr>
          <a:xfrm>
            <a:off x="394475" y="421800"/>
            <a:ext cx="7172100" cy="57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52" name="Google Shape;1052;p52"/>
          <p:cNvSpPr txBox="1"/>
          <p:nvPr>
            <p:ph idx="1" type="body"/>
          </p:nvPr>
        </p:nvSpPr>
        <p:spPr>
          <a:xfrm>
            <a:off x="394500" y="1530425"/>
            <a:ext cx="7172100" cy="269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image top right 1 1">
  <p:cSld name="CUSTOM_3_1_1">
    <p:bg>
      <p:bgPr>
        <a:solidFill>
          <a:schemeClr val="dk1"/>
        </a:solidFill>
      </p:bgPr>
    </p:bg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Google Shape;1054;p5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055" name="Google Shape;1055;p5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56" name="Google Shape;1056;p5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5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58" name="Google Shape;1058;p5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59" name="Google Shape;1059;p5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5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5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62" name="Google Shape;1062;p5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5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4" name="Google Shape;1064;p5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065" name="Google Shape;1065;p5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5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67" name="Google Shape;1067;p5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68" name="Google Shape;1068;p53"/>
          <p:cNvSpPr/>
          <p:nvPr/>
        </p:nvSpPr>
        <p:spPr>
          <a:xfrm>
            <a:off x="7566700" y="0"/>
            <a:ext cx="1581397" cy="2756916"/>
          </a:xfrm>
          <a:custGeom>
            <a:rect b="b" l="l" r="r" t="t"/>
            <a:pathLst>
              <a:path extrusionOk="0" h="2743200" w="1573529">
                <a:moveTo>
                  <a:pt x="1573415" y="0"/>
                </a:moveTo>
                <a:lnTo>
                  <a:pt x="0" y="0"/>
                </a:lnTo>
                <a:lnTo>
                  <a:pt x="1573415" y="2743200"/>
                </a:lnTo>
                <a:lnTo>
                  <a:pt x="1573415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53"/>
          <p:cNvSpPr txBox="1"/>
          <p:nvPr>
            <p:ph type="title"/>
          </p:nvPr>
        </p:nvSpPr>
        <p:spPr>
          <a:xfrm>
            <a:off x="394475" y="421800"/>
            <a:ext cx="7172100" cy="57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0" name="Google Shape;1070;p53"/>
          <p:cNvSpPr txBox="1"/>
          <p:nvPr>
            <p:ph idx="1" type="body"/>
          </p:nvPr>
        </p:nvSpPr>
        <p:spPr>
          <a:xfrm>
            <a:off x="394500" y="1530425"/>
            <a:ext cx="7172100" cy="269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071" name="Google Shape;1071;p5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072" name="Google Shape;1072;p5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73" name="Google Shape;1073;p5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5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75" name="Google Shape;1075;p5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76" name="Google Shape;1076;p5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5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5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9" name="Google Shape;1079;p5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5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1" name="Google Shape;1081;p5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082" name="Google Shape;1082;p5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5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three columns light">
  <p:cSld name="CUSTOM_1_2_1"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54"/>
          <p:cNvSpPr txBox="1"/>
          <p:nvPr>
            <p:ph idx="1" type="body"/>
          </p:nvPr>
        </p:nvSpPr>
        <p:spPr>
          <a:xfrm>
            <a:off x="394475" y="1661400"/>
            <a:ext cx="2515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6" name="Google Shape;1086;p54"/>
          <p:cNvSpPr txBox="1"/>
          <p:nvPr>
            <p:ph idx="2" type="body"/>
          </p:nvPr>
        </p:nvSpPr>
        <p:spPr>
          <a:xfrm>
            <a:off x="5909473" y="1661400"/>
            <a:ext cx="2515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087" name="Google Shape;1087;p54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088" name="Google Shape;1088;p54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089" name="Google Shape;1089;p54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54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91" name="Google Shape;1091;p54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092" name="Google Shape;1092;p54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3" name="Google Shape;1093;p54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54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95" name="Google Shape;1095;p54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54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7" name="Google Shape;1097;p54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098" name="Google Shape;1098;p54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54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00" name="Google Shape;1100;p54"/>
          <p:cNvSpPr txBox="1"/>
          <p:nvPr>
            <p:ph idx="3" type="body"/>
          </p:nvPr>
        </p:nvSpPr>
        <p:spPr>
          <a:xfrm>
            <a:off x="3151974" y="1661400"/>
            <a:ext cx="2515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1" name="Google Shape;1101;p54"/>
          <p:cNvSpPr txBox="1"/>
          <p:nvPr>
            <p:ph type="title"/>
          </p:nvPr>
        </p:nvSpPr>
        <p:spPr>
          <a:xfrm>
            <a:off x="394475" y="629300"/>
            <a:ext cx="74997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102" name="Google Shape;1102;p54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03" name="Google Shape;1103;p54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three columns dark">
  <p:cSld name="CUSTOM_1_2_1_3">
    <p:bg>
      <p:bgPr>
        <a:solidFill>
          <a:schemeClr val="dk1"/>
        </a:solidFill>
      </p:bgPr>
    </p:bg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55"/>
          <p:cNvSpPr txBox="1"/>
          <p:nvPr>
            <p:ph idx="1" type="body"/>
          </p:nvPr>
        </p:nvSpPr>
        <p:spPr>
          <a:xfrm>
            <a:off x="394475" y="1661400"/>
            <a:ext cx="2515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6" name="Google Shape;1106;p55"/>
          <p:cNvSpPr txBox="1"/>
          <p:nvPr>
            <p:ph idx="2" type="body"/>
          </p:nvPr>
        </p:nvSpPr>
        <p:spPr>
          <a:xfrm>
            <a:off x="5909473" y="1661400"/>
            <a:ext cx="2515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107" name="Google Shape;1107;p55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08" name="Google Shape;1108;p5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109" name="Google Shape;1109;p5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5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11" name="Google Shape;1111;p5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112" name="Google Shape;1112;p5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5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4" name="Google Shape;1114;p5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15" name="Google Shape;1115;p5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5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7" name="Google Shape;1117;p5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118" name="Google Shape;1118;p5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5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20" name="Google Shape;1120;p55"/>
          <p:cNvSpPr txBox="1"/>
          <p:nvPr>
            <p:ph idx="3" type="body"/>
          </p:nvPr>
        </p:nvSpPr>
        <p:spPr>
          <a:xfrm>
            <a:off x="3151974" y="1661400"/>
            <a:ext cx="2515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1" name="Google Shape;1121;p55"/>
          <p:cNvSpPr txBox="1"/>
          <p:nvPr>
            <p:ph type="title"/>
          </p:nvPr>
        </p:nvSpPr>
        <p:spPr>
          <a:xfrm>
            <a:off x="394475" y="629300"/>
            <a:ext cx="74997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2" name="Google Shape;1122;p5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23" name="Google Shape;1123;p55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+ four text light">
  <p:cSld name="CUSTOM_1_2_1_2"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5" name="Google Shape;1125;p5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26" name="Google Shape;1126;p5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127" name="Google Shape;1127;p5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29" name="Google Shape;1129;p5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130" name="Google Shape;1130;p5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1" name="Google Shape;1131;p5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2" name="Google Shape;1132;p5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33" name="Google Shape;1133;p5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5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5" name="Google Shape;1135;p5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136" name="Google Shape;1136;p5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5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8" name="Google Shape;1138;p56"/>
          <p:cNvSpPr txBox="1"/>
          <p:nvPr>
            <p:ph type="title"/>
          </p:nvPr>
        </p:nvSpPr>
        <p:spPr>
          <a:xfrm>
            <a:off x="394475" y="629300"/>
            <a:ext cx="74997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139" name="Google Shape;1139;p56"/>
          <p:cNvSpPr txBox="1"/>
          <p:nvPr>
            <p:ph idx="1" type="body"/>
          </p:nvPr>
        </p:nvSpPr>
        <p:spPr>
          <a:xfrm>
            <a:off x="394475" y="1654125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0" name="Google Shape;1140;p5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41" name="Google Shape;1141;p56"/>
          <p:cNvSpPr txBox="1"/>
          <p:nvPr>
            <p:ph idx="2" type="body"/>
          </p:nvPr>
        </p:nvSpPr>
        <p:spPr>
          <a:xfrm>
            <a:off x="4501061" y="1654125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2" name="Google Shape;1142;p56"/>
          <p:cNvSpPr txBox="1"/>
          <p:nvPr>
            <p:ph idx="3" type="body"/>
          </p:nvPr>
        </p:nvSpPr>
        <p:spPr>
          <a:xfrm>
            <a:off x="4501061" y="2979671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3" name="Google Shape;1143;p56"/>
          <p:cNvSpPr txBox="1"/>
          <p:nvPr>
            <p:ph idx="4" type="body"/>
          </p:nvPr>
        </p:nvSpPr>
        <p:spPr>
          <a:xfrm>
            <a:off x="394475" y="2979671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4" name="Google Shape;1144;p56"/>
          <p:cNvSpPr/>
          <p:nvPr/>
        </p:nvSpPr>
        <p:spPr>
          <a:xfrm>
            <a:off x="7566700" y="0"/>
            <a:ext cx="1581397" cy="2756916"/>
          </a:xfrm>
          <a:custGeom>
            <a:rect b="b" l="l" r="r" t="t"/>
            <a:pathLst>
              <a:path extrusionOk="0" h="2743200" w="1573529">
                <a:moveTo>
                  <a:pt x="1573415" y="0"/>
                </a:moveTo>
                <a:lnTo>
                  <a:pt x="0" y="0"/>
                </a:lnTo>
                <a:lnTo>
                  <a:pt x="1573415" y="2743200"/>
                </a:lnTo>
                <a:lnTo>
                  <a:pt x="1573415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+ four text dark">
  <p:cSld name="CUSTOM_1_2_1_2_1">
    <p:bg>
      <p:bgPr>
        <a:solidFill>
          <a:schemeClr val="dk1"/>
        </a:solidFill>
      </p:bgPr>
    </p:bg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1146;p5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47" name="Google Shape;1147;p5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148" name="Google Shape;1148;p5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5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50" name="Google Shape;1150;p5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151" name="Google Shape;1151;p5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5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5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54" name="Google Shape;1154;p5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5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6" name="Google Shape;1156;p5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157" name="Google Shape;1157;p5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5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59" name="Google Shape;1159;p57"/>
          <p:cNvSpPr txBox="1"/>
          <p:nvPr>
            <p:ph type="title"/>
          </p:nvPr>
        </p:nvSpPr>
        <p:spPr>
          <a:xfrm>
            <a:off x="394475" y="629300"/>
            <a:ext cx="74997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0" name="Google Shape;1160;p57"/>
          <p:cNvSpPr txBox="1"/>
          <p:nvPr>
            <p:ph idx="1" type="body"/>
          </p:nvPr>
        </p:nvSpPr>
        <p:spPr>
          <a:xfrm>
            <a:off x="394475" y="1654125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1" name="Google Shape;1161;p5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62" name="Google Shape;1162;p57"/>
          <p:cNvSpPr txBox="1"/>
          <p:nvPr>
            <p:ph idx="2" type="body"/>
          </p:nvPr>
        </p:nvSpPr>
        <p:spPr>
          <a:xfrm>
            <a:off x="4501061" y="1654125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3" name="Google Shape;1163;p57"/>
          <p:cNvSpPr txBox="1"/>
          <p:nvPr>
            <p:ph idx="3" type="body"/>
          </p:nvPr>
        </p:nvSpPr>
        <p:spPr>
          <a:xfrm>
            <a:off x="4501061" y="2979671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4" name="Google Shape;1164;p57"/>
          <p:cNvSpPr txBox="1"/>
          <p:nvPr>
            <p:ph idx="4" type="body"/>
          </p:nvPr>
        </p:nvSpPr>
        <p:spPr>
          <a:xfrm>
            <a:off x="394475" y="2979671"/>
            <a:ext cx="37014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5" name="Google Shape;1165;p57"/>
          <p:cNvSpPr/>
          <p:nvPr/>
        </p:nvSpPr>
        <p:spPr>
          <a:xfrm>
            <a:off x="7566700" y="0"/>
            <a:ext cx="1581397" cy="2756916"/>
          </a:xfrm>
          <a:custGeom>
            <a:rect b="b" l="l" r="r" t="t"/>
            <a:pathLst>
              <a:path extrusionOk="0" h="2743200" w="1573529">
                <a:moveTo>
                  <a:pt x="1573415" y="0"/>
                </a:moveTo>
                <a:lnTo>
                  <a:pt x="0" y="0"/>
                </a:lnTo>
                <a:lnTo>
                  <a:pt x="1573415" y="2743200"/>
                </a:lnTo>
                <a:lnTo>
                  <a:pt x="1573415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four columns">
  <p:cSld name="CUSTOM_1_2_1_1"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58"/>
          <p:cNvSpPr txBox="1"/>
          <p:nvPr>
            <p:ph idx="1" type="body"/>
          </p:nvPr>
        </p:nvSpPr>
        <p:spPr>
          <a:xfrm>
            <a:off x="2535183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168" name="Google Shape;1168;p5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69" name="Google Shape;1169;p5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170" name="Google Shape;1170;p5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5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72" name="Google Shape;1172;p5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173" name="Google Shape;1173;p5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4" name="Google Shape;1174;p5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5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76" name="Google Shape;1176;p5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5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8" name="Google Shape;1178;p5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179" name="Google Shape;1179;p5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5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81" name="Google Shape;1181;p58"/>
          <p:cNvSpPr txBox="1"/>
          <p:nvPr>
            <p:ph idx="2" type="body"/>
          </p:nvPr>
        </p:nvSpPr>
        <p:spPr>
          <a:xfrm>
            <a:off x="394475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2" name="Google Shape;1182;p58"/>
          <p:cNvSpPr txBox="1"/>
          <p:nvPr>
            <p:ph type="title"/>
          </p:nvPr>
        </p:nvSpPr>
        <p:spPr>
          <a:xfrm>
            <a:off x="394475" y="629300"/>
            <a:ext cx="74997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183" name="Google Shape;1183;p58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5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85" name="Google Shape;1185;p58"/>
          <p:cNvSpPr txBox="1"/>
          <p:nvPr>
            <p:ph idx="3" type="body"/>
          </p:nvPr>
        </p:nvSpPr>
        <p:spPr>
          <a:xfrm>
            <a:off x="4675892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6" name="Google Shape;1186;p58"/>
          <p:cNvSpPr txBox="1"/>
          <p:nvPr>
            <p:ph idx="4" type="body"/>
          </p:nvPr>
        </p:nvSpPr>
        <p:spPr>
          <a:xfrm>
            <a:off x="6816600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 and four columns dark">
  <p:cSld name="CUSTOM_1_2_1_1_1">
    <p:bg>
      <p:bgPr>
        <a:solidFill>
          <a:schemeClr val="dk1"/>
        </a:solidFill>
      </p:bgPr>
    </p:bg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59"/>
          <p:cNvSpPr txBox="1"/>
          <p:nvPr>
            <p:ph idx="1" type="body"/>
          </p:nvPr>
        </p:nvSpPr>
        <p:spPr>
          <a:xfrm>
            <a:off x="2535183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189" name="Google Shape;1189;p5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90" name="Google Shape;1190;p5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191" name="Google Shape;1191;p5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5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93" name="Google Shape;1193;p5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194" name="Google Shape;1194;p5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5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5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97" name="Google Shape;1197;p5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5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99" name="Google Shape;1199;p5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00" name="Google Shape;1200;p5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5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02" name="Google Shape;1202;p59"/>
          <p:cNvSpPr txBox="1"/>
          <p:nvPr>
            <p:ph idx="2" type="body"/>
          </p:nvPr>
        </p:nvSpPr>
        <p:spPr>
          <a:xfrm>
            <a:off x="394475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3" name="Google Shape;1203;p59"/>
          <p:cNvSpPr txBox="1"/>
          <p:nvPr>
            <p:ph type="title"/>
          </p:nvPr>
        </p:nvSpPr>
        <p:spPr>
          <a:xfrm>
            <a:off x="394475" y="629300"/>
            <a:ext cx="74997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4" name="Google Shape;1204;p59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5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06" name="Google Shape;1206;p59"/>
          <p:cNvSpPr txBox="1"/>
          <p:nvPr>
            <p:ph idx="3" type="body"/>
          </p:nvPr>
        </p:nvSpPr>
        <p:spPr>
          <a:xfrm>
            <a:off x="4675892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7" name="Google Shape;1207;p59"/>
          <p:cNvSpPr txBox="1"/>
          <p:nvPr>
            <p:ph idx="4" type="body"/>
          </p:nvPr>
        </p:nvSpPr>
        <p:spPr>
          <a:xfrm>
            <a:off x="6816600" y="1661525"/>
            <a:ext cx="1942200" cy="256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531">
          <p15:clr>
            <a:srgbClr val="E46962"/>
          </p15:clr>
        </p15:guide>
        <p15:guide id="2" pos="2880">
          <p15:clr>
            <a:srgbClr val="E46962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tables and charts">
  <p:cSld name="CUSTOM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60"/>
          <p:cNvSpPr/>
          <p:nvPr/>
        </p:nvSpPr>
        <p:spPr>
          <a:xfrm>
            <a:off x="-2200" y="0"/>
            <a:ext cx="2747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10" name="Google Shape;1210;p60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211" name="Google Shape;1211;p60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12" name="Google Shape;1212;p60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60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14" name="Google Shape;1214;p60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215" name="Google Shape;1215;p60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60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60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18" name="Google Shape;1218;p60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60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0" name="Google Shape;1220;p60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21" name="Google Shape;1221;p60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60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23" name="Google Shape;1223;p60"/>
          <p:cNvSpPr txBox="1"/>
          <p:nvPr>
            <p:ph idx="1" type="body"/>
          </p:nvPr>
        </p:nvSpPr>
        <p:spPr>
          <a:xfrm>
            <a:off x="385200" y="2806150"/>
            <a:ext cx="2010600" cy="141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  <p:sp>
        <p:nvSpPr>
          <p:cNvPr id="1224" name="Google Shape;1224;p60"/>
          <p:cNvSpPr txBox="1"/>
          <p:nvPr>
            <p:ph type="title"/>
          </p:nvPr>
        </p:nvSpPr>
        <p:spPr>
          <a:xfrm>
            <a:off x="385200" y="1092275"/>
            <a:ext cx="2010600" cy="149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225" name="Google Shape;1225;p6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6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19" name="Google Shape;119;p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0" name="Google Shape;120;p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2" name="Google Shape;122;p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23" name="Google Shape;123;p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124;p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125;p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" name="Google Shape;126;p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" name="Google Shape;128;p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9" name="Google Shape;129;p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1" name="Google Shape;131;p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2" name="Google Shape;132;p7"/>
          <p:cNvSpPr txBox="1"/>
          <p:nvPr>
            <p:ph type="ctrTitle"/>
          </p:nvPr>
        </p:nvSpPr>
        <p:spPr>
          <a:xfrm>
            <a:off x="385200" y="1031050"/>
            <a:ext cx="44754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3" name="Google Shape;133;p7"/>
          <p:cNvSpPr txBox="1"/>
          <p:nvPr>
            <p:ph idx="1" type="subTitle"/>
          </p:nvPr>
        </p:nvSpPr>
        <p:spPr>
          <a:xfrm>
            <a:off x="38520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7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26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7" name="Google Shape;1227;p61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228" name="Google Shape;1228;p61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29" name="Google Shape;1229;p61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61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31" name="Google Shape;1231;p61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232" name="Google Shape;1232;p61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61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61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35" name="Google Shape;1235;p61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61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7" name="Google Shape;1237;p61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38" name="Google Shape;1238;p61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61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40" name="Google Shape;1240;p61"/>
          <p:cNvSpPr/>
          <p:nvPr/>
        </p:nvSpPr>
        <p:spPr>
          <a:xfrm rot="5400000">
            <a:off x="-78385" y="315647"/>
            <a:ext cx="1162157" cy="1005013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rgbClr val="653DF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61"/>
          <p:cNvSpPr/>
          <p:nvPr/>
        </p:nvSpPr>
        <p:spPr>
          <a:xfrm rot="10800000">
            <a:off x="7894050" y="125"/>
            <a:ext cx="1248600" cy="2168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6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3" name="Google Shape;1243;p61"/>
          <p:cNvSpPr txBox="1"/>
          <p:nvPr>
            <p:ph type="title"/>
          </p:nvPr>
        </p:nvSpPr>
        <p:spPr>
          <a:xfrm>
            <a:off x="1125925" y="625251"/>
            <a:ext cx="6852600" cy="77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dark">
  <p:cSld name="TITLE_ONLY_1">
    <p:bg>
      <p:bgPr>
        <a:solidFill>
          <a:schemeClr val="dk1"/>
        </a:solidFill>
      </p:bgPr>
    </p:bg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5" name="Google Shape;1245;p62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246" name="Google Shape;1246;p62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47" name="Google Shape;1247;p62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62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49" name="Google Shape;1249;p62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250" name="Google Shape;1250;p62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62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62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53" name="Google Shape;1253;p62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62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5" name="Google Shape;1255;p62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56" name="Google Shape;1256;p62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62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58" name="Google Shape;1258;p62"/>
          <p:cNvSpPr/>
          <p:nvPr/>
        </p:nvSpPr>
        <p:spPr>
          <a:xfrm rot="5400000">
            <a:off x="-78385" y="315647"/>
            <a:ext cx="1162157" cy="1005013"/>
          </a:xfrm>
          <a:custGeom>
            <a:rect b="b" l="l" r="r" t="t"/>
            <a:pathLst>
              <a:path extrusionOk="0" h="1002507" w="1167997">
                <a:moveTo>
                  <a:pt x="0" y="1002507"/>
                </a:moveTo>
                <a:lnTo>
                  <a:pt x="583999" y="0"/>
                </a:lnTo>
                <a:lnTo>
                  <a:pt x="1167997" y="1002507"/>
                </a:lnTo>
                <a:lnTo>
                  <a:pt x="1021721" y="1002507"/>
                </a:lnTo>
                <a:lnTo>
                  <a:pt x="583998" y="251103"/>
                </a:lnTo>
                <a:lnTo>
                  <a:pt x="146275" y="100250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62"/>
          <p:cNvSpPr/>
          <p:nvPr/>
        </p:nvSpPr>
        <p:spPr>
          <a:xfrm rot="10800000">
            <a:off x="7894050" y="125"/>
            <a:ext cx="1248600" cy="2168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62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61" name="Google Shape;1261;p62"/>
          <p:cNvSpPr txBox="1"/>
          <p:nvPr>
            <p:ph type="title"/>
          </p:nvPr>
        </p:nvSpPr>
        <p:spPr>
          <a:xfrm>
            <a:off x="1125925" y="625251"/>
            <a:ext cx="6852600" cy="77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space for content">
  <p:cSld name="ONE_COLUMN_TEXT">
    <p:bg>
      <p:bgPr>
        <a:solidFill>
          <a:schemeClr val="dk1"/>
        </a:solidFill>
      </p:bgPr>
    </p:bg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63"/>
          <p:cNvSpPr/>
          <p:nvPr/>
        </p:nvSpPr>
        <p:spPr>
          <a:xfrm>
            <a:off x="3060000" y="5375"/>
            <a:ext cx="608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64" name="Google Shape;1264;p63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265" name="Google Shape;1265;p63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66" name="Google Shape;1266;p63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63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68" name="Google Shape;1268;p63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269" name="Google Shape;1269;p63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0" name="Google Shape;1270;p63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1" name="Google Shape;1271;p63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72" name="Google Shape;1272;p63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63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4" name="Google Shape;1274;p63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75" name="Google Shape;1275;p63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63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77" name="Google Shape;1277;p6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78" name="Google Shape;1278;p63"/>
          <p:cNvSpPr txBox="1"/>
          <p:nvPr>
            <p:ph idx="1" type="body"/>
          </p:nvPr>
        </p:nvSpPr>
        <p:spPr>
          <a:xfrm>
            <a:off x="385200" y="2406750"/>
            <a:ext cx="2215800" cy="141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9" name="Google Shape;1279;p63"/>
          <p:cNvSpPr txBox="1"/>
          <p:nvPr>
            <p:ph type="title"/>
          </p:nvPr>
        </p:nvSpPr>
        <p:spPr>
          <a:xfrm>
            <a:off x="385200" y="692875"/>
            <a:ext cx="2215800" cy="1499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928">
          <p15:clr>
            <a:srgbClr val="E46962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/5  Picture and content">
  <p:cSld name="ONE_COLUMN_TEXT_2">
    <p:bg>
      <p:bgPr>
        <a:solidFill>
          <a:schemeClr val="lt1"/>
        </a:solidFill>
      </p:bgPr>
    </p:bg>
    <p:spTree>
      <p:nvGrpSpPr>
        <p:cNvPr id="1280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64"/>
          <p:cNvSpPr txBox="1"/>
          <p:nvPr>
            <p:ph type="title"/>
          </p:nvPr>
        </p:nvSpPr>
        <p:spPr>
          <a:xfrm>
            <a:off x="2885400" y="629300"/>
            <a:ext cx="5873400" cy="79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282" name="Google Shape;1282;p64"/>
          <p:cNvSpPr/>
          <p:nvPr>
            <p:ph idx="2" type="pic"/>
          </p:nvPr>
        </p:nvSpPr>
        <p:spPr>
          <a:xfrm>
            <a:off x="0" y="0"/>
            <a:ext cx="2466600" cy="51468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83" name="Google Shape;1283;p64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284" name="Google Shape;1284;p64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285" name="Google Shape;1285;p64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64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64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288" name="Google Shape;1288;p64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64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64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1" name="Google Shape;1291;p64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64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93" name="Google Shape;1293;p64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294" name="Google Shape;1294;p64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64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96" name="Google Shape;1296;p64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7" name="Google Shape;1297;p64"/>
          <p:cNvSpPr txBox="1"/>
          <p:nvPr>
            <p:ph idx="1" type="body"/>
          </p:nvPr>
        </p:nvSpPr>
        <p:spPr>
          <a:xfrm>
            <a:off x="3500800" y="2406750"/>
            <a:ext cx="2215800" cy="141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2794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>
                <a:solidFill>
                  <a:schemeClr val="lt1"/>
                </a:solidFill>
              </a:defRPr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>
                <a:solidFill>
                  <a:schemeClr val="lt1"/>
                </a:solidFill>
              </a:defRPr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8" name="Google Shape;1298;p64"/>
          <p:cNvSpPr txBox="1"/>
          <p:nvPr>
            <p:ph idx="3" type="body"/>
          </p:nvPr>
        </p:nvSpPr>
        <p:spPr>
          <a:xfrm>
            <a:off x="2885400" y="1663200"/>
            <a:ext cx="5873400" cy="2319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279400" lvl="2" marL="1371600"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3pPr>
            <a:lvl4pPr indent="-279400" lvl="3" marL="1828800"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SzPts val="100"/>
              <a:buChar char="●"/>
              <a:defRPr/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SzPts val="100"/>
              <a:buChar char="○"/>
              <a:defRPr/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SzPts val="1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928">
          <p15:clr>
            <a:srgbClr val="E4696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and space for content - black">
  <p:cSld name="ONE_COLUMN_TEXT_1">
    <p:bg>
      <p:bgPr>
        <a:solidFill>
          <a:schemeClr val="dk2"/>
        </a:solidFill>
      </p:bgPr>
    </p:bg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65"/>
          <p:cNvSpPr txBox="1"/>
          <p:nvPr>
            <p:ph type="title"/>
          </p:nvPr>
        </p:nvSpPr>
        <p:spPr>
          <a:xfrm>
            <a:off x="311700" y="555600"/>
            <a:ext cx="2530500" cy="755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01" name="Google Shape;1301;p65"/>
          <p:cNvSpPr txBox="1"/>
          <p:nvPr>
            <p:ph idx="1" type="body"/>
          </p:nvPr>
        </p:nvSpPr>
        <p:spPr>
          <a:xfrm>
            <a:off x="311700" y="1553600"/>
            <a:ext cx="2808000" cy="2669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302" name="Google Shape;1302;p65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303" name="Google Shape;1303;p65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304" name="Google Shape;1304;p65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65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06" name="Google Shape;1306;p65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307" name="Google Shape;1307;p65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65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65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10" name="Google Shape;1310;p65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65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12" name="Google Shape;1312;p65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313" name="Google Shape;1313;p65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65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1315" name="Google Shape;1315;p65"/>
          <p:cNvCxnSpPr/>
          <p:nvPr/>
        </p:nvCxnSpPr>
        <p:spPr>
          <a:xfrm>
            <a:off x="3064025" y="0"/>
            <a:ext cx="0" cy="5143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6" name="Google Shape;1316;p6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1928">
          <p15:clr>
            <a:srgbClr val="E46962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corner">
  <p:cSld name="CAPTION_ONLY"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66"/>
          <p:cNvSpPr/>
          <p:nvPr/>
        </p:nvSpPr>
        <p:spPr>
          <a:xfrm rot="10800000">
            <a:off x="7894050" y="125"/>
            <a:ext cx="1248600" cy="21684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6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320" name="Google Shape;1320;p66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321" name="Google Shape;1321;p66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322" name="Google Shape;1322;p66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66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24" name="Google Shape;1324;p66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325" name="Google Shape;1325;p66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66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66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28" name="Google Shape;1328;p66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66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0" name="Google Shape;1330;p66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331" name="Google Shape;1331;p66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66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corner 1">
  <p:cSld name="CAPTION_ONLY_1"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6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335" name="Google Shape;1335;p67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336" name="Google Shape;1336;p67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337" name="Google Shape;1337;p67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67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39" name="Google Shape;1339;p67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340" name="Google Shape;1340;p67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1" name="Google Shape;1341;p67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p67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43" name="Google Shape;1343;p67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67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5" name="Google Shape;1345;p67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346" name="Google Shape;1346;p67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67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48" name="Google Shape;1348;p67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ith corner dark">
  <p:cSld name="CAPTION_ONLY_1_1">
    <p:bg>
      <p:bgPr>
        <a:solidFill>
          <a:schemeClr val="dk1"/>
        </a:solidFill>
      </p:bgPr>
    </p:bg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6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351" name="Google Shape;1351;p6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352" name="Google Shape;1352;p6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353" name="Google Shape;1353;p6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6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55" name="Google Shape;1355;p6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356" name="Google Shape;1356;p6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7" name="Google Shape;1357;p6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8" name="Google Shape;1358;p6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59" name="Google Shape;1359;p6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6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61" name="Google Shape;1361;p6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362" name="Google Shape;1362;p6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6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64" name="Google Shape;1364;p68"/>
          <p:cNvSpPr/>
          <p:nvPr/>
        </p:nvSpPr>
        <p:spPr>
          <a:xfrm rot="10800000">
            <a:off x="8424663" y="-142"/>
            <a:ext cx="734400" cy="12753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s">
  <p:cSld name="CUSTOM_15"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69"/>
          <p:cNvSpPr txBox="1"/>
          <p:nvPr>
            <p:ph type="title"/>
          </p:nvPr>
        </p:nvSpPr>
        <p:spPr>
          <a:xfrm>
            <a:off x="394475" y="421793"/>
            <a:ext cx="83532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367" name="Google Shape;1367;p6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68" name="Google Shape;1368;p69"/>
          <p:cNvSpPr txBox="1"/>
          <p:nvPr>
            <p:ph idx="2" type="title"/>
          </p:nvPr>
        </p:nvSpPr>
        <p:spPr>
          <a:xfrm>
            <a:off x="0" y="0"/>
            <a:ext cx="3059100" cy="2560800"/>
          </a:xfrm>
          <a:prstGeom prst="rect">
            <a:avLst/>
          </a:prstGeom>
          <a:solidFill>
            <a:schemeClr val="dk1"/>
          </a:solidFill>
        </p:spPr>
        <p:txBody>
          <a:bodyPr anchorCtr="0" anchor="b" bIns="360000" lIns="360000" spcFirstLastPara="1" rIns="360000" wrap="square" tIns="36000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69" name="Google Shape;1369;p69"/>
          <p:cNvSpPr txBox="1"/>
          <p:nvPr>
            <p:ph idx="3" type="title"/>
          </p:nvPr>
        </p:nvSpPr>
        <p:spPr>
          <a:xfrm>
            <a:off x="3047150" y="0"/>
            <a:ext cx="3059100" cy="2560800"/>
          </a:xfrm>
          <a:prstGeom prst="rect">
            <a:avLst/>
          </a:prstGeom>
          <a:solidFill>
            <a:schemeClr val="accent2"/>
          </a:solidFill>
        </p:spPr>
        <p:txBody>
          <a:bodyPr anchorCtr="0" anchor="b" bIns="360000" lIns="360000" spcFirstLastPara="1" rIns="360000" wrap="square" tIns="36000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0" name="Google Shape;1370;p69"/>
          <p:cNvSpPr txBox="1"/>
          <p:nvPr>
            <p:ph idx="4" type="title"/>
          </p:nvPr>
        </p:nvSpPr>
        <p:spPr>
          <a:xfrm>
            <a:off x="6094300" y="0"/>
            <a:ext cx="3059100" cy="2560800"/>
          </a:xfrm>
          <a:prstGeom prst="rect">
            <a:avLst/>
          </a:prstGeom>
          <a:solidFill>
            <a:schemeClr val="lt2"/>
          </a:solidFill>
        </p:spPr>
        <p:txBody>
          <a:bodyPr anchorCtr="0" anchor="b" bIns="360000" lIns="360000" spcFirstLastPara="1" rIns="360000" wrap="square" tIns="36000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71" name="Google Shape;1371;p69"/>
          <p:cNvSpPr txBox="1"/>
          <p:nvPr>
            <p:ph idx="1" type="body"/>
          </p:nvPr>
        </p:nvSpPr>
        <p:spPr>
          <a:xfrm>
            <a:off x="394475" y="2816100"/>
            <a:ext cx="21888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2" name="Google Shape;1372;p69"/>
          <p:cNvSpPr txBox="1"/>
          <p:nvPr>
            <p:ph idx="5" type="body"/>
          </p:nvPr>
        </p:nvSpPr>
        <p:spPr>
          <a:xfrm>
            <a:off x="3426213" y="2816100"/>
            <a:ext cx="21888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3" name="Google Shape;1373;p69"/>
          <p:cNvSpPr txBox="1"/>
          <p:nvPr>
            <p:ph idx="6" type="body"/>
          </p:nvPr>
        </p:nvSpPr>
        <p:spPr>
          <a:xfrm>
            <a:off x="6457950" y="2816100"/>
            <a:ext cx="2188800" cy="124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2349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5pPr>
            <a:lvl6pPr indent="-2349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6pPr>
            <a:lvl7pPr indent="-2349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●"/>
              <a:defRPr>
                <a:solidFill>
                  <a:schemeClr val="lt1"/>
                </a:solidFill>
              </a:defRPr>
            </a:lvl7pPr>
            <a:lvl8pPr indent="-2349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○"/>
              <a:defRPr>
                <a:solidFill>
                  <a:schemeClr val="lt1"/>
                </a:solidFill>
              </a:defRPr>
            </a:lvl8pPr>
            <a:lvl9pPr indent="-2349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374" name="Google Shape;1374;p6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375" name="Google Shape;1375;p6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376" name="Google Shape;1376;p6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6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78" name="Google Shape;1378;p6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379" name="Google Shape;1379;p6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6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6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82" name="Google Shape;1382;p6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6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6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385" name="Google Shape;1385;p6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6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12"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70"/>
          <p:cNvSpPr/>
          <p:nvPr>
            <p:ph idx="2" type="pic"/>
          </p:nvPr>
        </p:nvSpPr>
        <p:spPr>
          <a:xfrm>
            <a:off x="4571375" y="450"/>
            <a:ext cx="2286000" cy="25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389" name="Google Shape;1389;p70"/>
          <p:cNvSpPr/>
          <p:nvPr>
            <p:ph idx="3" type="pic"/>
          </p:nvPr>
        </p:nvSpPr>
        <p:spPr>
          <a:xfrm>
            <a:off x="750" y="450"/>
            <a:ext cx="4571400" cy="25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390" name="Google Shape;1390;p70"/>
          <p:cNvSpPr/>
          <p:nvPr>
            <p:ph idx="4" type="pic"/>
          </p:nvPr>
        </p:nvSpPr>
        <p:spPr>
          <a:xfrm>
            <a:off x="6857375" y="450"/>
            <a:ext cx="2286000" cy="25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391" name="Google Shape;1391;p70"/>
          <p:cNvSpPr/>
          <p:nvPr>
            <p:ph idx="5" type="pic"/>
          </p:nvPr>
        </p:nvSpPr>
        <p:spPr>
          <a:xfrm>
            <a:off x="450" y="2571750"/>
            <a:ext cx="2286000" cy="25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392" name="Google Shape;1392;p70"/>
          <p:cNvSpPr/>
          <p:nvPr>
            <p:ph idx="6" type="pic"/>
          </p:nvPr>
        </p:nvSpPr>
        <p:spPr>
          <a:xfrm>
            <a:off x="2286450" y="2571750"/>
            <a:ext cx="2286000" cy="2571300"/>
          </a:xfrm>
          <a:prstGeom prst="rect">
            <a:avLst/>
          </a:prstGeom>
          <a:noFill/>
          <a:ln>
            <a:noFill/>
          </a:ln>
        </p:spPr>
      </p:sp>
      <p:sp>
        <p:nvSpPr>
          <p:cNvPr id="1393" name="Google Shape;1393;p70"/>
          <p:cNvSpPr/>
          <p:nvPr>
            <p:ph idx="7" type="pic"/>
          </p:nvPr>
        </p:nvSpPr>
        <p:spPr>
          <a:xfrm>
            <a:off x="4571375" y="2571750"/>
            <a:ext cx="4571400" cy="2571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7">
  <p:cSld name="TITLE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-2" y="-12855"/>
            <a:ext cx="6848675" cy="5169218"/>
          </a:xfrm>
          <a:custGeom>
            <a:rect b="b" l="l" r="r" t="t"/>
            <a:pathLst>
              <a:path extrusionOk="0" h="5143500" w="6848675">
                <a:moveTo>
                  <a:pt x="0" y="0"/>
                </a:moveTo>
                <a:lnTo>
                  <a:pt x="3886195" y="0"/>
                </a:lnTo>
                <a:lnTo>
                  <a:pt x="6848675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Google Shape;137;p8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38" name="Google Shape;138;p8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1" name="Google Shape;141;p8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42" name="Google Shape;142;p8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8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8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5" name="Google Shape;145;p8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47;p8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48" name="Google Shape;148;p8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0" name="Google Shape;150;p8"/>
          <p:cNvSpPr txBox="1"/>
          <p:nvPr>
            <p:ph type="ctrTitle"/>
          </p:nvPr>
        </p:nvSpPr>
        <p:spPr>
          <a:xfrm>
            <a:off x="385200" y="1031050"/>
            <a:ext cx="48456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1" name="Google Shape;151;p8"/>
          <p:cNvSpPr txBox="1"/>
          <p:nvPr>
            <p:ph idx="1" type="subTitle"/>
          </p:nvPr>
        </p:nvSpPr>
        <p:spPr>
          <a:xfrm>
            <a:off x="78155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2" name="Google Shape;152;p8"/>
          <p:cNvSpPr/>
          <p:nvPr/>
        </p:nvSpPr>
        <p:spPr>
          <a:xfrm>
            <a:off x="385200" y="3731488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8"/>
          <p:cNvSpPr/>
          <p:nvPr/>
        </p:nvSpPr>
        <p:spPr>
          <a:xfrm rot="10800000">
            <a:off x="8409591" y="-142"/>
            <a:ext cx="734400" cy="12753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 2">
  <p:cSld name="CUSTOM_12_1"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71"/>
          <p:cNvSpPr/>
          <p:nvPr>
            <p:ph idx="2" type="pic"/>
          </p:nvPr>
        </p:nvSpPr>
        <p:spPr>
          <a:xfrm>
            <a:off x="4209900" y="267925"/>
            <a:ext cx="2692200" cy="4619400"/>
          </a:xfrm>
          <a:prstGeom prst="rect">
            <a:avLst/>
          </a:prstGeom>
          <a:noFill/>
          <a:ln>
            <a:noFill/>
          </a:ln>
        </p:spPr>
      </p:sp>
      <p:sp>
        <p:nvSpPr>
          <p:cNvPr id="1396" name="Google Shape;1396;p71"/>
          <p:cNvSpPr/>
          <p:nvPr>
            <p:ph idx="3" type="pic"/>
          </p:nvPr>
        </p:nvSpPr>
        <p:spPr>
          <a:xfrm>
            <a:off x="7010125" y="267925"/>
            <a:ext cx="18954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397" name="Google Shape;1397;p71"/>
          <p:cNvSpPr/>
          <p:nvPr>
            <p:ph idx="4" type="pic"/>
          </p:nvPr>
        </p:nvSpPr>
        <p:spPr>
          <a:xfrm>
            <a:off x="7010125" y="1842330"/>
            <a:ext cx="18954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398" name="Google Shape;1398;p71"/>
          <p:cNvSpPr/>
          <p:nvPr>
            <p:ph idx="5" type="pic"/>
          </p:nvPr>
        </p:nvSpPr>
        <p:spPr>
          <a:xfrm>
            <a:off x="7010125" y="3416726"/>
            <a:ext cx="18954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399" name="Google Shape;1399;p71"/>
          <p:cNvSpPr txBox="1"/>
          <p:nvPr>
            <p:ph type="title"/>
          </p:nvPr>
        </p:nvSpPr>
        <p:spPr>
          <a:xfrm>
            <a:off x="786077" y="635875"/>
            <a:ext cx="3240000" cy="7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400" name="Google Shape;1400;p71"/>
          <p:cNvSpPr/>
          <p:nvPr/>
        </p:nvSpPr>
        <p:spPr>
          <a:xfrm>
            <a:off x="385200" y="635887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71"/>
          <p:cNvSpPr txBox="1"/>
          <p:nvPr>
            <p:ph idx="1" type="body"/>
          </p:nvPr>
        </p:nvSpPr>
        <p:spPr>
          <a:xfrm>
            <a:off x="396000" y="1661600"/>
            <a:ext cx="3630000" cy="309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■"/>
              <a:defRPr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349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○"/>
              <a:defRPr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349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■"/>
              <a:defRPr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349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349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349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 2 1">
  <p:cSld name="CUSTOM_12_1_1">
    <p:bg>
      <p:bgPr>
        <a:solidFill>
          <a:schemeClr val="dk1"/>
        </a:solidFill>
      </p:bgPr>
    </p:bg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72"/>
          <p:cNvSpPr/>
          <p:nvPr>
            <p:ph idx="2" type="pic"/>
          </p:nvPr>
        </p:nvSpPr>
        <p:spPr>
          <a:xfrm>
            <a:off x="4209900" y="267925"/>
            <a:ext cx="2692200" cy="4619400"/>
          </a:xfrm>
          <a:prstGeom prst="rect">
            <a:avLst/>
          </a:prstGeom>
          <a:noFill/>
          <a:ln>
            <a:noFill/>
          </a:ln>
        </p:spPr>
      </p:sp>
      <p:sp>
        <p:nvSpPr>
          <p:cNvPr id="1404" name="Google Shape;1404;p72"/>
          <p:cNvSpPr/>
          <p:nvPr>
            <p:ph idx="3" type="pic"/>
          </p:nvPr>
        </p:nvSpPr>
        <p:spPr>
          <a:xfrm>
            <a:off x="7010125" y="267925"/>
            <a:ext cx="18954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405" name="Google Shape;1405;p72"/>
          <p:cNvSpPr/>
          <p:nvPr>
            <p:ph idx="4" type="pic"/>
          </p:nvPr>
        </p:nvSpPr>
        <p:spPr>
          <a:xfrm>
            <a:off x="7010125" y="1842330"/>
            <a:ext cx="18954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406" name="Google Shape;1406;p72"/>
          <p:cNvSpPr/>
          <p:nvPr>
            <p:ph idx="5" type="pic"/>
          </p:nvPr>
        </p:nvSpPr>
        <p:spPr>
          <a:xfrm>
            <a:off x="7010125" y="3416726"/>
            <a:ext cx="1895400" cy="1470600"/>
          </a:xfrm>
          <a:prstGeom prst="rect">
            <a:avLst/>
          </a:prstGeom>
          <a:noFill/>
          <a:ln>
            <a:noFill/>
          </a:ln>
        </p:spPr>
      </p:sp>
      <p:sp>
        <p:nvSpPr>
          <p:cNvPr id="1407" name="Google Shape;1407;p72"/>
          <p:cNvSpPr txBox="1"/>
          <p:nvPr>
            <p:ph type="title"/>
          </p:nvPr>
        </p:nvSpPr>
        <p:spPr>
          <a:xfrm>
            <a:off x="786077" y="635875"/>
            <a:ext cx="3240000" cy="78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8" name="Google Shape;1408;p72"/>
          <p:cNvSpPr/>
          <p:nvPr/>
        </p:nvSpPr>
        <p:spPr>
          <a:xfrm>
            <a:off x="385200" y="635887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72"/>
          <p:cNvSpPr txBox="1"/>
          <p:nvPr>
            <p:ph idx="1" type="body"/>
          </p:nvPr>
        </p:nvSpPr>
        <p:spPr>
          <a:xfrm>
            <a:off x="396000" y="1661600"/>
            <a:ext cx="3630000" cy="309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■"/>
              <a:defRPr sz="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349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○"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349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■"/>
              <a:defRPr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349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349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349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73"/>
          <p:cNvSpPr txBox="1"/>
          <p:nvPr>
            <p:ph idx="10" type="dt"/>
          </p:nvPr>
        </p:nvSpPr>
        <p:spPr>
          <a:xfrm>
            <a:off x="342909" y="4767263"/>
            <a:ext cx="1600243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12" name="Google Shape;1412;p73"/>
          <p:cNvSpPr txBox="1"/>
          <p:nvPr>
            <p:ph idx="11" type="ftr"/>
          </p:nvPr>
        </p:nvSpPr>
        <p:spPr>
          <a:xfrm>
            <a:off x="2343212" y="4767263"/>
            <a:ext cx="217175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413" name="Google Shape;1413;p73"/>
          <p:cNvSpPr txBox="1"/>
          <p:nvPr>
            <p:ph idx="12" type="sldNum"/>
          </p:nvPr>
        </p:nvSpPr>
        <p:spPr>
          <a:xfrm>
            <a:off x="4915031" y="4767263"/>
            <a:ext cx="1600243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/>
            </a:lvl1pPr>
            <a:lvl2pPr indent="0" lvl="1" marL="0" algn="r">
              <a:spcBef>
                <a:spcPts val="0"/>
              </a:spcBef>
              <a:buNone/>
              <a:defRPr sz="1100"/>
            </a:lvl2pPr>
            <a:lvl3pPr indent="0" lvl="2" marL="0" algn="r">
              <a:spcBef>
                <a:spcPts val="0"/>
              </a:spcBef>
              <a:buNone/>
              <a:defRPr sz="1100"/>
            </a:lvl3pPr>
            <a:lvl4pPr indent="0" lvl="3" marL="0" algn="r">
              <a:spcBef>
                <a:spcPts val="0"/>
              </a:spcBef>
              <a:buNone/>
              <a:defRPr sz="1100"/>
            </a:lvl4pPr>
            <a:lvl5pPr indent="0" lvl="4" marL="0" algn="r">
              <a:spcBef>
                <a:spcPts val="0"/>
              </a:spcBef>
              <a:buNone/>
              <a:defRPr sz="1100"/>
            </a:lvl5pPr>
            <a:lvl6pPr indent="0" lvl="5" marL="0" algn="r">
              <a:spcBef>
                <a:spcPts val="0"/>
              </a:spcBef>
              <a:buNone/>
              <a:defRPr sz="1100"/>
            </a:lvl6pPr>
            <a:lvl7pPr indent="0" lvl="6" marL="0" algn="r">
              <a:spcBef>
                <a:spcPts val="0"/>
              </a:spcBef>
              <a:buNone/>
              <a:defRPr sz="1100"/>
            </a:lvl7pPr>
            <a:lvl8pPr indent="0" lvl="7" marL="0" algn="r">
              <a:spcBef>
                <a:spcPts val="0"/>
              </a:spcBef>
              <a:buNone/>
              <a:defRPr sz="1100"/>
            </a:lvl8pPr>
            <a:lvl9pPr indent="0" lvl="8" marL="0" algn="r">
              <a:spcBef>
                <a:spcPts val="0"/>
              </a:spcBef>
              <a:buNone/>
              <a:defRPr sz="11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 1 2">
  <p:cSld name="TITLE_2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/>
          <p:nvPr/>
        </p:nvSpPr>
        <p:spPr>
          <a:xfrm>
            <a:off x="6837259" y="0"/>
            <a:ext cx="2306742" cy="4004999"/>
          </a:xfrm>
          <a:custGeom>
            <a:rect b="b" l="l" r="r" t="t"/>
            <a:pathLst>
              <a:path extrusionOk="0" h="4004999" w="2306742">
                <a:moveTo>
                  <a:pt x="1239941" y="0"/>
                </a:moveTo>
                <a:lnTo>
                  <a:pt x="1851866" y="0"/>
                </a:lnTo>
                <a:lnTo>
                  <a:pt x="2305381" y="787399"/>
                </a:lnTo>
                <a:lnTo>
                  <a:pt x="2305381" y="0"/>
                </a:lnTo>
                <a:lnTo>
                  <a:pt x="2306741" y="0"/>
                </a:lnTo>
                <a:lnTo>
                  <a:pt x="2306741" y="1"/>
                </a:lnTo>
                <a:lnTo>
                  <a:pt x="2306742" y="1"/>
                </a:lnTo>
                <a:lnTo>
                  <a:pt x="2306742" y="4004999"/>
                </a:lnTo>
                <a:lnTo>
                  <a:pt x="0" y="1"/>
                </a:lnTo>
                <a:lnTo>
                  <a:pt x="123994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9"/>
          <p:cNvSpPr/>
          <p:nvPr/>
        </p:nvSpPr>
        <p:spPr>
          <a:xfrm rot="10800000">
            <a:off x="8689040" y="-101"/>
            <a:ext cx="453600" cy="787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9"/>
          <p:cNvSpPr/>
          <p:nvPr/>
        </p:nvSpPr>
        <p:spPr>
          <a:xfrm>
            <a:off x="-2" y="-7492"/>
            <a:ext cx="6848675" cy="5169218"/>
          </a:xfrm>
          <a:custGeom>
            <a:rect b="b" l="l" r="r" t="t"/>
            <a:pathLst>
              <a:path extrusionOk="0" h="5143500" w="6848675">
                <a:moveTo>
                  <a:pt x="0" y="0"/>
                </a:moveTo>
                <a:lnTo>
                  <a:pt x="3886195" y="0"/>
                </a:lnTo>
                <a:lnTo>
                  <a:pt x="6848675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0000">
              <a:alpha val="3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8" name="Google Shape;158;p9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59" name="Google Shape;159;p9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2" name="Google Shape;162;p9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63" name="Google Shape;163;p9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9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9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9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9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168;p9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69" name="Google Shape;169;p9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9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1" name="Google Shape;171;p9"/>
          <p:cNvSpPr txBox="1"/>
          <p:nvPr>
            <p:ph type="ctrTitle"/>
          </p:nvPr>
        </p:nvSpPr>
        <p:spPr>
          <a:xfrm>
            <a:off x="385200" y="1031050"/>
            <a:ext cx="48456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0"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2" name="Google Shape;172;p9"/>
          <p:cNvSpPr txBox="1"/>
          <p:nvPr>
            <p:ph idx="1" type="subTitle"/>
          </p:nvPr>
        </p:nvSpPr>
        <p:spPr>
          <a:xfrm>
            <a:off x="781550" y="3782525"/>
            <a:ext cx="32271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3" name="Google Shape;173;p9"/>
          <p:cNvSpPr/>
          <p:nvPr/>
        </p:nvSpPr>
        <p:spPr>
          <a:xfrm>
            <a:off x="385200" y="3731488"/>
            <a:ext cx="308105" cy="355911"/>
          </a:xfrm>
          <a:custGeom>
            <a:rect b="b" l="l" r="r" t="t"/>
            <a:pathLst>
              <a:path extrusionOk="0" h="4067556" w="3521201">
                <a:moveTo>
                  <a:pt x="385953" y="669036"/>
                </a:moveTo>
                <a:lnTo>
                  <a:pt x="2747010" y="2030730"/>
                </a:lnTo>
                <a:lnTo>
                  <a:pt x="385953" y="3392424"/>
                </a:lnTo>
                <a:lnTo>
                  <a:pt x="385953" y="669036"/>
                </a:lnTo>
                <a:close/>
                <a:moveTo>
                  <a:pt x="0" y="0"/>
                </a:moveTo>
                <a:lnTo>
                  <a:pt x="0" y="4067556"/>
                </a:lnTo>
                <a:lnTo>
                  <a:pt x="3521202" y="2030730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tes">
  <p:cSld name="CUSTOM_5">
    <p:bg>
      <p:bgPr>
        <a:solidFill>
          <a:schemeClr val="dk2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/>
          <p:nvPr>
            <p:ph type="title"/>
          </p:nvPr>
        </p:nvSpPr>
        <p:spPr>
          <a:xfrm>
            <a:off x="1356300" y="1329625"/>
            <a:ext cx="6431400" cy="570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6" name="Google Shape;176;p10"/>
          <p:cNvSpPr txBox="1"/>
          <p:nvPr>
            <p:ph idx="1" type="subTitle"/>
          </p:nvPr>
        </p:nvSpPr>
        <p:spPr>
          <a:xfrm>
            <a:off x="1507350" y="2190275"/>
            <a:ext cx="6129300" cy="2040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77" name="Google Shape;177;p10"/>
          <p:cNvGrpSpPr/>
          <p:nvPr/>
        </p:nvGrpSpPr>
        <p:grpSpPr>
          <a:xfrm>
            <a:off x="7239370" y="4500419"/>
            <a:ext cx="1551707" cy="324805"/>
            <a:chOff x="1628775" y="1957387"/>
            <a:chExt cx="5888830" cy="1229391"/>
          </a:xfrm>
        </p:grpSpPr>
        <p:grpSp>
          <p:nvGrpSpPr>
            <p:cNvPr id="178" name="Google Shape;178;p10"/>
            <p:cNvGrpSpPr/>
            <p:nvPr/>
          </p:nvGrpSpPr>
          <p:grpSpPr>
            <a:xfrm>
              <a:off x="3256311" y="2332481"/>
              <a:ext cx="4141184" cy="613409"/>
              <a:chOff x="3256311" y="2332481"/>
              <a:chExt cx="4141184" cy="613409"/>
            </a:xfrm>
          </p:grpSpPr>
          <p:sp>
            <p:nvSpPr>
              <p:cNvPr id="179" name="Google Shape;179;p10"/>
              <p:cNvSpPr/>
              <p:nvPr/>
            </p:nvSpPr>
            <p:spPr>
              <a:xfrm>
                <a:off x="3256311" y="2345054"/>
                <a:ext cx="464534" cy="585215"/>
              </a:xfrm>
              <a:custGeom>
                <a:rect b="b" l="l" r="r" t="t"/>
                <a:pathLst>
                  <a:path extrusionOk="0" h="585215" w="464534">
                    <a:moveTo>
                      <a:pt x="333851" y="204788"/>
                    </a:moveTo>
                    <a:cubicBezTo>
                      <a:pt x="333851" y="147352"/>
                      <a:pt x="293656" y="116015"/>
                      <a:pt x="228886" y="116015"/>
                    </a:cubicBezTo>
                    <a:lnTo>
                      <a:pt x="129064" y="116015"/>
                    </a:lnTo>
                    <a:lnTo>
                      <a:pt x="129064" y="294704"/>
                    </a:lnTo>
                    <a:lnTo>
                      <a:pt x="231458" y="294704"/>
                    </a:lnTo>
                    <a:cubicBezTo>
                      <a:pt x="296228" y="294704"/>
                      <a:pt x="333851" y="256032"/>
                      <a:pt x="333851" y="205930"/>
                    </a:cubicBezTo>
                    <a:lnTo>
                      <a:pt x="333851" y="204883"/>
                    </a:lnTo>
                    <a:close/>
                    <a:moveTo>
                      <a:pt x="227267" y="409670"/>
                    </a:moveTo>
                    <a:lnTo>
                      <a:pt x="129064" y="409670"/>
                    </a:lnTo>
                    <a:lnTo>
                      <a:pt x="129064" y="585216"/>
                    </a:lnTo>
                    <a:lnTo>
                      <a:pt x="0" y="585216"/>
                    </a:lnTo>
                    <a:lnTo>
                      <a:pt x="0" y="0"/>
                    </a:lnTo>
                    <a:lnTo>
                      <a:pt x="239840" y="0"/>
                    </a:lnTo>
                    <a:cubicBezTo>
                      <a:pt x="379857" y="0"/>
                      <a:pt x="464534" y="82582"/>
                      <a:pt x="464534" y="202216"/>
                    </a:cubicBezTo>
                    <a:lnTo>
                      <a:pt x="464534" y="203835"/>
                    </a:lnTo>
                    <a:cubicBezTo>
                      <a:pt x="464534" y="339185"/>
                      <a:pt x="358997" y="409670"/>
                      <a:pt x="227362" y="40967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10"/>
              <p:cNvSpPr/>
              <p:nvPr/>
            </p:nvSpPr>
            <p:spPr>
              <a:xfrm>
                <a:off x="3792854" y="2345054"/>
                <a:ext cx="447294" cy="585692"/>
              </a:xfrm>
              <a:custGeom>
                <a:rect b="b" l="l" r="r" t="t"/>
                <a:pathLst>
                  <a:path extrusionOk="0" h="585692" w="447294">
                    <a:moveTo>
                      <a:pt x="0" y="585216"/>
                    </a:moveTo>
                    <a:lnTo>
                      <a:pt x="0" y="0"/>
                    </a:lnTo>
                    <a:lnTo>
                      <a:pt x="443103" y="0"/>
                    </a:lnTo>
                    <a:lnTo>
                      <a:pt x="443103" y="114395"/>
                    </a:lnTo>
                    <a:lnTo>
                      <a:pt x="128588" y="114395"/>
                    </a:lnTo>
                    <a:lnTo>
                      <a:pt x="128588" y="233553"/>
                    </a:lnTo>
                    <a:lnTo>
                      <a:pt x="405479" y="233553"/>
                    </a:lnTo>
                    <a:lnTo>
                      <a:pt x="405479" y="347948"/>
                    </a:lnTo>
                    <a:lnTo>
                      <a:pt x="128588" y="347948"/>
                    </a:lnTo>
                    <a:lnTo>
                      <a:pt x="128588" y="470726"/>
                    </a:lnTo>
                    <a:lnTo>
                      <a:pt x="447294" y="470726"/>
                    </a:lnTo>
                    <a:lnTo>
                      <a:pt x="447294" y="585692"/>
                    </a:lnTo>
                    <a:lnTo>
                      <a:pt x="0" y="585692"/>
                    </a:lnTo>
                    <a:lnTo>
                      <a:pt x="0" y="58521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1" name="Google Shape;181;p10"/>
              <p:cNvGrpSpPr/>
              <p:nvPr/>
            </p:nvGrpSpPr>
            <p:grpSpPr>
              <a:xfrm>
                <a:off x="4341494" y="2332481"/>
                <a:ext cx="1767078" cy="613409"/>
                <a:chOff x="4341494" y="2332481"/>
                <a:chExt cx="1767078" cy="613409"/>
              </a:xfrm>
            </p:grpSpPr>
            <p:sp>
              <p:nvSpPr>
                <p:cNvPr id="182" name="Google Shape;182;p10"/>
                <p:cNvSpPr/>
                <p:nvPr/>
              </p:nvSpPr>
              <p:spPr>
                <a:xfrm>
                  <a:off x="4341494" y="2345054"/>
                  <a:ext cx="507396" cy="585215"/>
                </a:xfrm>
                <a:custGeom>
                  <a:rect b="b" l="l" r="r" t="t"/>
                  <a:pathLst>
                    <a:path extrusionOk="0" h="585215" w="507396">
                      <a:moveTo>
                        <a:pt x="358902" y="199644"/>
                      </a:moveTo>
                      <a:cubicBezTo>
                        <a:pt x="358902" y="144304"/>
                        <a:pt x="320231" y="116015"/>
                        <a:pt x="257556" y="116015"/>
                      </a:cubicBezTo>
                      <a:lnTo>
                        <a:pt x="129064" y="116015"/>
                      </a:lnTo>
                      <a:lnTo>
                        <a:pt x="129064" y="284226"/>
                      </a:lnTo>
                      <a:lnTo>
                        <a:pt x="260223" y="284226"/>
                      </a:lnTo>
                      <a:cubicBezTo>
                        <a:pt x="322898" y="284226"/>
                        <a:pt x="358997" y="250793"/>
                        <a:pt x="358997" y="201644"/>
                      </a:cubicBezTo>
                      <a:lnTo>
                        <a:pt x="358997" y="199549"/>
                      </a:lnTo>
                      <a:close/>
                      <a:moveTo>
                        <a:pt x="356330" y="585216"/>
                      </a:moveTo>
                      <a:lnTo>
                        <a:pt x="230410" y="398145"/>
                      </a:lnTo>
                      <a:lnTo>
                        <a:pt x="129064" y="398145"/>
                      </a:lnTo>
                      <a:lnTo>
                        <a:pt x="129064" y="585216"/>
                      </a:lnTo>
                      <a:lnTo>
                        <a:pt x="0" y="585216"/>
                      </a:lnTo>
                      <a:lnTo>
                        <a:pt x="0" y="0"/>
                      </a:lnTo>
                      <a:lnTo>
                        <a:pt x="268034" y="0"/>
                      </a:lnTo>
                      <a:cubicBezTo>
                        <a:pt x="406527" y="0"/>
                        <a:pt x="489585" y="72580"/>
                        <a:pt x="489585" y="193358"/>
                      </a:cubicBezTo>
                      <a:lnTo>
                        <a:pt x="489585" y="194977"/>
                      </a:lnTo>
                      <a:cubicBezTo>
                        <a:pt x="489585" y="289560"/>
                        <a:pt x="438341" y="349091"/>
                        <a:pt x="363665" y="376237"/>
                      </a:cubicBezTo>
                      <a:lnTo>
                        <a:pt x="507397" y="585216"/>
                      </a:lnTo>
                      <a:lnTo>
                        <a:pt x="356426" y="58521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10"/>
                <p:cNvSpPr/>
                <p:nvPr/>
              </p:nvSpPr>
              <p:spPr>
                <a:xfrm>
                  <a:off x="4896421" y="2332481"/>
                  <a:ext cx="549116" cy="613409"/>
                </a:xfrm>
                <a:custGeom>
                  <a:rect b="b" l="l" r="r" t="t"/>
                  <a:pathLst>
                    <a:path extrusionOk="0" h="613409" w="549116">
                      <a:moveTo>
                        <a:pt x="305086" y="613410"/>
                      </a:moveTo>
                      <a:cubicBezTo>
                        <a:pt x="130016" y="613410"/>
                        <a:pt x="0" y="478631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27445" y="0"/>
                        <a:pt x="310325" y="0"/>
                      </a:cubicBezTo>
                      <a:cubicBezTo>
                        <a:pt x="422624" y="0"/>
                        <a:pt x="489490" y="37147"/>
                        <a:pt x="544925" y="91440"/>
                      </a:cubicBezTo>
                      <a:lnTo>
                        <a:pt x="461867" y="187071"/>
                      </a:lnTo>
                      <a:cubicBezTo>
                        <a:pt x="415862" y="145256"/>
                        <a:pt x="369380" y="120205"/>
                        <a:pt x="309848" y="120205"/>
                      </a:cubicBezTo>
                      <a:cubicBezTo>
                        <a:pt x="209550" y="120205"/>
                        <a:pt x="137446" y="203264"/>
                        <a:pt x="137446" y="305181"/>
                      </a:cubicBezTo>
                      <a:lnTo>
                        <a:pt x="137446" y="306705"/>
                      </a:lnTo>
                      <a:cubicBezTo>
                        <a:pt x="137446" y="408622"/>
                        <a:pt x="207931" y="493205"/>
                        <a:pt x="309848" y="493205"/>
                      </a:cubicBezTo>
                      <a:cubicBezTo>
                        <a:pt x="377762" y="493205"/>
                        <a:pt x="419576" y="466058"/>
                        <a:pt x="466058" y="423672"/>
                      </a:cubicBezTo>
                      <a:lnTo>
                        <a:pt x="549116" y="507301"/>
                      </a:lnTo>
                      <a:cubicBezTo>
                        <a:pt x="487966" y="572643"/>
                        <a:pt x="420053" y="613315"/>
                        <a:pt x="305086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10"/>
                <p:cNvSpPr/>
                <p:nvPr/>
              </p:nvSpPr>
              <p:spPr>
                <a:xfrm>
                  <a:off x="5475827" y="2332481"/>
                  <a:ext cx="632745" cy="613409"/>
                </a:xfrm>
                <a:custGeom>
                  <a:rect b="b" l="l" r="r" t="t"/>
                  <a:pathLst>
                    <a:path extrusionOk="0" h="613409" w="632745">
                      <a:moveTo>
                        <a:pt x="495776" y="306705"/>
                      </a:moveTo>
                      <a:cubicBezTo>
                        <a:pt x="495776" y="204788"/>
                        <a:pt x="421100" y="120205"/>
                        <a:pt x="315563" y="120205"/>
                      </a:cubicBezTo>
                      <a:cubicBezTo>
                        <a:pt x="210026" y="120205"/>
                        <a:pt x="136874" y="203264"/>
                        <a:pt x="136874" y="305181"/>
                      </a:cubicBezTo>
                      <a:lnTo>
                        <a:pt x="136874" y="306705"/>
                      </a:lnTo>
                      <a:cubicBezTo>
                        <a:pt x="136874" y="408622"/>
                        <a:pt x="211550" y="493205"/>
                        <a:pt x="317087" y="493205"/>
                      </a:cubicBezTo>
                      <a:cubicBezTo>
                        <a:pt x="422624" y="493205"/>
                        <a:pt x="495776" y="410147"/>
                        <a:pt x="495776" y="308229"/>
                      </a:cubicBezTo>
                      <a:lnTo>
                        <a:pt x="495776" y="306610"/>
                      </a:lnTo>
                      <a:close/>
                      <a:moveTo>
                        <a:pt x="315563" y="613410"/>
                      </a:moveTo>
                      <a:cubicBezTo>
                        <a:pt x="131635" y="613410"/>
                        <a:pt x="0" y="477012"/>
                        <a:pt x="0" y="308324"/>
                      </a:cubicBezTo>
                      <a:lnTo>
                        <a:pt x="0" y="306705"/>
                      </a:lnTo>
                      <a:cubicBezTo>
                        <a:pt x="0" y="137922"/>
                        <a:pt x="133255" y="0"/>
                        <a:pt x="317182" y="0"/>
                      </a:cubicBezTo>
                      <a:cubicBezTo>
                        <a:pt x="501110" y="0"/>
                        <a:pt x="632746" y="136398"/>
                        <a:pt x="632746" y="305086"/>
                      </a:cubicBezTo>
                      <a:lnTo>
                        <a:pt x="632746" y="306610"/>
                      </a:lnTo>
                      <a:cubicBezTo>
                        <a:pt x="632269" y="475393"/>
                        <a:pt x="499015" y="613315"/>
                        <a:pt x="315563" y="613315"/>
                      </a:cubicBezTo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t" bIns="14275" lIns="28550" spcFirstLastPara="1" rIns="28550" wrap="square" tIns="14275">
                  <a:no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2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5" name="Google Shape;185;p10"/>
              <p:cNvSpPr/>
              <p:nvPr/>
            </p:nvSpPr>
            <p:spPr>
              <a:xfrm>
                <a:off x="6819042" y="2332576"/>
                <a:ext cx="578453" cy="598170"/>
              </a:xfrm>
              <a:custGeom>
                <a:rect b="b" l="l" r="r" t="t"/>
                <a:pathLst>
                  <a:path extrusionOk="0" h="598170" w="578453">
                    <a:moveTo>
                      <a:pt x="0" y="598170"/>
                    </a:moveTo>
                    <a:lnTo>
                      <a:pt x="289465" y="0"/>
                    </a:lnTo>
                    <a:lnTo>
                      <a:pt x="578454" y="598170"/>
                    </a:lnTo>
                    <a:lnTo>
                      <a:pt x="433197" y="598170"/>
                    </a:lnTo>
                    <a:lnTo>
                      <a:pt x="289465" y="300419"/>
                    </a:lnTo>
                    <a:lnTo>
                      <a:pt x="145828" y="598170"/>
                    </a:lnTo>
                    <a:lnTo>
                      <a:pt x="0" y="5981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0"/>
              <p:cNvSpPr/>
              <p:nvPr/>
            </p:nvSpPr>
            <p:spPr>
              <a:xfrm>
                <a:off x="6187916" y="2332576"/>
                <a:ext cx="577881" cy="613314"/>
              </a:xfrm>
              <a:custGeom>
                <a:rect b="b" l="l" r="r" t="t"/>
                <a:pathLst>
                  <a:path extrusionOk="0" h="613314" w="577881">
                    <a:moveTo>
                      <a:pt x="577882" y="12478"/>
                    </a:moveTo>
                    <a:lnTo>
                      <a:pt x="577882" y="613315"/>
                    </a:lnTo>
                    <a:lnTo>
                      <a:pt x="137446" y="257556"/>
                    </a:lnTo>
                    <a:lnTo>
                      <a:pt x="137446" y="597122"/>
                    </a:lnTo>
                    <a:lnTo>
                      <a:pt x="0" y="597122"/>
                    </a:lnTo>
                    <a:lnTo>
                      <a:pt x="0" y="0"/>
                    </a:lnTo>
                    <a:lnTo>
                      <a:pt x="441008" y="354235"/>
                    </a:lnTo>
                    <a:lnTo>
                      <a:pt x="441008" y="12478"/>
                    </a:lnTo>
                    <a:lnTo>
                      <a:pt x="577882" y="1247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0"/>
            <p:cNvGrpSpPr/>
            <p:nvPr/>
          </p:nvGrpSpPr>
          <p:grpSpPr>
            <a:xfrm>
              <a:off x="1628775" y="1957387"/>
              <a:ext cx="5888830" cy="1229391"/>
              <a:chOff x="1628775" y="1957387"/>
              <a:chExt cx="5888830" cy="1229391"/>
            </a:xfrm>
          </p:grpSpPr>
          <p:sp>
            <p:nvSpPr>
              <p:cNvPr id="188" name="Google Shape;188;p10"/>
              <p:cNvSpPr/>
              <p:nvPr/>
            </p:nvSpPr>
            <p:spPr>
              <a:xfrm>
                <a:off x="1628775" y="1957387"/>
                <a:ext cx="1418558" cy="1229391"/>
              </a:xfrm>
              <a:custGeom>
                <a:rect b="b" l="l" r="r" t="t"/>
                <a:pathLst>
                  <a:path extrusionOk="0" h="1229391" w="1418558">
                    <a:moveTo>
                      <a:pt x="494824" y="371475"/>
                    </a:moveTo>
                    <a:lnTo>
                      <a:pt x="0" y="1229392"/>
                    </a:lnTo>
                    <a:lnTo>
                      <a:pt x="1418558" y="1229392"/>
                    </a:lnTo>
                    <a:lnTo>
                      <a:pt x="1155764" y="773811"/>
                    </a:lnTo>
                    <a:cubicBezTo>
                      <a:pt x="1307306" y="675037"/>
                      <a:pt x="1356360" y="472916"/>
                      <a:pt x="1264920" y="314039"/>
                    </a:cubicBezTo>
                    <a:cubicBezTo>
                      <a:pt x="1218914" y="234601"/>
                      <a:pt x="1144715" y="177641"/>
                      <a:pt x="1055942" y="153638"/>
                    </a:cubicBezTo>
                    <a:cubicBezTo>
                      <a:pt x="973931" y="131731"/>
                      <a:pt x="887730" y="140589"/>
                      <a:pt x="812483" y="178689"/>
                    </a:cubicBezTo>
                    <a:lnTo>
                      <a:pt x="709041" y="0"/>
                    </a:lnTo>
                    <a:lnTo>
                      <a:pt x="494824" y="371475"/>
                    </a:lnTo>
                    <a:close/>
                    <a:moveTo>
                      <a:pt x="549116" y="465487"/>
                    </a:moveTo>
                    <a:lnTo>
                      <a:pt x="708946" y="188595"/>
                    </a:lnTo>
                    <a:lnTo>
                      <a:pt x="1254919" y="1135285"/>
                    </a:lnTo>
                    <a:lnTo>
                      <a:pt x="935165" y="1135285"/>
                    </a:lnTo>
                    <a:lnTo>
                      <a:pt x="549116" y="465487"/>
                    </a:lnTo>
                    <a:close/>
                    <a:moveTo>
                      <a:pt x="859441" y="260699"/>
                    </a:moveTo>
                    <a:cubicBezTo>
                      <a:pt x="913257" y="235077"/>
                      <a:pt x="973360" y="229362"/>
                      <a:pt x="1031843" y="245078"/>
                    </a:cubicBezTo>
                    <a:cubicBezTo>
                      <a:pt x="1096137" y="262319"/>
                      <a:pt x="1149953" y="303562"/>
                      <a:pt x="1183386" y="361569"/>
                    </a:cubicBezTo>
                    <a:cubicBezTo>
                      <a:pt x="1249204" y="475488"/>
                      <a:pt x="1214723" y="619697"/>
                      <a:pt x="1108139" y="692277"/>
                    </a:cubicBezTo>
                    <a:lnTo>
                      <a:pt x="859441" y="260699"/>
                    </a:lnTo>
                    <a:close/>
                    <a:moveTo>
                      <a:pt x="494824" y="560070"/>
                    </a:moveTo>
                    <a:lnTo>
                      <a:pt x="826580" y="1135285"/>
                    </a:lnTo>
                    <a:lnTo>
                      <a:pt x="162973" y="1135285"/>
                    </a:lnTo>
                    <a:lnTo>
                      <a:pt x="494729" y="56007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0"/>
              <p:cNvSpPr/>
              <p:nvPr/>
            </p:nvSpPr>
            <p:spPr>
              <a:xfrm>
                <a:off x="7397400" y="2332576"/>
                <a:ext cx="120205" cy="122110"/>
              </a:xfrm>
              <a:custGeom>
                <a:rect b="b" l="l" r="r" t="t"/>
                <a:pathLst>
                  <a:path extrusionOk="0" h="122110" w="120205">
                    <a:moveTo>
                      <a:pt x="47625" y="57912"/>
                    </a:moveTo>
                    <a:lnTo>
                      <a:pt x="64389" y="57912"/>
                    </a:lnTo>
                    <a:cubicBezTo>
                      <a:pt x="72771" y="57912"/>
                      <a:pt x="77438" y="54293"/>
                      <a:pt x="77438" y="46958"/>
                    </a:cubicBezTo>
                    <a:cubicBezTo>
                      <a:pt x="77438" y="43339"/>
                      <a:pt x="76391" y="40672"/>
                      <a:pt x="73819" y="39148"/>
                    </a:cubicBezTo>
                    <a:cubicBezTo>
                      <a:pt x="71723" y="37624"/>
                      <a:pt x="68580" y="36576"/>
                      <a:pt x="64389" y="36576"/>
                    </a:cubicBezTo>
                    <a:lnTo>
                      <a:pt x="47625" y="36576"/>
                    </a:lnTo>
                    <a:lnTo>
                      <a:pt x="47625" y="58007"/>
                    </a:lnTo>
                    <a:close/>
                    <a:moveTo>
                      <a:pt x="81534" y="60007"/>
                    </a:moveTo>
                    <a:cubicBezTo>
                      <a:pt x="78391" y="63627"/>
                      <a:pt x="73723" y="65723"/>
                      <a:pt x="67913" y="66294"/>
                    </a:cubicBezTo>
                    <a:lnTo>
                      <a:pt x="87725" y="94012"/>
                    </a:lnTo>
                    <a:lnTo>
                      <a:pt x="76200" y="94583"/>
                    </a:lnTo>
                    <a:lnTo>
                      <a:pt x="56864" y="66389"/>
                    </a:lnTo>
                    <a:lnTo>
                      <a:pt x="46958" y="66389"/>
                    </a:lnTo>
                    <a:lnTo>
                      <a:pt x="46958" y="94583"/>
                    </a:lnTo>
                    <a:lnTo>
                      <a:pt x="37052" y="94583"/>
                    </a:lnTo>
                    <a:lnTo>
                      <a:pt x="37052" y="27718"/>
                    </a:lnTo>
                    <a:lnTo>
                      <a:pt x="64770" y="27718"/>
                    </a:lnTo>
                    <a:cubicBezTo>
                      <a:pt x="71533" y="27718"/>
                      <a:pt x="76771" y="29242"/>
                      <a:pt x="80486" y="32956"/>
                    </a:cubicBezTo>
                    <a:cubicBezTo>
                      <a:pt x="84106" y="36100"/>
                      <a:pt x="86201" y="41339"/>
                      <a:pt x="86201" y="47625"/>
                    </a:cubicBezTo>
                    <a:cubicBezTo>
                      <a:pt x="86677" y="52292"/>
                      <a:pt x="84677" y="57055"/>
                      <a:pt x="81534" y="60198"/>
                    </a:cubicBezTo>
                    <a:moveTo>
                      <a:pt x="86773" y="107537"/>
                    </a:moveTo>
                    <a:cubicBezTo>
                      <a:pt x="94583" y="102870"/>
                      <a:pt x="100869" y="96583"/>
                      <a:pt x="105060" y="88202"/>
                    </a:cubicBezTo>
                    <a:cubicBezTo>
                      <a:pt x="109251" y="79820"/>
                      <a:pt x="111347" y="70961"/>
                      <a:pt x="111347" y="61055"/>
                    </a:cubicBezTo>
                    <a:cubicBezTo>
                      <a:pt x="111347" y="51149"/>
                      <a:pt x="109251" y="41720"/>
                      <a:pt x="105060" y="33909"/>
                    </a:cubicBezTo>
                    <a:cubicBezTo>
                      <a:pt x="100869" y="26099"/>
                      <a:pt x="94583" y="19241"/>
                      <a:pt x="86773" y="15145"/>
                    </a:cubicBezTo>
                    <a:cubicBezTo>
                      <a:pt x="78962" y="10478"/>
                      <a:pt x="70009" y="8382"/>
                      <a:pt x="60103" y="8382"/>
                    </a:cubicBezTo>
                    <a:cubicBezTo>
                      <a:pt x="44958" y="8382"/>
                      <a:pt x="32385" y="13621"/>
                      <a:pt x="22955" y="23527"/>
                    </a:cubicBezTo>
                    <a:cubicBezTo>
                      <a:pt x="13525" y="33433"/>
                      <a:pt x="8858" y="46006"/>
                      <a:pt x="8858" y="61627"/>
                    </a:cubicBezTo>
                    <a:cubicBezTo>
                      <a:pt x="8858" y="71533"/>
                      <a:pt x="10954" y="80963"/>
                      <a:pt x="15144" y="88773"/>
                    </a:cubicBezTo>
                    <a:cubicBezTo>
                      <a:pt x="19335" y="97155"/>
                      <a:pt x="25622" y="103442"/>
                      <a:pt x="33433" y="108109"/>
                    </a:cubicBezTo>
                    <a:cubicBezTo>
                      <a:pt x="41243" y="112776"/>
                      <a:pt x="50197" y="114872"/>
                      <a:pt x="60103" y="114872"/>
                    </a:cubicBezTo>
                    <a:cubicBezTo>
                      <a:pt x="70009" y="114300"/>
                      <a:pt x="78867" y="112300"/>
                      <a:pt x="86773" y="107537"/>
                    </a:cubicBezTo>
                    <a:moveTo>
                      <a:pt x="90964" y="7810"/>
                    </a:moveTo>
                    <a:cubicBezTo>
                      <a:pt x="99822" y="13049"/>
                      <a:pt x="107156" y="20383"/>
                      <a:pt x="112395" y="29718"/>
                    </a:cubicBezTo>
                    <a:cubicBezTo>
                      <a:pt x="117634" y="39148"/>
                      <a:pt x="120205" y="49530"/>
                      <a:pt x="120205" y="61055"/>
                    </a:cubicBezTo>
                    <a:cubicBezTo>
                      <a:pt x="120205" y="72580"/>
                      <a:pt x="117634" y="82963"/>
                      <a:pt x="112395" y="92393"/>
                    </a:cubicBezTo>
                    <a:cubicBezTo>
                      <a:pt x="107156" y="101822"/>
                      <a:pt x="100393" y="109156"/>
                      <a:pt x="90964" y="114300"/>
                    </a:cubicBezTo>
                    <a:cubicBezTo>
                      <a:pt x="82105" y="119539"/>
                      <a:pt x="71628" y="122111"/>
                      <a:pt x="60103" y="122111"/>
                    </a:cubicBezTo>
                    <a:cubicBezTo>
                      <a:pt x="48577" y="122111"/>
                      <a:pt x="38195" y="119539"/>
                      <a:pt x="29242" y="114300"/>
                    </a:cubicBezTo>
                    <a:cubicBezTo>
                      <a:pt x="20384" y="109061"/>
                      <a:pt x="13049" y="101727"/>
                      <a:pt x="7811" y="92393"/>
                    </a:cubicBezTo>
                    <a:cubicBezTo>
                      <a:pt x="2572" y="82963"/>
                      <a:pt x="0" y="72580"/>
                      <a:pt x="0" y="61055"/>
                    </a:cubicBezTo>
                    <a:cubicBezTo>
                      <a:pt x="0" y="49530"/>
                      <a:pt x="2572" y="39148"/>
                      <a:pt x="7811" y="29718"/>
                    </a:cubicBezTo>
                    <a:cubicBezTo>
                      <a:pt x="13049" y="20288"/>
                      <a:pt x="19812" y="13049"/>
                      <a:pt x="29242" y="7810"/>
                    </a:cubicBezTo>
                    <a:cubicBezTo>
                      <a:pt x="38100" y="2572"/>
                      <a:pt x="48577" y="0"/>
                      <a:pt x="60103" y="0"/>
                    </a:cubicBezTo>
                    <a:cubicBezTo>
                      <a:pt x="71628" y="0"/>
                      <a:pt x="81534" y="2572"/>
                      <a:pt x="90964" y="781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t" bIns="14275" lIns="28550" spcFirstLastPara="1" rIns="28550" wrap="square" tIns="1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562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73" Type="http://schemas.openxmlformats.org/officeDocument/2006/relationships/theme" Target="../theme/theme1.xml"/><Relationship Id="rId72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69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94475" y="421793"/>
            <a:ext cx="8353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96000" y="1152475"/>
            <a:ext cx="8353200" cy="30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17500" lvl="0" marL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279400" lvl="2" marL="1371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■"/>
              <a:defRPr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2794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Poppins"/>
              <a:buChar char="●"/>
              <a:defRPr sz="8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2349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○"/>
              <a:defRPr b="1" sz="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349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■"/>
              <a:defRPr b="1" sz="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349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●"/>
              <a:defRPr sz="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349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○"/>
              <a:defRPr sz="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349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"/>
              <a:buFont typeface="Poppins"/>
              <a:buChar char="■"/>
              <a:defRPr sz="1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buNone/>
              <a:defRPr sz="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243">
          <p15:clr>
            <a:srgbClr val="E46962"/>
          </p15:clr>
        </p15:guide>
        <p15:guide id="4" orient="horz" pos="2997">
          <p15:clr>
            <a:srgbClr val="E46962"/>
          </p15:clr>
        </p15:guide>
        <p15:guide id="5" pos="5517">
          <p15:clr>
            <a:srgbClr val="E46962"/>
          </p15:clr>
        </p15:guide>
        <p15:guide id="6" orient="horz" pos="24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github.com/Percona-Lab/percona-load-generator-mongodb" TargetMode="External"/><Relationship Id="rId4" Type="http://schemas.openxmlformats.org/officeDocument/2006/relationships/hyperlink" Target="https://www.percona.com/blog/introducing-percona-load-generator-for-mongodb-clusters-the-benchmark-tool-that-simulates-your-actual-application/" TargetMode="External"/><Relationship Id="rId5" Type="http://schemas.openxmlformats.org/officeDocument/2006/relationships/hyperlink" Target="https://www.percona.com/blog/the-importance-of-realistic-benchmark-workloads/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74"/>
          <p:cNvSpPr txBox="1"/>
          <p:nvPr>
            <p:ph type="ctrTitle"/>
          </p:nvPr>
        </p:nvSpPr>
        <p:spPr>
          <a:xfrm>
            <a:off x="385200" y="1031050"/>
            <a:ext cx="4475400" cy="2643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The Importance of Realistic Benchmarks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19" name="Google Shape;1419;p74"/>
          <p:cNvSpPr txBox="1"/>
          <p:nvPr>
            <p:ph idx="1" type="subTitle"/>
          </p:nvPr>
        </p:nvSpPr>
        <p:spPr>
          <a:xfrm>
            <a:off x="781550" y="3792157"/>
            <a:ext cx="4140300" cy="104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2"/>
                </a:solidFill>
              </a:rPr>
              <a:t>Percona Load Generator for MongoDB</a:t>
            </a:r>
            <a:endParaRPr b="1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Daniel Almeida - Senior Consultant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8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600">
                <a:solidFill>
                  <a:schemeClr val="lt1"/>
                </a:solidFill>
              </a:rPr>
              <a:t>‹#›</a:t>
            </a:fld>
            <a:endParaRPr sz="600">
              <a:solidFill>
                <a:schemeClr val="lt1"/>
              </a:solidFill>
            </a:endParaRPr>
          </a:p>
        </p:txBody>
      </p:sp>
      <p:sp>
        <p:nvSpPr>
          <p:cNvPr id="1479" name="Google Shape;1479;p83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0" name="Google Shape;1480;p83"/>
          <p:cNvSpPr txBox="1"/>
          <p:nvPr>
            <p:ph idx="1" type="subTitle"/>
          </p:nvPr>
        </p:nvSpPr>
        <p:spPr>
          <a:xfrm>
            <a:off x="385200" y="957450"/>
            <a:ext cx="7184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My</a:t>
            </a:r>
            <a:r>
              <a:rPr lang="en-GB"/>
              <a:t> generic tests passed. The real application did not.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84"/>
          <p:cNvSpPr txBox="1"/>
          <p:nvPr>
            <p:ph idx="1" type="body"/>
          </p:nvPr>
        </p:nvSpPr>
        <p:spPr>
          <a:xfrm>
            <a:off x="1828800" y="1702835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The b</a:t>
            </a:r>
            <a:r>
              <a:rPr lang="en-GB"/>
              <a:t>enchmark showed plenty of throughput headroom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Production traffic introduced mixed access patterns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Latency spikes appeared only when the real workflow started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6" name="Google Shape;1486;p84"/>
          <p:cNvSpPr txBox="1"/>
          <p:nvPr>
            <p:ph type="title"/>
          </p:nvPr>
        </p:nvSpPr>
        <p:spPr>
          <a:xfrm>
            <a:off x="1828800" y="751300"/>
            <a:ext cx="64644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surprise nobody wants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85"/>
          <p:cNvSpPr txBox="1"/>
          <p:nvPr>
            <p:ph idx="1" type="subTitle"/>
          </p:nvPr>
        </p:nvSpPr>
        <p:spPr>
          <a:xfrm>
            <a:off x="385200" y="957450"/>
            <a:ext cx="7184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Realistic benchmarks preserve application patterns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2" name="Google Shape;1492;p8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493" name="Google Shape;1493;p85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86"/>
          <p:cNvSpPr txBox="1"/>
          <p:nvPr>
            <p:ph idx="1" type="body"/>
          </p:nvPr>
        </p:nvSpPr>
        <p:spPr>
          <a:xfrm>
            <a:off x="1828800" y="1576679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Collections, fields, indexes, data types resemble your application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Queries reflect real filters, projections, sorts, updates, deletes, and aggregations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Ratios match expected behavior instead of arbitrary defaults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Advanced customization allows the workload to mirror production behavior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9" name="Google Shape;1499;p86"/>
          <p:cNvSpPr txBox="1"/>
          <p:nvPr>
            <p:ph type="title"/>
          </p:nvPr>
        </p:nvSpPr>
        <p:spPr>
          <a:xfrm>
            <a:off x="1828800" y="751300"/>
            <a:ext cx="59661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Your</a:t>
            </a:r>
            <a:r>
              <a:rPr lang="en-GB"/>
              <a:t> workload is the benchmark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87"/>
          <p:cNvSpPr txBox="1"/>
          <p:nvPr>
            <p:ph idx="1" type="subTitle"/>
          </p:nvPr>
        </p:nvSpPr>
        <p:spPr>
          <a:xfrm>
            <a:off x="385200" y="957450"/>
            <a:ext cx="7184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B</a:t>
            </a:r>
            <a:r>
              <a:rPr lang="en-GB" sz="1400"/>
              <a:t>uilt to make tests repeatable, observable, and shareable</a:t>
            </a:r>
            <a:endParaRPr/>
          </a:p>
        </p:txBody>
      </p:sp>
      <p:sp>
        <p:nvSpPr>
          <p:cNvPr id="1505" name="Google Shape;1505;p8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06" name="Google Shape;1506;p87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88"/>
          <p:cNvSpPr txBox="1"/>
          <p:nvPr>
            <p:ph idx="1" type="body"/>
          </p:nvPr>
        </p:nvSpPr>
        <p:spPr>
          <a:xfrm>
            <a:off x="1828800" y="1501879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Repeatable tests eliminate “it worked on my machine”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Observability reveals what’s actually happening under load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Shareable workloads enable collaboration and reproducibility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Turn performance testing into a reliable engineering practice</a:t>
            </a:r>
            <a:endParaRPr/>
          </a:p>
        </p:txBody>
      </p:sp>
      <p:sp>
        <p:nvSpPr>
          <p:cNvPr id="1512" name="Google Shape;1512;p88"/>
          <p:cNvSpPr txBox="1"/>
          <p:nvPr>
            <p:ph type="title"/>
          </p:nvPr>
        </p:nvSpPr>
        <p:spPr>
          <a:xfrm>
            <a:off x="1828800" y="751303"/>
            <a:ext cx="5777100" cy="52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From Guesswork to Confidence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89"/>
          <p:cNvSpPr txBox="1"/>
          <p:nvPr>
            <p:ph idx="1" type="subTitle"/>
          </p:nvPr>
        </p:nvSpPr>
        <p:spPr>
          <a:xfrm>
            <a:off x="385200" y="957450"/>
            <a:ext cx="7184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difference between a benchmark and reality is configuration</a:t>
            </a:r>
            <a:endParaRPr/>
          </a:p>
        </p:txBody>
      </p:sp>
      <p:sp>
        <p:nvSpPr>
          <p:cNvPr id="1518" name="Google Shape;1518;p89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19" name="Google Shape;1519;p89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90"/>
          <p:cNvSpPr txBox="1"/>
          <p:nvPr>
            <p:ph idx="1" type="body"/>
          </p:nvPr>
        </p:nvSpPr>
        <p:spPr>
          <a:xfrm>
            <a:off x="1828800" y="1458454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Quick setup with minimal configuration required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Incrementally add complexity as needed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Support for advanced workload customization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Built to evolve with your testing maturity</a:t>
            </a:r>
            <a:endParaRPr/>
          </a:p>
        </p:txBody>
      </p:sp>
      <p:sp>
        <p:nvSpPr>
          <p:cNvPr id="1525" name="Google Shape;1525;p90"/>
          <p:cNvSpPr txBox="1"/>
          <p:nvPr>
            <p:ph type="title"/>
          </p:nvPr>
        </p:nvSpPr>
        <p:spPr>
          <a:xfrm>
            <a:off x="1828800" y="751303"/>
            <a:ext cx="5777100" cy="521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 Simple. Scale to Realistic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91"/>
          <p:cNvSpPr txBox="1"/>
          <p:nvPr>
            <p:ph type="title"/>
          </p:nvPr>
        </p:nvSpPr>
        <p:spPr>
          <a:xfrm>
            <a:off x="385204" y="3140509"/>
            <a:ext cx="1937400" cy="1354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Main Features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92"/>
          <p:cNvSpPr txBox="1"/>
          <p:nvPr>
            <p:ph idx="1" type="body"/>
          </p:nvPr>
        </p:nvSpPr>
        <p:spPr>
          <a:xfrm>
            <a:off x="2362200" y="933448"/>
            <a:ext cx="5777100" cy="301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Customizable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Real-Time Telemetry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Query Insights and Analysis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Workload Replay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75"/>
          <p:cNvSpPr txBox="1"/>
          <p:nvPr>
            <p:ph idx="4294967295" type="title"/>
          </p:nvPr>
        </p:nvSpPr>
        <p:spPr>
          <a:xfrm>
            <a:off x="385200" y="1521600"/>
            <a:ext cx="8373600" cy="210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7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6" name="Google Shape;1426;p75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7" name="Google Shape;1427;p75"/>
          <p:cNvSpPr txBox="1"/>
          <p:nvPr>
            <p:ph idx="1" type="subTitle"/>
          </p:nvPr>
        </p:nvSpPr>
        <p:spPr>
          <a:xfrm>
            <a:off x="385200" y="957450"/>
            <a:ext cx="7184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Oh no, another </a:t>
            </a:r>
            <a:r>
              <a:rPr lang="en-GB" sz="1700"/>
              <a:t>benchmarking</a:t>
            </a:r>
            <a:r>
              <a:rPr lang="en-GB" sz="1700"/>
              <a:t> tool?</a:t>
            </a:r>
            <a:endParaRPr sz="1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93"/>
          <p:cNvSpPr txBox="1"/>
          <p:nvPr>
            <p:ph type="title"/>
          </p:nvPr>
        </p:nvSpPr>
        <p:spPr>
          <a:xfrm>
            <a:off x="296824" y="3140500"/>
            <a:ext cx="2301300" cy="1354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Configuration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4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94"/>
          <p:cNvSpPr txBox="1"/>
          <p:nvPr>
            <p:ph type="title"/>
          </p:nvPr>
        </p:nvSpPr>
        <p:spPr>
          <a:xfrm>
            <a:off x="1828800" y="751303"/>
            <a:ext cx="5777100" cy="5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Easy To Get Started</a:t>
            </a:r>
            <a:endParaRPr/>
          </a:p>
        </p:txBody>
      </p:sp>
      <p:sp>
        <p:nvSpPr>
          <p:cNvPr id="1546" name="Google Shape;1546;p94"/>
          <p:cNvSpPr txBox="1"/>
          <p:nvPr>
            <p:ph idx="1" type="body"/>
          </p:nvPr>
        </p:nvSpPr>
        <p:spPr>
          <a:xfrm>
            <a:off x="1828800" y="1441554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Configurable via UI or config file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Define how your workload behaves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Control queries, concurrency, and execution patterns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Incrementally add realism — without added complexity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1" name="Google Shape;1551;p95" title="Screenshot 2026-04-27 at 17.06.01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40" l="0" r="0" t="-440"/>
          <a:stretch/>
        </p:blipFill>
        <p:spPr>
          <a:xfrm>
            <a:off x="640625" y="618625"/>
            <a:ext cx="7830074" cy="378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2" name="Google Shape;1552;p9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53" name="Google Shape;1553;p95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54" name="Google Shape;1554;p95"/>
          <p:cNvSpPr txBox="1"/>
          <p:nvPr>
            <p:ph idx="1" type="subTitle"/>
          </p:nvPr>
        </p:nvSpPr>
        <p:spPr>
          <a:xfrm>
            <a:off x="385200" y="321125"/>
            <a:ext cx="7184100" cy="5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Client Settings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9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60" name="Google Shape;1560;p96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61" name="Google Shape;1561;p96"/>
          <p:cNvSpPr txBox="1"/>
          <p:nvPr>
            <p:ph idx="1" type="subTitle"/>
          </p:nvPr>
        </p:nvSpPr>
        <p:spPr>
          <a:xfrm>
            <a:off x="385200" y="957450"/>
            <a:ext cx="7184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Realistic Query Patterns Reveal the Truth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97"/>
          <p:cNvSpPr txBox="1"/>
          <p:nvPr>
            <p:ph idx="1" type="body"/>
          </p:nvPr>
        </p:nvSpPr>
        <p:spPr>
          <a:xfrm>
            <a:off x="1828800" y="1527179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Performance depends on how your application queries data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Operation mix matters: reads, writes, updates, aggregations, transactions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Query details matter: filters, sorting, limits, batch sizes, timeouts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Realistic tests must reflect actual application behavior</a:t>
            </a:r>
            <a:endParaRPr/>
          </a:p>
        </p:txBody>
      </p:sp>
      <p:sp>
        <p:nvSpPr>
          <p:cNvPr id="1567" name="Google Shape;1567;p97"/>
          <p:cNvSpPr txBox="1"/>
          <p:nvPr>
            <p:ph type="title"/>
          </p:nvPr>
        </p:nvSpPr>
        <p:spPr>
          <a:xfrm>
            <a:off x="1828800" y="751305"/>
            <a:ext cx="57771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Defining The</a:t>
            </a:r>
            <a:r>
              <a:rPr lang="en-GB"/>
              <a:t> Workload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2" name="Google Shape;1572;p98" title="Screenshot 2026-04-27 at 17.06.15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124" l="0" r="0" t="1124"/>
          <a:stretch/>
        </p:blipFill>
        <p:spPr>
          <a:xfrm>
            <a:off x="600950" y="618625"/>
            <a:ext cx="7830075" cy="378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3" name="Google Shape;1573;p9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4" name="Google Shape;1574;p98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5" name="Google Shape;1575;p98"/>
          <p:cNvSpPr txBox="1"/>
          <p:nvPr>
            <p:ph idx="1" type="subTitle"/>
          </p:nvPr>
        </p:nvSpPr>
        <p:spPr>
          <a:xfrm>
            <a:off x="385200" y="321125"/>
            <a:ext cx="7184100" cy="5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Workload Control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99"/>
          <p:cNvSpPr txBox="1"/>
          <p:nvPr>
            <p:ph type="title"/>
          </p:nvPr>
        </p:nvSpPr>
        <p:spPr>
          <a:xfrm>
            <a:off x="1828800" y="751300"/>
            <a:ext cx="64836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Define The Stress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1" name="Google Shape;1581;p99"/>
          <p:cNvSpPr txBox="1"/>
          <p:nvPr>
            <p:ph idx="1" type="body"/>
          </p:nvPr>
        </p:nvSpPr>
        <p:spPr>
          <a:xfrm>
            <a:off x="1705725" y="1537663"/>
            <a:ext cx="6800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Reads stress indexes, query execution, cache, and read paths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Writes stress journaling, replication lag, index maintenance, and disk I/O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Aggregations stress memory, sort/group stages, and pipeline efficiency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Transactions stress locking, coordination, retries, and end-to-end latency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6" name="Google Shape;1586;p100" title="Screenshot 2026-04-27 at 17.06.22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608" l="0" r="-817" t="-2787"/>
          <a:stretch/>
        </p:blipFill>
        <p:spPr>
          <a:xfrm>
            <a:off x="135875" y="868449"/>
            <a:ext cx="8843149" cy="25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7" name="Google Shape;1587;p10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88" name="Google Shape;1588;p100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89" name="Google Shape;1589;p100"/>
          <p:cNvSpPr txBox="1"/>
          <p:nvPr>
            <p:ph idx="1" type="subTitle"/>
          </p:nvPr>
        </p:nvSpPr>
        <p:spPr>
          <a:xfrm>
            <a:off x="135875" y="593050"/>
            <a:ext cx="7184100" cy="5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Operation Settings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10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5" name="Google Shape;1595;p101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96" name="Google Shape;1596;p101"/>
          <p:cNvSpPr txBox="1"/>
          <p:nvPr>
            <p:ph idx="1" type="subTitle"/>
          </p:nvPr>
        </p:nvSpPr>
        <p:spPr>
          <a:xfrm>
            <a:off x="385200" y="957450"/>
            <a:ext cx="8216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you can’t reproduce it, you can’t trust it — and you definitely can’t fix it.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02"/>
          <p:cNvSpPr txBox="1"/>
          <p:nvPr>
            <p:ph type="title"/>
          </p:nvPr>
        </p:nvSpPr>
        <p:spPr>
          <a:xfrm>
            <a:off x="1828800" y="751300"/>
            <a:ext cx="65139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Test Run to Actionable Data</a:t>
            </a:r>
            <a:endParaRPr/>
          </a:p>
        </p:txBody>
      </p:sp>
      <p:sp>
        <p:nvSpPr>
          <p:cNvPr id="1602" name="Google Shape;1602;p102"/>
          <p:cNvSpPr txBox="1"/>
          <p:nvPr>
            <p:ph idx="1" type="body"/>
          </p:nvPr>
        </p:nvSpPr>
        <p:spPr>
          <a:xfrm>
            <a:off x="1828800" y="1527725"/>
            <a:ext cx="6368100" cy="183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Export results during the run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Stitch multiple runs together to compare changes over time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Surface slow query groups and real hotspots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Prioritize work using severity and confidence — not guesswork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76"/>
          <p:cNvSpPr txBox="1"/>
          <p:nvPr>
            <p:ph type="title"/>
          </p:nvPr>
        </p:nvSpPr>
        <p:spPr>
          <a:xfrm>
            <a:off x="394500" y="337125"/>
            <a:ext cx="7172100" cy="1117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Realistic Benchmarking &amp; Workload Simulation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3" name="Google Shape;1433;p7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34" name="Google Shape;1434;p76"/>
          <p:cNvSpPr txBox="1"/>
          <p:nvPr>
            <p:ph idx="1" type="body"/>
          </p:nvPr>
        </p:nvSpPr>
        <p:spPr>
          <a:xfrm>
            <a:off x="394500" y="1530425"/>
            <a:ext cx="7172100" cy="269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Models how applications actually interact with MongoDB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Workloads with mixed operations and concurrency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Control query patterns and execution behavior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Performance testing, validation, and troubleshooting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" name="Google Shape;1607;p103" title="Screenshot 2026-04-27 at 17.06.30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651" l="-806" r="0" t="-1140"/>
          <a:stretch/>
        </p:blipFill>
        <p:spPr>
          <a:xfrm>
            <a:off x="1355450" y="921475"/>
            <a:ext cx="6611324" cy="3550376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p10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09" name="Google Shape;1609;p103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10" name="Google Shape;1610;p103"/>
          <p:cNvSpPr txBox="1"/>
          <p:nvPr>
            <p:ph idx="1" type="subTitle"/>
          </p:nvPr>
        </p:nvSpPr>
        <p:spPr>
          <a:xfrm>
            <a:off x="507050" y="557700"/>
            <a:ext cx="7184100" cy="5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Execution Control and Metrics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5" name="Google Shape;1615;p104" title="Screenshot 2026-04-27 at 17.06.37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59" r="249" t="0"/>
          <a:stretch/>
        </p:blipFill>
        <p:spPr>
          <a:xfrm>
            <a:off x="1355450" y="921475"/>
            <a:ext cx="6611324" cy="3550376"/>
          </a:xfrm>
          <a:prstGeom prst="rect">
            <a:avLst/>
          </a:prstGeom>
          <a:noFill/>
          <a:ln>
            <a:noFill/>
          </a:ln>
        </p:spPr>
      </p:pic>
      <p:sp>
        <p:nvSpPr>
          <p:cNvPr id="1616" name="Google Shape;1616;p104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17" name="Google Shape;1617;p104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18" name="Google Shape;1618;p104"/>
          <p:cNvSpPr txBox="1"/>
          <p:nvPr>
            <p:ph idx="1" type="subTitle"/>
          </p:nvPr>
        </p:nvSpPr>
        <p:spPr>
          <a:xfrm>
            <a:off x="507050" y="557700"/>
            <a:ext cx="7184100" cy="5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Insights And Analysis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10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24" name="Google Shape;1624;p105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25" name="Google Shape;1625;p105"/>
          <p:cNvSpPr txBox="1"/>
          <p:nvPr>
            <p:ph idx="1" type="subTitle"/>
          </p:nvPr>
        </p:nvSpPr>
        <p:spPr>
          <a:xfrm>
            <a:off x="385200" y="957450"/>
            <a:ext cx="82548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 can push the system to its limits — or you can test how it actually behaves. Those aren’t the same thing.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106"/>
          <p:cNvSpPr txBox="1"/>
          <p:nvPr>
            <p:ph type="title"/>
          </p:nvPr>
        </p:nvSpPr>
        <p:spPr>
          <a:xfrm>
            <a:off x="1828800" y="751300"/>
            <a:ext cx="67791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Two Modes, Two Different Questions</a:t>
            </a:r>
            <a:endParaRPr/>
          </a:p>
        </p:txBody>
      </p:sp>
      <p:sp>
        <p:nvSpPr>
          <p:cNvPr id="1631" name="Google Shape;1631;p106"/>
          <p:cNvSpPr txBox="1"/>
          <p:nvPr>
            <p:ph idx="1" type="body"/>
          </p:nvPr>
        </p:nvSpPr>
        <p:spPr>
          <a:xfrm>
            <a:off x="1752600" y="1527175"/>
            <a:ext cx="66177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Don’t confuse max throughput with real application behavior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Workflow mode: can this workload run cleanly on this design?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Raw Injector: how far can I push this cluster before it breaks?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Both are valid — but answer different questions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107"/>
          <p:cNvSpPr txBox="1"/>
          <p:nvPr>
            <p:ph idx="1" type="body"/>
          </p:nvPr>
        </p:nvSpPr>
        <p:spPr>
          <a:xfrm>
            <a:off x="1676400" y="1789179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Drives maximum load on network, disk, and cluster limits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Mimics the throughput profile of canned benchmarks for comparison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Useful for baseline stress and cross-tool comparisons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7" name="Google Shape;1637;p107"/>
          <p:cNvSpPr txBox="1"/>
          <p:nvPr>
            <p:ph type="title"/>
          </p:nvPr>
        </p:nvSpPr>
        <p:spPr>
          <a:xfrm>
            <a:off x="1828800" y="751300"/>
            <a:ext cx="55065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Raw Injector: Built for Stress, Not Behavior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108" title="Screenshot 2026-04-27 at 17.06.51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773" l="0" r="0" t="0"/>
          <a:stretch/>
        </p:blipFill>
        <p:spPr>
          <a:xfrm>
            <a:off x="256200" y="921475"/>
            <a:ext cx="8753425" cy="355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10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44" name="Google Shape;1644;p108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45" name="Google Shape;1645;p108"/>
          <p:cNvSpPr txBox="1"/>
          <p:nvPr>
            <p:ph idx="1" type="subTitle"/>
          </p:nvPr>
        </p:nvSpPr>
        <p:spPr>
          <a:xfrm>
            <a:off x="256200" y="540025"/>
            <a:ext cx="7184100" cy="5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Raw Injector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109"/>
          <p:cNvSpPr txBox="1"/>
          <p:nvPr>
            <p:ph type="title"/>
          </p:nvPr>
        </p:nvSpPr>
        <p:spPr>
          <a:xfrm>
            <a:off x="385204" y="3140509"/>
            <a:ext cx="1937400" cy="1354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Workload To Insights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4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p11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56" name="Google Shape;1656;p110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57" name="Google Shape;1657;p110"/>
          <p:cNvSpPr txBox="1"/>
          <p:nvPr>
            <p:ph idx="1" type="subTitle"/>
          </p:nvPr>
        </p:nvSpPr>
        <p:spPr>
          <a:xfrm>
            <a:off x="385200" y="957450"/>
            <a:ext cx="7184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Live Telemetry Turns Tests Into Diagnosis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11"/>
          <p:cNvSpPr txBox="1"/>
          <p:nvPr>
            <p:ph type="title"/>
          </p:nvPr>
        </p:nvSpPr>
        <p:spPr>
          <a:xfrm>
            <a:off x="1828800" y="751305"/>
            <a:ext cx="57771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Live Throughput and Latency</a:t>
            </a:r>
            <a:endParaRPr/>
          </a:p>
        </p:txBody>
      </p:sp>
      <p:sp>
        <p:nvSpPr>
          <p:cNvPr id="1663" name="Google Shape;1663;p111"/>
          <p:cNvSpPr txBox="1"/>
          <p:nvPr>
            <p:ph idx="1" type="body"/>
          </p:nvPr>
        </p:nvSpPr>
        <p:spPr>
          <a:xfrm>
            <a:off x="1676400" y="1450979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Throughput alone doesn’t tell the story — watch how the system behaves over time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Break down ops/sec by operation type to see what’s driving load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Validate the workload mix — make sure what’s running matches what you configured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8" name="Google Shape;1668;p112" title="Screenshot 2026-04-27 at 17.09.40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735" r="0" t="0"/>
          <a:stretch/>
        </p:blipFill>
        <p:spPr>
          <a:xfrm>
            <a:off x="1095875" y="1442246"/>
            <a:ext cx="6792527" cy="250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9" name="Google Shape;1669;p112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70" name="Google Shape;1670;p112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71" name="Google Shape;1671;p112"/>
          <p:cNvSpPr txBox="1"/>
          <p:nvPr>
            <p:ph idx="1" type="subTitle"/>
          </p:nvPr>
        </p:nvSpPr>
        <p:spPr>
          <a:xfrm>
            <a:off x="385200" y="957450"/>
            <a:ext cx="7184100" cy="5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Live Throughput (ops/sec)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77"/>
          <p:cNvSpPr txBox="1"/>
          <p:nvPr>
            <p:ph idx="4294967295" type="title"/>
          </p:nvPr>
        </p:nvSpPr>
        <p:spPr>
          <a:xfrm>
            <a:off x="385200" y="1521600"/>
            <a:ext cx="8373600" cy="2100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0" name="Google Shape;1440;p77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41" name="Google Shape;1441;p77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42" name="Google Shape;1442;p77"/>
          <p:cNvSpPr txBox="1"/>
          <p:nvPr>
            <p:ph idx="1" type="subTitle"/>
          </p:nvPr>
        </p:nvSpPr>
        <p:spPr>
          <a:xfrm>
            <a:off x="385200" y="957450"/>
            <a:ext cx="7184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/>
              <a:t>Benchmark the workload, not the database in isolation</a:t>
            </a:r>
            <a:endParaRPr sz="17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6" name="Google Shape;1676;p113" title="Screenshot 2026-04-27 at 17.09.48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23750" l="-290" r="290" t="-7829"/>
          <a:stretch/>
        </p:blipFill>
        <p:spPr>
          <a:xfrm>
            <a:off x="212100" y="1424575"/>
            <a:ext cx="8546701" cy="237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7" name="Google Shape;1677;p113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78" name="Google Shape;1678;p113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79" name="Google Shape;1679;p113"/>
          <p:cNvSpPr txBox="1"/>
          <p:nvPr>
            <p:ph idx="1" type="subTitle"/>
          </p:nvPr>
        </p:nvSpPr>
        <p:spPr>
          <a:xfrm>
            <a:off x="385200" y="957450"/>
            <a:ext cx="7184100" cy="5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Live Latency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114"/>
          <p:cNvSpPr txBox="1"/>
          <p:nvPr>
            <p:ph idx="1" type="body"/>
          </p:nvPr>
        </p:nvSpPr>
        <p:spPr>
          <a:xfrm>
            <a:off x="1676400" y="1603379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Track average and tail latency (p95/p99) — that’s where problems show up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Correlate spikes and drops — latency, throughput, and events should line up</a:t>
            </a:r>
            <a:br>
              <a:rPr lang="en-GB"/>
            </a:br>
            <a:endParaRPr/>
          </a:p>
        </p:txBody>
      </p:sp>
      <p:sp>
        <p:nvSpPr>
          <p:cNvPr id="1685" name="Google Shape;1685;p114"/>
          <p:cNvSpPr txBox="1"/>
          <p:nvPr>
            <p:ph type="title"/>
          </p:nvPr>
        </p:nvSpPr>
        <p:spPr>
          <a:xfrm>
            <a:off x="1828800" y="751305"/>
            <a:ext cx="57771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Latency Percentile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" name="Google Shape;1690;p115" title="Screenshot 2026-04-27 at 17.10.17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1516" l="0" r="0" t="-11516"/>
          <a:stretch/>
        </p:blipFill>
        <p:spPr>
          <a:xfrm>
            <a:off x="820775" y="1442250"/>
            <a:ext cx="7342551" cy="250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1" name="Google Shape;1691;p115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2" name="Google Shape;1692;p115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3" name="Google Shape;1693;p115"/>
          <p:cNvSpPr txBox="1"/>
          <p:nvPr>
            <p:ph idx="1" type="subTitle"/>
          </p:nvPr>
        </p:nvSpPr>
        <p:spPr>
          <a:xfrm>
            <a:off x="385200" y="957450"/>
            <a:ext cx="7184100" cy="5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Latency Percentile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8" name="Google Shape;1698;p116" title="Screenshot 2026-04-27 at 17.10.26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20324" l="-470" r="470" t="-19166"/>
          <a:stretch/>
        </p:blipFill>
        <p:spPr>
          <a:xfrm>
            <a:off x="385200" y="1345036"/>
            <a:ext cx="8373599" cy="250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9" name="Google Shape;1699;p116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00" name="Google Shape;1700;p116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01" name="Google Shape;1701;p116"/>
          <p:cNvSpPr txBox="1"/>
          <p:nvPr>
            <p:ph idx="1" type="subTitle"/>
          </p:nvPr>
        </p:nvSpPr>
        <p:spPr>
          <a:xfrm>
            <a:off x="385200" y="957450"/>
            <a:ext cx="7184100" cy="5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Cumulative latency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p117"/>
          <p:cNvSpPr txBox="1"/>
          <p:nvPr>
            <p:ph idx="1" type="body"/>
          </p:nvPr>
        </p:nvSpPr>
        <p:spPr>
          <a:xfrm>
            <a:off x="1695664" y="1450979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Groups slow operations into repeatable query patterns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Ranks issues by impact, not just frequency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Surfaces collections and queries driving latency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Points directly to what to investigate and fix first</a:t>
            </a:r>
            <a:endParaRPr/>
          </a:p>
        </p:txBody>
      </p:sp>
      <p:sp>
        <p:nvSpPr>
          <p:cNvPr id="1707" name="Google Shape;1707;p117"/>
          <p:cNvSpPr txBox="1"/>
          <p:nvPr>
            <p:ph type="title"/>
          </p:nvPr>
        </p:nvSpPr>
        <p:spPr>
          <a:xfrm>
            <a:off x="1828800" y="751300"/>
            <a:ext cx="62526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Find What’s Actually Hurting You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" name="Google Shape;1712;p118" title="Screenshot 2026-04-27 at 17.10.39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5094" l="-202" r="-757" t="-2839"/>
          <a:stretch/>
        </p:blipFill>
        <p:spPr>
          <a:xfrm>
            <a:off x="247450" y="1345025"/>
            <a:ext cx="8696225" cy="250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3" name="Google Shape;1713;p118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14" name="Google Shape;1714;p118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15" name="Google Shape;1715;p118"/>
          <p:cNvSpPr txBox="1"/>
          <p:nvPr>
            <p:ph idx="1" type="subTitle"/>
          </p:nvPr>
        </p:nvSpPr>
        <p:spPr>
          <a:xfrm>
            <a:off x="385200" y="957450"/>
            <a:ext cx="7184100" cy="5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Slow Query Insights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119"/>
          <p:cNvSpPr txBox="1"/>
          <p:nvPr>
            <p:ph type="title"/>
          </p:nvPr>
        </p:nvSpPr>
        <p:spPr>
          <a:xfrm>
            <a:off x="385204" y="3140509"/>
            <a:ext cx="1937400" cy="1354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Demo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4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p120"/>
          <p:cNvSpPr txBox="1"/>
          <p:nvPr>
            <p:ph type="title"/>
          </p:nvPr>
        </p:nvSpPr>
        <p:spPr>
          <a:xfrm>
            <a:off x="394475" y="421800"/>
            <a:ext cx="7172100" cy="57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Sample CSV – plgm_sample_export.csv</a:t>
            </a:r>
            <a:endParaRPr/>
          </a:p>
        </p:txBody>
      </p:sp>
      <p:sp>
        <p:nvSpPr>
          <p:cNvPr id="1726" name="Google Shape;1726;p120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27" name="Google Shape;1727;p120"/>
          <p:cNvSpPr txBox="1"/>
          <p:nvPr>
            <p:ph idx="1" type="body"/>
          </p:nvPr>
        </p:nvSpPr>
        <p:spPr>
          <a:xfrm>
            <a:off x="394500" y="1125150"/>
            <a:ext cx="7172100" cy="309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Timestamp,ElapsedSec,Total_OpsSec,Select_OpsSec,Insert_OpsSec,Upsert_OpsSec,Update_OpsSec,Delete_OpsSec,Agg_OpsSec,Trans_OpsSec,Total_Lat_P99,Select_Lat_P99,Insert_Lat_P99,Upsert_Lat_P99,Update_Lat_P99,Delete_Lat_P99,Agg_Lat_P99,Trans_Lat_P99,Iteration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2026-05-22T11:06:26-04:00,1,10970.00,3499.00,5730.00,0.00,1209.00,532.00,0.00,0.00,9.00,10.00,1.00,0.00,11.00,9.00,0.00,0.00,1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2026-05-22T11:06:27-04:00,2,12331.00,3819.00,6670.00,0.00,1198.00,644.00,0.00,0.00,7.00,9.00,1.00,0.00,13.00,8.00,0.00,0.00,1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2026-05-22T11:06:28-04:00,3,12693.00,3880.00,6840.00,0.00,1324.00,649.00,0.00,0.00,7.00,9.00,1.00,0.00,13.00,7.00,0.00,0.00,1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2026-05-22T11:06:29-04:00,4,11755.00,3642.00,6350.00,0.00,1108.00,655.00,0.00,0.00,10.00,14.00,1.00,0.00,14.00,11.00,0.00,0.00,1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2026-05-22T11:06:30-04:00,5,11479.00,3571.00,6060.00,0.00,1255.00,593.00,0.00,0.00,9.00,12.00,1.00,0.00,16.00,9.00,0.00,0.00,1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2026-05-22T11:06:31-04:00,6,11804.00,3838.00,6090.00,0.00,1248.00,628.00,0.00,0.00,8.00,10.00,1.00,0.00,11.00,9.00,0.00,0.00,1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2026-05-22T11:06:32-04:00,7,11994.00,3605.00,6500.00,0.00,1269.00,620.00,0.00,0.00,8.00,10.00,1.00,0.00,12.00,8.00,0.00,0.00,1</a:t>
            </a:r>
            <a:endParaRPr sz="10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1" name="Shape 1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" name="Google Shape;1732;p121"/>
          <p:cNvSpPr txBox="1"/>
          <p:nvPr>
            <p:ph type="title"/>
          </p:nvPr>
        </p:nvSpPr>
        <p:spPr>
          <a:xfrm>
            <a:off x="394475" y="421800"/>
            <a:ext cx="7172100" cy="57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Sample Summary – </a:t>
            </a:r>
            <a:r>
              <a:rPr lang="en-GB"/>
              <a:t>plgm_summary_20260522151544</a:t>
            </a:r>
            <a:r>
              <a:rPr lang="en-GB"/>
              <a:t>.json</a:t>
            </a:r>
            <a:endParaRPr/>
          </a:p>
        </p:txBody>
      </p:sp>
      <p:sp>
        <p:nvSpPr>
          <p:cNvPr id="1733" name="Google Shape;1733;p12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34" name="Google Shape;1734;p121"/>
          <p:cNvSpPr txBox="1"/>
          <p:nvPr>
            <p:ph idx="1" type="body"/>
          </p:nvPr>
        </p:nvSpPr>
        <p:spPr>
          <a:xfrm>
            <a:off x="394500" y="1125150"/>
            <a:ext cx="7172100" cy="3097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{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"generated_at": "2026-05-22T15:11:15.945Z",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"duration_seconds": "289.89",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"initialization_duration_seconds": "0.60",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"total_operations": 2001748,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"average_throughput_ops_sec": "6905.11",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"average_throughput_per_op": {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  "find": "2176.37",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  "insert": "3641.92",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  "update": "726.00",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  "delete": "360.83",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  "aggregate": "0.00"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},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"operations": {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  "find": 630915,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  "insert": 1055770,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  "update": 210462,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  "delete": 104601,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    "aggregate": 0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    },</a:t>
            </a:r>
            <a:endParaRPr sz="10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122"/>
          <p:cNvSpPr txBox="1"/>
          <p:nvPr>
            <p:ph idx="4" type="body"/>
          </p:nvPr>
        </p:nvSpPr>
        <p:spPr>
          <a:xfrm>
            <a:off x="397925" y="1885950"/>
            <a:ext cx="3704100" cy="165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Benchmark results only matter if they reflect real application behavior. Database performance is driven by workload — not just hardware. If your tests don’t match production, your results won’t either.</a:t>
            </a:r>
            <a:endParaRPr/>
          </a:p>
        </p:txBody>
      </p:sp>
      <p:sp>
        <p:nvSpPr>
          <p:cNvPr id="1740" name="Google Shape;1740;p122"/>
          <p:cNvSpPr txBox="1"/>
          <p:nvPr>
            <p:ph type="title"/>
          </p:nvPr>
        </p:nvSpPr>
        <p:spPr>
          <a:xfrm>
            <a:off x="387275" y="465100"/>
            <a:ext cx="3066000" cy="488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lt2"/>
                </a:solidFill>
              </a:rPr>
              <a:t>Key Takeaways</a:t>
            </a:r>
            <a:r>
              <a:rPr lang="en-GB"/>
              <a:t> </a:t>
            </a:r>
            <a:endParaRPr/>
          </a:p>
        </p:txBody>
      </p:sp>
      <p:sp>
        <p:nvSpPr>
          <p:cNvPr id="1741" name="Google Shape;1741;p122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42" name="Google Shape;1742;p122" title="Goat main  image.jpg"/>
          <p:cNvPicPr preferRelativeResize="0"/>
          <p:nvPr>
            <p:ph idx="6" type="pic"/>
          </p:nvPr>
        </p:nvPicPr>
        <p:blipFill rotWithShape="1">
          <a:blip r:embed="rId3">
            <a:alphaModFix/>
          </a:blip>
          <a:srcRect b="0" l="34690" r="34690" t="0"/>
          <a:stretch/>
        </p:blipFill>
        <p:spPr>
          <a:xfrm>
            <a:off x="4209900" y="267925"/>
            <a:ext cx="2692198" cy="4619403"/>
          </a:xfrm>
          <a:prstGeom prst="rect">
            <a:avLst/>
          </a:prstGeom>
        </p:spPr>
      </p:pic>
      <p:sp>
        <p:nvSpPr>
          <p:cNvPr id="1743" name="Google Shape;1743;p122"/>
          <p:cNvSpPr txBox="1"/>
          <p:nvPr>
            <p:ph idx="1" type="body"/>
          </p:nvPr>
        </p:nvSpPr>
        <p:spPr>
          <a:xfrm>
            <a:off x="7010125" y="267925"/>
            <a:ext cx="1895400" cy="14706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108000" lIns="108000" spcFirstLastPara="1" rIns="108000" wrap="square" tIns="10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Model real workloads — query patterns, data, and concurrency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44" name="Google Shape;1744;p122"/>
          <p:cNvSpPr txBox="1"/>
          <p:nvPr>
            <p:ph idx="2" type="body"/>
          </p:nvPr>
        </p:nvSpPr>
        <p:spPr>
          <a:xfrm>
            <a:off x="7010175" y="1842375"/>
            <a:ext cx="1895400" cy="14706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108000" lIns="108000" spcFirstLastPara="1" rIns="108000" wrap="square" tIns="108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Focus on latency and behavior — not just ops/sec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45" name="Google Shape;1745;p122"/>
          <p:cNvSpPr txBox="1"/>
          <p:nvPr>
            <p:ph idx="4" type="body"/>
          </p:nvPr>
        </p:nvSpPr>
        <p:spPr>
          <a:xfrm>
            <a:off x="385200" y="1183025"/>
            <a:ext cx="3704100" cy="59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Convenience gives you numbers. Realism gives you answers.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78"/>
          <p:cNvSpPr txBox="1"/>
          <p:nvPr>
            <p:ph type="title"/>
          </p:nvPr>
        </p:nvSpPr>
        <p:spPr>
          <a:xfrm>
            <a:off x="1828800" y="751305"/>
            <a:ext cx="57771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Test What Your Application Actually Does</a:t>
            </a:r>
            <a:endParaRPr/>
          </a:p>
        </p:txBody>
      </p:sp>
      <p:sp>
        <p:nvSpPr>
          <p:cNvPr id="1448" name="Google Shape;1448;p78"/>
          <p:cNvSpPr txBox="1"/>
          <p:nvPr>
            <p:ph idx="1" type="body"/>
          </p:nvPr>
        </p:nvSpPr>
        <p:spPr>
          <a:xfrm>
            <a:off x="1828800" y="1923179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Benchmarks should</a:t>
            </a:r>
            <a:r>
              <a:rPr lang="en-GB"/>
              <a:t> reflect your application’s specific workloads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Customizable – Supports custom query patterns, mixed operations, concurrency and more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Enables performance testing, capacity planning, and issue reproduction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123"/>
          <p:cNvSpPr txBox="1"/>
          <p:nvPr>
            <p:ph idx="1" type="body"/>
          </p:nvPr>
        </p:nvSpPr>
        <p:spPr>
          <a:xfrm>
            <a:off x="1828800" y="1222373"/>
            <a:ext cx="5777100" cy="338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Percona Load Generator for MongoDB: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https://github.com/Percona-Lab/percona-load-generator-mongodb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PLGM: The Benchmark Tool That Simulates Your Actual Application: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https://www.percona.com/blog/introducing-percona-load-generator-for-mongodb-clusters-the-benchmark-tool-that-simulates-your-actual-application/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The Importance of Realistic Benchmarks: </a:t>
            </a:r>
            <a:r>
              <a:rPr lang="en-GB" u="sng">
                <a:solidFill>
                  <a:schemeClr val="hlink"/>
                </a:solidFill>
                <a:hlinkClick r:id="rId5"/>
              </a:rPr>
              <a:t>https://www.percona.com/blog/the-importance-of-realistic-benchmark-workloads/</a:t>
            </a:r>
            <a:br>
              <a:rPr lang="en-GB"/>
            </a:br>
            <a:endParaRPr/>
          </a:p>
        </p:txBody>
      </p:sp>
      <p:sp>
        <p:nvSpPr>
          <p:cNvPr id="1751" name="Google Shape;1751;p123"/>
          <p:cNvSpPr txBox="1"/>
          <p:nvPr>
            <p:ph type="title"/>
          </p:nvPr>
        </p:nvSpPr>
        <p:spPr>
          <a:xfrm>
            <a:off x="1828800" y="751303"/>
            <a:ext cx="5777100" cy="45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Resources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p124"/>
          <p:cNvSpPr txBox="1"/>
          <p:nvPr>
            <p:ph type="title"/>
          </p:nvPr>
        </p:nvSpPr>
        <p:spPr>
          <a:xfrm>
            <a:off x="385200" y="1521600"/>
            <a:ext cx="8373600" cy="2100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</a:t>
            </a:r>
            <a:br>
              <a:rPr lang="en-GB"/>
            </a:br>
            <a:r>
              <a:rPr lang="en-GB"/>
              <a:t>YOU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79"/>
          <p:cNvSpPr txBox="1"/>
          <p:nvPr>
            <p:ph idx="1" type="body"/>
          </p:nvPr>
        </p:nvSpPr>
        <p:spPr>
          <a:xfrm>
            <a:off x="1752600" y="1634554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Database</a:t>
            </a:r>
            <a:r>
              <a:rPr lang="en-GB"/>
              <a:t> performance is workload dependent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The same cluster can look good or bad depending on query patterns and application design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Realistic tests expose design limits before customers do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79"/>
          <p:cNvSpPr txBox="1"/>
          <p:nvPr>
            <p:ph type="title"/>
          </p:nvPr>
        </p:nvSpPr>
        <p:spPr>
          <a:xfrm>
            <a:off x="1828800" y="751300"/>
            <a:ext cx="65415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Performance Is Not Fixed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80"/>
          <p:cNvSpPr txBox="1"/>
          <p:nvPr>
            <p:ph type="title"/>
          </p:nvPr>
        </p:nvSpPr>
        <p:spPr>
          <a:xfrm>
            <a:off x="1828800" y="751305"/>
            <a:ext cx="57771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Sanity Check Your Benchmark Before You Trust It</a:t>
            </a:r>
            <a:endParaRPr/>
          </a:p>
        </p:txBody>
      </p:sp>
      <p:sp>
        <p:nvSpPr>
          <p:cNvPr id="1460" name="Google Shape;1460;p80"/>
          <p:cNvSpPr txBox="1"/>
          <p:nvPr>
            <p:ph idx="1" type="body"/>
          </p:nvPr>
        </p:nvSpPr>
        <p:spPr>
          <a:xfrm>
            <a:off x="1676400" y="1908175"/>
            <a:ext cx="67710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Does the data model match what the application actually does?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Are you covering real query paths — including edge cases?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Do the operation mix and concurrency look like production?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Look at latency, errors, and system metrics — not just ops/sec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81"/>
          <p:cNvSpPr txBox="1"/>
          <p:nvPr>
            <p:ph idx="1" type="subTitle"/>
          </p:nvPr>
        </p:nvSpPr>
        <p:spPr>
          <a:xfrm>
            <a:off x="385200" y="957450"/>
            <a:ext cx="7184100" cy="1162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Canned benchmarks optimize for convenience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6" name="Google Shape;1466;p81"/>
          <p:cNvSpPr txBox="1"/>
          <p:nvPr>
            <p:ph idx="1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467" name="Google Shape;1467;p81"/>
          <p:cNvSpPr txBox="1"/>
          <p:nvPr>
            <p:ph idx="2" type="sldNum"/>
          </p:nvPr>
        </p:nvSpPr>
        <p:spPr>
          <a:xfrm>
            <a:off x="385200" y="4681850"/>
            <a:ext cx="282300" cy="111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82"/>
          <p:cNvSpPr txBox="1"/>
          <p:nvPr>
            <p:ph idx="1" type="body"/>
          </p:nvPr>
        </p:nvSpPr>
        <p:spPr>
          <a:xfrm>
            <a:off x="1828800" y="1897136"/>
            <a:ext cx="5777100" cy="217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Fast results create false confidence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Favor what’s easy to measure, not what matters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Applications don’t behave conveniently — they behave chaotically and unpredictably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Convenience should be a starting point — not a substitute for validation</a:t>
            </a:r>
            <a:endParaRPr/>
          </a:p>
        </p:txBody>
      </p:sp>
      <p:sp>
        <p:nvSpPr>
          <p:cNvPr id="1473" name="Google Shape;1473;p82"/>
          <p:cNvSpPr txBox="1"/>
          <p:nvPr>
            <p:ph type="title"/>
          </p:nvPr>
        </p:nvSpPr>
        <p:spPr>
          <a:xfrm>
            <a:off x="1828800" y="751305"/>
            <a:ext cx="5777100" cy="122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Convenience is fine—until you start trusting it.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ercona 2026">
  <a:themeElements>
    <a:clrScheme name="Simple Light">
      <a:dk1>
        <a:srgbClr val="282727"/>
      </a:dk1>
      <a:lt1>
        <a:srgbClr val="FFFFFF"/>
      </a:lt1>
      <a:dk2>
        <a:srgbClr val="282727"/>
      </a:dk2>
      <a:lt2>
        <a:srgbClr val="F6FE54"/>
      </a:lt2>
      <a:accent1>
        <a:srgbClr val="E65A15"/>
      </a:accent1>
      <a:accent2>
        <a:srgbClr val="653DF4"/>
      </a:accent2>
      <a:accent3>
        <a:srgbClr val="D6362A"/>
      </a:accent3>
      <a:accent4>
        <a:srgbClr val="1FA23A"/>
      </a:accent4>
      <a:accent5>
        <a:srgbClr val="005ED6"/>
      </a:accent5>
      <a:accent6>
        <a:srgbClr val="A83FEF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