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2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5143500" cx="9144000"/>
  <p:notesSz cx="6858000" cy="9144000"/>
  <p:embeddedFontLst>
    <p:embeddedFont>
      <p:font typeface="Poppins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Poppins-bold.fntdata"/><Relationship Id="rId23" Type="http://schemas.openxmlformats.org/officeDocument/2006/relationships/font" Target="fonts/Poppins-regular.fntdata"/><Relationship Id="rId26" Type="http://schemas.openxmlformats.org/officeDocument/2006/relationships/font" Target="fonts/Poppins-boldItalic.fntdata"/><Relationship Id="rId25" Type="http://schemas.openxmlformats.org/officeDocument/2006/relationships/font" Target="fonts/Poppins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4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3ba545ee517_1_1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3ba545ee517_1_1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3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g3e2ed460fc4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5" name="Google Shape;1475;g3e2ed460fc4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2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g3e2ed460fc4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4" name="Google Shape;1484;g3e2ed460fc4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9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g3d935e49687_0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1" name="Google Shape;1491;g3d935e49687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4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g3e38902167b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6" name="Google Shape;1496;g3e38902167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g3e38902167b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3" name="Google Shape;1503;g3e38902167b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8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g3d935e49687_0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0" name="Google Shape;1510;g3d935e49687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4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g3eb482dbbf2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6" name="Google Shape;1516;g3eb482dbbf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2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g3eb482dbbf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4" name="Google Shape;1524;g3eb482dbbf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8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g3b84754151e_0_8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0" name="Google Shape;1530;g3b84754151e_0_8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0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3d935e49687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Google Shape;1422;g3d935e49687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7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3d935e49687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3d935e49687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5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g3d935e49687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7" name="Google Shape;1437;g3d935e49687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g3e2ed460fc4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3" name="Google Shape;1443;g3e2ed460fc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7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3d935e49687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9" name="Google Shape;1449;g3d935e49687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2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g3e2ed460fc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4" name="Google Shape;1454;g3e2ed460fc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9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3e2ed460fc4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g3e2ed460fc4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6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g3e2ed460fc4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8" name="Google Shape;1468;g3e2ed460fc4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png"/><Relationship Id="rId3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png"/><Relationship Id="rId3" Type="http://schemas.openxmlformats.org/officeDocument/2006/relationships/image" Target="../media/image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png"/><Relationship Id="rId3" Type="http://schemas.openxmlformats.org/officeDocument/2006/relationships/image" Target="../media/image20.jp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png"/><Relationship Id="rId3" Type="http://schemas.openxmlformats.org/officeDocument/2006/relationships/image" Target="../media/image20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4" name="Google Shape;14;p2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5" name="Google Shape;15;p2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" name="Google Shape;16;p2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" name="Google Shape;18;p2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" name="Google Shape;20;p2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21" name="Google Shape;21;p2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" name="Google Shape;23;p2"/>
          <p:cNvSpPr/>
          <p:nvPr/>
        </p:nvSpPr>
        <p:spPr>
          <a:xfrm>
            <a:off x="3886175" y="0"/>
            <a:ext cx="5257805" cy="5143500"/>
          </a:xfrm>
          <a:custGeom>
            <a:rect b="b" l="l" r="r" t="t"/>
            <a:pathLst>
              <a:path extrusionOk="0" h="5143500" w="5257805">
                <a:moveTo>
                  <a:pt x="0" y="0"/>
                </a:moveTo>
                <a:lnTo>
                  <a:pt x="3797305" y="0"/>
                </a:lnTo>
                <a:lnTo>
                  <a:pt x="4126141" y="0"/>
                </a:lnTo>
                <a:lnTo>
                  <a:pt x="4521999" y="0"/>
                </a:lnTo>
                <a:lnTo>
                  <a:pt x="5256446" y="1275158"/>
                </a:lnTo>
                <a:lnTo>
                  <a:pt x="5256446" y="0"/>
                </a:lnTo>
                <a:lnTo>
                  <a:pt x="5257805" y="0"/>
                </a:lnTo>
                <a:lnTo>
                  <a:pt x="5257805" y="5143500"/>
                </a:lnTo>
                <a:lnTo>
                  <a:pt x="4126141" y="5143500"/>
                </a:lnTo>
                <a:lnTo>
                  <a:pt x="3797305" y="5143500"/>
                </a:lnTo>
                <a:lnTo>
                  <a:pt x="2962479" y="51435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" name="Google Shape;24;p2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25" name="Google Shape;25;p2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8" name="Google Shape;28;p2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" name="Google Shape;32;p2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" name="Google Shape;34;p2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35" name="Google Shape;35;p2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" name="Google Shape;37;p2"/>
          <p:cNvSpPr txBox="1"/>
          <p:nvPr>
            <p:ph type="ctrTitle"/>
          </p:nvPr>
        </p:nvSpPr>
        <p:spPr>
          <a:xfrm>
            <a:off x="385200" y="1031050"/>
            <a:ext cx="4475400" cy="264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2"/>
          <p:cNvSpPr txBox="1"/>
          <p:nvPr>
            <p:ph idx="1" type="subTitle"/>
          </p:nvPr>
        </p:nvSpPr>
        <p:spPr>
          <a:xfrm>
            <a:off x="781550" y="3782525"/>
            <a:ext cx="3227100" cy="104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2"/>
          <p:cNvSpPr/>
          <p:nvPr/>
        </p:nvSpPr>
        <p:spPr>
          <a:xfrm>
            <a:off x="385200" y="3731488"/>
            <a:ext cx="308105" cy="355911"/>
          </a:xfrm>
          <a:custGeom>
            <a:rect b="b" l="l" r="r" t="t"/>
            <a:pathLst>
              <a:path extrusionOk="0" h="4067556" w="3521201">
                <a:moveTo>
                  <a:pt x="385953" y="669036"/>
                </a:moveTo>
                <a:lnTo>
                  <a:pt x="2747010" y="2030730"/>
                </a:lnTo>
                <a:lnTo>
                  <a:pt x="385953" y="3392424"/>
                </a:lnTo>
                <a:lnTo>
                  <a:pt x="385953" y="669036"/>
                </a:lnTo>
                <a:close/>
                <a:moveTo>
                  <a:pt x="0" y="0"/>
                </a:moveTo>
                <a:lnTo>
                  <a:pt x="0" y="4067556"/>
                </a:lnTo>
                <a:lnTo>
                  <a:pt x="3521202" y="2030730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 rot="10800000">
            <a:off x="8409591" y="-142"/>
            <a:ext cx="734400" cy="1275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full bleed image">
  <p:cSld name="CUSTOM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1"/>
          <p:cNvSpPr/>
          <p:nvPr/>
        </p:nvSpPr>
        <p:spPr>
          <a:xfrm>
            <a:off x="900" y="11675"/>
            <a:ext cx="9144000" cy="5143500"/>
          </a:xfrm>
          <a:prstGeom prst="rect">
            <a:avLst/>
          </a:prstGeom>
          <a:solidFill>
            <a:srgbClr val="000000">
              <a:alpha val="300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2" name="Google Shape;192;p11"/>
          <p:cNvSpPr/>
          <p:nvPr/>
        </p:nvSpPr>
        <p:spPr>
          <a:xfrm rot="5400000">
            <a:off x="-131293" y="137714"/>
            <a:ext cx="1930115" cy="1669174"/>
          </a:xfrm>
          <a:custGeom>
            <a:rect b="b" l="l" r="r" t="t"/>
            <a:pathLst>
              <a:path extrusionOk="0" h="1002507" w="1167997">
                <a:moveTo>
                  <a:pt x="0" y="1002507"/>
                </a:moveTo>
                <a:lnTo>
                  <a:pt x="583999" y="0"/>
                </a:lnTo>
                <a:lnTo>
                  <a:pt x="1167997" y="1002507"/>
                </a:lnTo>
                <a:lnTo>
                  <a:pt x="1021721" y="1002507"/>
                </a:lnTo>
                <a:lnTo>
                  <a:pt x="583998" y="251103"/>
                </a:lnTo>
                <a:lnTo>
                  <a:pt x="146275" y="100250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1"/>
          <p:cNvSpPr txBox="1"/>
          <p:nvPr>
            <p:ph type="title"/>
          </p:nvPr>
        </p:nvSpPr>
        <p:spPr>
          <a:xfrm>
            <a:off x="1828800" y="751305"/>
            <a:ext cx="5777100" cy="122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94" name="Google Shape;194;p11"/>
          <p:cNvSpPr txBox="1"/>
          <p:nvPr>
            <p:ph idx="1" type="body"/>
          </p:nvPr>
        </p:nvSpPr>
        <p:spPr>
          <a:xfrm>
            <a:off x="1828800" y="2212979"/>
            <a:ext cx="5777100" cy="217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95" name="Google Shape;195;p11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96" name="Google Shape;196;p11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97" name="Google Shape;197;p11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11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99" name="Google Shape;199;p11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200" name="Google Shape;200;p11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1" name="Google Shape;201;p11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2" name="Google Shape;202;p11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3" name="Google Shape;203;p11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11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" name="Google Shape;205;p11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206" name="Google Shape;206;p11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2"/>
          <p:cNvSpPr/>
          <p:nvPr/>
        </p:nvSpPr>
        <p:spPr>
          <a:xfrm>
            <a:off x="1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2"/>
          <p:cNvSpPr txBox="1"/>
          <p:nvPr>
            <p:ph type="title"/>
          </p:nvPr>
        </p:nvSpPr>
        <p:spPr>
          <a:xfrm>
            <a:off x="385204" y="3140509"/>
            <a:ext cx="1937400" cy="1354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211" name="Google Shape;211;p12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212" name="Google Shape;212;p12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213" name="Google Shape;213;p12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12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5" name="Google Shape;215;p12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216" name="Google Shape;216;p12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" name="Google Shape;217;p12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12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9" name="Google Shape;219;p12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12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1" name="Google Shape;221;p12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222" name="Google Shape;222;p12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12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4" name="Google Shape;224;p12"/>
          <p:cNvSpPr/>
          <p:nvPr/>
        </p:nvSpPr>
        <p:spPr>
          <a:xfrm rot="10800000">
            <a:off x="8424663" y="-142"/>
            <a:ext cx="734400" cy="12753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778">
          <p15:clr>
            <a:srgbClr val="E46962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4">
  <p:cSld name="SECTION_HEADER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3"/>
          <p:cNvSpPr/>
          <p:nvPr/>
        </p:nvSpPr>
        <p:spPr>
          <a:xfrm>
            <a:off x="1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3"/>
          <p:cNvSpPr txBox="1"/>
          <p:nvPr>
            <p:ph type="title"/>
          </p:nvPr>
        </p:nvSpPr>
        <p:spPr>
          <a:xfrm>
            <a:off x="385204" y="3140509"/>
            <a:ext cx="1937400" cy="1354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228" name="Google Shape;228;p13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229" name="Google Shape;229;p13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230" name="Google Shape;230;p13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13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32" name="Google Shape;232;p13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233" name="Google Shape;233;p13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Google Shape;234;p13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" name="Google Shape;235;p13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36" name="Google Shape;236;p13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13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8" name="Google Shape;238;p13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239" name="Google Shape;239;p13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13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1" name="Google Shape;241;p13"/>
          <p:cNvSpPr/>
          <p:nvPr/>
        </p:nvSpPr>
        <p:spPr>
          <a:xfrm rot="10800000">
            <a:off x="8424663" y="-142"/>
            <a:ext cx="734400" cy="12753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778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"/>
          <p:cNvSpPr/>
          <p:nvPr/>
        </p:nvSpPr>
        <p:spPr>
          <a:xfrm rot="10800000">
            <a:off x="7" y="-3"/>
            <a:ext cx="5257805" cy="5143503"/>
          </a:xfrm>
          <a:custGeom>
            <a:rect b="b" l="l" r="r" t="t"/>
            <a:pathLst>
              <a:path extrusionOk="0" h="5143503" w="5257805">
                <a:moveTo>
                  <a:pt x="4521997" y="0"/>
                </a:moveTo>
                <a:lnTo>
                  <a:pt x="5256446" y="0"/>
                </a:lnTo>
                <a:lnTo>
                  <a:pt x="5256446" y="3"/>
                </a:lnTo>
                <a:lnTo>
                  <a:pt x="5257805" y="3"/>
                </a:lnTo>
                <a:lnTo>
                  <a:pt x="5257805" y="5143503"/>
                </a:lnTo>
                <a:lnTo>
                  <a:pt x="4126141" y="5143503"/>
                </a:lnTo>
                <a:lnTo>
                  <a:pt x="3797305" y="5143503"/>
                </a:lnTo>
                <a:lnTo>
                  <a:pt x="2962479" y="5143503"/>
                </a:lnTo>
                <a:lnTo>
                  <a:pt x="0" y="3"/>
                </a:lnTo>
                <a:lnTo>
                  <a:pt x="3797305" y="3"/>
                </a:lnTo>
                <a:lnTo>
                  <a:pt x="4126141" y="3"/>
                </a:lnTo>
                <a:lnTo>
                  <a:pt x="4521999" y="3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4" name="Google Shape;244;p14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245" name="Google Shape;245;p14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246" name="Google Shape;246;p14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14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48" name="Google Shape;248;p14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249" name="Google Shape;249;p14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14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14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52" name="Google Shape;252;p14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14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" name="Google Shape;254;p14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255" name="Google Shape;255;p14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14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57" name="Google Shape;257;p14"/>
          <p:cNvSpPr txBox="1"/>
          <p:nvPr>
            <p:ph type="title"/>
          </p:nvPr>
        </p:nvSpPr>
        <p:spPr>
          <a:xfrm>
            <a:off x="385198" y="2452970"/>
            <a:ext cx="2920800" cy="2042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8" name="Google Shape;258;p14"/>
          <p:cNvSpPr/>
          <p:nvPr/>
        </p:nvSpPr>
        <p:spPr>
          <a:xfrm rot="10800000">
            <a:off x="8424663" y="-142"/>
            <a:ext cx="734400" cy="12753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778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SECTION_HEADER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5"/>
          <p:cNvSpPr/>
          <p:nvPr/>
        </p:nvSpPr>
        <p:spPr>
          <a:xfrm rot="10800000">
            <a:off x="7" y="-3"/>
            <a:ext cx="5257805" cy="5143503"/>
          </a:xfrm>
          <a:custGeom>
            <a:rect b="b" l="l" r="r" t="t"/>
            <a:pathLst>
              <a:path extrusionOk="0" h="5143503" w="5257805">
                <a:moveTo>
                  <a:pt x="4521997" y="0"/>
                </a:moveTo>
                <a:lnTo>
                  <a:pt x="5256446" y="0"/>
                </a:lnTo>
                <a:lnTo>
                  <a:pt x="5256446" y="3"/>
                </a:lnTo>
                <a:lnTo>
                  <a:pt x="5257805" y="3"/>
                </a:lnTo>
                <a:lnTo>
                  <a:pt x="5257805" y="5143503"/>
                </a:lnTo>
                <a:lnTo>
                  <a:pt x="4126141" y="5143503"/>
                </a:lnTo>
                <a:lnTo>
                  <a:pt x="3797305" y="5143503"/>
                </a:lnTo>
                <a:lnTo>
                  <a:pt x="2962479" y="5143503"/>
                </a:lnTo>
                <a:lnTo>
                  <a:pt x="0" y="3"/>
                </a:lnTo>
                <a:lnTo>
                  <a:pt x="3797305" y="3"/>
                </a:lnTo>
                <a:lnTo>
                  <a:pt x="4126141" y="3"/>
                </a:lnTo>
                <a:lnTo>
                  <a:pt x="4521999" y="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1" name="Google Shape;261;p15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262" name="Google Shape;262;p15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263" name="Google Shape;263;p15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15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65" name="Google Shape;265;p15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266" name="Google Shape;266;p15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67;p15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p15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69" name="Google Shape;269;p15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15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1" name="Google Shape;271;p15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272" name="Google Shape;272;p15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15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74" name="Google Shape;274;p15"/>
          <p:cNvSpPr txBox="1"/>
          <p:nvPr>
            <p:ph type="title"/>
          </p:nvPr>
        </p:nvSpPr>
        <p:spPr>
          <a:xfrm>
            <a:off x="385198" y="2452970"/>
            <a:ext cx="2920800" cy="2042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75" name="Google Shape;275;p15"/>
          <p:cNvSpPr/>
          <p:nvPr/>
        </p:nvSpPr>
        <p:spPr>
          <a:xfrm rot="10800000">
            <a:off x="8409588" y="-142"/>
            <a:ext cx="734400" cy="12753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778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CUSTOM_13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6"/>
          <p:cNvSpPr/>
          <p:nvPr/>
        </p:nvSpPr>
        <p:spPr>
          <a:xfrm>
            <a:off x="-2196" y="0"/>
            <a:ext cx="304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8" name="Google Shape;278;p16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9" name="Google Shape;279;p16"/>
          <p:cNvSpPr/>
          <p:nvPr/>
        </p:nvSpPr>
        <p:spPr>
          <a:xfrm rot="5400000">
            <a:off x="-241429" y="1042927"/>
            <a:ext cx="3536111" cy="3057646"/>
          </a:xfrm>
          <a:custGeom>
            <a:rect b="b" l="l" r="r" t="t"/>
            <a:pathLst>
              <a:path extrusionOk="0" h="1002507" w="1167997">
                <a:moveTo>
                  <a:pt x="0" y="1002507"/>
                </a:moveTo>
                <a:lnTo>
                  <a:pt x="583999" y="0"/>
                </a:lnTo>
                <a:lnTo>
                  <a:pt x="1167997" y="1002507"/>
                </a:lnTo>
                <a:lnTo>
                  <a:pt x="1021721" y="1002507"/>
                </a:lnTo>
                <a:lnTo>
                  <a:pt x="583998" y="251103"/>
                </a:lnTo>
                <a:lnTo>
                  <a:pt x="146275" y="100250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6"/>
          <p:cNvSpPr txBox="1"/>
          <p:nvPr>
            <p:ph type="title"/>
          </p:nvPr>
        </p:nvSpPr>
        <p:spPr>
          <a:xfrm>
            <a:off x="3269775" y="635875"/>
            <a:ext cx="5489100" cy="81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81" name="Google Shape;281;p16"/>
          <p:cNvSpPr txBox="1"/>
          <p:nvPr>
            <p:ph idx="1" type="body"/>
          </p:nvPr>
        </p:nvSpPr>
        <p:spPr>
          <a:xfrm>
            <a:off x="3269775" y="1530425"/>
            <a:ext cx="5489100" cy="269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9pPr>
          </a:lstStyle>
          <a:p/>
        </p:txBody>
      </p:sp>
      <p:grpSp>
        <p:nvGrpSpPr>
          <p:cNvPr id="282" name="Google Shape;282;p16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283" name="Google Shape;283;p16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284" name="Google Shape;284;p16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16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86" name="Google Shape;286;p16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287" name="Google Shape;287;p16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16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16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0" name="Google Shape;290;p16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16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2" name="Google Shape;292;p16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293" name="Google Shape;293;p16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16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placeholder left">
  <p:cSld name="CUSTOM_2_2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7"/>
          <p:cNvSpPr/>
          <p:nvPr>
            <p:ph idx="2" type="pic"/>
          </p:nvPr>
        </p:nvSpPr>
        <p:spPr>
          <a:xfrm>
            <a:off x="-2175" y="-5850"/>
            <a:ext cx="3057600" cy="5143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97" name="Google Shape;297;p17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298" name="Google Shape;298;p17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299" name="Google Shape;299;p17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17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17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302" name="Google Shape;302;p17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17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17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05" name="Google Shape;305;p17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17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7" name="Google Shape;307;p17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308" name="Google Shape;308;p17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17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10" name="Google Shape;310;p17"/>
          <p:cNvSpPr txBox="1"/>
          <p:nvPr>
            <p:ph idx="1" type="body"/>
          </p:nvPr>
        </p:nvSpPr>
        <p:spPr>
          <a:xfrm>
            <a:off x="3269775" y="1931825"/>
            <a:ext cx="5488800" cy="231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9pPr>
          </a:lstStyle>
          <a:p/>
        </p:txBody>
      </p:sp>
      <p:sp>
        <p:nvSpPr>
          <p:cNvPr id="311" name="Google Shape;311;p17"/>
          <p:cNvSpPr txBox="1"/>
          <p:nvPr>
            <p:ph type="title"/>
          </p:nvPr>
        </p:nvSpPr>
        <p:spPr>
          <a:xfrm>
            <a:off x="3269775" y="449017"/>
            <a:ext cx="5488800" cy="126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12" name="Google Shape;312;p17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3" name="Google Shape;313;p17"/>
          <p:cNvSpPr/>
          <p:nvPr/>
        </p:nvSpPr>
        <p:spPr>
          <a:xfrm rot="5400000">
            <a:off x="-241429" y="1042927"/>
            <a:ext cx="3536111" cy="3057646"/>
          </a:xfrm>
          <a:custGeom>
            <a:rect b="b" l="l" r="r" t="t"/>
            <a:pathLst>
              <a:path extrusionOk="0" h="1002507" w="1167997">
                <a:moveTo>
                  <a:pt x="0" y="1002507"/>
                </a:moveTo>
                <a:lnTo>
                  <a:pt x="583999" y="0"/>
                </a:lnTo>
                <a:lnTo>
                  <a:pt x="1167997" y="1002507"/>
                </a:lnTo>
                <a:lnTo>
                  <a:pt x="1021721" y="1002507"/>
                </a:lnTo>
                <a:lnTo>
                  <a:pt x="583998" y="251103"/>
                </a:lnTo>
                <a:lnTo>
                  <a:pt x="146275" y="100250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+ image top right - light">
  <p:cSld name="CUSTOM_3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8"/>
          <p:cNvSpPr/>
          <p:nvPr/>
        </p:nvSpPr>
        <p:spPr>
          <a:xfrm>
            <a:off x="7566700" y="0"/>
            <a:ext cx="1581397" cy="2756916"/>
          </a:xfrm>
          <a:custGeom>
            <a:rect b="b" l="l" r="r" t="t"/>
            <a:pathLst>
              <a:path extrusionOk="0" h="2743200" w="1573529">
                <a:moveTo>
                  <a:pt x="1573415" y="0"/>
                </a:moveTo>
                <a:lnTo>
                  <a:pt x="0" y="0"/>
                </a:lnTo>
                <a:lnTo>
                  <a:pt x="1573415" y="2743200"/>
                </a:lnTo>
                <a:lnTo>
                  <a:pt x="1573415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8"/>
          <p:cNvSpPr txBox="1"/>
          <p:nvPr>
            <p:ph type="title"/>
          </p:nvPr>
        </p:nvSpPr>
        <p:spPr>
          <a:xfrm>
            <a:off x="1862350" y="907450"/>
            <a:ext cx="6236100" cy="125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17" name="Google Shape;317;p18"/>
          <p:cNvSpPr txBox="1"/>
          <p:nvPr>
            <p:ph idx="1" type="body"/>
          </p:nvPr>
        </p:nvSpPr>
        <p:spPr>
          <a:xfrm>
            <a:off x="1862350" y="2395093"/>
            <a:ext cx="5743500" cy="180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9pPr>
          </a:lstStyle>
          <a:p/>
        </p:txBody>
      </p:sp>
      <p:sp>
        <p:nvSpPr>
          <p:cNvPr id="318" name="Google Shape;318;p18"/>
          <p:cNvSpPr/>
          <p:nvPr/>
        </p:nvSpPr>
        <p:spPr>
          <a:xfrm rot="5400000">
            <a:off x="-131293" y="792708"/>
            <a:ext cx="1930115" cy="1669174"/>
          </a:xfrm>
          <a:custGeom>
            <a:rect b="b" l="l" r="r" t="t"/>
            <a:pathLst>
              <a:path extrusionOk="0" h="1002507" w="1167997">
                <a:moveTo>
                  <a:pt x="0" y="1002507"/>
                </a:moveTo>
                <a:lnTo>
                  <a:pt x="583999" y="0"/>
                </a:lnTo>
                <a:lnTo>
                  <a:pt x="1167997" y="1002507"/>
                </a:lnTo>
                <a:lnTo>
                  <a:pt x="1021721" y="1002507"/>
                </a:lnTo>
                <a:lnTo>
                  <a:pt x="583998" y="251103"/>
                </a:lnTo>
                <a:lnTo>
                  <a:pt x="146275" y="100250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9" name="Google Shape;319;p18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320" name="Google Shape;320;p18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321" name="Google Shape;321;p18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18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3" name="Google Shape;323;p18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324" name="Google Shape;324;p18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5" name="Google Shape;325;p18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Google Shape;326;p18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7" name="Google Shape;327;p18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18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9" name="Google Shape;329;p18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330" name="Google Shape;330;p18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18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32" name="Google Shape;332;p18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image top right dark">
  <p:cSld name="CUSTOM_3_2">
    <p:bg>
      <p:bgPr>
        <a:solidFill>
          <a:schemeClr val="dk1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9"/>
          <p:cNvSpPr/>
          <p:nvPr/>
        </p:nvSpPr>
        <p:spPr>
          <a:xfrm>
            <a:off x="7566700" y="0"/>
            <a:ext cx="1581397" cy="2756916"/>
          </a:xfrm>
          <a:custGeom>
            <a:rect b="b" l="l" r="r" t="t"/>
            <a:pathLst>
              <a:path extrusionOk="0" h="2743200" w="1573529">
                <a:moveTo>
                  <a:pt x="1573415" y="0"/>
                </a:moveTo>
                <a:lnTo>
                  <a:pt x="0" y="0"/>
                </a:lnTo>
                <a:lnTo>
                  <a:pt x="1573415" y="2743200"/>
                </a:lnTo>
                <a:lnTo>
                  <a:pt x="1573415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9"/>
          <p:cNvSpPr txBox="1"/>
          <p:nvPr>
            <p:ph type="title"/>
          </p:nvPr>
        </p:nvSpPr>
        <p:spPr>
          <a:xfrm>
            <a:off x="1862350" y="386400"/>
            <a:ext cx="5708400" cy="1779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6" name="Google Shape;336;p19"/>
          <p:cNvSpPr txBox="1"/>
          <p:nvPr>
            <p:ph idx="1" type="body"/>
          </p:nvPr>
        </p:nvSpPr>
        <p:spPr>
          <a:xfrm>
            <a:off x="1862350" y="2395093"/>
            <a:ext cx="5743500" cy="180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7" name="Google Shape;337;p19"/>
          <p:cNvSpPr/>
          <p:nvPr/>
        </p:nvSpPr>
        <p:spPr>
          <a:xfrm rot="5400000">
            <a:off x="-131293" y="792708"/>
            <a:ext cx="1930115" cy="1669174"/>
          </a:xfrm>
          <a:custGeom>
            <a:rect b="b" l="l" r="r" t="t"/>
            <a:pathLst>
              <a:path extrusionOk="0" h="1002507" w="1167997">
                <a:moveTo>
                  <a:pt x="0" y="1002507"/>
                </a:moveTo>
                <a:lnTo>
                  <a:pt x="583999" y="0"/>
                </a:lnTo>
                <a:lnTo>
                  <a:pt x="1167997" y="1002507"/>
                </a:lnTo>
                <a:lnTo>
                  <a:pt x="1021721" y="1002507"/>
                </a:lnTo>
                <a:lnTo>
                  <a:pt x="583998" y="251103"/>
                </a:lnTo>
                <a:lnTo>
                  <a:pt x="146275" y="100250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8" name="Google Shape;338;p19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339" name="Google Shape;339;p19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340" name="Google Shape;340;p19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19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2" name="Google Shape;342;p19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343" name="Google Shape;343;p19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" name="Google Shape;344;p19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5" name="Google Shape;345;p19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46" name="Google Shape;346;p19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19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8" name="Google Shape;348;p19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349" name="Google Shape;349;p19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19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51" name="Google Shape;351;p19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52" name="Google Shape;352;p19"/>
          <p:cNvSpPr txBox="1"/>
          <p:nvPr>
            <p:ph idx="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353" name="Google Shape;353;p19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354" name="Google Shape;354;p19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355" name="Google Shape;355;p19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19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57" name="Google Shape;357;p19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358" name="Google Shape;358;p19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9" name="Google Shape;359;p19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0" name="Google Shape;360;p19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61" name="Google Shape;361;p19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19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3" name="Google Shape;363;p19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364" name="Google Shape;364;p19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9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+ two columns light">
  <p:cSld name="CUSTOM_1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0"/>
          <p:cNvSpPr txBox="1"/>
          <p:nvPr>
            <p:ph type="title"/>
          </p:nvPr>
        </p:nvSpPr>
        <p:spPr>
          <a:xfrm>
            <a:off x="1137325" y="635887"/>
            <a:ext cx="6432000" cy="7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68" name="Google Shape;368;p20"/>
          <p:cNvSpPr txBox="1"/>
          <p:nvPr>
            <p:ph idx="1" type="subTitle"/>
          </p:nvPr>
        </p:nvSpPr>
        <p:spPr>
          <a:xfrm>
            <a:off x="379225" y="1553950"/>
            <a:ext cx="7190100" cy="61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369" name="Google Shape;369;p20"/>
          <p:cNvSpPr txBox="1"/>
          <p:nvPr>
            <p:ph idx="2" type="body"/>
          </p:nvPr>
        </p:nvSpPr>
        <p:spPr>
          <a:xfrm>
            <a:off x="385200" y="2261825"/>
            <a:ext cx="3232800" cy="19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6pPr>
            <a:lvl7pPr indent="-234950" lvl="6" marL="3200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9pPr>
          </a:lstStyle>
          <a:p/>
        </p:txBody>
      </p:sp>
      <p:sp>
        <p:nvSpPr>
          <p:cNvPr id="370" name="Google Shape;370;p20"/>
          <p:cNvSpPr txBox="1"/>
          <p:nvPr>
            <p:ph idx="3" type="body"/>
          </p:nvPr>
        </p:nvSpPr>
        <p:spPr>
          <a:xfrm>
            <a:off x="4336525" y="2261825"/>
            <a:ext cx="3232800" cy="19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9pPr>
          </a:lstStyle>
          <a:p/>
        </p:txBody>
      </p:sp>
      <p:sp>
        <p:nvSpPr>
          <p:cNvPr id="371" name="Google Shape;371;p20"/>
          <p:cNvSpPr/>
          <p:nvPr/>
        </p:nvSpPr>
        <p:spPr>
          <a:xfrm rot="10800000">
            <a:off x="7569140" y="27"/>
            <a:ext cx="1573500" cy="2731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0"/>
          <p:cNvSpPr/>
          <p:nvPr/>
        </p:nvSpPr>
        <p:spPr>
          <a:xfrm rot="5400000">
            <a:off x="-78385" y="315647"/>
            <a:ext cx="1162157" cy="1005013"/>
          </a:xfrm>
          <a:custGeom>
            <a:rect b="b" l="l" r="r" t="t"/>
            <a:pathLst>
              <a:path extrusionOk="0" h="1002507" w="1167997">
                <a:moveTo>
                  <a:pt x="0" y="1002507"/>
                </a:moveTo>
                <a:lnTo>
                  <a:pt x="583999" y="0"/>
                </a:lnTo>
                <a:lnTo>
                  <a:pt x="1167997" y="1002507"/>
                </a:lnTo>
                <a:lnTo>
                  <a:pt x="1021721" y="1002507"/>
                </a:lnTo>
                <a:lnTo>
                  <a:pt x="583998" y="251103"/>
                </a:lnTo>
                <a:lnTo>
                  <a:pt x="146275" y="1002507"/>
                </a:lnTo>
                <a:close/>
              </a:path>
            </a:pathLst>
          </a:custGeom>
          <a:solidFill>
            <a:srgbClr val="653DF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3" name="Google Shape;373;p20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374" name="Google Shape;374;p20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375" name="Google Shape;375;p20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20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77" name="Google Shape;377;p20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378" name="Google Shape;378;p20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9" name="Google Shape;379;p20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0" name="Google Shape;380;p20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81" name="Google Shape;381;p20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0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3" name="Google Shape;383;p20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384" name="Google Shape;384;p20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20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6" name="Google Shape;386;p20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531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"/>
          <p:cNvSpPr/>
          <p:nvPr/>
        </p:nvSpPr>
        <p:spPr>
          <a:xfrm>
            <a:off x="-10702" y="-7492"/>
            <a:ext cx="6848675" cy="5169218"/>
          </a:xfrm>
          <a:custGeom>
            <a:rect b="b" l="l" r="r" t="t"/>
            <a:pathLst>
              <a:path extrusionOk="0" h="5143500" w="6848675">
                <a:moveTo>
                  <a:pt x="0" y="0"/>
                </a:moveTo>
                <a:lnTo>
                  <a:pt x="3886195" y="0"/>
                </a:lnTo>
                <a:lnTo>
                  <a:pt x="6848675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 rot="10800000">
            <a:off x="8409591" y="-142"/>
            <a:ext cx="734400" cy="1275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3"/>
          <p:cNvSpPr txBox="1"/>
          <p:nvPr>
            <p:ph type="ctrTitle"/>
          </p:nvPr>
        </p:nvSpPr>
        <p:spPr>
          <a:xfrm>
            <a:off x="385200" y="1031050"/>
            <a:ext cx="4475400" cy="264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3"/>
          <p:cNvSpPr txBox="1"/>
          <p:nvPr>
            <p:ph idx="1" type="subTitle"/>
          </p:nvPr>
        </p:nvSpPr>
        <p:spPr>
          <a:xfrm>
            <a:off x="781550" y="3782525"/>
            <a:ext cx="3227100" cy="104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46" name="Google Shape;46;p3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47" name="Google Shape;47;p3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48" name="Google Shape;48;p3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0" name="Google Shape;50;p3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51" name="Google Shape;51;p3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3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3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4" name="Google Shape;54;p3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6" name="Google Shape;56;p3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9" name="Google Shape;59;p3"/>
          <p:cNvSpPr/>
          <p:nvPr/>
        </p:nvSpPr>
        <p:spPr>
          <a:xfrm>
            <a:off x="385200" y="3731488"/>
            <a:ext cx="308105" cy="355911"/>
          </a:xfrm>
          <a:custGeom>
            <a:rect b="b" l="l" r="r" t="t"/>
            <a:pathLst>
              <a:path extrusionOk="0" h="4067556" w="3521201">
                <a:moveTo>
                  <a:pt x="385953" y="669036"/>
                </a:moveTo>
                <a:lnTo>
                  <a:pt x="2747010" y="2030730"/>
                </a:lnTo>
                <a:lnTo>
                  <a:pt x="385953" y="3392424"/>
                </a:lnTo>
                <a:lnTo>
                  <a:pt x="385953" y="669036"/>
                </a:lnTo>
                <a:close/>
                <a:moveTo>
                  <a:pt x="0" y="0"/>
                </a:moveTo>
                <a:lnTo>
                  <a:pt x="0" y="4067556"/>
                </a:lnTo>
                <a:lnTo>
                  <a:pt x="3521202" y="2030730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copy + small pointer light">
  <p:cSld name="CUSTOM_1_4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"/>
          <p:cNvSpPr txBox="1"/>
          <p:nvPr>
            <p:ph type="title"/>
          </p:nvPr>
        </p:nvSpPr>
        <p:spPr>
          <a:xfrm>
            <a:off x="786078" y="635875"/>
            <a:ext cx="7623300" cy="7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grpSp>
        <p:nvGrpSpPr>
          <p:cNvPr id="389" name="Google Shape;389;p21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390" name="Google Shape;390;p21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391" name="Google Shape;391;p21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21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93" name="Google Shape;393;p21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394" name="Google Shape;394;p21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5" name="Google Shape;395;p21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6" name="Google Shape;396;p21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97" name="Google Shape;397;p21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21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9" name="Google Shape;399;p21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400" name="Google Shape;400;p21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21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02" name="Google Shape;402;p21"/>
          <p:cNvSpPr/>
          <p:nvPr/>
        </p:nvSpPr>
        <p:spPr>
          <a:xfrm>
            <a:off x="385200" y="635887"/>
            <a:ext cx="308105" cy="355911"/>
          </a:xfrm>
          <a:custGeom>
            <a:rect b="b" l="l" r="r" t="t"/>
            <a:pathLst>
              <a:path extrusionOk="0" h="4067556" w="3521201">
                <a:moveTo>
                  <a:pt x="385953" y="669036"/>
                </a:moveTo>
                <a:lnTo>
                  <a:pt x="2747010" y="2030730"/>
                </a:lnTo>
                <a:lnTo>
                  <a:pt x="385953" y="3392424"/>
                </a:lnTo>
                <a:lnTo>
                  <a:pt x="385953" y="669036"/>
                </a:lnTo>
                <a:close/>
                <a:moveTo>
                  <a:pt x="0" y="0"/>
                </a:moveTo>
                <a:lnTo>
                  <a:pt x="0" y="4067556"/>
                </a:lnTo>
                <a:lnTo>
                  <a:pt x="3521202" y="20307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21"/>
          <p:cNvSpPr txBox="1"/>
          <p:nvPr>
            <p:ph idx="1" type="body"/>
          </p:nvPr>
        </p:nvSpPr>
        <p:spPr>
          <a:xfrm>
            <a:off x="396000" y="1705800"/>
            <a:ext cx="8013600" cy="249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■"/>
              <a:defRPr sz="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349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Poppins"/>
              <a:buChar char="○"/>
              <a:defRPr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349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Poppins"/>
              <a:buChar char="■"/>
              <a:defRPr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349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349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349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04" name="Google Shape;404;p21"/>
          <p:cNvSpPr/>
          <p:nvPr/>
        </p:nvSpPr>
        <p:spPr>
          <a:xfrm rot="10800000">
            <a:off x="8409591" y="-142"/>
            <a:ext cx="734400" cy="12753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21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531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copy + small pointer dark">
  <p:cSld name="CUSTOM_1_4_1">
    <p:bg>
      <p:bgPr>
        <a:solidFill>
          <a:schemeClr val="dk1"/>
        </a:soli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2"/>
          <p:cNvSpPr txBox="1"/>
          <p:nvPr>
            <p:ph type="title"/>
          </p:nvPr>
        </p:nvSpPr>
        <p:spPr>
          <a:xfrm>
            <a:off x="786078" y="635875"/>
            <a:ext cx="7623300" cy="7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408" name="Google Shape;408;p22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409" name="Google Shape;409;p22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410" name="Google Shape;410;p22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2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12" name="Google Shape;412;p22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413" name="Google Shape;413;p22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4" name="Google Shape;414;p22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5" name="Google Shape;415;p22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16" name="Google Shape;416;p22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22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8" name="Google Shape;418;p22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419" name="Google Shape;419;p22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22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21" name="Google Shape;421;p22"/>
          <p:cNvSpPr/>
          <p:nvPr/>
        </p:nvSpPr>
        <p:spPr>
          <a:xfrm>
            <a:off x="385200" y="635887"/>
            <a:ext cx="308105" cy="355911"/>
          </a:xfrm>
          <a:custGeom>
            <a:rect b="b" l="l" r="r" t="t"/>
            <a:pathLst>
              <a:path extrusionOk="0" h="4067556" w="3521201">
                <a:moveTo>
                  <a:pt x="385953" y="669036"/>
                </a:moveTo>
                <a:lnTo>
                  <a:pt x="2747010" y="2030730"/>
                </a:lnTo>
                <a:lnTo>
                  <a:pt x="385953" y="3392424"/>
                </a:lnTo>
                <a:lnTo>
                  <a:pt x="385953" y="669036"/>
                </a:lnTo>
                <a:close/>
                <a:moveTo>
                  <a:pt x="0" y="0"/>
                </a:moveTo>
                <a:lnTo>
                  <a:pt x="0" y="4067556"/>
                </a:lnTo>
                <a:lnTo>
                  <a:pt x="3521202" y="2030730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22"/>
          <p:cNvSpPr/>
          <p:nvPr/>
        </p:nvSpPr>
        <p:spPr>
          <a:xfrm rot="10800000">
            <a:off x="8409591" y="-142"/>
            <a:ext cx="734400" cy="1275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22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424" name="Google Shape;424;p22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425" name="Google Shape;425;p22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426" name="Google Shape;426;p22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28" name="Google Shape;428;p22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429" name="Google Shape;429;p22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0" name="Google Shape;430;p22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1" name="Google Shape;431;p22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32" name="Google Shape;432;p22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22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4" name="Google Shape;434;p22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435" name="Google Shape;435;p22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22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37" name="Google Shape;437;p22"/>
          <p:cNvSpPr txBox="1"/>
          <p:nvPr>
            <p:ph idx="1" type="body"/>
          </p:nvPr>
        </p:nvSpPr>
        <p:spPr>
          <a:xfrm>
            <a:off x="396000" y="1705800"/>
            <a:ext cx="8013600" cy="249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■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349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Font typeface="Poppins"/>
              <a:buChar char="○"/>
              <a:defRPr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349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Font typeface="Poppins"/>
              <a:buChar char="■"/>
              <a:defRPr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349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349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349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531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+ two columns dark">
  <p:cSld name="CUSTOM_1_3">
    <p:bg>
      <p:bgPr>
        <a:solidFill>
          <a:schemeClr val="dk1"/>
        </a:solidFill>
      </p:bgPr>
    </p:bg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3"/>
          <p:cNvSpPr txBox="1"/>
          <p:nvPr>
            <p:ph type="title"/>
          </p:nvPr>
        </p:nvSpPr>
        <p:spPr>
          <a:xfrm>
            <a:off x="1137325" y="635887"/>
            <a:ext cx="6432000" cy="7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0" name="Google Shape;440;p23"/>
          <p:cNvSpPr txBox="1"/>
          <p:nvPr>
            <p:ph idx="1" type="subTitle"/>
          </p:nvPr>
        </p:nvSpPr>
        <p:spPr>
          <a:xfrm>
            <a:off x="379225" y="1553950"/>
            <a:ext cx="7190100" cy="61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1" name="Google Shape;441;p23"/>
          <p:cNvSpPr txBox="1"/>
          <p:nvPr>
            <p:ph idx="2" type="body"/>
          </p:nvPr>
        </p:nvSpPr>
        <p:spPr>
          <a:xfrm>
            <a:off x="395975" y="2261825"/>
            <a:ext cx="3232800" cy="19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2" name="Google Shape;442;p23"/>
          <p:cNvSpPr txBox="1"/>
          <p:nvPr>
            <p:ph idx="3" type="body"/>
          </p:nvPr>
        </p:nvSpPr>
        <p:spPr>
          <a:xfrm>
            <a:off x="4336525" y="2261825"/>
            <a:ext cx="3232800" cy="19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3" name="Google Shape;443;p23"/>
          <p:cNvSpPr/>
          <p:nvPr/>
        </p:nvSpPr>
        <p:spPr>
          <a:xfrm rot="10800000">
            <a:off x="7569140" y="27"/>
            <a:ext cx="1573500" cy="2731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23"/>
          <p:cNvSpPr/>
          <p:nvPr/>
        </p:nvSpPr>
        <p:spPr>
          <a:xfrm rot="5400000">
            <a:off x="-78385" y="315647"/>
            <a:ext cx="1162157" cy="1005013"/>
          </a:xfrm>
          <a:custGeom>
            <a:rect b="b" l="l" r="r" t="t"/>
            <a:pathLst>
              <a:path extrusionOk="0" h="1002507" w="1167997">
                <a:moveTo>
                  <a:pt x="0" y="1002507"/>
                </a:moveTo>
                <a:lnTo>
                  <a:pt x="583999" y="0"/>
                </a:lnTo>
                <a:lnTo>
                  <a:pt x="1167997" y="1002507"/>
                </a:lnTo>
                <a:lnTo>
                  <a:pt x="1021721" y="1002507"/>
                </a:lnTo>
                <a:lnTo>
                  <a:pt x="583998" y="251103"/>
                </a:lnTo>
                <a:lnTo>
                  <a:pt x="146275" y="100250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5" name="Google Shape;445;p23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446" name="Google Shape;446;p23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447" name="Google Shape;447;p23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23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49" name="Google Shape;449;p23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450" name="Google Shape;450;p23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51;p23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52;p23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53" name="Google Shape;453;p23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23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5" name="Google Shape;455;p23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456" name="Google Shape;456;p23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23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58" name="Google Shape;458;p23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459" name="Google Shape;459;p23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460" name="Google Shape;460;p23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461" name="Google Shape;461;p23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23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63" name="Google Shape;463;p23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464" name="Google Shape;464;p23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5" name="Google Shape;465;p23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6" name="Google Shape;466;p23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67" name="Google Shape;467;p23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3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9" name="Google Shape;469;p23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470" name="Google Shape;470;p23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23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extLst>
    <p:ext uri="{DCECCB84-F9BA-43D5-87BE-67443E8EF086}">
      <p15:sldGuideLst>
        <p15:guide id="1" orient="horz" pos="1531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s and Diagrams">
  <p:cSld name="CUSTOM_7"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24" title="Extreme mountain shot.jp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24"/>
          <p:cNvSpPr txBox="1"/>
          <p:nvPr>
            <p:ph idx="1" type="body"/>
          </p:nvPr>
        </p:nvSpPr>
        <p:spPr>
          <a:xfrm>
            <a:off x="3043700" y="385575"/>
            <a:ext cx="5715000" cy="386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475" name="Google Shape;475;p24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476" name="Google Shape;476;p24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477" name="Google Shape;477;p24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24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79" name="Google Shape;479;p24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480" name="Google Shape;480;p24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1" name="Google Shape;481;p24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2" name="Google Shape;482;p24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83" name="Google Shape;483;p24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24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5" name="Google Shape;485;p24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486" name="Google Shape;486;p24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24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88" name="Google Shape;488;p24"/>
          <p:cNvSpPr txBox="1"/>
          <p:nvPr>
            <p:ph type="title"/>
          </p:nvPr>
        </p:nvSpPr>
        <p:spPr>
          <a:xfrm>
            <a:off x="394475" y="1537125"/>
            <a:ext cx="2409600" cy="206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89" name="Google Shape;489;p24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8">
    <p:bg>
      <p:bgPr>
        <a:solidFill>
          <a:schemeClr val="dk2"/>
        </a:solid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25" title="Hero mountain shot 3_crop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19"/>
            <a:ext cx="9144003" cy="5143481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25"/>
          <p:cNvSpPr/>
          <p:nvPr/>
        </p:nvSpPr>
        <p:spPr>
          <a:xfrm>
            <a:off x="900" y="11675"/>
            <a:ext cx="9144000" cy="5143500"/>
          </a:xfrm>
          <a:prstGeom prst="rect">
            <a:avLst/>
          </a:prstGeom>
          <a:solidFill>
            <a:srgbClr val="000000">
              <a:alpha val="300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93" name="Google Shape;493;p25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494" name="Google Shape;494;p25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495" name="Google Shape;495;p25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25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97" name="Google Shape;497;p25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498" name="Google Shape;498;p25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9" name="Google Shape;499;p25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0" name="Google Shape;500;p25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01" name="Google Shape;501;p25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25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3" name="Google Shape;503;p25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504" name="Google Shape;504;p25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25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6" name="Google Shape;506;p25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07" name="Google Shape;507;p25"/>
          <p:cNvSpPr txBox="1"/>
          <p:nvPr>
            <p:ph idx="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08" name="Google Shape;508;p25"/>
          <p:cNvSpPr txBox="1"/>
          <p:nvPr>
            <p:ph idx="1" type="subTitle"/>
          </p:nvPr>
        </p:nvSpPr>
        <p:spPr>
          <a:xfrm>
            <a:off x="385200" y="957450"/>
            <a:ext cx="7184100" cy="11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MAIN_POINT_2">
    <p:bg>
      <p:bgPr>
        <a:solidFill>
          <a:schemeClr val="dk2"/>
        </a:solid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6"/>
          <p:cNvSpPr/>
          <p:nvPr>
            <p:ph idx="2" type="pic"/>
          </p:nvPr>
        </p:nvSpPr>
        <p:spPr>
          <a:xfrm>
            <a:off x="0" y="1503475"/>
            <a:ext cx="9144000" cy="2100300"/>
          </a:xfrm>
          <a:prstGeom prst="rect">
            <a:avLst/>
          </a:prstGeom>
          <a:noFill/>
          <a:ln>
            <a:noFill/>
          </a:ln>
        </p:spPr>
      </p:sp>
      <p:sp>
        <p:nvSpPr>
          <p:cNvPr id="511" name="Google Shape;511;p26"/>
          <p:cNvSpPr txBox="1"/>
          <p:nvPr>
            <p:ph type="title"/>
          </p:nvPr>
        </p:nvSpPr>
        <p:spPr>
          <a:xfrm>
            <a:off x="385200" y="1521600"/>
            <a:ext cx="8373600" cy="2100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9pPr>
          </a:lstStyle>
          <a:p/>
        </p:txBody>
      </p:sp>
      <p:grpSp>
        <p:nvGrpSpPr>
          <p:cNvPr id="512" name="Google Shape;512;p26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513" name="Google Shape;513;p26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514" name="Google Shape;514;p26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6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16" name="Google Shape;516;p26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517" name="Google Shape;517;p26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8" name="Google Shape;518;p26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9" name="Google Shape;519;p26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20" name="Google Shape;520;p26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26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2" name="Google Shape;522;p26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523" name="Google Shape;523;p26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6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25" name="Google Shape;525;p26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2">
  <p:cSld name="MAIN_POINT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7"/>
          <p:cNvSpPr txBox="1"/>
          <p:nvPr>
            <p:ph type="title"/>
          </p:nvPr>
        </p:nvSpPr>
        <p:spPr>
          <a:xfrm>
            <a:off x="385200" y="1521600"/>
            <a:ext cx="8373600" cy="2100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9pPr>
          </a:lstStyle>
          <a:p/>
        </p:txBody>
      </p:sp>
      <p:grpSp>
        <p:nvGrpSpPr>
          <p:cNvPr id="528" name="Google Shape;528;p27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529" name="Google Shape;529;p27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530" name="Google Shape;530;p27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27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32" name="Google Shape;532;p27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533" name="Google Shape;533;p27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4" name="Google Shape;534;p27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5" name="Google Shape;535;p27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36" name="Google Shape;536;p27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27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8" name="Google Shape;538;p27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539" name="Google Shape;539;p27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27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1" name="Google Shape;541;p27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bile placeholder">
  <p:cSld name="CUSTOM_9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8"/>
          <p:cNvSpPr/>
          <p:nvPr/>
        </p:nvSpPr>
        <p:spPr>
          <a:xfrm>
            <a:off x="4585799" y="11675"/>
            <a:ext cx="4573500" cy="5143500"/>
          </a:xfrm>
          <a:prstGeom prst="rect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4" name="Google Shape;544;p28"/>
          <p:cNvSpPr/>
          <p:nvPr/>
        </p:nvSpPr>
        <p:spPr>
          <a:xfrm>
            <a:off x="4571999" y="0"/>
            <a:ext cx="4573200" cy="5143500"/>
          </a:xfrm>
          <a:prstGeom prst="rect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5" name="Google Shape;545;p28"/>
          <p:cNvSpPr/>
          <p:nvPr/>
        </p:nvSpPr>
        <p:spPr>
          <a:xfrm>
            <a:off x="0" y="0"/>
            <a:ext cx="45858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46" name="Google Shape;546;p28" title="phone_outlin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6177" y="537025"/>
            <a:ext cx="1920700" cy="4069275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28"/>
          <p:cNvSpPr/>
          <p:nvPr>
            <p:ph idx="2" type="pic"/>
          </p:nvPr>
        </p:nvSpPr>
        <p:spPr>
          <a:xfrm>
            <a:off x="5007325" y="582350"/>
            <a:ext cx="1818900" cy="3980400"/>
          </a:xfrm>
          <a:prstGeom prst="roundRect">
            <a:avLst>
              <a:gd fmla="val 8905" name="adj"/>
            </a:avLst>
          </a:prstGeom>
          <a:noFill/>
          <a:ln>
            <a:noFill/>
          </a:ln>
        </p:spPr>
      </p:sp>
      <p:sp>
        <p:nvSpPr>
          <p:cNvPr id="548" name="Google Shape;548;p28"/>
          <p:cNvSpPr txBox="1"/>
          <p:nvPr>
            <p:ph idx="1" type="subTitle"/>
          </p:nvPr>
        </p:nvSpPr>
        <p:spPr>
          <a:xfrm>
            <a:off x="7251475" y="1508000"/>
            <a:ext cx="1507200" cy="4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9" name="Google Shape;549;p28"/>
          <p:cNvSpPr txBox="1"/>
          <p:nvPr>
            <p:ph type="title"/>
          </p:nvPr>
        </p:nvSpPr>
        <p:spPr>
          <a:xfrm>
            <a:off x="387274" y="465100"/>
            <a:ext cx="3825000" cy="1224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50" name="Google Shape;550;p28"/>
          <p:cNvSpPr txBox="1"/>
          <p:nvPr>
            <p:ph idx="3" type="body"/>
          </p:nvPr>
        </p:nvSpPr>
        <p:spPr>
          <a:xfrm>
            <a:off x="395975" y="1933275"/>
            <a:ext cx="3825000" cy="22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551" name="Google Shape;551;p28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552" name="Google Shape;552;p28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553" name="Google Shape;553;p28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28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55" name="Google Shape;555;p28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556" name="Google Shape;556;p28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7" name="Google Shape;557;p28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8" name="Google Shape;558;p28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59" name="Google Shape;559;p28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28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61" name="Google Shape;561;p28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562" name="Google Shape;562;p28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28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64" name="Google Shape;564;p28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5" name="Google Shape;565;p28"/>
          <p:cNvSpPr/>
          <p:nvPr/>
        </p:nvSpPr>
        <p:spPr>
          <a:xfrm rot="10800000">
            <a:off x="8424663" y="-142"/>
            <a:ext cx="734400" cy="1275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bile placeholder 2">
  <p:cSld name="CUSTOM_9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29"/>
          <p:cNvSpPr/>
          <p:nvPr/>
        </p:nvSpPr>
        <p:spPr>
          <a:xfrm>
            <a:off x="4574900" y="0"/>
            <a:ext cx="45732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68" name="Google Shape;568;p29"/>
          <p:cNvSpPr/>
          <p:nvPr/>
        </p:nvSpPr>
        <p:spPr>
          <a:xfrm>
            <a:off x="-1" y="0"/>
            <a:ext cx="4573200" cy="5143500"/>
          </a:xfrm>
          <a:prstGeom prst="rect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69" name="Google Shape;569;p29" title="phone_outlin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202" y="537025"/>
            <a:ext cx="1920700" cy="4069275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29"/>
          <p:cNvSpPr/>
          <p:nvPr>
            <p:ph idx="2" type="pic"/>
          </p:nvPr>
        </p:nvSpPr>
        <p:spPr>
          <a:xfrm>
            <a:off x="436350" y="582350"/>
            <a:ext cx="1818900" cy="3980400"/>
          </a:xfrm>
          <a:prstGeom prst="roundRect">
            <a:avLst>
              <a:gd fmla="val 8905" name="adj"/>
            </a:avLst>
          </a:prstGeom>
          <a:noFill/>
          <a:ln>
            <a:noFill/>
          </a:ln>
        </p:spPr>
      </p:sp>
      <p:sp>
        <p:nvSpPr>
          <p:cNvPr id="571" name="Google Shape;571;p29"/>
          <p:cNvSpPr txBox="1"/>
          <p:nvPr>
            <p:ph idx="1" type="subTitle"/>
          </p:nvPr>
        </p:nvSpPr>
        <p:spPr>
          <a:xfrm>
            <a:off x="2680500" y="1508000"/>
            <a:ext cx="1507200" cy="4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2" name="Google Shape;572;p29"/>
          <p:cNvSpPr txBox="1"/>
          <p:nvPr>
            <p:ph type="title"/>
          </p:nvPr>
        </p:nvSpPr>
        <p:spPr>
          <a:xfrm>
            <a:off x="4925099" y="465100"/>
            <a:ext cx="3825000" cy="1224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3" name="Google Shape;573;p29"/>
          <p:cNvSpPr txBox="1"/>
          <p:nvPr>
            <p:ph idx="3" type="body"/>
          </p:nvPr>
        </p:nvSpPr>
        <p:spPr>
          <a:xfrm>
            <a:off x="4933800" y="1933275"/>
            <a:ext cx="3825000" cy="22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574" name="Google Shape;574;p29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575" name="Google Shape;575;p29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576" name="Google Shape;576;p29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29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78" name="Google Shape;578;p29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579" name="Google Shape;579;p29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0" name="Google Shape;580;p29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1" name="Google Shape;581;p29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82" name="Google Shape;582;p29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29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84" name="Google Shape;584;p29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585" name="Google Shape;585;p29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29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87" name="Google Shape;587;p29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88" name="Google Shape;588;p29"/>
          <p:cNvSpPr/>
          <p:nvPr/>
        </p:nvSpPr>
        <p:spPr>
          <a:xfrm rot="10800000">
            <a:off x="8424663" y="-142"/>
            <a:ext cx="734400" cy="1275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bile placeholder 3">
  <p:cSld name="CUSTOM_9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/>
          <p:nvPr/>
        </p:nvSpPr>
        <p:spPr>
          <a:xfrm>
            <a:off x="4550999" y="0"/>
            <a:ext cx="4573200" cy="5143500"/>
          </a:xfrm>
          <a:prstGeom prst="rect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1" name="Google Shape;591;p30"/>
          <p:cNvSpPr/>
          <p:nvPr/>
        </p:nvSpPr>
        <p:spPr>
          <a:xfrm>
            <a:off x="0" y="0"/>
            <a:ext cx="45858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92" name="Google Shape;592;p30" title="phone_outlin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202" y="537025"/>
            <a:ext cx="1920700" cy="4069275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30"/>
          <p:cNvSpPr/>
          <p:nvPr>
            <p:ph idx="2" type="pic"/>
          </p:nvPr>
        </p:nvSpPr>
        <p:spPr>
          <a:xfrm>
            <a:off x="436350" y="582350"/>
            <a:ext cx="1818900" cy="3980400"/>
          </a:xfrm>
          <a:prstGeom prst="roundRect">
            <a:avLst>
              <a:gd fmla="val 8905" name="adj"/>
            </a:avLst>
          </a:prstGeom>
          <a:noFill/>
          <a:ln>
            <a:noFill/>
          </a:ln>
        </p:spPr>
      </p:sp>
      <p:sp>
        <p:nvSpPr>
          <p:cNvPr id="594" name="Google Shape;594;p30"/>
          <p:cNvSpPr txBox="1"/>
          <p:nvPr>
            <p:ph idx="1" type="subTitle"/>
          </p:nvPr>
        </p:nvSpPr>
        <p:spPr>
          <a:xfrm>
            <a:off x="2680500" y="1508000"/>
            <a:ext cx="1507200" cy="4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95" name="Google Shape;595;p30"/>
          <p:cNvSpPr txBox="1"/>
          <p:nvPr>
            <p:ph type="title"/>
          </p:nvPr>
        </p:nvSpPr>
        <p:spPr>
          <a:xfrm>
            <a:off x="4925099" y="465100"/>
            <a:ext cx="3825000" cy="1224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96" name="Google Shape;596;p30"/>
          <p:cNvSpPr txBox="1"/>
          <p:nvPr>
            <p:ph idx="3" type="body"/>
          </p:nvPr>
        </p:nvSpPr>
        <p:spPr>
          <a:xfrm>
            <a:off x="4933800" y="1933275"/>
            <a:ext cx="3825000" cy="22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597" name="Google Shape;597;p30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598" name="Google Shape;598;p30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599" name="Google Shape;599;p30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30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01" name="Google Shape;601;p30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602" name="Google Shape;602;p30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3" name="Google Shape;603;p30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4" name="Google Shape;604;p30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05" name="Google Shape;605;p30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30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7" name="Google Shape;607;p30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608" name="Google Shape;608;p30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30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10" name="Google Shape;610;p30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11" name="Google Shape;611;p30"/>
          <p:cNvSpPr/>
          <p:nvPr/>
        </p:nvSpPr>
        <p:spPr>
          <a:xfrm rot="10800000">
            <a:off x="8424663" y="-142"/>
            <a:ext cx="734400" cy="1275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TITLE_1_1_1_4">
    <p:bg>
      <p:bgPr>
        <a:solidFill>
          <a:schemeClr val="dk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"/>
          <p:cNvSpPr/>
          <p:nvPr/>
        </p:nvSpPr>
        <p:spPr>
          <a:xfrm>
            <a:off x="-10702" y="-7492"/>
            <a:ext cx="6848675" cy="5169218"/>
          </a:xfrm>
          <a:custGeom>
            <a:rect b="b" l="l" r="r" t="t"/>
            <a:pathLst>
              <a:path extrusionOk="0" h="5143500" w="6848675">
                <a:moveTo>
                  <a:pt x="0" y="0"/>
                </a:moveTo>
                <a:lnTo>
                  <a:pt x="3886195" y="0"/>
                </a:lnTo>
                <a:lnTo>
                  <a:pt x="6848675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4"/>
          <p:cNvSpPr txBox="1"/>
          <p:nvPr>
            <p:ph type="ctrTitle"/>
          </p:nvPr>
        </p:nvSpPr>
        <p:spPr>
          <a:xfrm>
            <a:off x="385200" y="1031050"/>
            <a:ext cx="4475400" cy="264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" name="Google Shape;63;p4"/>
          <p:cNvSpPr txBox="1"/>
          <p:nvPr>
            <p:ph idx="1" type="subTitle"/>
          </p:nvPr>
        </p:nvSpPr>
        <p:spPr>
          <a:xfrm>
            <a:off x="781550" y="3782525"/>
            <a:ext cx="3227100" cy="104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64" name="Google Shape;64;p4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65" name="Google Shape;65;p4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8" name="Google Shape;68;p4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69" name="Google Shape;69;p4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4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4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2" name="Google Shape;72;p4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" name="Google Shape;74;p4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75" name="Google Shape;75;p4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7" name="Google Shape;77;p4"/>
          <p:cNvSpPr/>
          <p:nvPr/>
        </p:nvSpPr>
        <p:spPr>
          <a:xfrm>
            <a:off x="385200" y="3731488"/>
            <a:ext cx="308105" cy="355911"/>
          </a:xfrm>
          <a:custGeom>
            <a:rect b="b" l="l" r="r" t="t"/>
            <a:pathLst>
              <a:path extrusionOk="0" h="4067556" w="3521201">
                <a:moveTo>
                  <a:pt x="385953" y="669036"/>
                </a:moveTo>
                <a:lnTo>
                  <a:pt x="2747010" y="2030730"/>
                </a:lnTo>
                <a:lnTo>
                  <a:pt x="385953" y="3392424"/>
                </a:lnTo>
                <a:lnTo>
                  <a:pt x="385953" y="669036"/>
                </a:lnTo>
                <a:close/>
                <a:moveTo>
                  <a:pt x="0" y="0"/>
                </a:moveTo>
                <a:lnTo>
                  <a:pt x="0" y="4067556"/>
                </a:lnTo>
                <a:lnTo>
                  <a:pt x="3521202" y="20307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4"/>
          <p:cNvSpPr/>
          <p:nvPr/>
        </p:nvSpPr>
        <p:spPr>
          <a:xfrm>
            <a:off x="6837259" y="0"/>
            <a:ext cx="2306742" cy="4004999"/>
          </a:xfrm>
          <a:custGeom>
            <a:rect b="b" l="l" r="r" t="t"/>
            <a:pathLst>
              <a:path extrusionOk="0" h="4004999" w="2306742">
                <a:moveTo>
                  <a:pt x="1239941" y="0"/>
                </a:moveTo>
                <a:lnTo>
                  <a:pt x="1851866" y="0"/>
                </a:lnTo>
                <a:lnTo>
                  <a:pt x="2305381" y="787399"/>
                </a:lnTo>
                <a:lnTo>
                  <a:pt x="2305381" y="0"/>
                </a:lnTo>
                <a:lnTo>
                  <a:pt x="2306741" y="0"/>
                </a:lnTo>
                <a:lnTo>
                  <a:pt x="2306741" y="1"/>
                </a:lnTo>
                <a:lnTo>
                  <a:pt x="2306742" y="1"/>
                </a:lnTo>
                <a:lnTo>
                  <a:pt x="2306742" y="4004999"/>
                </a:lnTo>
                <a:lnTo>
                  <a:pt x="0" y="1"/>
                </a:lnTo>
                <a:lnTo>
                  <a:pt x="123994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4"/>
          <p:cNvSpPr/>
          <p:nvPr/>
        </p:nvSpPr>
        <p:spPr>
          <a:xfrm rot="10800000">
            <a:off x="8689040" y="-101"/>
            <a:ext cx="453600" cy="7875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ptop placeholder">
  <p:cSld name="CUSTOM_9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1"/>
          <p:cNvSpPr/>
          <p:nvPr/>
        </p:nvSpPr>
        <p:spPr>
          <a:xfrm>
            <a:off x="0" y="400"/>
            <a:ext cx="3042900" cy="5143500"/>
          </a:xfrm>
          <a:prstGeom prst="rect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14" name="Google Shape;614;p31" title="slide13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1775" y="800"/>
            <a:ext cx="61033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31"/>
          <p:cNvSpPr/>
          <p:nvPr>
            <p:ph idx="2" type="pic"/>
          </p:nvPr>
        </p:nvSpPr>
        <p:spPr>
          <a:xfrm>
            <a:off x="4085775" y="888600"/>
            <a:ext cx="4007700" cy="2505900"/>
          </a:xfrm>
          <a:prstGeom prst="rect">
            <a:avLst/>
          </a:prstGeom>
          <a:noFill/>
          <a:ln>
            <a:noFill/>
          </a:ln>
        </p:spPr>
      </p:sp>
      <p:sp>
        <p:nvSpPr>
          <p:cNvPr id="616" name="Google Shape;616;p31"/>
          <p:cNvSpPr txBox="1"/>
          <p:nvPr>
            <p:ph idx="1" type="body"/>
          </p:nvPr>
        </p:nvSpPr>
        <p:spPr>
          <a:xfrm>
            <a:off x="395975" y="1933275"/>
            <a:ext cx="2505900" cy="22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3pPr>
            <a:lvl4pPr indent="-2349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 sz="100"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617" name="Google Shape;617;p31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618" name="Google Shape;618;p31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619" name="Google Shape;619;p31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31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21" name="Google Shape;621;p31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622" name="Google Shape;622;p31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31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624;p31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25" name="Google Shape;625;p31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31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7" name="Google Shape;627;p31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628" name="Google Shape;628;p31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31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30" name="Google Shape;630;p31"/>
          <p:cNvSpPr txBox="1"/>
          <p:nvPr>
            <p:ph type="title"/>
          </p:nvPr>
        </p:nvSpPr>
        <p:spPr>
          <a:xfrm>
            <a:off x="387275" y="465100"/>
            <a:ext cx="2505900" cy="1224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1" name="Google Shape;631;p31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32" name="Google Shape;632;p31"/>
          <p:cNvSpPr/>
          <p:nvPr/>
        </p:nvSpPr>
        <p:spPr>
          <a:xfrm rot="10800000">
            <a:off x="8424663" y="-142"/>
            <a:ext cx="734400" cy="1275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ptop placeholder 2">
  <p:cSld name="CUSTOM_9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32"/>
          <p:cNvSpPr/>
          <p:nvPr/>
        </p:nvSpPr>
        <p:spPr>
          <a:xfrm>
            <a:off x="6103275" y="400"/>
            <a:ext cx="3042900" cy="5143500"/>
          </a:xfrm>
          <a:prstGeom prst="rect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35" name="Google Shape;635;p32" title="slide13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0"/>
            <a:ext cx="61033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32"/>
          <p:cNvSpPr/>
          <p:nvPr>
            <p:ph idx="2" type="pic"/>
          </p:nvPr>
        </p:nvSpPr>
        <p:spPr>
          <a:xfrm>
            <a:off x="1044000" y="888600"/>
            <a:ext cx="4007700" cy="2505900"/>
          </a:xfrm>
          <a:prstGeom prst="rect">
            <a:avLst/>
          </a:prstGeom>
          <a:noFill/>
          <a:ln>
            <a:noFill/>
          </a:ln>
        </p:spPr>
      </p:sp>
      <p:sp>
        <p:nvSpPr>
          <p:cNvPr id="637" name="Google Shape;637;p32"/>
          <p:cNvSpPr txBox="1"/>
          <p:nvPr>
            <p:ph idx="1" type="body"/>
          </p:nvPr>
        </p:nvSpPr>
        <p:spPr>
          <a:xfrm>
            <a:off x="6249000" y="1933275"/>
            <a:ext cx="2505900" cy="22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638" name="Google Shape;638;p32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639" name="Google Shape;639;p32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640" name="Google Shape;640;p32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32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42" name="Google Shape;642;p32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643" name="Google Shape;643;p32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32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32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46" name="Google Shape;646;p32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32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48" name="Google Shape;648;p32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649" name="Google Shape;649;p32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32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51" name="Google Shape;651;p32"/>
          <p:cNvSpPr txBox="1"/>
          <p:nvPr>
            <p:ph type="title"/>
          </p:nvPr>
        </p:nvSpPr>
        <p:spPr>
          <a:xfrm>
            <a:off x="6240304" y="465100"/>
            <a:ext cx="2505900" cy="1224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2" name="Google Shape;652;p32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8424663" y="-142"/>
            <a:ext cx="734400" cy="1275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copy 1+ 3 - image placeholder">
  <p:cSld name="CUSTOM_14">
    <p:bg>
      <p:bgPr>
        <a:solidFill>
          <a:schemeClr val="dk1"/>
        </a:solidFill>
      </p:bgPr>
    </p:bg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3"/>
          <p:cNvSpPr txBox="1"/>
          <p:nvPr>
            <p:ph idx="1" type="body"/>
          </p:nvPr>
        </p:nvSpPr>
        <p:spPr>
          <a:xfrm>
            <a:off x="7010125" y="267925"/>
            <a:ext cx="1895400" cy="147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3pPr>
            <a:lvl4pPr indent="-23495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●"/>
              <a:defRPr sz="100">
                <a:solidFill>
                  <a:schemeClr val="dk1"/>
                </a:solidFill>
              </a:defRPr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○"/>
              <a:defRPr>
                <a:solidFill>
                  <a:schemeClr val="dk1"/>
                </a:solidFill>
              </a:defRPr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■"/>
              <a:defRPr>
                <a:solidFill>
                  <a:schemeClr val="dk1"/>
                </a:solidFill>
              </a:defRPr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56" name="Google Shape;656;p33"/>
          <p:cNvSpPr txBox="1"/>
          <p:nvPr>
            <p:ph idx="2" type="body"/>
          </p:nvPr>
        </p:nvSpPr>
        <p:spPr>
          <a:xfrm>
            <a:off x="7010175" y="1842375"/>
            <a:ext cx="1895400" cy="147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3pPr>
            <a:lvl4pPr indent="-23495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●"/>
              <a:defRPr sz="100">
                <a:solidFill>
                  <a:schemeClr val="dk1"/>
                </a:solidFill>
              </a:defRPr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○"/>
              <a:defRPr>
                <a:solidFill>
                  <a:schemeClr val="dk1"/>
                </a:solidFill>
              </a:defRPr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■"/>
              <a:defRPr>
                <a:solidFill>
                  <a:schemeClr val="dk1"/>
                </a:solidFill>
              </a:defRPr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57" name="Google Shape;657;p33"/>
          <p:cNvSpPr txBox="1"/>
          <p:nvPr>
            <p:ph idx="3" type="body"/>
          </p:nvPr>
        </p:nvSpPr>
        <p:spPr>
          <a:xfrm>
            <a:off x="7010175" y="3416675"/>
            <a:ext cx="1895400" cy="147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3pPr>
            <a:lvl4pPr indent="-23495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●"/>
              <a:defRPr sz="100">
                <a:solidFill>
                  <a:schemeClr val="dk1"/>
                </a:solidFill>
              </a:defRPr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○"/>
              <a:defRPr>
                <a:solidFill>
                  <a:schemeClr val="dk1"/>
                </a:solidFill>
              </a:defRPr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■"/>
              <a:defRPr>
                <a:solidFill>
                  <a:schemeClr val="dk1"/>
                </a:solidFill>
              </a:defRPr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58" name="Google Shape;658;p33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59" name="Google Shape;659;p33"/>
          <p:cNvSpPr txBox="1"/>
          <p:nvPr>
            <p:ph idx="4" type="body"/>
          </p:nvPr>
        </p:nvSpPr>
        <p:spPr>
          <a:xfrm>
            <a:off x="397920" y="1933275"/>
            <a:ext cx="3066000" cy="22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3pPr>
            <a:lvl4pPr indent="-2349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●"/>
              <a:defRPr sz="100">
                <a:solidFill>
                  <a:schemeClr val="dk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○"/>
              <a:defRPr>
                <a:solidFill>
                  <a:schemeClr val="dk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■"/>
              <a:defRPr>
                <a:solidFill>
                  <a:schemeClr val="dk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60" name="Google Shape;660;p33"/>
          <p:cNvSpPr txBox="1"/>
          <p:nvPr>
            <p:ph type="title"/>
          </p:nvPr>
        </p:nvSpPr>
        <p:spPr>
          <a:xfrm>
            <a:off x="387275" y="465100"/>
            <a:ext cx="3066000" cy="1224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61" name="Google Shape;661;p33"/>
          <p:cNvSpPr txBox="1"/>
          <p:nvPr>
            <p:ph idx="5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62" name="Google Shape;662;p33" title="Goat climbing.jpg"/>
          <p:cNvPicPr preferRelativeResize="0"/>
          <p:nvPr/>
        </p:nvPicPr>
        <p:blipFill rotWithShape="1">
          <a:blip r:embed="rId2">
            <a:alphaModFix/>
          </a:blip>
          <a:srcRect b="0" l="33155" r="33151" t="0"/>
          <a:stretch/>
        </p:blipFill>
        <p:spPr>
          <a:xfrm>
            <a:off x="4209900" y="267925"/>
            <a:ext cx="2692198" cy="46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33"/>
          <p:cNvSpPr/>
          <p:nvPr>
            <p:ph idx="6" type="pic"/>
          </p:nvPr>
        </p:nvSpPr>
        <p:spPr>
          <a:xfrm>
            <a:off x="4209900" y="267925"/>
            <a:ext cx="2692200" cy="4619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copy 1+ 3 - image placeholder 1">
  <p:cSld name="CUSTOM_14_1">
    <p:bg>
      <p:bgPr>
        <a:solidFill>
          <a:schemeClr val="lt1"/>
        </a:solidFill>
      </p:bgPr>
    </p:bg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34"/>
          <p:cNvSpPr txBox="1"/>
          <p:nvPr>
            <p:ph idx="1" type="body"/>
          </p:nvPr>
        </p:nvSpPr>
        <p:spPr>
          <a:xfrm>
            <a:off x="7010125" y="267925"/>
            <a:ext cx="1895400" cy="147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>
                <a:solidFill>
                  <a:schemeClr val="dk1"/>
                </a:solidFill>
              </a:defRPr>
            </a:lvl3pPr>
            <a:lvl4pPr indent="-2349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●"/>
              <a:defRPr sz="100">
                <a:solidFill>
                  <a:schemeClr val="dk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○"/>
              <a:defRPr>
                <a:solidFill>
                  <a:schemeClr val="dk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■"/>
              <a:defRPr>
                <a:solidFill>
                  <a:schemeClr val="dk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●"/>
              <a:defRPr>
                <a:solidFill>
                  <a:schemeClr val="dk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○"/>
              <a:defRPr>
                <a:solidFill>
                  <a:schemeClr val="dk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66" name="Google Shape;666;p34"/>
          <p:cNvSpPr txBox="1"/>
          <p:nvPr>
            <p:ph idx="2" type="body"/>
          </p:nvPr>
        </p:nvSpPr>
        <p:spPr>
          <a:xfrm>
            <a:off x="7010175" y="1842375"/>
            <a:ext cx="1895400" cy="147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>
                <a:solidFill>
                  <a:schemeClr val="dk1"/>
                </a:solidFill>
              </a:defRPr>
            </a:lvl3pPr>
            <a:lvl4pPr indent="-2349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●"/>
              <a:defRPr sz="100">
                <a:solidFill>
                  <a:schemeClr val="dk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○"/>
              <a:defRPr>
                <a:solidFill>
                  <a:schemeClr val="dk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■"/>
              <a:defRPr>
                <a:solidFill>
                  <a:schemeClr val="dk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●"/>
              <a:defRPr>
                <a:solidFill>
                  <a:schemeClr val="dk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○"/>
              <a:defRPr>
                <a:solidFill>
                  <a:schemeClr val="dk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67" name="Google Shape;667;p34"/>
          <p:cNvSpPr txBox="1"/>
          <p:nvPr>
            <p:ph idx="3" type="body"/>
          </p:nvPr>
        </p:nvSpPr>
        <p:spPr>
          <a:xfrm>
            <a:off x="7010175" y="3416675"/>
            <a:ext cx="1895400" cy="147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>
                <a:solidFill>
                  <a:schemeClr val="dk1"/>
                </a:solidFill>
              </a:defRPr>
            </a:lvl3pPr>
            <a:lvl4pPr indent="-2349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●"/>
              <a:defRPr sz="100">
                <a:solidFill>
                  <a:schemeClr val="dk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○"/>
              <a:defRPr>
                <a:solidFill>
                  <a:schemeClr val="dk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■"/>
              <a:defRPr>
                <a:solidFill>
                  <a:schemeClr val="dk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●"/>
              <a:defRPr>
                <a:solidFill>
                  <a:schemeClr val="dk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○"/>
              <a:defRPr>
                <a:solidFill>
                  <a:schemeClr val="dk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68" name="Google Shape;668;p34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dk1"/>
                </a:solidFill>
              </a:defRPr>
            </a:lvl1pPr>
            <a:lvl2pPr lvl="1">
              <a:buNone/>
              <a:defRPr>
                <a:solidFill>
                  <a:schemeClr val="dk1"/>
                </a:solidFill>
              </a:defRPr>
            </a:lvl2pPr>
            <a:lvl3pPr lvl="2">
              <a:buNone/>
              <a:defRPr>
                <a:solidFill>
                  <a:schemeClr val="dk1"/>
                </a:solidFill>
              </a:defRPr>
            </a:lvl3pPr>
            <a:lvl4pPr lvl="3">
              <a:buNone/>
              <a:defRPr>
                <a:solidFill>
                  <a:schemeClr val="dk1"/>
                </a:solidFill>
              </a:defRPr>
            </a:lvl4pPr>
            <a:lvl5pPr lvl="4">
              <a:buNone/>
              <a:defRPr>
                <a:solidFill>
                  <a:schemeClr val="dk1"/>
                </a:solidFill>
              </a:defRPr>
            </a:lvl5pPr>
            <a:lvl6pPr lvl="5">
              <a:buNone/>
              <a:defRPr>
                <a:solidFill>
                  <a:schemeClr val="dk1"/>
                </a:solidFill>
              </a:defRPr>
            </a:lvl6pPr>
            <a:lvl7pPr lvl="6">
              <a:buNone/>
              <a:defRPr>
                <a:solidFill>
                  <a:schemeClr val="dk1"/>
                </a:solidFill>
              </a:defRPr>
            </a:lvl7pPr>
            <a:lvl8pPr lvl="7">
              <a:buNone/>
              <a:defRPr>
                <a:solidFill>
                  <a:schemeClr val="dk1"/>
                </a:solidFill>
              </a:defRPr>
            </a:lvl8pPr>
            <a:lvl9pPr lvl="8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69" name="Google Shape;669;p34"/>
          <p:cNvSpPr txBox="1"/>
          <p:nvPr>
            <p:ph idx="4" type="body"/>
          </p:nvPr>
        </p:nvSpPr>
        <p:spPr>
          <a:xfrm>
            <a:off x="397920" y="1933275"/>
            <a:ext cx="3066000" cy="22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>
                <a:solidFill>
                  <a:schemeClr val="dk1"/>
                </a:solidFill>
              </a:defRPr>
            </a:lvl3pPr>
            <a:lvl4pPr indent="-2349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●"/>
              <a:defRPr sz="100">
                <a:solidFill>
                  <a:schemeClr val="dk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○"/>
              <a:defRPr>
                <a:solidFill>
                  <a:schemeClr val="dk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■"/>
              <a:defRPr>
                <a:solidFill>
                  <a:schemeClr val="dk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●"/>
              <a:defRPr>
                <a:solidFill>
                  <a:schemeClr val="dk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○"/>
              <a:defRPr>
                <a:solidFill>
                  <a:schemeClr val="dk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70" name="Google Shape;670;p34"/>
          <p:cNvSpPr txBox="1"/>
          <p:nvPr>
            <p:ph type="title"/>
          </p:nvPr>
        </p:nvSpPr>
        <p:spPr>
          <a:xfrm>
            <a:off x="387275" y="465100"/>
            <a:ext cx="3066000" cy="1224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71" name="Google Shape;671;p34"/>
          <p:cNvSpPr txBox="1"/>
          <p:nvPr>
            <p:ph idx="5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72" name="Google Shape;672;p34" title="Goat climbing.jpg"/>
          <p:cNvPicPr preferRelativeResize="0"/>
          <p:nvPr/>
        </p:nvPicPr>
        <p:blipFill rotWithShape="1">
          <a:blip r:embed="rId2">
            <a:alphaModFix/>
          </a:blip>
          <a:srcRect b="0" l="33155" r="33151" t="0"/>
          <a:stretch/>
        </p:blipFill>
        <p:spPr>
          <a:xfrm>
            <a:off x="4209900" y="267925"/>
            <a:ext cx="2692198" cy="46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34"/>
          <p:cNvSpPr/>
          <p:nvPr>
            <p:ph idx="6" type="pic"/>
          </p:nvPr>
        </p:nvSpPr>
        <p:spPr>
          <a:xfrm>
            <a:off x="4209900" y="267925"/>
            <a:ext cx="2692200" cy="4619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">
  <p:cSld name="CUSTOM_10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35"/>
          <p:cNvGrpSpPr/>
          <p:nvPr/>
        </p:nvGrpSpPr>
        <p:grpSpPr>
          <a:xfrm>
            <a:off x="2504291" y="1392917"/>
            <a:ext cx="4227591" cy="882580"/>
            <a:chOff x="1628775" y="1957387"/>
            <a:chExt cx="5888830" cy="1229391"/>
          </a:xfrm>
        </p:grpSpPr>
        <p:grpSp>
          <p:nvGrpSpPr>
            <p:cNvPr id="676" name="Google Shape;676;p35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677" name="Google Shape;677;p35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32800" lIns="65600" spcFirstLastPara="1" rIns="65600" wrap="square" tIns="328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9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35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32800" lIns="65600" spcFirstLastPara="1" rIns="65600" wrap="square" tIns="328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9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79" name="Google Shape;679;p35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680" name="Google Shape;680;p35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32800" lIns="65600" spcFirstLastPara="1" rIns="65600" wrap="square" tIns="328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29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" name="Google Shape;681;p35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32800" lIns="65600" spcFirstLastPara="1" rIns="65600" wrap="square" tIns="328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29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" name="Google Shape;682;p35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32800" lIns="65600" spcFirstLastPara="1" rIns="65600" wrap="square" tIns="328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29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83" name="Google Shape;683;p35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32800" lIns="65600" spcFirstLastPara="1" rIns="65600" wrap="square" tIns="328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9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35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32800" lIns="65600" spcFirstLastPara="1" rIns="65600" wrap="square" tIns="328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9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5" name="Google Shape;685;p35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686" name="Google Shape;686;p35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32800" lIns="65600" spcFirstLastPara="1" rIns="65600" wrap="square" tIns="328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9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35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32800" lIns="65600" spcFirstLastPara="1" rIns="65600" wrap="square" tIns="328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9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88" name="Google Shape;688;p35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9" name="Google Shape;689;p35"/>
          <p:cNvSpPr/>
          <p:nvPr/>
        </p:nvSpPr>
        <p:spPr>
          <a:xfrm rot="10800000">
            <a:off x="8424663" y="-142"/>
            <a:ext cx="734400" cy="12753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36"/>
          <p:cNvSpPr/>
          <p:nvPr/>
        </p:nvSpPr>
        <p:spPr>
          <a:xfrm>
            <a:off x="1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36"/>
          <p:cNvSpPr txBox="1"/>
          <p:nvPr>
            <p:ph type="title"/>
          </p:nvPr>
        </p:nvSpPr>
        <p:spPr>
          <a:xfrm>
            <a:off x="385204" y="3140509"/>
            <a:ext cx="1937400" cy="1354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693" name="Google Shape;693;p36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694" name="Google Shape;694;p36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695" name="Google Shape;695;p36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36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97" name="Google Shape;697;p36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698" name="Google Shape;698;p36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9" name="Google Shape;699;p36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0" name="Google Shape;700;p36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01" name="Google Shape;701;p36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36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03" name="Google Shape;703;p36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704" name="Google Shape;704;p36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36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06" name="Google Shape;706;p36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07" name="Google Shape;707;p36"/>
          <p:cNvSpPr/>
          <p:nvPr/>
        </p:nvSpPr>
        <p:spPr>
          <a:xfrm rot="10800000">
            <a:off x="8424663" y="-142"/>
            <a:ext cx="734400" cy="12753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778">
          <p15:clr>
            <a:srgbClr val="E46962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with logo - purple">
  <p:cSld name="CUSTOM_1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37"/>
          <p:cNvSpPr/>
          <p:nvPr/>
        </p:nvSpPr>
        <p:spPr>
          <a:xfrm>
            <a:off x="32630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37"/>
          <p:cNvSpPr/>
          <p:nvPr/>
        </p:nvSpPr>
        <p:spPr>
          <a:xfrm>
            <a:off x="-7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37"/>
          <p:cNvSpPr txBox="1"/>
          <p:nvPr>
            <p:ph idx="1" type="subTitle"/>
          </p:nvPr>
        </p:nvSpPr>
        <p:spPr>
          <a:xfrm>
            <a:off x="385200" y="4229475"/>
            <a:ext cx="2130300" cy="39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12" name="Google Shape;712;p37"/>
          <p:cNvSpPr/>
          <p:nvPr/>
        </p:nvSpPr>
        <p:spPr>
          <a:xfrm>
            <a:off x="0" y="3152094"/>
            <a:ext cx="2260800" cy="920750"/>
          </a:xfrm>
          <a:custGeom>
            <a:rect b="b" l="l" r="r" t="t"/>
            <a:pathLst>
              <a:path extrusionOk="0" h="920750" w="2260800">
                <a:moveTo>
                  <a:pt x="0" y="0"/>
                </a:moveTo>
                <a:lnTo>
                  <a:pt x="1730479" y="0"/>
                </a:lnTo>
                <a:lnTo>
                  <a:pt x="2260800" y="920750"/>
                </a:lnTo>
                <a:lnTo>
                  <a:pt x="0" y="9207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37"/>
          <p:cNvSpPr txBox="1"/>
          <p:nvPr>
            <p:ph type="title"/>
          </p:nvPr>
        </p:nvSpPr>
        <p:spPr>
          <a:xfrm>
            <a:off x="385200" y="3152100"/>
            <a:ext cx="1001700" cy="92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714" name="Google Shape;714;p37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715" name="Google Shape;715;p37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716" name="Google Shape;716;p37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37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18" name="Google Shape;718;p37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719" name="Google Shape;719;p37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0" name="Google Shape;720;p37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1" name="Google Shape;721;p37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22" name="Google Shape;722;p37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37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24" name="Google Shape;724;p37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725" name="Google Shape;725;p37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37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27" name="Google Shape;727;p37"/>
          <p:cNvSpPr/>
          <p:nvPr/>
        </p:nvSpPr>
        <p:spPr>
          <a:xfrm>
            <a:off x="6837259" y="0"/>
            <a:ext cx="2306742" cy="4004999"/>
          </a:xfrm>
          <a:custGeom>
            <a:rect b="b" l="l" r="r" t="t"/>
            <a:pathLst>
              <a:path extrusionOk="0" h="4004999" w="2306742">
                <a:moveTo>
                  <a:pt x="1239941" y="0"/>
                </a:moveTo>
                <a:lnTo>
                  <a:pt x="1851866" y="0"/>
                </a:lnTo>
                <a:lnTo>
                  <a:pt x="2305381" y="787399"/>
                </a:lnTo>
                <a:lnTo>
                  <a:pt x="2305381" y="0"/>
                </a:lnTo>
                <a:lnTo>
                  <a:pt x="2306741" y="0"/>
                </a:lnTo>
                <a:lnTo>
                  <a:pt x="2306741" y="1"/>
                </a:lnTo>
                <a:lnTo>
                  <a:pt x="2306742" y="1"/>
                </a:lnTo>
                <a:lnTo>
                  <a:pt x="2306742" y="4004999"/>
                </a:lnTo>
                <a:lnTo>
                  <a:pt x="0" y="1"/>
                </a:lnTo>
                <a:lnTo>
                  <a:pt x="123994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37"/>
          <p:cNvSpPr/>
          <p:nvPr/>
        </p:nvSpPr>
        <p:spPr>
          <a:xfrm rot="10800000">
            <a:off x="8689040" y="-101"/>
            <a:ext cx="453600" cy="7875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37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with logo - orange">
  <p:cSld name="CUSTOM_1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38"/>
          <p:cNvSpPr/>
          <p:nvPr/>
        </p:nvSpPr>
        <p:spPr>
          <a:xfrm>
            <a:off x="32630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38"/>
          <p:cNvSpPr/>
          <p:nvPr/>
        </p:nvSpPr>
        <p:spPr>
          <a:xfrm>
            <a:off x="-7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38"/>
          <p:cNvSpPr/>
          <p:nvPr/>
        </p:nvSpPr>
        <p:spPr>
          <a:xfrm>
            <a:off x="0" y="3152094"/>
            <a:ext cx="2260800" cy="920750"/>
          </a:xfrm>
          <a:custGeom>
            <a:rect b="b" l="l" r="r" t="t"/>
            <a:pathLst>
              <a:path extrusionOk="0" h="920750" w="2260800">
                <a:moveTo>
                  <a:pt x="0" y="0"/>
                </a:moveTo>
                <a:lnTo>
                  <a:pt x="1730479" y="0"/>
                </a:lnTo>
                <a:lnTo>
                  <a:pt x="2260800" y="920750"/>
                </a:lnTo>
                <a:lnTo>
                  <a:pt x="0" y="9207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4" name="Google Shape;734;p38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735" name="Google Shape;735;p38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736" name="Google Shape;736;p38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38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38" name="Google Shape;738;p38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739" name="Google Shape;739;p38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0" name="Google Shape;740;p38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741;p38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42" name="Google Shape;742;p38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38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4" name="Google Shape;744;p38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745" name="Google Shape;745;p38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8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47" name="Google Shape;747;p38"/>
          <p:cNvSpPr/>
          <p:nvPr/>
        </p:nvSpPr>
        <p:spPr>
          <a:xfrm>
            <a:off x="6837259" y="0"/>
            <a:ext cx="2306742" cy="4004999"/>
          </a:xfrm>
          <a:custGeom>
            <a:rect b="b" l="l" r="r" t="t"/>
            <a:pathLst>
              <a:path extrusionOk="0" h="4004999" w="2306742">
                <a:moveTo>
                  <a:pt x="1239941" y="0"/>
                </a:moveTo>
                <a:lnTo>
                  <a:pt x="1851866" y="0"/>
                </a:lnTo>
                <a:lnTo>
                  <a:pt x="2305381" y="787399"/>
                </a:lnTo>
                <a:lnTo>
                  <a:pt x="2305381" y="0"/>
                </a:lnTo>
                <a:lnTo>
                  <a:pt x="2306741" y="0"/>
                </a:lnTo>
                <a:lnTo>
                  <a:pt x="2306741" y="1"/>
                </a:lnTo>
                <a:lnTo>
                  <a:pt x="2306742" y="1"/>
                </a:lnTo>
                <a:lnTo>
                  <a:pt x="2306742" y="4004999"/>
                </a:lnTo>
                <a:lnTo>
                  <a:pt x="0" y="1"/>
                </a:lnTo>
                <a:lnTo>
                  <a:pt x="123994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38"/>
          <p:cNvSpPr/>
          <p:nvPr/>
        </p:nvSpPr>
        <p:spPr>
          <a:xfrm rot="10800000">
            <a:off x="8689040" y="-101"/>
            <a:ext cx="453600" cy="7875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38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50" name="Google Shape;750;p38"/>
          <p:cNvSpPr txBox="1"/>
          <p:nvPr>
            <p:ph type="title"/>
          </p:nvPr>
        </p:nvSpPr>
        <p:spPr>
          <a:xfrm>
            <a:off x="385200" y="3152100"/>
            <a:ext cx="1001700" cy="92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51" name="Google Shape;751;p38"/>
          <p:cNvSpPr txBox="1"/>
          <p:nvPr>
            <p:ph idx="1" type="subTitle"/>
          </p:nvPr>
        </p:nvSpPr>
        <p:spPr>
          <a:xfrm>
            <a:off x="385200" y="4229475"/>
            <a:ext cx="2130300" cy="39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with logo - green">
  <p:cSld name="CUSTOM_11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9"/>
          <p:cNvSpPr/>
          <p:nvPr/>
        </p:nvSpPr>
        <p:spPr>
          <a:xfrm>
            <a:off x="32630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39"/>
          <p:cNvSpPr/>
          <p:nvPr/>
        </p:nvSpPr>
        <p:spPr>
          <a:xfrm>
            <a:off x="-7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39"/>
          <p:cNvSpPr/>
          <p:nvPr/>
        </p:nvSpPr>
        <p:spPr>
          <a:xfrm>
            <a:off x="0" y="3152094"/>
            <a:ext cx="2260800" cy="920750"/>
          </a:xfrm>
          <a:custGeom>
            <a:rect b="b" l="l" r="r" t="t"/>
            <a:pathLst>
              <a:path extrusionOk="0" h="920750" w="2260800">
                <a:moveTo>
                  <a:pt x="0" y="0"/>
                </a:moveTo>
                <a:lnTo>
                  <a:pt x="1730479" y="0"/>
                </a:lnTo>
                <a:lnTo>
                  <a:pt x="2260800" y="920750"/>
                </a:lnTo>
                <a:lnTo>
                  <a:pt x="0" y="92075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6" name="Google Shape;756;p39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757" name="Google Shape;757;p39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758" name="Google Shape;758;p39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759;p39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60" name="Google Shape;760;p39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761" name="Google Shape;761;p39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39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39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64" name="Google Shape;764;p39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39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6" name="Google Shape;766;p39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767" name="Google Shape;767;p39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39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69" name="Google Shape;769;p39"/>
          <p:cNvSpPr/>
          <p:nvPr/>
        </p:nvSpPr>
        <p:spPr>
          <a:xfrm>
            <a:off x="6837259" y="0"/>
            <a:ext cx="2306742" cy="4004999"/>
          </a:xfrm>
          <a:custGeom>
            <a:rect b="b" l="l" r="r" t="t"/>
            <a:pathLst>
              <a:path extrusionOk="0" h="4004999" w="2306742">
                <a:moveTo>
                  <a:pt x="1239941" y="0"/>
                </a:moveTo>
                <a:lnTo>
                  <a:pt x="1851866" y="0"/>
                </a:lnTo>
                <a:lnTo>
                  <a:pt x="2305381" y="787399"/>
                </a:lnTo>
                <a:lnTo>
                  <a:pt x="2305381" y="0"/>
                </a:lnTo>
                <a:lnTo>
                  <a:pt x="2306741" y="0"/>
                </a:lnTo>
                <a:lnTo>
                  <a:pt x="2306741" y="1"/>
                </a:lnTo>
                <a:lnTo>
                  <a:pt x="2306742" y="1"/>
                </a:lnTo>
                <a:lnTo>
                  <a:pt x="2306742" y="4004999"/>
                </a:lnTo>
                <a:lnTo>
                  <a:pt x="0" y="1"/>
                </a:lnTo>
                <a:lnTo>
                  <a:pt x="123994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39"/>
          <p:cNvSpPr/>
          <p:nvPr/>
        </p:nvSpPr>
        <p:spPr>
          <a:xfrm rot="10800000">
            <a:off x="8689040" y="-101"/>
            <a:ext cx="453600" cy="7875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39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72" name="Google Shape;772;p39"/>
          <p:cNvSpPr txBox="1"/>
          <p:nvPr>
            <p:ph type="title"/>
          </p:nvPr>
        </p:nvSpPr>
        <p:spPr>
          <a:xfrm>
            <a:off x="385200" y="3152100"/>
            <a:ext cx="1001700" cy="92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3" name="Google Shape;773;p39"/>
          <p:cNvSpPr txBox="1"/>
          <p:nvPr>
            <p:ph idx="1" type="subTitle"/>
          </p:nvPr>
        </p:nvSpPr>
        <p:spPr>
          <a:xfrm>
            <a:off x="385200" y="4229475"/>
            <a:ext cx="2130300" cy="39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with logo - light purple ">
  <p:cSld name="CUSTOM_11_3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40"/>
          <p:cNvSpPr/>
          <p:nvPr/>
        </p:nvSpPr>
        <p:spPr>
          <a:xfrm>
            <a:off x="32630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40"/>
          <p:cNvSpPr/>
          <p:nvPr/>
        </p:nvSpPr>
        <p:spPr>
          <a:xfrm>
            <a:off x="-7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40"/>
          <p:cNvSpPr/>
          <p:nvPr/>
        </p:nvSpPr>
        <p:spPr>
          <a:xfrm>
            <a:off x="0" y="3152094"/>
            <a:ext cx="2260800" cy="920750"/>
          </a:xfrm>
          <a:custGeom>
            <a:rect b="b" l="l" r="r" t="t"/>
            <a:pathLst>
              <a:path extrusionOk="0" h="920750" w="2260800">
                <a:moveTo>
                  <a:pt x="0" y="0"/>
                </a:moveTo>
                <a:lnTo>
                  <a:pt x="1730479" y="0"/>
                </a:lnTo>
                <a:lnTo>
                  <a:pt x="2260800" y="920750"/>
                </a:lnTo>
                <a:lnTo>
                  <a:pt x="0" y="92075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8" name="Google Shape;778;p40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779" name="Google Shape;779;p40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780" name="Google Shape;780;p40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40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82" name="Google Shape;782;p40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783" name="Google Shape;783;p40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40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40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86" name="Google Shape;786;p40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40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8" name="Google Shape;788;p40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789" name="Google Shape;789;p40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40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91" name="Google Shape;791;p40"/>
          <p:cNvSpPr/>
          <p:nvPr/>
        </p:nvSpPr>
        <p:spPr>
          <a:xfrm>
            <a:off x="6837259" y="0"/>
            <a:ext cx="2306742" cy="4004999"/>
          </a:xfrm>
          <a:custGeom>
            <a:rect b="b" l="l" r="r" t="t"/>
            <a:pathLst>
              <a:path extrusionOk="0" h="4004999" w="2306742">
                <a:moveTo>
                  <a:pt x="1239941" y="0"/>
                </a:moveTo>
                <a:lnTo>
                  <a:pt x="1851866" y="0"/>
                </a:lnTo>
                <a:lnTo>
                  <a:pt x="2305381" y="787399"/>
                </a:lnTo>
                <a:lnTo>
                  <a:pt x="2305381" y="0"/>
                </a:lnTo>
                <a:lnTo>
                  <a:pt x="2306741" y="0"/>
                </a:lnTo>
                <a:lnTo>
                  <a:pt x="2306741" y="1"/>
                </a:lnTo>
                <a:lnTo>
                  <a:pt x="2306742" y="1"/>
                </a:lnTo>
                <a:lnTo>
                  <a:pt x="2306742" y="4004999"/>
                </a:lnTo>
                <a:lnTo>
                  <a:pt x="0" y="1"/>
                </a:lnTo>
                <a:lnTo>
                  <a:pt x="123994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40"/>
          <p:cNvSpPr/>
          <p:nvPr/>
        </p:nvSpPr>
        <p:spPr>
          <a:xfrm rot="10800000">
            <a:off x="8689040" y="-101"/>
            <a:ext cx="453600" cy="7875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40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94" name="Google Shape;794;p40"/>
          <p:cNvSpPr txBox="1"/>
          <p:nvPr>
            <p:ph type="title"/>
          </p:nvPr>
        </p:nvSpPr>
        <p:spPr>
          <a:xfrm>
            <a:off x="385200" y="3152100"/>
            <a:ext cx="1001700" cy="92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5" name="Google Shape;795;p40"/>
          <p:cNvSpPr txBox="1"/>
          <p:nvPr>
            <p:ph idx="1" type="subTitle"/>
          </p:nvPr>
        </p:nvSpPr>
        <p:spPr>
          <a:xfrm>
            <a:off x="385200" y="4229475"/>
            <a:ext cx="2130300" cy="39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4">
  <p:cSld name="TITLE_1_1_1_4_1">
    <p:bg>
      <p:bgPr>
        <a:solidFill>
          <a:schemeClr val="dk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"/>
          <p:cNvSpPr txBox="1"/>
          <p:nvPr>
            <p:ph type="ctrTitle"/>
          </p:nvPr>
        </p:nvSpPr>
        <p:spPr>
          <a:xfrm>
            <a:off x="1828800" y="1854532"/>
            <a:ext cx="6371700" cy="156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b="0" sz="60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b="0" sz="60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b="0" sz="60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b="0" sz="60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b="0" sz="60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b="0" sz="60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b="0" sz="60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b="0" sz="6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2" name="Google Shape;82;p5"/>
          <p:cNvSpPr txBox="1"/>
          <p:nvPr>
            <p:ph idx="1" type="subTitle"/>
          </p:nvPr>
        </p:nvSpPr>
        <p:spPr>
          <a:xfrm>
            <a:off x="1828800" y="3225948"/>
            <a:ext cx="6371700" cy="104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None/>
              <a:defRPr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9pPr>
          </a:lstStyle>
          <a:p/>
        </p:txBody>
      </p:sp>
      <p:grpSp>
        <p:nvGrpSpPr>
          <p:cNvPr id="83" name="Google Shape;83;p5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84" name="Google Shape;84;p5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7" name="Google Shape;87;p5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88" name="Google Shape;88;p5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89;p5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90;p5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1" name="Google Shape;91;p5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3" name="Google Shape;93;p5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94" name="Google Shape;94;p5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6" name="Google Shape;96;p5"/>
          <p:cNvSpPr/>
          <p:nvPr/>
        </p:nvSpPr>
        <p:spPr>
          <a:xfrm rot="10800000">
            <a:off x="8409591" y="-142"/>
            <a:ext cx="734400" cy="1275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5"/>
          <p:cNvSpPr/>
          <p:nvPr/>
        </p:nvSpPr>
        <p:spPr>
          <a:xfrm rot="5400000">
            <a:off x="-131293" y="1320433"/>
            <a:ext cx="1930115" cy="1669174"/>
          </a:xfrm>
          <a:custGeom>
            <a:rect b="b" l="l" r="r" t="t"/>
            <a:pathLst>
              <a:path extrusionOk="0" h="1002507" w="1167997">
                <a:moveTo>
                  <a:pt x="0" y="1002507"/>
                </a:moveTo>
                <a:lnTo>
                  <a:pt x="583999" y="0"/>
                </a:lnTo>
                <a:lnTo>
                  <a:pt x="1167997" y="1002507"/>
                </a:lnTo>
                <a:lnTo>
                  <a:pt x="1021721" y="1002507"/>
                </a:lnTo>
                <a:lnTo>
                  <a:pt x="583998" y="251103"/>
                </a:lnTo>
                <a:lnTo>
                  <a:pt x="146275" y="100250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with logo - red">
  <p:cSld name="CUSTOM_11_3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41"/>
          <p:cNvSpPr/>
          <p:nvPr/>
        </p:nvSpPr>
        <p:spPr>
          <a:xfrm>
            <a:off x="32630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41"/>
          <p:cNvSpPr/>
          <p:nvPr/>
        </p:nvSpPr>
        <p:spPr>
          <a:xfrm>
            <a:off x="-7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41"/>
          <p:cNvSpPr/>
          <p:nvPr/>
        </p:nvSpPr>
        <p:spPr>
          <a:xfrm>
            <a:off x="0" y="3152094"/>
            <a:ext cx="2260800" cy="920750"/>
          </a:xfrm>
          <a:custGeom>
            <a:rect b="b" l="l" r="r" t="t"/>
            <a:pathLst>
              <a:path extrusionOk="0" h="920750" w="2260800">
                <a:moveTo>
                  <a:pt x="0" y="0"/>
                </a:moveTo>
                <a:lnTo>
                  <a:pt x="1730479" y="0"/>
                </a:lnTo>
                <a:lnTo>
                  <a:pt x="2260800" y="920750"/>
                </a:lnTo>
                <a:lnTo>
                  <a:pt x="0" y="92075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0" name="Google Shape;800;p41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801" name="Google Shape;801;p41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802" name="Google Shape;802;p41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41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04" name="Google Shape;804;p41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805" name="Google Shape;805;p41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6" name="Google Shape;806;p41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7" name="Google Shape;807;p41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08" name="Google Shape;808;p41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41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0" name="Google Shape;810;p41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811" name="Google Shape;811;p41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41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13" name="Google Shape;813;p41"/>
          <p:cNvSpPr/>
          <p:nvPr/>
        </p:nvSpPr>
        <p:spPr>
          <a:xfrm>
            <a:off x="6837259" y="0"/>
            <a:ext cx="2306742" cy="4004999"/>
          </a:xfrm>
          <a:custGeom>
            <a:rect b="b" l="l" r="r" t="t"/>
            <a:pathLst>
              <a:path extrusionOk="0" h="4004999" w="2306742">
                <a:moveTo>
                  <a:pt x="1239941" y="0"/>
                </a:moveTo>
                <a:lnTo>
                  <a:pt x="1851866" y="0"/>
                </a:lnTo>
                <a:lnTo>
                  <a:pt x="2305381" y="787399"/>
                </a:lnTo>
                <a:lnTo>
                  <a:pt x="2305381" y="0"/>
                </a:lnTo>
                <a:lnTo>
                  <a:pt x="2306741" y="0"/>
                </a:lnTo>
                <a:lnTo>
                  <a:pt x="2306741" y="1"/>
                </a:lnTo>
                <a:lnTo>
                  <a:pt x="2306742" y="1"/>
                </a:lnTo>
                <a:lnTo>
                  <a:pt x="2306742" y="4004999"/>
                </a:lnTo>
                <a:lnTo>
                  <a:pt x="0" y="1"/>
                </a:lnTo>
                <a:lnTo>
                  <a:pt x="123994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41"/>
          <p:cNvSpPr/>
          <p:nvPr/>
        </p:nvSpPr>
        <p:spPr>
          <a:xfrm rot="10800000">
            <a:off x="8689040" y="-101"/>
            <a:ext cx="453600" cy="7875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41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16" name="Google Shape;816;p41"/>
          <p:cNvSpPr txBox="1"/>
          <p:nvPr>
            <p:ph type="title"/>
          </p:nvPr>
        </p:nvSpPr>
        <p:spPr>
          <a:xfrm>
            <a:off x="385200" y="3152100"/>
            <a:ext cx="1001700" cy="92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17" name="Google Shape;817;p41"/>
          <p:cNvSpPr txBox="1"/>
          <p:nvPr>
            <p:ph idx="1" type="subTitle"/>
          </p:nvPr>
        </p:nvSpPr>
        <p:spPr>
          <a:xfrm>
            <a:off x="385200" y="4229475"/>
            <a:ext cx="2130300" cy="39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with logo - blue">
  <p:cSld name="CUSTOM_11_3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42"/>
          <p:cNvSpPr/>
          <p:nvPr/>
        </p:nvSpPr>
        <p:spPr>
          <a:xfrm>
            <a:off x="32630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42"/>
          <p:cNvSpPr/>
          <p:nvPr/>
        </p:nvSpPr>
        <p:spPr>
          <a:xfrm>
            <a:off x="-7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42"/>
          <p:cNvSpPr/>
          <p:nvPr/>
        </p:nvSpPr>
        <p:spPr>
          <a:xfrm>
            <a:off x="0" y="3152094"/>
            <a:ext cx="2260800" cy="920750"/>
          </a:xfrm>
          <a:custGeom>
            <a:rect b="b" l="l" r="r" t="t"/>
            <a:pathLst>
              <a:path extrusionOk="0" h="920750" w="2260800">
                <a:moveTo>
                  <a:pt x="0" y="0"/>
                </a:moveTo>
                <a:lnTo>
                  <a:pt x="1730479" y="0"/>
                </a:lnTo>
                <a:lnTo>
                  <a:pt x="2260800" y="920750"/>
                </a:lnTo>
                <a:lnTo>
                  <a:pt x="0" y="92075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2" name="Google Shape;822;p42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823" name="Google Shape;823;p42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824" name="Google Shape;824;p42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42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26" name="Google Shape;826;p42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827" name="Google Shape;827;p42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8" name="Google Shape;828;p42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9" name="Google Shape;829;p42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30" name="Google Shape;830;p42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42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32" name="Google Shape;832;p42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833" name="Google Shape;833;p42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42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35" name="Google Shape;835;p42"/>
          <p:cNvSpPr/>
          <p:nvPr/>
        </p:nvSpPr>
        <p:spPr>
          <a:xfrm>
            <a:off x="6837259" y="0"/>
            <a:ext cx="2306742" cy="4004999"/>
          </a:xfrm>
          <a:custGeom>
            <a:rect b="b" l="l" r="r" t="t"/>
            <a:pathLst>
              <a:path extrusionOk="0" h="4004999" w="2306742">
                <a:moveTo>
                  <a:pt x="1239941" y="0"/>
                </a:moveTo>
                <a:lnTo>
                  <a:pt x="1851866" y="0"/>
                </a:lnTo>
                <a:lnTo>
                  <a:pt x="2305381" y="787399"/>
                </a:lnTo>
                <a:lnTo>
                  <a:pt x="2305381" y="0"/>
                </a:lnTo>
                <a:lnTo>
                  <a:pt x="2306741" y="0"/>
                </a:lnTo>
                <a:lnTo>
                  <a:pt x="2306741" y="1"/>
                </a:lnTo>
                <a:lnTo>
                  <a:pt x="2306742" y="1"/>
                </a:lnTo>
                <a:lnTo>
                  <a:pt x="2306742" y="4004999"/>
                </a:lnTo>
                <a:lnTo>
                  <a:pt x="0" y="1"/>
                </a:lnTo>
                <a:lnTo>
                  <a:pt x="123994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42"/>
          <p:cNvSpPr/>
          <p:nvPr/>
        </p:nvSpPr>
        <p:spPr>
          <a:xfrm rot="10800000">
            <a:off x="8689040" y="-101"/>
            <a:ext cx="453600" cy="787500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42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38" name="Google Shape;838;p42"/>
          <p:cNvSpPr txBox="1"/>
          <p:nvPr>
            <p:ph type="title"/>
          </p:nvPr>
        </p:nvSpPr>
        <p:spPr>
          <a:xfrm>
            <a:off x="385200" y="3152100"/>
            <a:ext cx="1001700" cy="92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9" name="Google Shape;839;p42"/>
          <p:cNvSpPr txBox="1"/>
          <p:nvPr>
            <p:ph idx="1" type="subTitle"/>
          </p:nvPr>
        </p:nvSpPr>
        <p:spPr>
          <a:xfrm>
            <a:off x="385200" y="4229475"/>
            <a:ext cx="2130300" cy="39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with logo - light blue">
  <p:cSld name="CUSTOM_11_3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43"/>
          <p:cNvSpPr/>
          <p:nvPr/>
        </p:nvSpPr>
        <p:spPr>
          <a:xfrm>
            <a:off x="32630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2AA6D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43"/>
          <p:cNvSpPr/>
          <p:nvPr/>
        </p:nvSpPr>
        <p:spPr>
          <a:xfrm>
            <a:off x="-7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43"/>
          <p:cNvSpPr/>
          <p:nvPr/>
        </p:nvSpPr>
        <p:spPr>
          <a:xfrm>
            <a:off x="0" y="3152094"/>
            <a:ext cx="2260800" cy="920750"/>
          </a:xfrm>
          <a:custGeom>
            <a:rect b="b" l="l" r="r" t="t"/>
            <a:pathLst>
              <a:path extrusionOk="0" h="920750" w="2260800">
                <a:moveTo>
                  <a:pt x="0" y="0"/>
                </a:moveTo>
                <a:lnTo>
                  <a:pt x="1730479" y="0"/>
                </a:lnTo>
                <a:lnTo>
                  <a:pt x="2260800" y="920750"/>
                </a:lnTo>
                <a:lnTo>
                  <a:pt x="0" y="920750"/>
                </a:lnTo>
                <a:close/>
              </a:path>
            </a:pathLst>
          </a:custGeom>
          <a:solidFill>
            <a:srgbClr val="2AA6D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4" name="Google Shape;844;p43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845" name="Google Shape;845;p43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846" name="Google Shape;846;p43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43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48" name="Google Shape;848;p43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849" name="Google Shape;849;p43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0" name="Google Shape;850;p43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1" name="Google Shape;851;p43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52" name="Google Shape;852;p43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43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54" name="Google Shape;854;p43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855" name="Google Shape;855;p43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43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57" name="Google Shape;857;p43"/>
          <p:cNvSpPr/>
          <p:nvPr/>
        </p:nvSpPr>
        <p:spPr>
          <a:xfrm>
            <a:off x="6837259" y="0"/>
            <a:ext cx="2306742" cy="4004999"/>
          </a:xfrm>
          <a:custGeom>
            <a:rect b="b" l="l" r="r" t="t"/>
            <a:pathLst>
              <a:path extrusionOk="0" h="4004999" w="2306742">
                <a:moveTo>
                  <a:pt x="1239941" y="0"/>
                </a:moveTo>
                <a:lnTo>
                  <a:pt x="1851866" y="0"/>
                </a:lnTo>
                <a:lnTo>
                  <a:pt x="2305381" y="787399"/>
                </a:lnTo>
                <a:lnTo>
                  <a:pt x="2305381" y="0"/>
                </a:lnTo>
                <a:lnTo>
                  <a:pt x="2306741" y="0"/>
                </a:lnTo>
                <a:lnTo>
                  <a:pt x="2306741" y="1"/>
                </a:lnTo>
                <a:lnTo>
                  <a:pt x="2306742" y="1"/>
                </a:lnTo>
                <a:lnTo>
                  <a:pt x="2306742" y="4004999"/>
                </a:lnTo>
                <a:lnTo>
                  <a:pt x="0" y="1"/>
                </a:lnTo>
                <a:lnTo>
                  <a:pt x="123994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43"/>
          <p:cNvSpPr/>
          <p:nvPr/>
        </p:nvSpPr>
        <p:spPr>
          <a:xfrm rot="10800000">
            <a:off x="8689040" y="-101"/>
            <a:ext cx="453600" cy="787500"/>
          </a:xfrm>
          <a:prstGeom prst="rtTriangle">
            <a:avLst/>
          </a:prstGeom>
          <a:solidFill>
            <a:srgbClr val="2AA6D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43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60" name="Google Shape;860;p43"/>
          <p:cNvSpPr txBox="1"/>
          <p:nvPr>
            <p:ph type="title"/>
          </p:nvPr>
        </p:nvSpPr>
        <p:spPr>
          <a:xfrm>
            <a:off x="385200" y="3152100"/>
            <a:ext cx="1001700" cy="92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61" name="Google Shape;861;p43"/>
          <p:cNvSpPr txBox="1"/>
          <p:nvPr>
            <p:ph idx="1" type="subTitle"/>
          </p:nvPr>
        </p:nvSpPr>
        <p:spPr>
          <a:xfrm>
            <a:off x="385200" y="4229475"/>
            <a:ext cx="2130300" cy="39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with logo light - orange">
  <p:cSld name="CUSTOM_1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44"/>
          <p:cNvSpPr/>
          <p:nvPr/>
        </p:nvSpPr>
        <p:spPr>
          <a:xfrm>
            <a:off x="23655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E65A1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44"/>
          <p:cNvSpPr/>
          <p:nvPr/>
        </p:nvSpPr>
        <p:spPr>
          <a:xfrm>
            <a:off x="7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44"/>
          <p:cNvSpPr/>
          <p:nvPr/>
        </p:nvSpPr>
        <p:spPr>
          <a:xfrm>
            <a:off x="0" y="3152094"/>
            <a:ext cx="2260800" cy="920750"/>
          </a:xfrm>
          <a:custGeom>
            <a:rect b="b" l="l" r="r" t="t"/>
            <a:pathLst>
              <a:path extrusionOk="0" h="920750" w="2260800">
                <a:moveTo>
                  <a:pt x="0" y="0"/>
                </a:moveTo>
                <a:lnTo>
                  <a:pt x="1730479" y="0"/>
                </a:lnTo>
                <a:lnTo>
                  <a:pt x="2260800" y="920750"/>
                </a:lnTo>
                <a:lnTo>
                  <a:pt x="0" y="920750"/>
                </a:lnTo>
                <a:close/>
              </a:path>
            </a:pathLst>
          </a:custGeom>
          <a:solidFill>
            <a:srgbClr val="E65A1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6" name="Google Shape;866;p44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867" name="Google Shape;867;p44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868" name="Google Shape;868;p44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44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70" name="Google Shape;870;p44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871" name="Google Shape;871;p44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2" name="Google Shape;872;p44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3" name="Google Shape;873;p44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74" name="Google Shape;874;p44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44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6" name="Google Shape;876;p44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877" name="Google Shape;877;p44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44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79" name="Google Shape;879;p44"/>
          <p:cNvSpPr/>
          <p:nvPr/>
        </p:nvSpPr>
        <p:spPr>
          <a:xfrm>
            <a:off x="6837259" y="0"/>
            <a:ext cx="2306742" cy="4004999"/>
          </a:xfrm>
          <a:custGeom>
            <a:rect b="b" l="l" r="r" t="t"/>
            <a:pathLst>
              <a:path extrusionOk="0" h="4004999" w="2306742">
                <a:moveTo>
                  <a:pt x="1239941" y="0"/>
                </a:moveTo>
                <a:lnTo>
                  <a:pt x="1851866" y="0"/>
                </a:lnTo>
                <a:lnTo>
                  <a:pt x="2305381" y="787399"/>
                </a:lnTo>
                <a:lnTo>
                  <a:pt x="2305381" y="0"/>
                </a:lnTo>
                <a:lnTo>
                  <a:pt x="2306741" y="0"/>
                </a:lnTo>
                <a:lnTo>
                  <a:pt x="2306741" y="1"/>
                </a:lnTo>
                <a:lnTo>
                  <a:pt x="2306742" y="1"/>
                </a:lnTo>
                <a:lnTo>
                  <a:pt x="2306742" y="4004999"/>
                </a:lnTo>
                <a:lnTo>
                  <a:pt x="0" y="1"/>
                </a:lnTo>
                <a:lnTo>
                  <a:pt x="1239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44"/>
          <p:cNvSpPr/>
          <p:nvPr/>
        </p:nvSpPr>
        <p:spPr>
          <a:xfrm rot="10800000">
            <a:off x="8689040" y="-101"/>
            <a:ext cx="453600" cy="787500"/>
          </a:xfrm>
          <a:prstGeom prst="rtTriangle">
            <a:avLst/>
          </a:prstGeom>
          <a:solidFill>
            <a:srgbClr val="E65A1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44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82" name="Google Shape;882;p44"/>
          <p:cNvSpPr txBox="1"/>
          <p:nvPr>
            <p:ph type="title"/>
          </p:nvPr>
        </p:nvSpPr>
        <p:spPr>
          <a:xfrm>
            <a:off x="385200" y="3152100"/>
            <a:ext cx="1001700" cy="92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83" name="Google Shape;883;p44"/>
          <p:cNvSpPr txBox="1"/>
          <p:nvPr>
            <p:ph idx="1" type="subTitle"/>
          </p:nvPr>
        </p:nvSpPr>
        <p:spPr>
          <a:xfrm>
            <a:off x="385200" y="4229475"/>
            <a:ext cx="2130300" cy="39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with logo light - purple">
  <p:cSld name="CUSTOM_1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45"/>
          <p:cNvSpPr/>
          <p:nvPr/>
        </p:nvSpPr>
        <p:spPr>
          <a:xfrm>
            <a:off x="23655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45"/>
          <p:cNvSpPr/>
          <p:nvPr/>
        </p:nvSpPr>
        <p:spPr>
          <a:xfrm>
            <a:off x="7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45"/>
          <p:cNvSpPr/>
          <p:nvPr/>
        </p:nvSpPr>
        <p:spPr>
          <a:xfrm>
            <a:off x="0" y="3152094"/>
            <a:ext cx="2260800" cy="920750"/>
          </a:xfrm>
          <a:custGeom>
            <a:rect b="b" l="l" r="r" t="t"/>
            <a:pathLst>
              <a:path extrusionOk="0" h="920750" w="2260800">
                <a:moveTo>
                  <a:pt x="0" y="0"/>
                </a:moveTo>
                <a:lnTo>
                  <a:pt x="1730479" y="0"/>
                </a:lnTo>
                <a:lnTo>
                  <a:pt x="2260800" y="920750"/>
                </a:lnTo>
                <a:lnTo>
                  <a:pt x="0" y="9207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8" name="Google Shape;888;p45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889" name="Google Shape;889;p45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890" name="Google Shape;890;p45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45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92" name="Google Shape;892;p45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893" name="Google Shape;893;p45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4" name="Google Shape;894;p45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5" name="Google Shape;895;p45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96" name="Google Shape;896;p45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45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8" name="Google Shape;898;p45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899" name="Google Shape;899;p45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45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01" name="Google Shape;901;p45"/>
          <p:cNvSpPr/>
          <p:nvPr/>
        </p:nvSpPr>
        <p:spPr>
          <a:xfrm>
            <a:off x="6837259" y="0"/>
            <a:ext cx="2306742" cy="4004999"/>
          </a:xfrm>
          <a:custGeom>
            <a:rect b="b" l="l" r="r" t="t"/>
            <a:pathLst>
              <a:path extrusionOk="0" h="4004999" w="2306742">
                <a:moveTo>
                  <a:pt x="1239941" y="0"/>
                </a:moveTo>
                <a:lnTo>
                  <a:pt x="1851866" y="0"/>
                </a:lnTo>
                <a:lnTo>
                  <a:pt x="2305381" y="787399"/>
                </a:lnTo>
                <a:lnTo>
                  <a:pt x="2305381" y="0"/>
                </a:lnTo>
                <a:lnTo>
                  <a:pt x="2306741" y="0"/>
                </a:lnTo>
                <a:lnTo>
                  <a:pt x="2306741" y="1"/>
                </a:lnTo>
                <a:lnTo>
                  <a:pt x="2306742" y="1"/>
                </a:lnTo>
                <a:lnTo>
                  <a:pt x="2306742" y="4004999"/>
                </a:lnTo>
                <a:lnTo>
                  <a:pt x="0" y="1"/>
                </a:lnTo>
                <a:lnTo>
                  <a:pt x="1239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45"/>
          <p:cNvSpPr/>
          <p:nvPr/>
        </p:nvSpPr>
        <p:spPr>
          <a:xfrm rot="10800000">
            <a:off x="8689040" y="-101"/>
            <a:ext cx="453600" cy="7875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45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04" name="Google Shape;904;p45"/>
          <p:cNvSpPr txBox="1"/>
          <p:nvPr>
            <p:ph type="title"/>
          </p:nvPr>
        </p:nvSpPr>
        <p:spPr>
          <a:xfrm>
            <a:off x="385200" y="3152100"/>
            <a:ext cx="1001700" cy="92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5" name="Google Shape;905;p45"/>
          <p:cNvSpPr txBox="1"/>
          <p:nvPr>
            <p:ph idx="1" type="subTitle"/>
          </p:nvPr>
        </p:nvSpPr>
        <p:spPr>
          <a:xfrm>
            <a:off x="385200" y="4229475"/>
            <a:ext cx="2130300" cy="39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with logo light  - green">
  <p:cSld name="CUSTOM_11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46"/>
          <p:cNvSpPr/>
          <p:nvPr/>
        </p:nvSpPr>
        <p:spPr>
          <a:xfrm>
            <a:off x="23655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46"/>
          <p:cNvSpPr/>
          <p:nvPr/>
        </p:nvSpPr>
        <p:spPr>
          <a:xfrm>
            <a:off x="7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46"/>
          <p:cNvSpPr/>
          <p:nvPr/>
        </p:nvSpPr>
        <p:spPr>
          <a:xfrm>
            <a:off x="0" y="3152094"/>
            <a:ext cx="2260800" cy="920750"/>
          </a:xfrm>
          <a:custGeom>
            <a:rect b="b" l="l" r="r" t="t"/>
            <a:pathLst>
              <a:path extrusionOk="0" h="920750" w="2260800">
                <a:moveTo>
                  <a:pt x="0" y="0"/>
                </a:moveTo>
                <a:lnTo>
                  <a:pt x="1730479" y="0"/>
                </a:lnTo>
                <a:lnTo>
                  <a:pt x="2260800" y="920750"/>
                </a:lnTo>
                <a:lnTo>
                  <a:pt x="0" y="92075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10" name="Google Shape;910;p46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911" name="Google Shape;911;p46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912" name="Google Shape;912;p46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46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14" name="Google Shape;914;p46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915" name="Google Shape;915;p46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46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46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18" name="Google Shape;918;p46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46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0" name="Google Shape;920;p46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921" name="Google Shape;921;p46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46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23" name="Google Shape;923;p46"/>
          <p:cNvSpPr/>
          <p:nvPr/>
        </p:nvSpPr>
        <p:spPr>
          <a:xfrm>
            <a:off x="6837259" y="0"/>
            <a:ext cx="2306742" cy="4004999"/>
          </a:xfrm>
          <a:custGeom>
            <a:rect b="b" l="l" r="r" t="t"/>
            <a:pathLst>
              <a:path extrusionOk="0" h="4004999" w="2306742">
                <a:moveTo>
                  <a:pt x="1239941" y="0"/>
                </a:moveTo>
                <a:lnTo>
                  <a:pt x="1851866" y="0"/>
                </a:lnTo>
                <a:lnTo>
                  <a:pt x="2305381" y="787399"/>
                </a:lnTo>
                <a:lnTo>
                  <a:pt x="2305381" y="0"/>
                </a:lnTo>
                <a:lnTo>
                  <a:pt x="2306741" y="0"/>
                </a:lnTo>
                <a:lnTo>
                  <a:pt x="2306741" y="1"/>
                </a:lnTo>
                <a:lnTo>
                  <a:pt x="2306742" y="1"/>
                </a:lnTo>
                <a:lnTo>
                  <a:pt x="2306742" y="4004999"/>
                </a:lnTo>
                <a:lnTo>
                  <a:pt x="0" y="1"/>
                </a:lnTo>
                <a:lnTo>
                  <a:pt x="1239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46"/>
          <p:cNvSpPr/>
          <p:nvPr/>
        </p:nvSpPr>
        <p:spPr>
          <a:xfrm rot="10800000">
            <a:off x="8689040" y="-101"/>
            <a:ext cx="453600" cy="7875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46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26" name="Google Shape;926;p46"/>
          <p:cNvSpPr txBox="1"/>
          <p:nvPr>
            <p:ph type="title"/>
          </p:nvPr>
        </p:nvSpPr>
        <p:spPr>
          <a:xfrm>
            <a:off x="385200" y="3152100"/>
            <a:ext cx="1001700" cy="92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27" name="Google Shape;927;p46"/>
          <p:cNvSpPr txBox="1"/>
          <p:nvPr>
            <p:ph idx="1" type="subTitle"/>
          </p:nvPr>
        </p:nvSpPr>
        <p:spPr>
          <a:xfrm>
            <a:off x="385200" y="4229475"/>
            <a:ext cx="2130300" cy="39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with logo light - light purple">
  <p:cSld name="CUSTOM_11_1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47"/>
          <p:cNvSpPr/>
          <p:nvPr/>
        </p:nvSpPr>
        <p:spPr>
          <a:xfrm>
            <a:off x="23655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47"/>
          <p:cNvSpPr/>
          <p:nvPr/>
        </p:nvSpPr>
        <p:spPr>
          <a:xfrm>
            <a:off x="7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47"/>
          <p:cNvSpPr/>
          <p:nvPr/>
        </p:nvSpPr>
        <p:spPr>
          <a:xfrm>
            <a:off x="0" y="3152094"/>
            <a:ext cx="2260800" cy="920750"/>
          </a:xfrm>
          <a:custGeom>
            <a:rect b="b" l="l" r="r" t="t"/>
            <a:pathLst>
              <a:path extrusionOk="0" h="920750" w="2260800">
                <a:moveTo>
                  <a:pt x="0" y="0"/>
                </a:moveTo>
                <a:lnTo>
                  <a:pt x="1730479" y="0"/>
                </a:lnTo>
                <a:lnTo>
                  <a:pt x="2260800" y="920750"/>
                </a:lnTo>
                <a:lnTo>
                  <a:pt x="0" y="92075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32" name="Google Shape;932;p47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933" name="Google Shape;933;p47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934" name="Google Shape;934;p47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47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36" name="Google Shape;936;p47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937" name="Google Shape;937;p47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8" name="Google Shape;938;p47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9" name="Google Shape;939;p47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40" name="Google Shape;940;p47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47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42" name="Google Shape;942;p47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943" name="Google Shape;943;p47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47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45" name="Google Shape;945;p47"/>
          <p:cNvSpPr/>
          <p:nvPr/>
        </p:nvSpPr>
        <p:spPr>
          <a:xfrm>
            <a:off x="6837259" y="0"/>
            <a:ext cx="2306742" cy="4004999"/>
          </a:xfrm>
          <a:custGeom>
            <a:rect b="b" l="l" r="r" t="t"/>
            <a:pathLst>
              <a:path extrusionOk="0" h="4004999" w="2306742">
                <a:moveTo>
                  <a:pt x="1239941" y="0"/>
                </a:moveTo>
                <a:lnTo>
                  <a:pt x="1851866" y="0"/>
                </a:lnTo>
                <a:lnTo>
                  <a:pt x="2305381" y="787399"/>
                </a:lnTo>
                <a:lnTo>
                  <a:pt x="2305381" y="0"/>
                </a:lnTo>
                <a:lnTo>
                  <a:pt x="2306741" y="0"/>
                </a:lnTo>
                <a:lnTo>
                  <a:pt x="2306741" y="1"/>
                </a:lnTo>
                <a:lnTo>
                  <a:pt x="2306742" y="1"/>
                </a:lnTo>
                <a:lnTo>
                  <a:pt x="2306742" y="4004999"/>
                </a:lnTo>
                <a:lnTo>
                  <a:pt x="0" y="1"/>
                </a:lnTo>
                <a:lnTo>
                  <a:pt x="1239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47"/>
          <p:cNvSpPr/>
          <p:nvPr/>
        </p:nvSpPr>
        <p:spPr>
          <a:xfrm rot="10800000">
            <a:off x="8689040" y="-101"/>
            <a:ext cx="453600" cy="7875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47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48" name="Google Shape;948;p47"/>
          <p:cNvSpPr txBox="1"/>
          <p:nvPr>
            <p:ph type="title"/>
          </p:nvPr>
        </p:nvSpPr>
        <p:spPr>
          <a:xfrm>
            <a:off x="385200" y="3152100"/>
            <a:ext cx="1001700" cy="92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49" name="Google Shape;949;p47"/>
          <p:cNvSpPr txBox="1"/>
          <p:nvPr>
            <p:ph idx="1" type="subTitle"/>
          </p:nvPr>
        </p:nvSpPr>
        <p:spPr>
          <a:xfrm>
            <a:off x="385200" y="4229475"/>
            <a:ext cx="2130300" cy="39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with logo light - red">
  <p:cSld name="CUSTOM_11_1_2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48"/>
          <p:cNvSpPr/>
          <p:nvPr/>
        </p:nvSpPr>
        <p:spPr>
          <a:xfrm>
            <a:off x="23655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48"/>
          <p:cNvSpPr/>
          <p:nvPr/>
        </p:nvSpPr>
        <p:spPr>
          <a:xfrm>
            <a:off x="7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48"/>
          <p:cNvSpPr/>
          <p:nvPr/>
        </p:nvSpPr>
        <p:spPr>
          <a:xfrm>
            <a:off x="0" y="3152094"/>
            <a:ext cx="2260800" cy="920750"/>
          </a:xfrm>
          <a:custGeom>
            <a:rect b="b" l="l" r="r" t="t"/>
            <a:pathLst>
              <a:path extrusionOk="0" h="920750" w="2260800">
                <a:moveTo>
                  <a:pt x="0" y="0"/>
                </a:moveTo>
                <a:lnTo>
                  <a:pt x="1730479" y="0"/>
                </a:lnTo>
                <a:lnTo>
                  <a:pt x="2260800" y="920750"/>
                </a:lnTo>
                <a:lnTo>
                  <a:pt x="0" y="92075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4" name="Google Shape;954;p48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955" name="Google Shape;955;p48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956" name="Google Shape;956;p48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48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58" name="Google Shape;958;p48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959" name="Google Shape;959;p48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0" name="Google Shape;960;p48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1" name="Google Shape;961;p48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62" name="Google Shape;962;p48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48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4" name="Google Shape;964;p48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965" name="Google Shape;965;p48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48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67" name="Google Shape;967;p48"/>
          <p:cNvSpPr/>
          <p:nvPr/>
        </p:nvSpPr>
        <p:spPr>
          <a:xfrm>
            <a:off x="6837259" y="0"/>
            <a:ext cx="2306742" cy="4004999"/>
          </a:xfrm>
          <a:custGeom>
            <a:rect b="b" l="l" r="r" t="t"/>
            <a:pathLst>
              <a:path extrusionOk="0" h="4004999" w="2306742">
                <a:moveTo>
                  <a:pt x="1239941" y="0"/>
                </a:moveTo>
                <a:lnTo>
                  <a:pt x="1851866" y="0"/>
                </a:lnTo>
                <a:lnTo>
                  <a:pt x="2305381" y="787399"/>
                </a:lnTo>
                <a:lnTo>
                  <a:pt x="2305381" y="0"/>
                </a:lnTo>
                <a:lnTo>
                  <a:pt x="2306741" y="0"/>
                </a:lnTo>
                <a:lnTo>
                  <a:pt x="2306741" y="1"/>
                </a:lnTo>
                <a:lnTo>
                  <a:pt x="2306742" y="1"/>
                </a:lnTo>
                <a:lnTo>
                  <a:pt x="2306742" y="4004999"/>
                </a:lnTo>
                <a:lnTo>
                  <a:pt x="0" y="1"/>
                </a:lnTo>
                <a:lnTo>
                  <a:pt x="1239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p48"/>
          <p:cNvSpPr/>
          <p:nvPr/>
        </p:nvSpPr>
        <p:spPr>
          <a:xfrm rot="10800000">
            <a:off x="8689040" y="-101"/>
            <a:ext cx="453600" cy="7875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48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70" name="Google Shape;970;p48"/>
          <p:cNvSpPr txBox="1"/>
          <p:nvPr>
            <p:ph type="title"/>
          </p:nvPr>
        </p:nvSpPr>
        <p:spPr>
          <a:xfrm>
            <a:off x="385200" y="3152100"/>
            <a:ext cx="1001700" cy="92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71" name="Google Shape;971;p48"/>
          <p:cNvSpPr txBox="1"/>
          <p:nvPr>
            <p:ph idx="1" type="subTitle"/>
          </p:nvPr>
        </p:nvSpPr>
        <p:spPr>
          <a:xfrm>
            <a:off x="385200" y="4229475"/>
            <a:ext cx="2130300" cy="39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with logo light - blue">
  <p:cSld name="CUSTOM_11_1_2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49"/>
          <p:cNvSpPr/>
          <p:nvPr/>
        </p:nvSpPr>
        <p:spPr>
          <a:xfrm>
            <a:off x="23655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005ED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49"/>
          <p:cNvSpPr/>
          <p:nvPr/>
        </p:nvSpPr>
        <p:spPr>
          <a:xfrm>
            <a:off x="7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49"/>
          <p:cNvSpPr/>
          <p:nvPr/>
        </p:nvSpPr>
        <p:spPr>
          <a:xfrm>
            <a:off x="0" y="3152094"/>
            <a:ext cx="2260800" cy="920750"/>
          </a:xfrm>
          <a:custGeom>
            <a:rect b="b" l="l" r="r" t="t"/>
            <a:pathLst>
              <a:path extrusionOk="0" h="920750" w="2260800">
                <a:moveTo>
                  <a:pt x="0" y="0"/>
                </a:moveTo>
                <a:lnTo>
                  <a:pt x="1730479" y="0"/>
                </a:lnTo>
                <a:lnTo>
                  <a:pt x="2260800" y="920750"/>
                </a:lnTo>
                <a:lnTo>
                  <a:pt x="0" y="920750"/>
                </a:lnTo>
                <a:close/>
              </a:path>
            </a:pathLst>
          </a:custGeom>
          <a:solidFill>
            <a:srgbClr val="005ED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76" name="Google Shape;976;p49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977" name="Google Shape;977;p49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978" name="Google Shape;978;p49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49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80" name="Google Shape;980;p49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981" name="Google Shape;981;p49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2" name="Google Shape;982;p49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3" name="Google Shape;983;p49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84" name="Google Shape;984;p49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49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86" name="Google Shape;986;p49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987" name="Google Shape;987;p49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49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89" name="Google Shape;989;p49"/>
          <p:cNvSpPr/>
          <p:nvPr/>
        </p:nvSpPr>
        <p:spPr>
          <a:xfrm>
            <a:off x="6837259" y="0"/>
            <a:ext cx="2306742" cy="4004999"/>
          </a:xfrm>
          <a:custGeom>
            <a:rect b="b" l="l" r="r" t="t"/>
            <a:pathLst>
              <a:path extrusionOk="0" h="4004999" w="2306742">
                <a:moveTo>
                  <a:pt x="1239941" y="0"/>
                </a:moveTo>
                <a:lnTo>
                  <a:pt x="1851866" y="0"/>
                </a:lnTo>
                <a:lnTo>
                  <a:pt x="2305381" y="787399"/>
                </a:lnTo>
                <a:lnTo>
                  <a:pt x="2305381" y="0"/>
                </a:lnTo>
                <a:lnTo>
                  <a:pt x="2306741" y="0"/>
                </a:lnTo>
                <a:lnTo>
                  <a:pt x="2306741" y="1"/>
                </a:lnTo>
                <a:lnTo>
                  <a:pt x="2306742" y="1"/>
                </a:lnTo>
                <a:lnTo>
                  <a:pt x="2306742" y="4004999"/>
                </a:lnTo>
                <a:lnTo>
                  <a:pt x="0" y="1"/>
                </a:lnTo>
                <a:lnTo>
                  <a:pt x="1239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p49"/>
          <p:cNvSpPr/>
          <p:nvPr/>
        </p:nvSpPr>
        <p:spPr>
          <a:xfrm rot="10800000">
            <a:off x="8689040" y="-101"/>
            <a:ext cx="453600" cy="787500"/>
          </a:xfrm>
          <a:prstGeom prst="rtTriangle">
            <a:avLst/>
          </a:prstGeom>
          <a:solidFill>
            <a:srgbClr val="005ED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49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92" name="Google Shape;992;p49"/>
          <p:cNvSpPr txBox="1"/>
          <p:nvPr>
            <p:ph type="title"/>
          </p:nvPr>
        </p:nvSpPr>
        <p:spPr>
          <a:xfrm>
            <a:off x="385200" y="3152100"/>
            <a:ext cx="1001700" cy="92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93" name="Google Shape;993;p49"/>
          <p:cNvSpPr txBox="1"/>
          <p:nvPr>
            <p:ph idx="1" type="subTitle"/>
          </p:nvPr>
        </p:nvSpPr>
        <p:spPr>
          <a:xfrm>
            <a:off x="385200" y="4229475"/>
            <a:ext cx="2130300" cy="39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with logo light - light blue">
  <p:cSld name="CUSTOM_11_1_2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50"/>
          <p:cNvSpPr/>
          <p:nvPr/>
        </p:nvSpPr>
        <p:spPr>
          <a:xfrm>
            <a:off x="23655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2AA6D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50"/>
          <p:cNvSpPr/>
          <p:nvPr/>
        </p:nvSpPr>
        <p:spPr>
          <a:xfrm>
            <a:off x="7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50"/>
          <p:cNvSpPr/>
          <p:nvPr/>
        </p:nvSpPr>
        <p:spPr>
          <a:xfrm>
            <a:off x="0" y="3152094"/>
            <a:ext cx="2260800" cy="920750"/>
          </a:xfrm>
          <a:custGeom>
            <a:rect b="b" l="l" r="r" t="t"/>
            <a:pathLst>
              <a:path extrusionOk="0" h="920750" w="2260800">
                <a:moveTo>
                  <a:pt x="0" y="0"/>
                </a:moveTo>
                <a:lnTo>
                  <a:pt x="1730479" y="0"/>
                </a:lnTo>
                <a:lnTo>
                  <a:pt x="2260800" y="920750"/>
                </a:lnTo>
                <a:lnTo>
                  <a:pt x="0" y="920750"/>
                </a:lnTo>
                <a:close/>
              </a:path>
            </a:pathLst>
          </a:custGeom>
          <a:solidFill>
            <a:srgbClr val="2AA6D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98" name="Google Shape;998;p50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999" name="Google Shape;999;p50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000" name="Google Shape;1000;p50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50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02" name="Google Shape;1002;p50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003" name="Google Shape;1003;p50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4" name="Google Shape;1004;p50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5" name="Google Shape;1005;p50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06" name="Google Shape;1006;p50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50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8" name="Google Shape;1008;p50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009" name="Google Shape;1009;p50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50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11" name="Google Shape;1011;p50"/>
          <p:cNvSpPr/>
          <p:nvPr/>
        </p:nvSpPr>
        <p:spPr>
          <a:xfrm>
            <a:off x="6837259" y="0"/>
            <a:ext cx="2306742" cy="4004999"/>
          </a:xfrm>
          <a:custGeom>
            <a:rect b="b" l="l" r="r" t="t"/>
            <a:pathLst>
              <a:path extrusionOk="0" h="4004999" w="2306742">
                <a:moveTo>
                  <a:pt x="1239941" y="0"/>
                </a:moveTo>
                <a:lnTo>
                  <a:pt x="1851866" y="0"/>
                </a:lnTo>
                <a:lnTo>
                  <a:pt x="2305381" y="787399"/>
                </a:lnTo>
                <a:lnTo>
                  <a:pt x="2305381" y="0"/>
                </a:lnTo>
                <a:lnTo>
                  <a:pt x="2306741" y="0"/>
                </a:lnTo>
                <a:lnTo>
                  <a:pt x="2306741" y="1"/>
                </a:lnTo>
                <a:lnTo>
                  <a:pt x="2306742" y="1"/>
                </a:lnTo>
                <a:lnTo>
                  <a:pt x="2306742" y="4004999"/>
                </a:lnTo>
                <a:lnTo>
                  <a:pt x="0" y="1"/>
                </a:lnTo>
                <a:lnTo>
                  <a:pt x="1239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50"/>
          <p:cNvSpPr/>
          <p:nvPr/>
        </p:nvSpPr>
        <p:spPr>
          <a:xfrm rot="10800000">
            <a:off x="8689040" y="-101"/>
            <a:ext cx="453600" cy="787500"/>
          </a:xfrm>
          <a:prstGeom prst="rtTriangle">
            <a:avLst/>
          </a:prstGeom>
          <a:solidFill>
            <a:srgbClr val="2AA6D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50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14" name="Google Shape;1014;p50"/>
          <p:cNvSpPr txBox="1"/>
          <p:nvPr>
            <p:ph type="title"/>
          </p:nvPr>
        </p:nvSpPr>
        <p:spPr>
          <a:xfrm>
            <a:off x="385200" y="3152100"/>
            <a:ext cx="1001700" cy="92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5" name="Google Shape;1015;p50"/>
          <p:cNvSpPr txBox="1"/>
          <p:nvPr>
            <p:ph idx="1" type="subTitle"/>
          </p:nvPr>
        </p:nvSpPr>
        <p:spPr>
          <a:xfrm>
            <a:off x="385200" y="4229475"/>
            <a:ext cx="2130300" cy="39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5">
  <p:cSld name="TITLE_1_1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/>
          <p:nvPr/>
        </p:nvSpPr>
        <p:spPr>
          <a:xfrm>
            <a:off x="-10702" y="-7492"/>
            <a:ext cx="6848675" cy="5169218"/>
          </a:xfrm>
          <a:custGeom>
            <a:rect b="b" l="l" r="r" t="t"/>
            <a:pathLst>
              <a:path extrusionOk="0" h="5143500" w="6848675">
                <a:moveTo>
                  <a:pt x="0" y="0"/>
                </a:moveTo>
                <a:lnTo>
                  <a:pt x="3886195" y="0"/>
                </a:lnTo>
                <a:lnTo>
                  <a:pt x="6848675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6"/>
          <p:cNvSpPr txBox="1"/>
          <p:nvPr>
            <p:ph type="ctrTitle"/>
          </p:nvPr>
        </p:nvSpPr>
        <p:spPr>
          <a:xfrm>
            <a:off x="385200" y="1031050"/>
            <a:ext cx="4475400" cy="264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b="0"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b="0"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b="0"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b="0"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b="0"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b="0"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b="0"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b="0" sz="6000"/>
            </a:lvl9pPr>
          </a:lstStyle>
          <a:p/>
        </p:txBody>
      </p:sp>
      <p:sp>
        <p:nvSpPr>
          <p:cNvPr id="101" name="Google Shape;101;p6"/>
          <p:cNvSpPr txBox="1"/>
          <p:nvPr>
            <p:ph idx="1" type="subTitle"/>
          </p:nvPr>
        </p:nvSpPr>
        <p:spPr>
          <a:xfrm>
            <a:off x="781550" y="3782525"/>
            <a:ext cx="3227100" cy="104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102" name="Google Shape;102;p6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03" name="Google Shape;103;p6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04" name="Google Shape;104;p6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6" name="Google Shape;106;p6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07" name="Google Shape;107;p6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08;p6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6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0" name="Google Shape;110;p6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" name="Google Shape;112;p6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13" name="Google Shape;113;p6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6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5" name="Google Shape;115;p6"/>
          <p:cNvSpPr/>
          <p:nvPr/>
        </p:nvSpPr>
        <p:spPr>
          <a:xfrm>
            <a:off x="385200" y="3731488"/>
            <a:ext cx="308105" cy="355911"/>
          </a:xfrm>
          <a:custGeom>
            <a:rect b="b" l="l" r="r" t="t"/>
            <a:pathLst>
              <a:path extrusionOk="0" h="4067556" w="3521201">
                <a:moveTo>
                  <a:pt x="385953" y="669036"/>
                </a:moveTo>
                <a:lnTo>
                  <a:pt x="2747010" y="2030730"/>
                </a:lnTo>
                <a:lnTo>
                  <a:pt x="385953" y="3392424"/>
                </a:lnTo>
                <a:lnTo>
                  <a:pt x="385953" y="669036"/>
                </a:lnTo>
                <a:close/>
                <a:moveTo>
                  <a:pt x="0" y="0"/>
                </a:moveTo>
                <a:lnTo>
                  <a:pt x="0" y="4067556"/>
                </a:lnTo>
                <a:lnTo>
                  <a:pt x="3521202" y="20307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6"/>
          <p:cNvSpPr/>
          <p:nvPr/>
        </p:nvSpPr>
        <p:spPr>
          <a:xfrm rot="10800000">
            <a:off x="8409591" y="-142"/>
            <a:ext cx="734400" cy="12753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image placholder right">
  <p:cSld name="CUSTOM_2_1_1"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51"/>
          <p:cNvSpPr/>
          <p:nvPr>
            <p:ph idx="2" type="pic"/>
          </p:nvPr>
        </p:nvSpPr>
        <p:spPr>
          <a:xfrm>
            <a:off x="6708600" y="-22400"/>
            <a:ext cx="2466600" cy="5143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018" name="Google Shape;1018;p51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019" name="Google Shape;1019;p51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020" name="Google Shape;1020;p51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51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22" name="Google Shape;1022;p51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023" name="Google Shape;1023;p51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4" name="Google Shape;1024;p51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5" name="Google Shape;1025;p51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26" name="Google Shape;1026;p51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51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28" name="Google Shape;1028;p51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029" name="Google Shape;1029;p51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51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31" name="Google Shape;1031;p51"/>
          <p:cNvSpPr/>
          <p:nvPr/>
        </p:nvSpPr>
        <p:spPr>
          <a:xfrm rot="5400000">
            <a:off x="-130468" y="1404308"/>
            <a:ext cx="1930115" cy="1669174"/>
          </a:xfrm>
          <a:custGeom>
            <a:rect b="b" l="l" r="r" t="t"/>
            <a:pathLst>
              <a:path extrusionOk="0" h="1002507" w="1167997">
                <a:moveTo>
                  <a:pt x="0" y="1002507"/>
                </a:moveTo>
                <a:lnTo>
                  <a:pt x="583999" y="0"/>
                </a:lnTo>
                <a:lnTo>
                  <a:pt x="1167997" y="1002507"/>
                </a:lnTo>
                <a:lnTo>
                  <a:pt x="1021721" y="1002507"/>
                </a:lnTo>
                <a:lnTo>
                  <a:pt x="583998" y="251103"/>
                </a:lnTo>
                <a:lnTo>
                  <a:pt x="146275" y="100250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51"/>
          <p:cNvSpPr txBox="1"/>
          <p:nvPr>
            <p:ph type="title"/>
          </p:nvPr>
        </p:nvSpPr>
        <p:spPr>
          <a:xfrm>
            <a:off x="1862350" y="1092275"/>
            <a:ext cx="4384500" cy="165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033" name="Google Shape;1033;p51"/>
          <p:cNvSpPr txBox="1"/>
          <p:nvPr>
            <p:ph idx="1" type="body"/>
          </p:nvPr>
        </p:nvSpPr>
        <p:spPr>
          <a:xfrm>
            <a:off x="1862350" y="2986650"/>
            <a:ext cx="4384500" cy="123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9pPr>
          </a:lstStyle>
          <a:p/>
        </p:txBody>
      </p:sp>
      <p:sp>
        <p:nvSpPr>
          <p:cNvPr id="1034" name="Google Shape;1034;p51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image top right 1">
  <p:cSld name="CUSTOM_3_1"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6" name="Google Shape;1036;p52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037" name="Google Shape;1037;p52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038" name="Google Shape;1038;p52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52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40" name="Google Shape;1040;p52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041" name="Google Shape;1041;p52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2" name="Google Shape;1042;p52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3" name="Google Shape;1043;p52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44" name="Google Shape;1044;p52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52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6" name="Google Shape;1046;p52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047" name="Google Shape;1047;p52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52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49" name="Google Shape;1049;p52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50" name="Google Shape;1050;p52"/>
          <p:cNvSpPr/>
          <p:nvPr/>
        </p:nvSpPr>
        <p:spPr>
          <a:xfrm>
            <a:off x="7566700" y="0"/>
            <a:ext cx="1581397" cy="2756916"/>
          </a:xfrm>
          <a:custGeom>
            <a:rect b="b" l="l" r="r" t="t"/>
            <a:pathLst>
              <a:path extrusionOk="0" h="2743200" w="1573529">
                <a:moveTo>
                  <a:pt x="1573415" y="0"/>
                </a:moveTo>
                <a:lnTo>
                  <a:pt x="0" y="0"/>
                </a:lnTo>
                <a:lnTo>
                  <a:pt x="1573415" y="2743200"/>
                </a:lnTo>
                <a:lnTo>
                  <a:pt x="1573415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1051;p52"/>
          <p:cNvSpPr txBox="1"/>
          <p:nvPr>
            <p:ph type="title"/>
          </p:nvPr>
        </p:nvSpPr>
        <p:spPr>
          <a:xfrm>
            <a:off x="394475" y="421800"/>
            <a:ext cx="7172100" cy="57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052" name="Google Shape;1052;p52"/>
          <p:cNvSpPr txBox="1"/>
          <p:nvPr>
            <p:ph idx="1" type="body"/>
          </p:nvPr>
        </p:nvSpPr>
        <p:spPr>
          <a:xfrm>
            <a:off x="394500" y="1530425"/>
            <a:ext cx="7172100" cy="269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image top right 1 1">
  <p:cSld name="CUSTOM_3_1_1">
    <p:bg>
      <p:bgPr>
        <a:solidFill>
          <a:schemeClr val="dk1"/>
        </a:solidFill>
      </p:bgPr>
    </p:bg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4" name="Google Shape;1054;p53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055" name="Google Shape;1055;p53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056" name="Google Shape;1056;p53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53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58" name="Google Shape;1058;p53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059" name="Google Shape;1059;p53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0" name="Google Shape;1060;p53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1" name="Google Shape;1061;p53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62" name="Google Shape;1062;p53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53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64" name="Google Shape;1064;p53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065" name="Google Shape;1065;p53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53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67" name="Google Shape;1067;p53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68" name="Google Shape;1068;p53"/>
          <p:cNvSpPr/>
          <p:nvPr/>
        </p:nvSpPr>
        <p:spPr>
          <a:xfrm>
            <a:off x="7566700" y="0"/>
            <a:ext cx="1581397" cy="2756916"/>
          </a:xfrm>
          <a:custGeom>
            <a:rect b="b" l="l" r="r" t="t"/>
            <a:pathLst>
              <a:path extrusionOk="0" h="2743200" w="1573529">
                <a:moveTo>
                  <a:pt x="1573415" y="0"/>
                </a:moveTo>
                <a:lnTo>
                  <a:pt x="0" y="0"/>
                </a:lnTo>
                <a:lnTo>
                  <a:pt x="1573415" y="2743200"/>
                </a:lnTo>
                <a:lnTo>
                  <a:pt x="1573415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9" name="Google Shape;1069;p53"/>
          <p:cNvSpPr txBox="1"/>
          <p:nvPr>
            <p:ph type="title"/>
          </p:nvPr>
        </p:nvSpPr>
        <p:spPr>
          <a:xfrm>
            <a:off x="394475" y="421800"/>
            <a:ext cx="7172100" cy="57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70" name="Google Shape;1070;p53"/>
          <p:cNvSpPr txBox="1"/>
          <p:nvPr>
            <p:ph idx="1" type="body"/>
          </p:nvPr>
        </p:nvSpPr>
        <p:spPr>
          <a:xfrm>
            <a:off x="394500" y="1530425"/>
            <a:ext cx="7172100" cy="269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071" name="Google Shape;1071;p53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072" name="Google Shape;1072;p53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073" name="Google Shape;1073;p53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53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75" name="Google Shape;1075;p53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076" name="Google Shape;1076;p53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7" name="Google Shape;1077;p53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8" name="Google Shape;1078;p53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79" name="Google Shape;1079;p53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53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81" name="Google Shape;1081;p53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082" name="Google Shape;1082;p53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53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three columns light">
  <p:cSld name="CUSTOM_1_2_1"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54"/>
          <p:cNvSpPr txBox="1"/>
          <p:nvPr>
            <p:ph idx="1" type="body"/>
          </p:nvPr>
        </p:nvSpPr>
        <p:spPr>
          <a:xfrm>
            <a:off x="394475" y="1661400"/>
            <a:ext cx="2515200" cy="25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86" name="Google Shape;1086;p54"/>
          <p:cNvSpPr txBox="1"/>
          <p:nvPr>
            <p:ph idx="2" type="body"/>
          </p:nvPr>
        </p:nvSpPr>
        <p:spPr>
          <a:xfrm>
            <a:off x="5909473" y="1661400"/>
            <a:ext cx="2515200" cy="25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087" name="Google Shape;1087;p54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088" name="Google Shape;1088;p54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089" name="Google Shape;1089;p54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54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91" name="Google Shape;1091;p54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092" name="Google Shape;1092;p54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3" name="Google Shape;1093;p54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4" name="Google Shape;1094;p54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95" name="Google Shape;1095;p54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54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97" name="Google Shape;1097;p54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098" name="Google Shape;1098;p54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54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00" name="Google Shape;1100;p54"/>
          <p:cNvSpPr txBox="1"/>
          <p:nvPr>
            <p:ph idx="3" type="body"/>
          </p:nvPr>
        </p:nvSpPr>
        <p:spPr>
          <a:xfrm>
            <a:off x="3151974" y="1661400"/>
            <a:ext cx="2515200" cy="25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01" name="Google Shape;1101;p54"/>
          <p:cNvSpPr txBox="1"/>
          <p:nvPr>
            <p:ph type="title"/>
          </p:nvPr>
        </p:nvSpPr>
        <p:spPr>
          <a:xfrm>
            <a:off x="394475" y="629300"/>
            <a:ext cx="7499700" cy="79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102" name="Google Shape;1102;p54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03" name="Google Shape;1103;p54"/>
          <p:cNvSpPr/>
          <p:nvPr/>
        </p:nvSpPr>
        <p:spPr>
          <a:xfrm rot="10800000">
            <a:off x="8424663" y="-142"/>
            <a:ext cx="734400" cy="12753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531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three columns dark">
  <p:cSld name="CUSTOM_1_2_1_3">
    <p:bg>
      <p:bgPr>
        <a:solidFill>
          <a:schemeClr val="dk1"/>
        </a:solidFill>
      </p:bgPr>
    </p:bg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55"/>
          <p:cNvSpPr txBox="1"/>
          <p:nvPr>
            <p:ph idx="1" type="body"/>
          </p:nvPr>
        </p:nvSpPr>
        <p:spPr>
          <a:xfrm>
            <a:off x="394475" y="1661400"/>
            <a:ext cx="2515200" cy="25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06" name="Google Shape;1106;p55"/>
          <p:cNvSpPr txBox="1"/>
          <p:nvPr>
            <p:ph idx="2" type="body"/>
          </p:nvPr>
        </p:nvSpPr>
        <p:spPr>
          <a:xfrm>
            <a:off x="5909473" y="1661400"/>
            <a:ext cx="2515200" cy="25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107" name="Google Shape;1107;p55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108" name="Google Shape;1108;p55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109" name="Google Shape;1109;p55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55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11" name="Google Shape;1111;p55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112" name="Google Shape;1112;p55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3" name="Google Shape;1113;p55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4" name="Google Shape;1114;p55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15" name="Google Shape;1115;p55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55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7" name="Google Shape;1117;p55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118" name="Google Shape;1118;p55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55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20" name="Google Shape;1120;p55"/>
          <p:cNvSpPr txBox="1"/>
          <p:nvPr>
            <p:ph idx="3" type="body"/>
          </p:nvPr>
        </p:nvSpPr>
        <p:spPr>
          <a:xfrm>
            <a:off x="3151974" y="1661400"/>
            <a:ext cx="2515200" cy="25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21" name="Google Shape;1121;p55"/>
          <p:cNvSpPr txBox="1"/>
          <p:nvPr>
            <p:ph type="title"/>
          </p:nvPr>
        </p:nvSpPr>
        <p:spPr>
          <a:xfrm>
            <a:off x="394475" y="629300"/>
            <a:ext cx="7499700" cy="79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22" name="Google Shape;1122;p55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23" name="Google Shape;1123;p55"/>
          <p:cNvSpPr/>
          <p:nvPr/>
        </p:nvSpPr>
        <p:spPr>
          <a:xfrm rot="10800000">
            <a:off x="8424663" y="-142"/>
            <a:ext cx="734400" cy="1275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531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+ four text light">
  <p:cSld name="CUSTOM_1_2_1_2"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5" name="Google Shape;1125;p56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126" name="Google Shape;1126;p56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127" name="Google Shape;1127;p56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56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29" name="Google Shape;1129;p56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130" name="Google Shape;1130;p56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1" name="Google Shape;1131;p56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2" name="Google Shape;1132;p56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33" name="Google Shape;1133;p56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56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35" name="Google Shape;1135;p56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136" name="Google Shape;1136;p56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56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38" name="Google Shape;1138;p56"/>
          <p:cNvSpPr txBox="1"/>
          <p:nvPr>
            <p:ph type="title"/>
          </p:nvPr>
        </p:nvSpPr>
        <p:spPr>
          <a:xfrm>
            <a:off x="394475" y="629300"/>
            <a:ext cx="7499700" cy="79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139" name="Google Shape;1139;p56"/>
          <p:cNvSpPr txBox="1"/>
          <p:nvPr>
            <p:ph idx="1" type="body"/>
          </p:nvPr>
        </p:nvSpPr>
        <p:spPr>
          <a:xfrm>
            <a:off x="394475" y="1654125"/>
            <a:ext cx="3701400" cy="124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40" name="Google Shape;1140;p56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41" name="Google Shape;1141;p56"/>
          <p:cNvSpPr txBox="1"/>
          <p:nvPr>
            <p:ph idx="2" type="body"/>
          </p:nvPr>
        </p:nvSpPr>
        <p:spPr>
          <a:xfrm>
            <a:off x="4501061" y="1654125"/>
            <a:ext cx="3701400" cy="124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42" name="Google Shape;1142;p56"/>
          <p:cNvSpPr txBox="1"/>
          <p:nvPr>
            <p:ph idx="3" type="body"/>
          </p:nvPr>
        </p:nvSpPr>
        <p:spPr>
          <a:xfrm>
            <a:off x="4501061" y="2979671"/>
            <a:ext cx="3701400" cy="124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43" name="Google Shape;1143;p56"/>
          <p:cNvSpPr txBox="1"/>
          <p:nvPr>
            <p:ph idx="4" type="body"/>
          </p:nvPr>
        </p:nvSpPr>
        <p:spPr>
          <a:xfrm>
            <a:off x="394475" y="2979671"/>
            <a:ext cx="3701400" cy="124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44" name="Google Shape;1144;p56"/>
          <p:cNvSpPr/>
          <p:nvPr/>
        </p:nvSpPr>
        <p:spPr>
          <a:xfrm>
            <a:off x="7566700" y="0"/>
            <a:ext cx="1581397" cy="2756916"/>
          </a:xfrm>
          <a:custGeom>
            <a:rect b="b" l="l" r="r" t="t"/>
            <a:pathLst>
              <a:path extrusionOk="0" h="2743200" w="1573529">
                <a:moveTo>
                  <a:pt x="1573415" y="0"/>
                </a:moveTo>
                <a:lnTo>
                  <a:pt x="0" y="0"/>
                </a:lnTo>
                <a:lnTo>
                  <a:pt x="1573415" y="2743200"/>
                </a:lnTo>
                <a:lnTo>
                  <a:pt x="1573415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531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+ four text dark">
  <p:cSld name="CUSTOM_1_2_1_2_1">
    <p:bg>
      <p:bgPr>
        <a:solidFill>
          <a:schemeClr val="dk1"/>
        </a:solidFill>
      </p:bgPr>
    </p:bg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" name="Google Shape;1146;p57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147" name="Google Shape;1147;p57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148" name="Google Shape;1148;p57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57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50" name="Google Shape;1150;p57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151" name="Google Shape;1151;p57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2" name="Google Shape;1152;p57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3" name="Google Shape;1153;p57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54" name="Google Shape;1154;p57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57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56" name="Google Shape;1156;p57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157" name="Google Shape;1157;p57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p57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59" name="Google Shape;1159;p57"/>
          <p:cNvSpPr txBox="1"/>
          <p:nvPr>
            <p:ph type="title"/>
          </p:nvPr>
        </p:nvSpPr>
        <p:spPr>
          <a:xfrm>
            <a:off x="394475" y="629300"/>
            <a:ext cx="7499700" cy="79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60" name="Google Shape;1160;p57"/>
          <p:cNvSpPr txBox="1"/>
          <p:nvPr>
            <p:ph idx="1" type="body"/>
          </p:nvPr>
        </p:nvSpPr>
        <p:spPr>
          <a:xfrm>
            <a:off x="394475" y="1654125"/>
            <a:ext cx="3701400" cy="124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61" name="Google Shape;1161;p57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62" name="Google Shape;1162;p57"/>
          <p:cNvSpPr txBox="1"/>
          <p:nvPr>
            <p:ph idx="2" type="body"/>
          </p:nvPr>
        </p:nvSpPr>
        <p:spPr>
          <a:xfrm>
            <a:off x="4501061" y="1654125"/>
            <a:ext cx="3701400" cy="124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63" name="Google Shape;1163;p57"/>
          <p:cNvSpPr txBox="1"/>
          <p:nvPr>
            <p:ph idx="3" type="body"/>
          </p:nvPr>
        </p:nvSpPr>
        <p:spPr>
          <a:xfrm>
            <a:off x="4501061" y="2979671"/>
            <a:ext cx="3701400" cy="124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64" name="Google Shape;1164;p57"/>
          <p:cNvSpPr txBox="1"/>
          <p:nvPr>
            <p:ph idx="4" type="body"/>
          </p:nvPr>
        </p:nvSpPr>
        <p:spPr>
          <a:xfrm>
            <a:off x="394475" y="2979671"/>
            <a:ext cx="3701400" cy="124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65" name="Google Shape;1165;p57"/>
          <p:cNvSpPr/>
          <p:nvPr/>
        </p:nvSpPr>
        <p:spPr>
          <a:xfrm>
            <a:off x="7566700" y="0"/>
            <a:ext cx="1581397" cy="2756916"/>
          </a:xfrm>
          <a:custGeom>
            <a:rect b="b" l="l" r="r" t="t"/>
            <a:pathLst>
              <a:path extrusionOk="0" h="2743200" w="1573529">
                <a:moveTo>
                  <a:pt x="1573415" y="0"/>
                </a:moveTo>
                <a:lnTo>
                  <a:pt x="0" y="0"/>
                </a:lnTo>
                <a:lnTo>
                  <a:pt x="1573415" y="2743200"/>
                </a:lnTo>
                <a:lnTo>
                  <a:pt x="1573415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531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four columns">
  <p:cSld name="CUSTOM_1_2_1_1"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58"/>
          <p:cNvSpPr txBox="1"/>
          <p:nvPr>
            <p:ph idx="1" type="body"/>
          </p:nvPr>
        </p:nvSpPr>
        <p:spPr>
          <a:xfrm>
            <a:off x="2535183" y="1661525"/>
            <a:ext cx="1942200" cy="25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168" name="Google Shape;1168;p58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169" name="Google Shape;1169;p58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170" name="Google Shape;1170;p58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1" name="Google Shape;1171;p58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72" name="Google Shape;1172;p58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173" name="Google Shape;1173;p58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4" name="Google Shape;1174;p58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5" name="Google Shape;1175;p58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76" name="Google Shape;1176;p58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58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78" name="Google Shape;1178;p58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179" name="Google Shape;1179;p58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58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81" name="Google Shape;1181;p58"/>
          <p:cNvSpPr txBox="1"/>
          <p:nvPr>
            <p:ph idx="2" type="body"/>
          </p:nvPr>
        </p:nvSpPr>
        <p:spPr>
          <a:xfrm>
            <a:off x="394475" y="1661525"/>
            <a:ext cx="1942200" cy="25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82" name="Google Shape;1182;p58"/>
          <p:cNvSpPr txBox="1"/>
          <p:nvPr>
            <p:ph type="title"/>
          </p:nvPr>
        </p:nvSpPr>
        <p:spPr>
          <a:xfrm>
            <a:off x="394475" y="629300"/>
            <a:ext cx="7499700" cy="79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183" name="Google Shape;1183;p58"/>
          <p:cNvSpPr/>
          <p:nvPr/>
        </p:nvSpPr>
        <p:spPr>
          <a:xfrm rot="10800000">
            <a:off x="8424663" y="-142"/>
            <a:ext cx="734400" cy="12753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4" name="Google Shape;1184;p58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85" name="Google Shape;1185;p58"/>
          <p:cNvSpPr txBox="1"/>
          <p:nvPr>
            <p:ph idx="3" type="body"/>
          </p:nvPr>
        </p:nvSpPr>
        <p:spPr>
          <a:xfrm>
            <a:off x="4675892" y="1661525"/>
            <a:ext cx="1942200" cy="25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86" name="Google Shape;1186;p58"/>
          <p:cNvSpPr txBox="1"/>
          <p:nvPr>
            <p:ph idx="4" type="body"/>
          </p:nvPr>
        </p:nvSpPr>
        <p:spPr>
          <a:xfrm>
            <a:off x="6816600" y="1661525"/>
            <a:ext cx="1942200" cy="25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531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four columns dark">
  <p:cSld name="CUSTOM_1_2_1_1_1">
    <p:bg>
      <p:bgPr>
        <a:solidFill>
          <a:schemeClr val="dk1"/>
        </a:solidFill>
      </p:bgPr>
    </p:bg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59"/>
          <p:cNvSpPr txBox="1"/>
          <p:nvPr>
            <p:ph idx="1" type="body"/>
          </p:nvPr>
        </p:nvSpPr>
        <p:spPr>
          <a:xfrm>
            <a:off x="2535183" y="1661525"/>
            <a:ext cx="1942200" cy="25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189" name="Google Shape;1189;p59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190" name="Google Shape;1190;p59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191" name="Google Shape;1191;p59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59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93" name="Google Shape;1193;p59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194" name="Google Shape;1194;p59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5" name="Google Shape;1195;p59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6" name="Google Shape;1196;p59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97" name="Google Shape;1197;p59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59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9" name="Google Shape;1199;p59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200" name="Google Shape;1200;p59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59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02" name="Google Shape;1202;p59"/>
          <p:cNvSpPr txBox="1"/>
          <p:nvPr>
            <p:ph idx="2" type="body"/>
          </p:nvPr>
        </p:nvSpPr>
        <p:spPr>
          <a:xfrm>
            <a:off x="394475" y="1661525"/>
            <a:ext cx="1942200" cy="25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03" name="Google Shape;1203;p59"/>
          <p:cNvSpPr txBox="1"/>
          <p:nvPr>
            <p:ph type="title"/>
          </p:nvPr>
        </p:nvSpPr>
        <p:spPr>
          <a:xfrm>
            <a:off x="394475" y="629300"/>
            <a:ext cx="7499700" cy="79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04" name="Google Shape;1204;p59"/>
          <p:cNvSpPr/>
          <p:nvPr/>
        </p:nvSpPr>
        <p:spPr>
          <a:xfrm rot="10800000">
            <a:off x="8424663" y="-142"/>
            <a:ext cx="734400" cy="1275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5" name="Google Shape;1205;p59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06" name="Google Shape;1206;p59"/>
          <p:cNvSpPr txBox="1"/>
          <p:nvPr>
            <p:ph idx="3" type="body"/>
          </p:nvPr>
        </p:nvSpPr>
        <p:spPr>
          <a:xfrm>
            <a:off x="4675892" y="1661525"/>
            <a:ext cx="1942200" cy="25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07" name="Google Shape;1207;p59"/>
          <p:cNvSpPr txBox="1"/>
          <p:nvPr>
            <p:ph idx="4" type="body"/>
          </p:nvPr>
        </p:nvSpPr>
        <p:spPr>
          <a:xfrm>
            <a:off x="6816600" y="1661525"/>
            <a:ext cx="1942200" cy="25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531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tables and charts">
  <p:cSld name="CUSTOM_2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08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60"/>
          <p:cNvSpPr/>
          <p:nvPr/>
        </p:nvSpPr>
        <p:spPr>
          <a:xfrm>
            <a:off x="-2200" y="0"/>
            <a:ext cx="27471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210" name="Google Shape;1210;p60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211" name="Google Shape;1211;p60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212" name="Google Shape;1212;p60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3" name="Google Shape;1213;p60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14" name="Google Shape;1214;p60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215" name="Google Shape;1215;p60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60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60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18" name="Google Shape;1218;p60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9" name="Google Shape;1219;p60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20" name="Google Shape;1220;p60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221" name="Google Shape;1221;p60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60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23" name="Google Shape;1223;p60"/>
          <p:cNvSpPr txBox="1"/>
          <p:nvPr>
            <p:ph idx="1" type="body"/>
          </p:nvPr>
        </p:nvSpPr>
        <p:spPr>
          <a:xfrm>
            <a:off x="385200" y="2806150"/>
            <a:ext cx="2010600" cy="141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9pPr>
          </a:lstStyle>
          <a:p/>
        </p:txBody>
      </p:sp>
      <p:sp>
        <p:nvSpPr>
          <p:cNvPr id="1224" name="Google Shape;1224;p60"/>
          <p:cNvSpPr txBox="1"/>
          <p:nvPr>
            <p:ph type="title"/>
          </p:nvPr>
        </p:nvSpPr>
        <p:spPr>
          <a:xfrm>
            <a:off x="385200" y="1092275"/>
            <a:ext cx="2010600" cy="1499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225" name="Google Shape;1225;p60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6">
  <p:cSld name="TITLE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7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19" name="Google Shape;119;p7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20" name="Google Shape;120;p7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7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2" name="Google Shape;122;p7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23" name="Google Shape;123;p7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124;p7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125;p7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6" name="Google Shape;126;p7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7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" name="Google Shape;128;p7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29" name="Google Shape;129;p7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7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1" name="Google Shape;131;p7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2" name="Google Shape;132;p7"/>
          <p:cNvSpPr txBox="1"/>
          <p:nvPr>
            <p:ph type="ctrTitle"/>
          </p:nvPr>
        </p:nvSpPr>
        <p:spPr>
          <a:xfrm>
            <a:off x="385200" y="1031050"/>
            <a:ext cx="4475400" cy="264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3" name="Google Shape;133;p7"/>
          <p:cNvSpPr txBox="1"/>
          <p:nvPr>
            <p:ph idx="1" type="subTitle"/>
          </p:nvPr>
        </p:nvSpPr>
        <p:spPr>
          <a:xfrm>
            <a:off x="385200" y="3782525"/>
            <a:ext cx="3227100" cy="104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4" name="Google Shape;134;p7"/>
          <p:cNvSpPr/>
          <p:nvPr/>
        </p:nvSpPr>
        <p:spPr>
          <a:xfrm rot="10800000">
            <a:off x="8409591" y="-142"/>
            <a:ext cx="734400" cy="12753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26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7" name="Google Shape;1227;p61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228" name="Google Shape;1228;p61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229" name="Google Shape;1229;p61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61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31" name="Google Shape;1231;p61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232" name="Google Shape;1232;p61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61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61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35" name="Google Shape;1235;p61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6" name="Google Shape;1236;p61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37" name="Google Shape;1237;p61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238" name="Google Shape;1238;p61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Google Shape;1239;p61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40" name="Google Shape;1240;p61"/>
          <p:cNvSpPr/>
          <p:nvPr/>
        </p:nvSpPr>
        <p:spPr>
          <a:xfrm rot="5400000">
            <a:off x="-78385" y="315647"/>
            <a:ext cx="1162157" cy="1005013"/>
          </a:xfrm>
          <a:custGeom>
            <a:rect b="b" l="l" r="r" t="t"/>
            <a:pathLst>
              <a:path extrusionOk="0" h="1002507" w="1167997">
                <a:moveTo>
                  <a:pt x="0" y="1002507"/>
                </a:moveTo>
                <a:lnTo>
                  <a:pt x="583999" y="0"/>
                </a:lnTo>
                <a:lnTo>
                  <a:pt x="1167997" y="1002507"/>
                </a:lnTo>
                <a:lnTo>
                  <a:pt x="1021721" y="1002507"/>
                </a:lnTo>
                <a:lnTo>
                  <a:pt x="583998" y="251103"/>
                </a:lnTo>
                <a:lnTo>
                  <a:pt x="146275" y="1002507"/>
                </a:lnTo>
                <a:close/>
              </a:path>
            </a:pathLst>
          </a:custGeom>
          <a:solidFill>
            <a:srgbClr val="653DF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61"/>
          <p:cNvSpPr/>
          <p:nvPr/>
        </p:nvSpPr>
        <p:spPr>
          <a:xfrm rot="10800000">
            <a:off x="7894050" y="125"/>
            <a:ext cx="1248600" cy="21684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p61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43" name="Google Shape;1243;p61"/>
          <p:cNvSpPr txBox="1"/>
          <p:nvPr>
            <p:ph type="title"/>
          </p:nvPr>
        </p:nvSpPr>
        <p:spPr>
          <a:xfrm>
            <a:off x="1125925" y="625251"/>
            <a:ext cx="6852600" cy="77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dark">
  <p:cSld name="TITLE_ONLY_1">
    <p:bg>
      <p:bgPr>
        <a:solidFill>
          <a:schemeClr val="dk1"/>
        </a:solidFill>
      </p:bgPr>
    </p:bg>
    <p:spTree>
      <p:nvGrpSpPr>
        <p:cNvPr id="1244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5" name="Google Shape;1245;p62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246" name="Google Shape;1246;p62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247" name="Google Shape;1247;p62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62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49" name="Google Shape;1249;p62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250" name="Google Shape;1250;p62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1" name="Google Shape;1251;p62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2" name="Google Shape;1252;p62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53" name="Google Shape;1253;p62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62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55" name="Google Shape;1255;p62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256" name="Google Shape;1256;p62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62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58" name="Google Shape;1258;p62"/>
          <p:cNvSpPr/>
          <p:nvPr/>
        </p:nvSpPr>
        <p:spPr>
          <a:xfrm rot="5400000">
            <a:off x="-78385" y="315647"/>
            <a:ext cx="1162157" cy="1005013"/>
          </a:xfrm>
          <a:custGeom>
            <a:rect b="b" l="l" r="r" t="t"/>
            <a:pathLst>
              <a:path extrusionOk="0" h="1002507" w="1167997">
                <a:moveTo>
                  <a:pt x="0" y="1002507"/>
                </a:moveTo>
                <a:lnTo>
                  <a:pt x="583999" y="0"/>
                </a:lnTo>
                <a:lnTo>
                  <a:pt x="1167997" y="1002507"/>
                </a:lnTo>
                <a:lnTo>
                  <a:pt x="1021721" y="1002507"/>
                </a:lnTo>
                <a:lnTo>
                  <a:pt x="583998" y="251103"/>
                </a:lnTo>
                <a:lnTo>
                  <a:pt x="146275" y="100250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Google Shape;1259;p62"/>
          <p:cNvSpPr/>
          <p:nvPr/>
        </p:nvSpPr>
        <p:spPr>
          <a:xfrm rot="10800000">
            <a:off x="7894050" y="125"/>
            <a:ext cx="1248600" cy="2168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62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61" name="Google Shape;1261;p62"/>
          <p:cNvSpPr txBox="1"/>
          <p:nvPr>
            <p:ph type="title"/>
          </p:nvPr>
        </p:nvSpPr>
        <p:spPr>
          <a:xfrm>
            <a:off x="1125925" y="625251"/>
            <a:ext cx="6852600" cy="77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 and space for content">
  <p:cSld name="ONE_COLUMN_TEXT">
    <p:bg>
      <p:bgPr>
        <a:solidFill>
          <a:schemeClr val="dk1"/>
        </a:solidFill>
      </p:bgPr>
    </p:bg>
    <p:spTree>
      <p:nvGrpSpPr>
        <p:cNvPr id="1262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63"/>
          <p:cNvSpPr/>
          <p:nvPr/>
        </p:nvSpPr>
        <p:spPr>
          <a:xfrm>
            <a:off x="3060000" y="5375"/>
            <a:ext cx="608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264" name="Google Shape;1264;p63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265" name="Google Shape;1265;p63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266" name="Google Shape;1266;p63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63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68" name="Google Shape;1268;p63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269" name="Google Shape;1269;p63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0" name="Google Shape;1270;p63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1" name="Google Shape;1271;p63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72" name="Google Shape;1272;p63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63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74" name="Google Shape;1274;p63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275" name="Google Shape;1275;p63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63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77" name="Google Shape;1277;p63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78" name="Google Shape;1278;p63"/>
          <p:cNvSpPr txBox="1"/>
          <p:nvPr>
            <p:ph idx="1" type="body"/>
          </p:nvPr>
        </p:nvSpPr>
        <p:spPr>
          <a:xfrm>
            <a:off x="385200" y="2406750"/>
            <a:ext cx="2215800" cy="141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79" name="Google Shape;1279;p63"/>
          <p:cNvSpPr txBox="1"/>
          <p:nvPr>
            <p:ph type="title"/>
          </p:nvPr>
        </p:nvSpPr>
        <p:spPr>
          <a:xfrm>
            <a:off x="385200" y="692875"/>
            <a:ext cx="2215800" cy="1499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928">
          <p15:clr>
            <a:srgbClr val="E46962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/5  Picture and content">
  <p:cSld name="ONE_COLUMN_TEXT_2">
    <p:bg>
      <p:bgPr>
        <a:solidFill>
          <a:schemeClr val="lt1"/>
        </a:solidFill>
      </p:bgPr>
    </p:bg>
    <p:spTree>
      <p:nvGrpSpPr>
        <p:cNvPr id="1280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p64"/>
          <p:cNvSpPr txBox="1"/>
          <p:nvPr>
            <p:ph type="title"/>
          </p:nvPr>
        </p:nvSpPr>
        <p:spPr>
          <a:xfrm>
            <a:off x="2885400" y="629300"/>
            <a:ext cx="5873400" cy="79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282" name="Google Shape;1282;p64"/>
          <p:cNvSpPr/>
          <p:nvPr>
            <p:ph idx="2" type="pic"/>
          </p:nvPr>
        </p:nvSpPr>
        <p:spPr>
          <a:xfrm>
            <a:off x="0" y="0"/>
            <a:ext cx="2466600" cy="51468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283" name="Google Shape;1283;p64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284" name="Google Shape;1284;p64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285" name="Google Shape;1285;p64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64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87" name="Google Shape;1287;p64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288" name="Google Shape;1288;p64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64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64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91" name="Google Shape;1291;p64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p64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93" name="Google Shape;1293;p64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294" name="Google Shape;1294;p64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5" name="Google Shape;1295;p64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96" name="Google Shape;1296;p64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97" name="Google Shape;1297;p64"/>
          <p:cNvSpPr txBox="1"/>
          <p:nvPr>
            <p:ph idx="1" type="body"/>
          </p:nvPr>
        </p:nvSpPr>
        <p:spPr>
          <a:xfrm>
            <a:off x="3500800" y="2406750"/>
            <a:ext cx="2215800" cy="141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98" name="Google Shape;1298;p64"/>
          <p:cNvSpPr txBox="1"/>
          <p:nvPr>
            <p:ph idx="3" type="body"/>
          </p:nvPr>
        </p:nvSpPr>
        <p:spPr>
          <a:xfrm>
            <a:off x="2885400" y="1663200"/>
            <a:ext cx="5873400" cy="231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928">
          <p15:clr>
            <a:srgbClr val="E46962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 and space for content - black">
  <p:cSld name="ONE_COLUMN_TEXT_1">
    <p:bg>
      <p:bgPr>
        <a:solidFill>
          <a:schemeClr val="dk2"/>
        </a:solidFill>
      </p:bgPr>
    </p:bg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65"/>
          <p:cNvSpPr txBox="1"/>
          <p:nvPr>
            <p:ph type="title"/>
          </p:nvPr>
        </p:nvSpPr>
        <p:spPr>
          <a:xfrm>
            <a:off x="311700" y="555600"/>
            <a:ext cx="2530500" cy="755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01" name="Google Shape;1301;p65"/>
          <p:cNvSpPr txBox="1"/>
          <p:nvPr>
            <p:ph idx="1" type="body"/>
          </p:nvPr>
        </p:nvSpPr>
        <p:spPr>
          <a:xfrm>
            <a:off x="311700" y="1553600"/>
            <a:ext cx="2808000" cy="266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302" name="Google Shape;1302;p65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303" name="Google Shape;1303;p65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304" name="Google Shape;1304;p65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65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306" name="Google Shape;1306;p65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307" name="Google Shape;1307;p65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8" name="Google Shape;1308;p65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9" name="Google Shape;1309;p65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10" name="Google Shape;1310;p65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65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12" name="Google Shape;1312;p65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313" name="Google Shape;1313;p65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65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1315" name="Google Shape;1315;p65"/>
          <p:cNvCxnSpPr/>
          <p:nvPr/>
        </p:nvCxnSpPr>
        <p:spPr>
          <a:xfrm>
            <a:off x="3064025" y="0"/>
            <a:ext cx="0" cy="51432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16" name="Google Shape;1316;p65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1928">
          <p15:clr>
            <a:srgbClr val="E46962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corner">
  <p:cSld name="CAPTION_ONLY">
    <p:spTree>
      <p:nvGrpSpPr>
        <p:cNvPr id="1317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66"/>
          <p:cNvSpPr/>
          <p:nvPr/>
        </p:nvSpPr>
        <p:spPr>
          <a:xfrm rot="10800000">
            <a:off x="7894050" y="125"/>
            <a:ext cx="1248600" cy="21684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66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320" name="Google Shape;1320;p66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321" name="Google Shape;1321;p66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322" name="Google Shape;1322;p66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66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324" name="Google Shape;1324;p66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325" name="Google Shape;1325;p66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6" name="Google Shape;1326;p66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7" name="Google Shape;1327;p66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28" name="Google Shape;1328;p66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66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0" name="Google Shape;1330;p66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331" name="Google Shape;1331;p66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66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corner 1">
  <p:cSld name="CAPTION_ONLY_1">
    <p:spTree>
      <p:nvGrpSpPr>
        <p:cNvPr id="1333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67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335" name="Google Shape;1335;p67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336" name="Google Shape;1336;p67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337" name="Google Shape;1337;p67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67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339" name="Google Shape;1339;p67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340" name="Google Shape;1340;p67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1" name="Google Shape;1341;p67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2" name="Google Shape;1342;p67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43" name="Google Shape;1343;p67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4" name="Google Shape;1344;p67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5" name="Google Shape;1345;p67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346" name="Google Shape;1346;p67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67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48" name="Google Shape;1348;p67"/>
          <p:cNvSpPr/>
          <p:nvPr/>
        </p:nvSpPr>
        <p:spPr>
          <a:xfrm rot="10800000">
            <a:off x="8424663" y="-142"/>
            <a:ext cx="734400" cy="12753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corner dark">
  <p:cSld name="CAPTION_ONLY_1_1">
    <p:bg>
      <p:bgPr>
        <a:solidFill>
          <a:schemeClr val="dk1"/>
        </a:solidFill>
      </p:bgPr>
    </p:bg>
    <p:spTree>
      <p:nvGrpSpPr>
        <p:cNvPr id="1349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68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351" name="Google Shape;1351;p68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352" name="Google Shape;1352;p68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353" name="Google Shape;1353;p68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68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355" name="Google Shape;1355;p68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356" name="Google Shape;1356;p68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7" name="Google Shape;1357;p68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8" name="Google Shape;1358;p68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59" name="Google Shape;1359;p68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68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61" name="Google Shape;1361;p68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362" name="Google Shape;1362;p68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68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64" name="Google Shape;1364;p68"/>
          <p:cNvSpPr/>
          <p:nvPr/>
        </p:nvSpPr>
        <p:spPr>
          <a:xfrm rot="10800000">
            <a:off x="8424663" y="-142"/>
            <a:ext cx="734400" cy="1275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s">
  <p:cSld name="CUSTOM_15"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69"/>
          <p:cNvSpPr txBox="1"/>
          <p:nvPr>
            <p:ph type="title"/>
          </p:nvPr>
        </p:nvSpPr>
        <p:spPr>
          <a:xfrm>
            <a:off x="394475" y="421793"/>
            <a:ext cx="83532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367" name="Google Shape;1367;p69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68" name="Google Shape;1368;p69"/>
          <p:cNvSpPr txBox="1"/>
          <p:nvPr>
            <p:ph idx="2" type="title"/>
          </p:nvPr>
        </p:nvSpPr>
        <p:spPr>
          <a:xfrm>
            <a:off x="0" y="0"/>
            <a:ext cx="3059100" cy="2560800"/>
          </a:xfrm>
          <a:prstGeom prst="rect">
            <a:avLst/>
          </a:prstGeom>
          <a:solidFill>
            <a:schemeClr val="dk1"/>
          </a:solidFill>
        </p:spPr>
        <p:txBody>
          <a:bodyPr anchorCtr="0" anchor="b" bIns="360000" lIns="360000" spcFirstLastPara="1" rIns="360000" wrap="square" tIns="36000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69" name="Google Shape;1369;p69"/>
          <p:cNvSpPr txBox="1"/>
          <p:nvPr>
            <p:ph idx="3" type="title"/>
          </p:nvPr>
        </p:nvSpPr>
        <p:spPr>
          <a:xfrm>
            <a:off x="3047150" y="0"/>
            <a:ext cx="3059100" cy="2560800"/>
          </a:xfrm>
          <a:prstGeom prst="rect">
            <a:avLst/>
          </a:prstGeom>
          <a:solidFill>
            <a:schemeClr val="accent2"/>
          </a:solidFill>
        </p:spPr>
        <p:txBody>
          <a:bodyPr anchorCtr="0" anchor="b" bIns="360000" lIns="360000" spcFirstLastPara="1" rIns="360000" wrap="square" tIns="36000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70" name="Google Shape;1370;p69"/>
          <p:cNvSpPr txBox="1"/>
          <p:nvPr>
            <p:ph idx="4" type="title"/>
          </p:nvPr>
        </p:nvSpPr>
        <p:spPr>
          <a:xfrm>
            <a:off x="6094300" y="0"/>
            <a:ext cx="3059100" cy="2560800"/>
          </a:xfrm>
          <a:prstGeom prst="rect">
            <a:avLst/>
          </a:prstGeom>
          <a:solidFill>
            <a:schemeClr val="lt2"/>
          </a:solidFill>
        </p:spPr>
        <p:txBody>
          <a:bodyPr anchorCtr="0" anchor="b" bIns="360000" lIns="360000" spcFirstLastPara="1" rIns="360000" wrap="square" tIns="36000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371" name="Google Shape;1371;p69"/>
          <p:cNvSpPr txBox="1"/>
          <p:nvPr>
            <p:ph idx="1" type="body"/>
          </p:nvPr>
        </p:nvSpPr>
        <p:spPr>
          <a:xfrm>
            <a:off x="394475" y="2816100"/>
            <a:ext cx="2188800" cy="124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72" name="Google Shape;1372;p69"/>
          <p:cNvSpPr txBox="1"/>
          <p:nvPr>
            <p:ph idx="5" type="body"/>
          </p:nvPr>
        </p:nvSpPr>
        <p:spPr>
          <a:xfrm>
            <a:off x="3426213" y="2816100"/>
            <a:ext cx="2188800" cy="124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73" name="Google Shape;1373;p69"/>
          <p:cNvSpPr txBox="1"/>
          <p:nvPr>
            <p:ph idx="6" type="body"/>
          </p:nvPr>
        </p:nvSpPr>
        <p:spPr>
          <a:xfrm>
            <a:off x="6457950" y="2816100"/>
            <a:ext cx="2188800" cy="124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374" name="Google Shape;1374;p69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375" name="Google Shape;1375;p69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376" name="Google Shape;1376;p69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69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378" name="Google Shape;1378;p69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379" name="Google Shape;1379;p69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0" name="Google Shape;1380;p69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1" name="Google Shape;1381;p69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82" name="Google Shape;1382;p69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69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4" name="Google Shape;1384;p69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385" name="Google Shape;1385;p69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69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CUSTOM_12">
    <p:spTree>
      <p:nvGrpSpPr>
        <p:cNvPr id="1387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70"/>
          <p:cNvSpPr/>
          <p:nvPr>
            <p:ph idx="2" type="pic"/>
          </p:nvPr>
        </p:nvSpPr>
        <p:spPr>
          <a:xfrm>
            <a:off x="4571375" y="450"/>
            <a:ext cx="2286000" cy="2571300"/>
          </a:xfrm>
          <a:prstGeom prst="rect">
            <a:avLst/>
          </a:prstGeom>
          <a:noFill/>
          <a:ln>
            <a:noFill/>
          </a:ln>
        </p:spPr>
      </p:sp>
      <p:sp>
        <p:nvSpPr>
          <p:cNvPr id="1389" name="Google Shape;1389;p70"/>
          <p:cNvSpPr/>
          <p:nvPr>
            <p:ph idx="3" type="pic"/>
          </p:nvPr>
        </p:nvSpPr>
        <p:spPr>
          <a:xfrm>
            <a:off x="750" y="450"/>
            <a:ext cx="4571400" cy="2571300"/>
          </a:xfrm>
          <a:prstGeom prst="rect">
            <a:avLst/>
          </a:prstGeom>
          <a:noFill/>
          <a:ln>
            <a:noFill/>
          </a:ln>
        </p:spPr>
      </p:sp>
      <p:sp>
        <p:nvSpPr>
          <p:cNvPr id="1390" name="Google Shape;1390;p70"/>
          <p:cNvSpPr/>
          <p:nvPr>
            <p:ph idx="4" type="pic"/>
          </p:nvPr>
        </p:nvSpPr>
        <p:spPr>
          <a:xfrm>
            <a:off x="6857375" y="450"/>
            <a:ext cx="2286000" cy="2571300"/>
          </a:xfrm>
          <a:prstGeom prst="rect">
            <a:avLst/>
          </a:prstGeom>
          <a:noFill/>
          <a:ln>
            <a:noFill/>
          </a:ln>
        </p:spPr>
      </p:sp>
      <p:sp>
        <p:nvSpPr>
          <p:cNvPr id="1391" name="Google Shape;1391;p70"/>
          <p:cNvSpPr/>
          <p:nvPr>
            <p:ph idx="5" type="pic"/>
          </p:nvPr>
        </p:nvSpPr>
        <p:spPr>
          <a:xfrm>
            <a:off x="450" y="2571750"/>
            <a:ext cx="2286000" cy="2571300"/>
          </a:xfrm>
          <a:prstGeom prst="rect">
            <a:avLst/>
          </a:prstGeom>
          <a:noFill/>
          <a:ln>
            <a:noFill/>
          </a:ln>
        </p:spPr>
      </p:sp>
      <p:sp>
        <p:nvSpPr>
          <p:cNvPr id="1392" name="Google Shape;1392;p70"/>
          <p:cNvSpPr/>
          <p:nvPr>
            <p:ph idx="6" type="pic"/>
          </p:nvPr>
        </p:nvSpPr>
        <p:spPr>
          <a:xfrm>
            <a:off x="2286450" y="2571750"/>
            <a:ext cx="2286000" cy="2571300"/>
          </a:xfrm>
          <a:prstGeom prst="rect">
            <a:avLst/>
          </a:prstGeom>
          <a:noFill/>
          <a:ln>
            <a:noFill/>
          </a:ln>
        </p:spPr>
      </p:sp>
      <p:sp>
        <p:nvSpPr>
          <p:cNvPr id="1393" name="Google Shape;1393;p70"/>
          <p:cNvSpPr/>
          <p:nvPr>
            <p:ph idx="7" type="pic"/>
          </p:nvPr>
        </p:nvSpPr>
        <p:spPr>
          <a:xfrm>
            <a:off x="4571375" y="2571750"/>
            <a:ext cx="4571400" cy="2571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7">
  <p:cSld name="TITLE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/>
          <p:nvPr/>
        </p:nvSpPr>
        <p:spPr>
          <a:xfrm>
            <a:off x="-2" y="-12855"/>
            <a:ext cx="6848675" cy="5169218"/>
          </a:xfrm>
          <a:custGeom>
            <a:rect b="b" l="l" r="r" t="t"/>
            <a:pathLst>
              <a:path extrusionOk="0" h="5143500" w="6848675">
                <a:moveTo>
                  <a:pt x="0" y="0"/>
                </a:moveTo>
                <a:lnTo>
                  <a:pt x="3886195" y="0"/>
                </a:lnTo>
                <a:lnTo>
                  <a:pt x="6848675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7" name="Google Shape;137;p8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38" name="Google Shape;138;p8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41" name="Google Shape;141;p8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42" name="Google Shape;142;p8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8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8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5" name="Google Shape;145;p8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" name="Google Shape;147;p8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48" name="Google Shape;148;p8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0" name="Google Shape;150;p8"/>
          <p:cNvSpPr txBox="1"/>
          <p:nvPr>
            <p:ph type="ctrTitle"/>
          </p:nvPr>
        </p:nvSpPr>
        <p:spPr>
          <a:xfrm>
            <a:off x="385200" y="1031050"/>
            <a:ext cx="4845600" cy="264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1" name="Google Shape;151;p8"/>
          <p:cNvSpPr txBox="1"/>
          <p:nvPr>
            <p:ph idx="1" type="subTitle"/>
          </p:nvPr>
        </p:nvSpPr>
        <p:spPr>
          <a:xfrm>
            <a:off x="781550" y="3782525"/>
            <a:ext cx="3227100" cy="104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2" name="Google Shape;152;p8"/>
          <p:cNvSpPr/>
          <p:nvPr/>
        </p:nvSpPr>
        <p:spPr>
          <a:xfrm>
            <a:off x="385200" y="3731488"/>
            <a:ext cx="308105" cy="355911"/>
          </a:xfrm>
          <a:custGeom>
            <a:rect b="b" l="l" r="r" t="t"/>
            <a:pathLst>
              <a:path extrusionOk="0" h="4067556" w="3521201">
                <a:moveTo>
                  <a:pt x="385953" y="669036"/>
                </a:moveTo>
                <a:lnTo>
                  <a:pt x="2747010" y="2030730"/>
                </a:lnTo>
                <a:lnTo>
                  <a:pt x="385953" y="3392424"/>
                </a:lnTo>
                <a:lnTo>
                  <a:pt x="385953" y="669036"/>
                </a:lnTo>
                <a:close/>
                <a:moveTo>
                  <a:pt x="0" y="0"/>
                </a:moveTo>
                <a:lnTo>
                  <a:pt x="0" y="4067556"/>
                </a:lnTo>
                <a:lnTo>
                  <a:pt x="3521202" y="20307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8"/>
          <p:cNvSpPr/>
          <p:nvPr/>
        </p:nvSpPr>
        <p:spPr>
          <a:xfrm rot="10800000">
            <a:off x="8409591" y="-142"/>
            <a:ext cx="734400" cy="12753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 2">
  <p:cSld name="CUSTOM_12_1">
    <p:spTree>
      <p:nvGrpSpPr>
        <p:cNvPr id="1394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71"/>
          <p:cNvSpPr/>
          <p:nvPr>
            <p:ph idx="2" type="pic"/>
          </p:nvPr>
        </p:nvSpPr>
        <p:spPr>
          <a:xfrm>
            <a:off x="4209900" y="267925"/>
            <a:ext cx="2692200" cy="4619400"/>
          </a:xfrm>
          <a:prstGeom prst="rect">
            <a:avLst/>
          </a:prstGeom>
          <a:noFill/>
          <a:ln>
            <a:noFill/>
          </a:ln>
        </p:spPr>
      </p:sp>
      <p:sp>
        <p:nvSpPr>
          <p:cNvPr id="1396" name="Google Shape;1396;p71"/>
          <p:cNvSpPr/>
          <p:nvPr>
            <p:ph idx="3" type="pic"/>
          </p:nvPr>
        </p:nvSpPr>
        <p:spPr>
          <a:xfrm>
            <a:off x="7010125" y="267925"/>
            <a:ext cx="1895400" cy="1470600"/>
          </a:xfrm>
          <a:prstGeom prst="rect">
            <a:avLst/>
          </a:prstGeom>
          <a:noFill/>
          <a:ln>
            <a:noFill/>
          </a:ln>
        </p:spPr>
      </p:sp>
      <p:sp>
        <p:nvSpPr>
          <p:cNvPr id="1397" name="Google Shape;1397;p71"/>
          <p:cNvSpPr/>
          <p:nvPr>
            <p:ph idx="4" type="pic"/>
          </p:nvPr>
        </p:nvSpPr>
        <p:spPr>
          <a:xfrm>
            <a:off x="7010125" y="1842330"/>
            <a:ext cx="1895400" cy="1470600"/>
          </a:xfrm>
          <a:prstGeom prst="rect">
            <a:avLst/>
          </a:prstGeom>
          <a:noFill/>
          <a:ln>
            <a:noFill/>
          </a:ln>
        </p:spPr>
      </p:sp>
      <p:sp>
        <p:nvSpPr>
          <p:cNvPr id="1398" name="Google Shape;1398;p71"/>
          <p:cNvSpPr/>
          <p:nvPr>
            <p:ph idx="5" type="pic"/>
          </p:nvPr>
        </p:nvSpPr>
        <p:spPr>
          <a:xfrm>
            <a:off x="7010125" y="3416726"/>
            <a:ext cx="1895400" cy="1470600"/>
          </a:xfrm>
          <a:prstGeom prst="rect">
            <a:avLst/>
          </a:prstGeom>
          <a:noFill/>
          <a:ln>
            <a:noFill/>
          </a:ln>
        </p:spPr>
      </p:sp>
      <p:sp>
        <p:nvSpPr>
          <p:cNvPr id="1399" name="Google Shape;1399;p71"/>
          <p:cNvSpPr txBox="1"/>
          <p:nvPr>
            <p:ph type="title"/>
          </p:nvPr>
        </p:nvSpPr>
        <p:spPr>
          <a:xfrm>
            <a:off x="786077" y="635875"/>
            <a:ext cx="3240000" cy="7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400" name="Google Shape;1400;p71"/>
          <p:cNvSpPr/>
          <p:nvPr/>
        </p:nvSpPr>
        <p:spPr>
          <a:xfrm>
            <a:off x="385200" y="635887"/>
            <a:ext cx="308105" cy="355911"/>
          </a:xfrm>
          <a:custGeom>
            <a:rect b="b" l="l" r="r" t="t"/>
            <a:pathLst>
              <a:path extrusionOk="0" h="4067556" w="3521201">
                <a:moveTo>
                  <a:pt x="385953" y="669036"/>
                </a:moveTo>
                <a:lnTo>
                  <a:pt x="2747010" y="2030730"/>
                </a:lnTo>
                <a:lnTo>
                  <a:pt x="385953" y="3392424"/>
                </a:lnTo>
                <a:lnTo>
                  <a:pt x="385953" y="669036"/>
                </a:lnTo>
                <a:close/>
                <a:moveTo>
                  <a:pt x="0" y="0"/>
                </a:moveTo>
                <a:lnTo>
                  <a:pt x="0" y="4067556"/>
                </a:lnTo>
                <a:lnTo>
                  <a:pt x="3521202" y="20307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1" name="Google Shape;1401;p71"/>
          <p:cNvSpPr txBox="1"/>
          <p:nvPr>
            <p:ph idx="1" type="body"/>
          </p:nvPr>
        </p:nvSpPr>
        <p:spPr>
          <a:xfrm>
            <a:off x="396000" y="1661600"/>
            <a:ext cx="3630000" cy="309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■"/>
              <a:defRPr sz="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349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Poppins"/>
              <a:buChar char="○"/>
              <a:defRPr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349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Poppins"/>
              <a:buChar char="■"/>
              <a:defRPr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349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349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349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 2 1">
  <p:cSld name="CUSTOM_12_1_1">
    <p:bg>
      <p:bgPr>
        <a:solidFill>
          <a:schemeClr val="dk1"/>
        </a:solidFill>
      </p:bgPr>
    </p:bg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72"/>
          <p:cNvSpPr/>
          <p:nvPr>
            <p:ph idx="2" type="pic"/>
          </p:nvPr>
        </p:nvSpPr>
        <p:spPr>
          <a:xfrm>
            <a:off x="4209900" y="267925"/>
            <a:ext cx="2692200" cy="4619400"/>
          </a:xfrm>
          <a:prstGeom prst="rect">
            <a:avLst/>
          </a:prstGeom>
          <a:noFill/>
          <a:ln>
            <a:noFill/>
          </a:ln>
        </p:spPr>
      </p:sp>
      <p:sp>
        <p:nvSpPr>
          <p:cNvPr id="1404" name="Google Shape;1404;p72"/>
          <p:cNvSpPr/>
          <p:nvPr>
            <p:ph idx="3" type="pic"/>
          </p:nvPr>
        </p:nvSpPr>
        <p:spPr>
          <a:xfrm>
            <a:off x="7010125" y="267925"/>
            <a:ext cx="1895400" cy="1470600"/>
          </a:xfrm>
          <a:prstGeom prst="rect">
            <a:avLst/>
          </a:prstGeom>
          <a:noFill/>
          <a:ln>
            <a:noFill/>
          </a:ln>
        </p:spPr>
      </p:sp>
      <p:sp>
        <p:nvSpPr>
          <p:cNvPr id="1405" name="Google Shape;1405;p72"/>
          <p:cNvSpPr/>
          <p:nvPr>
            <p:ph idx="4" type="pic"/>
          </p:nvPr>
        </p:nvSpPr>
        <p:spPr>
          <a:xfrm>
            <a:off x="7010125" y="1842330"/>
            <a:ext cx="1895400" cy="1470600"/>
          </a:xfrm>
          <a:prstGeom prst="rect">
            <a:avLst/>
          </a:prstGeom>
          <a:noFill/>
          <a:ln>
            <a:noFill/>
          </a:ln>
        </p:spPr>
      </p:sp>
      <p:sp>
        <p:nvSpPr>
          <p:cNvPr id="1406" name="Google Shape;1406;p72"/>
          <p:cNvSpPr/>
          <p:nvPr>
            <p:ph idx="5" type="pic"/>
          </p:nvPr>
        </p:nvSpPr>
        <p:spPr>
          <a:xfrm>
            <a:off x="7010125" y="3416726"/>
            <a:ext cx="1895400" cy="1470600"/>
          </a:xfrm>
          <a:prstGeom prst="rect">
            <a:avLst/>
          </a:prstGeom>
          <a:noFill/>
          <a:ln>
            <a:noFill/>
          </a:ln>
        </p:spPr>
      </p:sp>
      <p:sp>
        <p:nvSpPr>
          <p:cNvPr id="1407" name="Google Shape;1407;p72"/>
          <p:cNvSpPr txBox="1"/>
          <p:nvPr>
            <p:ph type="title"/>
          </p:nvPr>
        </p:nvSpPr>
        <p:spPr>
          <a:xfrm>
            <a:off x="786077" y="635875"/>
            <a:ext cx="3240000" cy="7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08" name="Google Shape;1408;p72"/>
          <p:cNvSpPr/>
          <p:nvPr/>
        </p:nvSpPr>
        <p:spPr>
          <a:xfrm>
            <a:off x="385200" y="635887"/>
            <a:ext cx="308105" cy="355911"/>
          </a:xfrm>
          <a:custGeom>
            <a:rect b="b" l="l" r="r" t="t"/>
            <a:pathLst>
              <a:path extrusionOk="0" h="4067556" w="3521201">
                <a:moveTo>
                  <a:pt x="385953" y="669036"/>
                </a:moveTo>
                <a:lnTo>
                  <a:pt x="2747010" y="2030730"/>
                </a:lnTo>
                <a:lnTo>
                  <a:pt x="385953" y="3392424"/>
                </a:lnTo>
                <a:lnTo>
                  <a:pt x="385953" y="669036"/>
                </a:lnTo>
                <a:close/>
                <a:moveTo>
                  <a:pt x="0" y="0"/>
                </a:moveTo>
                <a:lnTo>
                  <a:pt x="0" y="4067556"/>
                </a:lnTo>
                <a:lnTo>
                  <a:pt x="3521202" y="2030730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9" name="Google Shape;1409;p72"/>
          <p:cNvSpPr txBox="1"/>
          <p:nvPr>
            <p:ph idx="1" type="body"/>
          </p:nvPr>
        </p:nvSpPr>
        <p:spPr>
          <a:xfrm>
            <a:off x="396000" y="1661600"/>
            <a:ext cx="3630000" cy="309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■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349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Font typeface="Poppins"/>
              <a:buChar char="○"/>
              <a:defRPr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349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Font typeface="Poppins"/>
              <a:buChar char="■"/>
              <a:defRPr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349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349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349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10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73"/>
          <p:cNvSpPr txBox="1"/>
          <p:nvPr>
            <p:ph idx="10" type="dt"/>
          </p:nvPr>
        </p:nvSpPr>
        <p:spPr>
          <a:xfrm>
            <a:off x="342909" y="4767263"/>
            <a:ext cx="1600243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412" name="Google Shape;1412;p73"/>
          <p:cNvSpPr txBox="1"/>
          <p:nvPr>
            <p:ph idx="11" type="ftr"/>
          </p:nvPr>
        </p:nvSpPr>
        <p:spPr>
          <a:xfrm>
            <a:off x="2343212" y="4767263"/>
            <a:ext cx="217175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413" name="Google Shape;1413;p73"/>
          <p:cNvSpPr txBox="1"/>
          <p:nvPr>
            <p:ph idx="12" type="sldNum"/>
          </p:nvPr>
        </p:nvSpPr>
        <p:spPr>
          <a:xfrm>
            <a:off x="4915031" y="4767263"/>
            <a:ext cx="1600243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/>
            </a:lvl1pPr>
            <a:lvl2pPr indent="0" lvl="1" marL="0" algn="r">
              <a:spcBef>
                <a:spcPts val="0"/>
              </a:spcBef>
              <a:buNone/>
              <a:defRPr sz="1100"/>
            </a:lvl2pPr>
            <a:lvl3pPr indent="0" lvl="2" marL="0" algn="r">
              <a:spcBef>
                <a:spcPts val="0"/>
              </a:spcBef>
              <a:buNone/>
              <a:defRPr sz="1100"/>
            </a:lvl3pPr>
            <a:lvl4pPr indent="0" lvl="3" marL="0" algn="r">
              <a:spcBef>
                <a:spcPts val="0"/>
              </a:spcBef>
              <a:buNone/>
              <a:defRPr sz="1100"/>
            </a:lvl4pPr>
            <a:lvl5pPr indent="0" lvl="4" marL="0" algn="r">
              <a:spcBef>
                <a:spcPts val="0"/>
              </a:spcBef>
              <a:buNone/>
              <a:defRPr sz="1100"/>
            </a:lvl5pPr>
            <a:lvl6pPr indent="0" lvl="5" marL="0" algn="r">
              <a:spcBef>
                <a:spcPts val="0"/>
              </a:spcBef>
              <a:buNone/>
              <a:defRPr sz="1100"/>
            </a:lvl6pPr>
            <a:lvl7pPr indent="0" lvl="6" marL="0" algn="r">
              <a:spcBef>
                <a:spcPts val="0"/>
              </a:spcBef>
              <a:buNone/>
              <a:defRPr sz="1100"/>
            </a:lvl7pPr>
            <a:lvl8pPr indent="0" lvl="7" marL="0" algn="r">
              <a:spcBef>
                <a:spcPts val="0"/>
              </a:spcBef>
              <a:buNone/>
              <a:defRPr sz="1100"/>
            </a:lvl8pPr>
            <a:lvl9pPr indent="0" lvl="8" mar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2">
  <p:cSld name="TITLE_2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/>
          <p:nvPr/>
        </p:nvSpPr>
        <p:spPr>
          <a:xfrm>
            <a:off x="6837259" y="0"/>
            <a:ext cx="2306742" cy="4004999"/>
          </a:xfrm>
          <a:custGeom>
            <a:rect b="b" l="l" r="r" t="t"/>
            <a:pathLst>
              <a:path extrusionOk="0" h="4004999" w="2306742">
                <a:moveTo>
                  <a:pt x="1239941" y="0"/>
                </a:moveTo>
                <a:lnTo>
                  <a:pt x="1851866" y="0"/>
                </a:lnTo>
                <a:lnTo>
                  <a:pt x="2305381" y="787399"/>
                </a:lnTo>
                <a:lnTo>
                  <a:pt x="2305381" y="0"/>
                </a:lnTo>
                <a:lnTo>
                  <a:pt x="2306741" y="0"/>
                </a:lnTo>
                <a:lnTo>
                  <a:pt x="2306741" y="1"/>
                </a:lnTo>
                <a:lnTo>
                  <a:pt x="2306742" y="1"/>
                </a:lnTo>
                <a:lnTo>
                  <a:pt x="2306742" y="4004999"/>
                </a:lnTo>
                <a:lnTo>
                  <a:pt x="0" y="1"/>
                </a:lnTo>
                <a:lnTo>
                  <a:pt x="123994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9"/>
          <p:cNvSpPr/>
          <p:nvPr/>
        </p:nvSpPr>
        <p:spPr>
          <a:xfrm rot="10800000">
            <a:off x="8689040" y="-101"/>
            <a:ext cx="453600" cy="787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9"/>
          <p:cNvSpPr/>
          <p:nvPr/>
        </p:nvSpPr>
        <p:spPr>
          <a:xfrm>
            <a:off x="-2" y="-7492"/>
            <a:ext cx="6848675" cy="5169218"/>
          </a:xfrm>
          <a:custGeom>
            <a:rect b="b" l="l" r="r" t="t"/>
            <a:pathLst>
              <a:path extrusionOk="0" h="5143500" w="6848675">
                <a:moveTo>
                  <a:pt x="0" y="0"/>
                </a:moveTo>
                <a:lnTo>
                  <a:pt x="3886195" y="0"/>
                </a:lnTo>
                <a:lnTo>
                  <a:pt x="6848675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000000">
              <a:alpha val="3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8" name="Google Shape;158;p9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59" name="Google Shape;159;p9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60" name="Google Shape;160;p9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9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62" name="Google Shape;162;p9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63" name="Google Shape;163;p9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9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9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" name="Google Shape;166;p9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9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8" name="Google Shape;168;p9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69" name="Google Shape;169;p9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9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1" name="Google Shape;171;p9"/>
          <p:cNvSpPr txBox="1"/>
          <p:nvPr>
            <p:ph type="ctrTitle"/>
          </p:nvPr>
        </p:nvSpPr>
        <p:spPr>
          <a:xfrm>
            <a:off x="385200" y="1031050"/>
            <a:ext cx="4845600" cy="264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2" name="Google Shape;172;p9"/>
          <p:cNvSpPr txBox="1"/>
          <p:nvPr>
            <p:ph idx="1" type="subTitle"/>
          </p:nvPr>
        </p:nvSpPr>
        <p:spPr>
          <a:xfrm>
            <a:off x="781550" y="3782525"/>
            <a:ext cx="3227100" cy="104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3" name="Google Shape;173;p9"/>
          <p:cNvSpPr/>
          <p:nvPr/>
        </p:nvSpPr>
        <p:spPr>
          <a:xfrm>
            <a:off x="385200" y="3731488"/>
            <a:ext cx="308105" cy="355911"/>
          </a:xfrm>
          <a:custGeom>
            <a:rect b="b" l="l" r="r" t="t"/>
            <a:pathLst>
              <a:path extrusionOk="0" h="4067556" w="3521201">
                <a:moveTo>
                  <a:pt x="385953" y="669036"/>
                </a:moveTo>
                <a:lnTo>
                  <a:pt x="2747010" y="2030730"/>
                </a:lnTo>
                <a:lnTo>
                  <a:pt x="385953" y="3392424"/>
                </a:lnTo>
                <a:lnTo>
                  <a:pt x="385953" y="669036"/>
                </a:lnTo>
                <a:close/>
                <a:moveTo>
                  <a:pt x="0" y="0"/>
                </a:moveTo>
                <a:lnTo>
                  <a:pt x="0" y="4067556"/>
                </a:lnTo>
                <a:lnTo>
                  <a:pt x="3521202" y="2030730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otes">
  <p:cSld name="CUSTOM_5">
    <p:bg>
      <p:bgPr>
        <a:solidFill>
          <a:schemeClr val="dk2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"/>
          <p:cNvSpPr txBox="1"/>
          <p:nvPr>
            <p:ph type="title"/>
          </p:nvPr>
        </p:nvSpPr>
        <p:spPr>
          <a:xfrm>
            <a:off x="1356300" y="1329625"/>
            <a:ext cx="6431400" cy="570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76" name="Google Shape;176;p10"/>
          <p:cNvSpPr txBox="1"/>
          <p:nvPr>
            <p:ph idx="1" type="subTitle"/>
          </p:nvPr>
        </p:nvSpPr>
        <p:spPr>
          <a:xfrm>
            <a:off x="1507350" y="2190275"/>
            <a:ext cx="6129300" cy="2040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77" name="Google Shape;177;p10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78" name="Google Shape;178;p10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79" name="Google Shape;179;p10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10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1" name="Google Shape;181;p10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82" name="Google Shape;182;p10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10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10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5" name="Google Shape;185;p10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0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0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88" name="Google Shape;188;p10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0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73" Type="http://schemas.openxmlformats.org/officeDocument/2006/relationships/theme" Target="../theme/theme2.xml"/><Relationship Id="rId72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71" Type="http://schemas.openxmlformats.org/officeDocument/2006/relationships/slideLayout" Target="../slideLayouts/slideLayout71.xml"/><Relationship Id="rId70" Type="http://schemas.openxmlformats.org/officeDocument/2006/relationships/slideLayout" Target="../slideLayouts/slideLayout70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20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22.xml"/><Relationship Id="rId66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21.xml"/><Relationship Id="rId65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24.xml"/><Relationship Id="rId68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23.xml"/><Relationship Id="rId67" Type="http://schemas.openxmlformats.org/officeDocument/2006/relationships/slideLayout" Target="../slideLayouts/slideLayout67.xml"/><Relationship Id="rId60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69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5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12.xml"/><Relationship Id="rId5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15.xml"/><Relationship Id="rId5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14.xml"/><Relationship Id="rId58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94475" y="421793"/>
            <a:ext cx="8353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96000" y="1152475"/>
            <a:ext cx="8353200" cy="30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■"/>
              <a:defRPr sz="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●"/>
              <a:defRPr sz="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349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Poppins"/>
              <a:buChar char="○"/>
              <a:defRPr b="1" sz="1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349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Poppins"/>
              <a:buChar char="■"/>
              <a:defRPr b="1" sz="1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349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Poppins"/>
              <a:buChar char="●"/>
              <a:defRPr sz="1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349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Poppins"/>
              <a:buChar char="○"/>
              <a:defRPr sz="1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349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Poppins"/>
              <a:buChar char="■"/>
              <a:defRPr sz="1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 sz="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 sz="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 sz="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 sz="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 sz="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 sz="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 sz="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 sz="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 sz="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  <p:sldLayoutId id="2147483719" r:id="rId7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243">
          <p15:clr>
            <a:srgbClr val="E46962"/>
          </p15:clr>
        </p15:guide>
        <p15:guide id="4" orient="horz" pos="2997">
          <p15:clr>
            <a:srgbClr val="E46962"/>
          </p15:clr>
        </p15:guide>
        <p15:guide id="5" pos="5517">
          <p15:clr>
            <a:srgbClr val="E46962"/>
          </p15:clr>
        </p15:guide>
        <p15:guide id="6" orient="horz" pos="243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github.com/Percona-Lab/percona-docstreamer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docs.percona.com/percona-clustersync-for-mongodb/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github.com/Percona-Lab/percona-docstreamer#available-pre-split-strategies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7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p74"/>
          <p:cNvSpPr txBox="1"/>
          <p:nvPr>
            <p:ph type="ctrTitle"/>
          </p:nvPr>
        </p:nvSpPr>
        <p:spPr>
          <a:xfrm>
            <a:off x="385200" y="1031050"/>
            <a:ext cx="4475400" cy="264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Migrating from Amazon DocumentDB to MongoDB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19" name="Google Shape;1419;p74"/>
          <p:cNvSpPr txBox="1"/>
          <p:nvPr>
            <p:ph idx="1" type="subTitle"/>
          </p:nvPr>
        </p:nvSpPr>
        <p:spPr>
          <a:xfrm>
            <a:off x="781550" y="3792157"/>
            <a:ext cx="4140300" cy="104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2"/>
                </a:solidFill>
              </a:rPr>
              <a:t>Percona docStreamer</a:t>
            </a:r>
            <a:endParaRPr b="1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Daniel Almeida - Senior Consultant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83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78" name="Google Shape;1478;p83"/>
          <p:cNvSpPr txBox="1"/>
          <p:nvPr>
            <p:ph type="title"/>
          </p:nvPr>
        </p:nvSpPr>
        <p:spPr>
          <a:xfrm>
            <a:off x="3269775" y="322832"/>
            <a:ext cx="5489100" cy="81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Sharding</a:t>
            </a:r>
            <a:endParaRPr/>
          </a:p>
        </p:txBody>
      </p:sp>
      <p:sp>
        <p:nvSpPr>
          <p:cNvPr id="1479" name="Google Shape;1479;p83"/>
          <p:cNvSpPr txBox="1"/>
          <p:nvPr>
            <p:ph idx="1" type="body"/>
          </p:nvPr>
        </p:nvSpPr>
        <p:spPr>
          <a:xfrm>
            <a:off x="3269775" y="866275"/>
            <a:ext cx="5489100" cy="105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-GB" sz="1000"/>
              <a:t>Range Sharding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-GB" sz="1000"/>
              <a:t>Compound Range Sharding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-GB" sz="1000"/>
              <a:t>Custom compound range sharding with pre-splitting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-GB" sz="1000"/>
              <a:t>Hashed Sharding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-GB" sz="1000"/>
              <a:t>Compound Hashed Sharding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480" name="Google Shape;1480;p83"/>
          <p:cNvSpPr txBox="1"/>
          <p:nvPr>
            <p:ph type="title"/>
          </p:nvPr>
        </p:nvSpPr>
        <p:spPr>
          <a:xfrm>
            <a:off x="3269775" y="1975407"/>
            <a:ext cx="5489100" cy="81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Example</a:t>
            </a:r>
            <a:endParaRPr/>
          </a:p>
        </p:txBody>
      </p:sp>
      <p:sp>
        <p:nvSpPr>
          <p:cNvPr id="1481" name="Google Shape;1481;p83"/>
          <p:cNvSpPr txBox="1"/>
          <p:nvPr>
            <p:ph idx="1" type="body"/>
          </p:nvPr>
        </p:nvSpPr>
        <p:spPr>
          <a:xfrm>
            <a:off x="3269775" y="2542675"/>
            <a:ext cx="5489100" cy="105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# Compound Range Sharding (Default behavior)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  - namespace: "lukRange_1.test_1"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    shard_key: "email, rental_id"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# Hashed Sharding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  - namespace: "lukHash_1.test_1"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    shard_key: "testId:hashed"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    pre_split_strategy: "hashed_manual"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    pre_split_chunk_count: 10 </a:t>
            </a:r>
            <a:endParaRPr sz="1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5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p84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87" name="Google Shape;1487;p84"/>
          <p:cNvSpPr txBox="1"/>
          <p:nvPr>
            <p:ph type="title"/>
          </p:nvPr>
        </p:nvSpPr>
        <p:spPr>
          <a:xfrm>
            <a:off x="3269775" y="322832"/>
            <a:ext cx="5489100" cy="81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CDC</a:t>
            </a:r>
            <a:endParaRPr/>
          </a:p>
        </p:txBody>
      </p:sp>
      <p:sp>
        <p:nvSpPr>
          <p:cNvPr id="1488" name="Google Shape;1488;p84"/>
          <p:cNvSpPr txBox="1"/>
          <p:nvPr>
            <p:ph idx="1" type="body"/>
          </p:nvPr>
        </p:nvSpPr>
        <p:spPr>
          <a:xfrm>
            <a:off x="3269775" y="866275"/>
            <a:ext cx="5489100" cy="305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cdc: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 batch_size: 50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 batch_interval_ms: 500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 max_await_time_ms: 1000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 max_write_workers: 8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 num_retries: 10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 retry_interval_ms: 1000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 write_timeout_ms: 300000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2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p85"/>
          <p:cNvSpPr txBox="1"/>
          <p:nvPr>
            <p:ph type="title"/>
          </p:nvPr>
        </p:nvSpPr>
        <p:spPr>
          <a:xfrm>
            <a:off x="385204" y="3140509"/>
            <a:ext cx="1937400" cy="1354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Demo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7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86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99" name="Google Shape;1499;p86"/>
          <p:cNvSpPr txBox="1"/>
          <p:nvPr>
            <p:ph type="title"/>
          </p:nvPr>
        </p:nvSpPr>
        <p:spPr>
          <a:xfrm>
            <a:off x="394475" y="421800"/>
            <a:ext cx="7172100" cy="351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Migrate</a:t>
            </a:r>
            <a:endParaRPr/>
          </a:p>
        </p:txBody>
      </p:sp>
      <p:sp>
        <p:nvSpPr>
          <p:cNvPr id="1500" name="Google Shape;1500;p86"/>
          <p:cNvSpPr txBox="1"/>
          <p:nvPr>
            <p:ph idx="1" type="body"/>
          </p:nvPr>
        </p:nvSpPr>
        <p:spPr>
          <a:xfrm>
            <a:off x="394500" y="910825"/>
            <a:ext cx="7619400" cy="349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Start ssh tunnel on background to aws jumpbox</a:t>
            </a:r>
            <a:endParaRPr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AutoNum type="alphaLcPeriod"/>
            </a:pPr>
            <a:r>
              <a:rPr lang="en-GB" sz="1000"/>
              <a:t>ssh -fN docdb_landing_server</a:t>
            </a:r>
            <a:endParaRPr sz="10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Configure source and destination env vars</a:t>
            </a:r>
            <a:endParaRPr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AutoNum type="alphaLcPeriod"/>
            </a:pPr>
            <a:r>
              <a:rPr lang="en-GB" sz="1000"/>
              <a:t>export MIGRATION_MONGO_USER="***";export MIGRATION_MONGO_PASS="***";export MIGRATION_DOCDB_USER="***";export MIGRATION_DOCDB_PASS="***"</a:t>
            </a:r>
            <a:endParaRPr sz="10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Start the migration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en-GB"/>
              <a:t>./docStreamer start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Check status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en-GB"/>
              <a:t>./docStreamer status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Finalize migration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AutoNum type="alphaLcPeriod"/>
            </a:pPr>
            <a:r>
              <a:rPr lang="en-GB"/>
              <a:t>./docStreamer finalize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4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p87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06" name="Google Shape;1506;p87"/>
          <p:cNvSpPr txBox="1"/>
          <p:nvPr>
            <p:ph type="title"/>
          </p:nvPr>
        </p:nvSpPr>
        <p:spPr>
          <a:xfrm>
            <a:off x="394475" y="421800"/>
            <a:ext cx="7172100" cy="351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Validate</a:t>
            </a:r>
            <a:endParaRPr/>
          </a:p>
        </p:txBody>
      </p:sp>
      <p:sp>
        <p:nvSpPr>
          <p:cNvPr id="1507" name="Google Shape;1507;p87"/>
          <p:cNvSpPr txBox="1"/>
          <p:nvPr>
            <p:ph idx="1" type="body"/>
          </p:nvPr>
        </p:nvSpPr>
        <p:spPr>
          <a:xfrm>
            <a:off x="394500" y="910825"/>
            <a:ext cx="7619400" cy="349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GB"/>
              <a:t>Destination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[direct: mongos] docdb_custCompRange&gt; show dbs</a:t>
            </a:r>
            <a:endParaRPr sz="1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admin                 22.90 MiB</a:t>
            </a:r>
            <a:endParaRPr sz="1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airline              999.90 MiB</a:t>
            </a:r>
            <a:endParaRPr sz="1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analytics              3.79 MiB</a:t>
            </a:r>
            <a:endParaRPr sz="1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config                23.87 MiB</a:t>
            </a:r>
            <a:endParaRPr sz="1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docStreamer          252.00 KiB</a:t>
            </a:r>
            <a:endParaRPr sz="1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docdb_compHash         1.68 MiB</a:t>
            </a:r>
            <a:endParaRPr sz="1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docdb_compRange        1.71 MiB</a:t>
            </a:r>
            <a:endParaRPr sz="1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docdb_custCompRange    2.10 MiB</a:t>
            </a:r>
            <a:endParaRPr sz="1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docdb_hash             1.78 MiB</a:t>
            </a:r>
            <a:endParaRPr sz="1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docdb_range            1.77 MiB</a:t>
            </a:r>
            <a:endParaRPr sz="1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ecommerce             12.69 MiB</a:t>
            </a:r>
            <a:endParaRPr sz="1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gridfs_demo            1.40 GiB</a:t>
            </a:r>
            <a:endParaRPr sz="1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skip_test_2            6.39 MiB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88"/>
          <p:cNvSpPr txBox="1"/>
          <p:nvPr>
            <p:ph idx="1" type="body"/>
          </p:nvPr>
        </p:nvSpPr>
        <p:spPr>
          <a:xfrm>
            <a:off x="1828800" y="1222373"/>
            <a:ext cx="5777100" cy="3382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Percona docStreamer: Migration &amp; Sync Tool</a:t>
            </a:r>
            <a:r>
              <a:rPr lang="en-GB"/>
              <a:t>: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https://github.com/Percona-Lab/percona-docstreamer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GB"/>
            </a:br>
            <a:endParaRPr/>
          </a:p>
        </p:txBody>
      </p:sp>
      <p:sp>
        <p:nvSpPr>
          <p:cNvPr id="1513" name="Google Shape;1513;p88"/>
          <p:cNvSpPr txBox="1"/>
          <p:nvPr>
            <p:ph type="title"/>
          </p:nvPr>
        </p:nvSpPr>
        <p:spPr>
          <a:xfrm>
            <a:off x="1828800" y="751303"/>
            <a:ext cx="5777100" cy="45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Resources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7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p89"/>
          <p:cNvSpPr txBox="1"/>
          <p:nvPr>
            <p:ph idx="4294967295" type="title"/>
          </p:nvPr>
        </p:nvSpPr>
        <p:spPr>
          <a:xfrm>
            <a:off x="385200" y="1521600"/>
            <a:ext cx="8373600" cy="210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9" name="Google Shape;1519;p89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20" name="Google Shape;1520;p89"/>
          <p:cNvSpPr txBox="1"/>
          <p:nvPr>
            <p:ph idx="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21" name="Google Shape;1521;p89"/>
          <p:cNvSpPr txBox="1"/>
          <p:nvPr>
            <p:ph idx="1" type="subTitle"/>
          </p:nvPr>
        </p:nvSpPr>
        <p:spPr>
          <a:xfrm>
            <a:off x="385200" y="957450"/>
            <a:ext cx="7184100" cy="11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/>
              <a:t>…. wait, there is more …………</a:t>
            </a:r>
            <a:endParaRPr sz="1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5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p90"/>
          <p:cNvSpPr txBox="1"/>
          <p:nvPr>
            <p:ph idx="1" type="body"/>
          </p:nvPr>
        </p:nvSpPr>
        <p:spPr>
          <a:xfrm>
            <a:off x="1828800" y="1222373"/>
            <a:ext cx="5777100" cy="3382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Percona ClusterSync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MongoDB to MongoDB Migration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Data clone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Real-time replication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Namespace filtering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Automatic index management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HTTP API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More details: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https://docs.percona.com/percona-clustersync-for-mongodb/</a:t>
            </a:r>
            <a:br>
              <a:rPr lang="en-GB"/>
            </a:b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br>
              <a:rPr lang="en-GB"/>
            </a:br>
            <a:endParaRPr/>
          </a:p>
        </p:txBody>
      </p:sp>
      <p:sp>
        <p:nvSpPr>
          <p:cNvPr id="1527" name="Google Shape;1527;p90"/>
          <p:cNvSpPr txBox="1"/>
          <p:nvPr>
            <p:ph type="title"/>
          </p:nvPr>
        </p:nvSpPr>
        <p:spPr>
          <a:xfrm>
            <a:off x="1828800" y="751303"/>
            <a:ext cx="5777100" cy="45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Did You Know?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3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p91"/>
          <p:cNvSpPr txBox="1"/>
          <p:nvPr>
            <p:ph type="title"/>
          </p:nvPr>
        </p:nvSpPr>
        <p:spPr>
          <a:xfrm>
            <a:off x="385200" y="1521600"/>
            <a:ext cx="8373600" cy="2100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 </a:t>
            </a:r>
            <a:br>
              <a:rPr lang="en-GB"/>
            </a:br>
            <a:r>
              <a:rPr lang="en-GB"/>
              <a:t>YOU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3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p75"/>
          <p:cNvSpPr txBox="1"/>
          <p:nvPr>
            <p:ph type="title"/>
          </p:nvPr>
        </p:nvSpPr>
        <p:spPr>
          <a:xfrm>
            <a:off x="394500" y="346745"/>
            <a:ext cx="7172100" cy="86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seamless way to migrate and sync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5" name="Google Shape;1425;p75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26" name="Google Shape;1426;p75"/>
          <p:cNvSpPr txBox="1"/>
          <p:nvPr>
            <p:ph idx="1" type="body"/>
          </p:nvPr>
        </p:nvSpPr>
        <p:spPr>
          <a:xfrm>
            <a:off x="394500" y="1521847"/>
            <a:ext cx="7172100" cy="149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Move data </a:t>
            </a:r>
            <a:r>
              <a:rPr lang="en-GB"/>
              <a:t>live, with no downtime or disruptions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Continuous Sync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Live Validation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0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76"/>
          <p:cNvSpPr txBox="1"/>
          <p:nvPr>
            <p:ph idx="4294967295" type="title"/>
          </p:nvPr>
        </p:nvSpPr>
        <p:spPr>
          <a:xfrm>
            <a:off x="385200" y="1521600"/>
            <a:ext cx="8373600" cy="210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2" name="Google Shape;1432;p76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33" name="Google Shape;1433;p76"/>
          <p:cNvSpPr txBox="1"/>
          <p:nvPr>
            <p:ph idx="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34" name="Google Shape;1434;p76"/>
          <p:cNvSpPr txBox="1"/>
          <p:nvPr>
            <p:ph idx="1" type="subTitle"/>
          </p:nvPr>
        </p:nvSpPr>
        <p:spPr>
          <a:xfrm>
            <a:off x="385200" y="957450"/>
            <a:ext cx="7184100" cy="11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/>
              <a:t>Moving your data shouldn’t feel like defusing a bomb</a:t>
            </a:r>
            <a:endParaRPr sz="1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8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p77"/>
          <p:cNvSpPr txBox="1"/>
          <p:nvPr>
            <p:ph idx="1" type="body"/>
          </p:nvPr>
        </p:nvSpPr>
        <p:spPr>
          <a:xfrm>
            <a:off x="1828800" y="1897136"/>
            <a:ext cx="5777100" cy="217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Intuitive </a:t>
            </a:r>
            <a:r>
              <a:rPr lang="en-GB"/>
              <a:t>Commands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Real-time Visibility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Full Automation</a:t>
            </a:r>
            <a:endParaRPr/>
          </a:p>
        </p:txBody>
      </p:sp>
      <p:sp>
        <p:nvSpPr>
          <p:cNvPr id="1440" name="Google Shape;1440;p77"/>
          <p:cNvSpPr txBox="1"/>
          <p:nvPr>
            <p:ph type="title"/>
          </p:nvPr>
        </p:nvSpPr>
        <p:spPr>
          <a:xfrm>
            <a:off x="1828800" y="751301"/>
            <a:ext cx="5777100" cy="99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Simple To Understand - Easy to Use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78"/>
          <p:cNvSpPr txBox="1"/>
          <p:nvPr>
            <p:ph idx="1" type="body"/>
          </p:nvPr>
        </p:nvSpPr>
        <p:spPr>
          <a:xfrm>
            <a:off x="1828800" y="1458975"/>
            <a:ext cx="5777100" cy="261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Sharding Support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u="sng">
                <a:solidFill>
                  <a:schemeClr val="hlink"/>
                </a:solidFill>
                <a:hlinkClick r:id="rId3"/>
              </a:rPr>
              <a:t>Pre-Create Chunks/Splitting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Continuous Data Validation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Flow Control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Smart Resume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CDC</a:t>
            </a:r>
            <a:endParaRPr/>
          </a:p>
        </p:txBody>
      </p:sp>
      <p:sp>
        <p:nvSpPr>
          <p:cNvPr id="1446" name="Google Shape;1446;p78"/>
          <p:cNvSpPr txBox="1"/>
          <p:nvPr>
            <p:ph type="title"/>
          </p:nvPr>
        </p:nvSpPr>
        <p:spPr>
          <a:xfrm>
            <a:off x="1828800" y="751300"/>
            <a:ext cx="5777100" cy="49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Main Features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0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79"/>
          <p:cNvSpPr txBox="1"/>
          <p:nvPr>
            <p:ph type="title"/>
          </p:nvPr>
        </p:nvSpPr>
        <p:spPr>
          <a:xfrm>
            <a:off x="385200" y="3152100"/>
            <a:ext cx="1306500" cy="92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Configuration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5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p80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57" name="Google Shape;1457;p80"/>
          <p:cNvSpPr txBox="1"/>
          <p:nvPr>
            <p:ph type="title"/>
          </p:nvPr>
        </p:nvSpPr>
        <p:spPr>
          <a:xfrm>
            <a:off x="3269775" y="322832"/>
            <a:ext cx="5489100" cy="81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Source/Destination</a:t>
            </a:r>
            <a:endParaRPr/>
          </a:p>
        </p:txBody>
      </p:sp>
      <p:sp>
        <p:nvSpPr>
          <p:cNvPr id="1458" name="Google Shape;1458;p80"/>
          <p:cNvSpPr txBox="1"/>
          <p:nvPr>
            <p:ph idx="1" type="body"/>
          </p:nvPr>
        </p:nvSpPr>
        <p:spPr>
          <a:xfrm>
            <a:off x="3269775" y="866275"/>
            <a:ext cx="5489100" cy="305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docdb: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endpoint: "localhost"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port: "7777"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tls: true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ca_file: "/ca/global-bundle.pem"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# If true, tlsAllowInvalidHostnames=true will be added to the connection string.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tls_allow_invalid_hostnames: true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# extra_params: "directConnection=true&amp;replicaSet=rsName"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mongo: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endpoint: "ps-lab-mongos00.tp.int.percona.com,ps-lab-mongos01.tp.int.percona.com"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port: "27017"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tls: false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ca_file: ""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tls_allow_invalid_hostnames: true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extra_params: "wtimeoutMS=120000&amp;socketTimeoutMS=180000"</a:t>
            </a:r>
            <a:endParaRPr sz="1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2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p81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64" name="Google Shape;1464;p81"/>
          <p:cNvSpPr txBox="1"/>
          <p:nvPr>
            <p:ph type="title"/>
          </p:nvPr>
        </p:nvSpPr>
        <p:spPr>
          <a:xfrm>
            <a:off x="3269775" y="322832"/>
            <a:ext cx="5489100" cy="81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Validation</a:t>
            </a:r>
            <a:endParaRPr/>
          </a:p>
        </p:txBody>
      </p:sp>
      <p:sp>
        <p:nvSpPr>
          <p:cNvPr id="1465" name="Google Shape;1465;p81"/>
          <p:cNvSpPr txBox="1"/>
          <p:nvPr>
            <p:ph idx="1" type="body"/>
          </p:nvPr>
        </p:nvSpPr>
        <p:spPr>
          <a:xfrm>
            <a:off x="3269775" y="866275"/>
            <a:ext cx="5489100" cy="305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validation: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enabled: True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full_validation: false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# How many documents to validate in a single lookup operation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batch_size: 500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retry_interval_ms: 500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# Increase </a:t>
            </a:r>
            <a:r>
              <a:rPr lang="en-GB" sz="1000">
                <a:solidFill>
                  <a:schemeClr val="dk1"/>
                </a:solidFill>
              </a:rPr>
              <a:t>max_validation_workers</a:t>
            </a:r>
            <a:r>
              <a:rPr lang="en-GB" sz="1000"/>
              <a:t> to speed up validation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max_validation_workers: 16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# Retry validation for a </a:t>
            </a:r>
            <a:r>
              <a:rPr lang="en-GB" sz="1000"/>
              <a:t>Hotkey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max_retries: 3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hot_key_check_interval_minutes: 5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idle_check_interval_seconds: 5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queue_size: 2000</a:t>
            </a:r>
            <a:endParaRPr sz="1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9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82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71" name="Google Shape;1471;p82"/>
          <p:cNvSpPr txBox="1"/>
          <p:nvPr>
            <p:ph type="title"/>
          </p:nvPr>
        </p:nvSpPr>
        <p:spPr>
          <a:xfrm>
            <a:off x="3269775" y="322832"/>
            <a:ext cx="5489100" cy="81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Flow Control</a:t>
            </a:r>
            <a:endParaRPr/>
          </a:p>
        </p:txBody>
      </p:sp>
      <p:sp>
        <p:nvSpPr>
          <p:cNvPr id="1472" name="Google Shape;1472;p82"/>
          <p:cNvSpPr txBox="1"/>
          <p:nvPr>
            <p:ph idx="1" type="body"/>
          </p:nvPr>
        </p:nvSpPr>
        <p:spPr>
          <a:xfrm>
            <a:off x="3269775" y="866275"/>
            <a:ext cx="5489100" cy="305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enabled: true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check_interval_ms: 1000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target_max_queued_ops: 50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pause_duration_ms: 5000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latency_threshold_ms: 250  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active_client_threshold: 50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min_wired_tiger_tickets: 1</a:t>
            </a:r>
            <a:endParaRPr sz="1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ercona 2026">
  <a:themeElements>
    <a:clrScheme name="Simple Light">
      <a:dk1>
        <a:srgbClr val="282727"/>
      </a:dk1>
      <a:lt1>
        <a:srgbClr val="FFFFFF"/>
      </a:lt1>
      <a:dk2>
        <a:srgbClr val="282727"/>
      </a:dk2>
      <a:lt2>
        <a:srgbClr val="F6FE54"/>
      </a:lt2>
      <a:accent1>
        <a:srgbClr val="E65A15"/>
      </a:accent1>
      <a:accent2>
        <a:srgbClr val="653DF4"/>
      </a:accent2>
      <a:accent3>
        <a:srgbClr val="D6362A"/>
      </a:accent3>
      <a:accent4>
        <a:srgbClr val="1FA23A"/>
      </a:accent4>
      <a:accent5>
        <a:srgbClr val="005ED6"/>
      </a:accent5>
      <a:accent6>
        <a:srgbClr val="A83FEF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