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14.svg" ContentType="image/svg+xml"/>
  <Override PartName="/ppt/media/image116.svg" ContentType="image/svg+xml"/>
  <Override PartName="/ppt/media/image11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3" r:id="rId4"/>
  </p:sldMasterIdLst>
  <p:notesMasterIdLst>
    <p:notesMasterId r:id="rId8"/>
  </p:notesMasterIdLst>
  <p:handoutMasterIdLst>
    <p:handoutMasterId r:id="rId22"/>
  </p:handoutMasterIdLst>
  <p:sldIdLst>
    <p:sldId id="256" r:id="rId5"/>
    <p:sldId id="284" r:id="rId6"/>
    <p:sldId id="329" r:id="rId7"/>
    <p:sldId id="330" r:id="rId9"/>
    <p:sldId id="332" r:id="rId10"/>
    <p:sldId id="331" r:id="rId11"/>
    <p:sldId id="333" r:id="rId12"/>
    <p:sldId id="350" r:id="rId13"/>
    <p:sldId id="338" r:id="rId14"/>
    <p:sldId id="343" r:id="rId15"/>
    <p:sldId id="311" r:id="rId16"/>
    <p:sldId id="324" r:id="rId17"/>
    <p:sldId id="326" r:id="rId18"/>
    <p:sldId id="348" r:id="rId19"/>
    <p:sldId id="352" r:id="rId20"/>
    <p:sldId id="328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 userDrawn="1">
          <p15:clr>
            <a:srgbClr val="A4A3A4"/>
          </p15:clr>
        </p15:guide>
        <p15:guide id="2" pos="38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0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325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  <a:sym typeface="+mn-ea"/>
              </a:rPr>
              <a:t>弹性扩展（Scalability &amp; Elasticity）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核心论点：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Agent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工作负载的突发性（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Bursty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）特征使得固定容量架构在经济上不可持续，存算分离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+Serverless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成为必选项。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证明逻辑：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"AI Agent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不像人类用户有规律的访问模式。一个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Agent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可能在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秒内发起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1000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次查询，然后静默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分钟。固定容量架构要么在峰值时崩溃，要么在谷值时浪费。存算分离不是优化，是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AI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时代的生存前提。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"</a:t>
            </a: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必放金句：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"Infrastructure for AI must breathe with the Agent's heartbeat—not force the Agent to breathe with infrastructure constraints."</a:t>
            </a: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3A3636"/>
              </a:solidFill>
              <a:effectLst/>
              <a:highlight>
                <a:srgbClr val="FFFF00"/>
              </a:highlight>
              <a:uLnTx/>
              <a:uFillTx/>
              <a:latin typeface="Helvetica" pitchFamily="34" charset="0"/>
              <a:ea typeface="Alibaba PuHuiTi B" pitchFamily="18" charset="-122"/>
              <a:cs typeface="Alibaba PuHuiTi B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BF1584-614D-C34D-A000-A127636D36DB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libaba PuHuiTi 2.0 55 Regular" pitchFamily="18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libaba PuHuiTi 2.0 55 Regular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F1584-614D-C34D-A000-A127636D36DB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第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2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页：海量存储（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Storage Efficiency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核心论点：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Agent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产生的数据量达传统系统的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10-100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倍，无高效压缩则存储成本将成为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AI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规模化落地的首要障碍。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证明逻辑：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"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存储成本不是线性增长，而是指数级威胁。当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Agent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每天产生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 PB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数据时，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2x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压缩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 vs 30x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压缩的差距不是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省钱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，而是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项目能否存在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。列式存储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高效压缩算法从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优化项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变成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必选项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'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。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"</a:t>
            </a:r>
            <a:endParaRPr lang="en-US" altLang="zh-CN">
              <a:highlight>
                <a:srgbClr val="FFFF00"/>
              </a:highlight>
              <a:sym typeface="+mn-ea"/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  <a:sym typeface="+mn-ea"/>
            </a:endParaRPr>
          </a:p>
          <a:p>
            <a:pPr algn="ctr">
              <a:defRPr/>
            </a:pP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列式存储：可观测性数据、日志数据、事件数据的列值重复率极高，列式存储配合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LZ4/ZSTD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编码可实现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10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～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30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倍压缩比（相比原始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JSON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数据）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冷热分层（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Tiered Storage）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：热数据（最近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7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天）存于高性能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NVMe SSD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；温数据（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7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～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90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天）存于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HDD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或对象存储；冷数据（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90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天以上）自动归档至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S3/OSS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等低成本对象存储。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ClickHouse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的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TTL MOVE TO DISK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机制和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Snowflake/Databricks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的外部表机制均支持自动分层。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数据压缩算法选择：对于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Trace/Log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中的文本字段，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ZSTD + Delta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编码组合可提供最优压缩比；对于时序指标数据，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Gorilla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编码（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FaceBook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提出的浮点压缩算法）可额外提升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4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～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8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倍压缩比。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向量数据的高效存储：向量嵌入（通常为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1536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维或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3072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维的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float32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数组）的存储效率也至关重要；采用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int8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量化可将存储空间减少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75%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，同时仅损失约</a:t>
            </a:r>
            <a:r>
              <a:rPr lang="en-US" altLang="zh-CN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 1% </a:t>
            </a:r>
            <a:r>
              <a:rPr lang="zh-CN" altLang="en-US" dirty="0">
                <a:highlight>
                  <a:srgbClr val="FFFF00"/>
                </a:highlight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的检索精度。</a:t>
            </a:r>
            <a:endParaRPr lang="zh-CN" altLang="en-US"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endParaRPr dirty="0">
              <a:solidFill>
                <a:schemeClr val="tx1"/>
              </a:solidFill>
              <a:highlight>
                <a:srgbClr val="FFFF00"/>
              </a:highlight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必放金句：</a:t>
            </a: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r>
              <a:rPr lang="en-US" altLang="zh-CN">
                <a:highlight>
                  <a:srgbClr val="FFFF00"/>
                </a:highlight>
                <a:sym typeface="+mn-ea"/>
              </a:rPr>
              <a:t>"Without 10x storage efficiency, your AI agent doesn't have a scaling problem—it has an existential problem."</a:t>
            </a:r>
            <a:endParaRPr lang="en-US" altLang="zh-CN">
              <a:highlight>
                <a:srgbClr val="FFFF00"/>
              </a:highlight>
            </a:endParaRPr>
          </a:p>
          <a:p>
            <a:pPr algn="ctr"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3A3636"/>
              </a:solidFill>
              <a:effectLst/>
              <a:highlight>
                <a:srgbClr val="FFFF00"/>
              </a:highlight>
              <a:uLnTx/>
              <a:uFillTx/>
              <a:latin typeface="Helvetica" pitchFamily="34" charset="0"/>
              <a:ea typeface="Alibaba PuHuiTi B" pitchFamily="18" charset="-122"/>
              <a:cs typeface="Alibaba PuHuiTi B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BF1584-614D-C34D-A000-A127636D36DB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libaba PuHuiTi 2.0 55 Regular" pitchFamily="18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libaba PuHuiTi 2.0 55 Regular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第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页：高写入能力（</a:t>
            </a:r>
            <a:r>
              <a:rPr lang="en-US" altLang="zh-CN">
                <a:sym typeface="+mn-ea"/>
              </a:rPr>
              <a:t>High-Throughput Ingestion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核心论点：</a:t>
            </a:r>
            <a:r>
              <a:rPr lang="en-US" altLang="zh-CN">
                <a:sym typeface="+mn-ea"/>
              </a:rPr>
              <a:t>Agent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持续写入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工作模式（每次推理、每次工具调用都需记录）要求数据库具备百万级</a:t>
            </a:r>
            <a:r>
              <a:rPr lang="en-US" altLang="zh-CN">
                <a:sym typeface="+mn-ea"/>
              </a:rPr>
              <a:t>TPS</a:t>
            </a:r>
            <a:r>
              <a:rPr lang="zh-CN" altLang="en-US">
                <a:sym typeface="+mn-ea"/>
              </a:rPr>
              <a:t>的写入能力。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证明逻辑：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传统数据库假设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写少读多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AI Agent</a:t>
            </a:r>
            <a:r>
              <a:rPr lang="zh-CN" altLang="en-US">
                <a:sym typeface="+mn-ea"/>
              </a:rPr>
              <a:t>彻底反转这一假设</a:t>
            </a:r>
            <a:r>
              <a:rPr lang="en-US" altLang="zh-CN">
                <a:sym typeface="+mn-ea"/>
              </a:rPr>
              <a:t>——Agent</a:t>
            </a:r>
            <a:r>
              <a:rPr lang="zh-CN" altLang="en-US">
                <a:sym typeface="+mn-ea"/>
              </a:rPr>
              <a:t>思考即写入，每次工具调用、每次推理步骤都必须被记录用于</a:t>
            </a:r>
            <a:r>
              <a:rPr lang="en-US" altLang="zh-CN">
                <a:sym typeface="+mn-ea"/>
              </a:rPr>
              <a:t>observability</a:t>
            </a:r>
            <a:r>
              <a:rPr lang="zh-CN" altLang="en-US">
                <a:sym typeface="+mn-ea"/>
              </a:rPr>
              <a:t>和</a:t>
            </a:r>
            <a:r>
              <a:rPr lang="en-US" altLang="zh-CN">
                <a:sym typeface="+mn-ea"/>
              </a:rPr>
              <a:t>audit</a:t>
            </a:r>
            <a:r>
              <a:rPr lang="zh-CN" altLang="en-US">
                <a:sym typeface="+mn-ea"/>
              </a:rPr>
              <a:t>。当单</a:t>
            </a:r>
            <a:r>
              <a:rPr lang="en-US" altLang="zh-CN">
                <a:sym typeface="+mn-ea"/>
              </a:rPr>
              <a:t>Agent</a:t>
            </a:r>
            <a:r>
              <a:rPr lang="zh-CN" altLang="en-US">
                <a:sym typeface="+mn-ea"/>
              </a:rPr>
              <a:t>每秒产生</a:t>
            </a:r>
            <a:r>
              <a:rPr lang="en-US" altLang="zh-CN">
                <a:sym typeface="+mn-ea"/>
              </a:rPr>
              <a:t>1000</a:t>
            </a:r>
            <a:r>
              <a:rPr lang="zh-CN" altLang="en-US">
                <a:sym typeface="+mn-ea"/>
              </a:rPr>
              <a:t>条事件，</a:t>
            </a:r>
            <a:r>
              <a:rPr lang="en-US" altLang="zh-CN">
                <a:sym typeface="+mn-ea"/>
              </a:rPr>
              <a:t>1000</a:t>
            </a:r>
            <a:r>
              <a:rPr lang="zh-CN" altLang="en-US">
                <a:sym typeface="+mn-ea"/>
              </a:rPr>
              <a:t>个并发</a:t>
            </a:r>
            <a:r>
              <a:rPr lang="en-US" altLang="zh-CN">
                <a:sym typeface="+mn-ea"/>
              </a:rPr>
              <a:t>Agent</a:t>
            </a:r>
            <a:r>
              <a:rPr lang="zh-CN" altLang="en-US">
                <a:sym typeface="+mn-ea"/>
              </a:rPr>
              <a:t>就是</a:t>
            </a:r>
            <a:r>
              <a:rPr lang="en-US" altLang="zh-CN">
                <a:sym typeface="+mn-ea"/>
              </a:rPr>
              <a:t>100</a:t>
            </a:r>
            <a:r>
              <a:rPr lang="zh-CN" altLang="en-US">
                <a:sym typeface="+mn-ea"/>
              </a:rPr>
              <a:t>万</a:t>
            </a:r>
            <a:r>
              <a:rPr lang="en-US" altLang="zh-CN">
                <a:sym typeface="+mn-ea"/>
              </a:rPr>
              <a:t>TPS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B+Tree</a:t>
            </a:r>
            <a:r>
              <a:rPr lang="zh-CN" altLang="en-US">
                <a:sym typeface="+mn-ea"/>
              </a:rPr>
              <a:t>在这种压力下会发生写放大导致的性能雪崩。</a:t>
            </a:r>
            <a:r>
              <a:rPr lang="en-US" altLang="zh-CN">
                <a:sym typeface="+mn-ea"/>
              </a:rPr>
              <a:t>LSM-Tree</a:t>
            </a:r>
            <a:r>
              <a:rPr lang="zh-CN" altLang="en-US">
                <a:sym typeface="+mn-ea"/>
              </a:rPr>
              <a:t>的追加写入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后台合并是唯一的物理答案。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必放金句：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"B+Tree was built for human scale. LSM-Tree is built for machine scale."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第</a:t>
            </a: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页：多模支持（</a:t>
            </a:r>
            <a:r>
              <a:rPr lang="en-US" altLang="zh-CN">
                <a:sym typeface="+mn-ea"/>
              </a:rPr>
              <a:t>Polyglot Storage Engine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核心论点：单一存储引擎无法满足</a:t>
            </a:r>
            <a:r>
              <a:rPr lang="en-US" altLang="zh-CN">
                <a:sym typeface="+mn-ea"/>
              </a:rPr>
              <a:t>Agent</a:t>
            </a:r>
            <a:r>
              <a:rPr lang="zh-CN" altLang="en-US">
                <a:sym typeface="+mn-ea"/>
              </a:rPr>
              <a:t>多样化数据需求（向量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结构化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时序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全文），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多引擎协同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取代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万能数据库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成为架构共识。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证明逻辑：</a:t>
            </a:r>
            <a:endParaRPr lang="en-US" altLang="zh-CN"/>
          </a:p>
          <a:p>
            <a:r>
              <a:rPr lang="en-US" altLang="zh-CN">
                <a:sym typeface="+mn-ea"/>
              </a:rPr>
              <a:t>"AI Agent</a:t>
            </a:r>
            <a:r>
              <a:rPr lang="zh-CN" altLang="en-US">
                <a:sym typeface="+mn-ea"/>
              </a:rPr>
              <a:t>不是单一数据场景，而是全数据场景的集合。它同时需要：向量相似度检索（</a:t>
            </a:r>
            <a:r>
              <a:rPr lang="en-US" altLang="zh-CN">
                <a:sym typeface="+mn-ea"/>
              </a:rPr>
              <a:t>Memory</a:t>
            </a:r>
            <a:r>
              <a:rPr lang="zh-CN" altLang="en-US">
                <a:sym typeface="+mn-ea"/>
              </a:rPr>
              <a:t>）、结构化事务（业务操作）、时序聚合（</a:t>
            </a:r>
            <a:r>
              <a:rPr lang="en-US" altLang="zh-CN">
                <a:sym typeface="+mn-ea"/>
              </a:rPr>
              <a:t>Observability</a:t>
            </a:r>
            <a:r>
              <a:rPr lang="zh-CN" altLang="en-US">
                <a:sym typeface="+mn-ea"/>
              </a:rPr>
              <a:t>）、图遍历（权限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依赖分析）。没有任何单一数据库能在所有四个维度都做到最优。</a:t>
            </a:r>
            <a:r>
              <a:rPr lang="en-US" altLang="zh-CN">
                <a:sym typeface="+mn-ea"/>
              </a:rPr>
              <a:t>'One database to rule them all'</a:t>
            </a:r>
            <a:r>
              <a:rPr lang="zh-CN" altLang="en-US">
                <a:sym typeface="+mn-ea"/>
              </a:rPr>
              <a:t>是</a:t>
            </a:r>
            <a:r>
              <a:rPr lang="en-US" altLang="zh-CN">
                <a:sym typeface="+mn-ea"/>
              </a:rPr>
              <a:t>2010</a:t>
            </a:r>
            <a:r>
              <a:rPr lang="zh-CN" altLang="en-US">
                <a:sym typeface="+mn-ea"/>
              </a:rPr>
              <a:t>年代的幻想，</a:t>
            </a:r>
            <a:r>
              <a:rPr lang="en-US" altLang="zh-CN">
                <a:sym typeface="+mn-ea"/>
              </a:rPr>
              <a:t>2026</a:t>
            </a:r>
            <a:r>
              <a:rPr lang="zh-CN" altLang="en-US">
                <a:sym typeface="+mn-ea"/>
              </a:rPr>
              <a:t>年的现实是</a:t>
            </a:r>
            <a:r>
              <a:rPr lang="en-US" altLang="zh-CN">
                <a:sym typeface="+mn-ea"/>
              </a:rPr>
              <a:t>'Best engine for each job, unified by a common interface'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必放金句：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"The era of general-purpose databases is over. The era of purpose-specific, open-format, unified-query databases has begun."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00592-6D2C-B14F-81F9-63C12C6B373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第</a:t>
            </a:r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页：多存储引擎架构下的</a:t>
            </a:r>
            <a:r>
              <a:rPr lang="zh-CN" altLang="en-US">
                <a:sym typeface="+mn-ea"/>
              </a:rPr>
              <a:t>统一计算框架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Unified Query Layer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核心论点：多引擎架构带来查询复杂性，必须由统一计算框架（基于</a:t>
            </a:r>
            <a:r>
              <a:rPr lang="en-US" altLang="zh-CN">
                <a:sym typeface="+mn-ea"/>
              </a:rPr>
              <a:t>Arrow Flight/Trino/DuckDB</a:t>
            </a:r>
            <a:r>
              <a:rPr lang="zh-CN" altLang="en-US">
                <a:sym typeface="+mn-ea"/>
              </a:rPr>
              <a:t>）提供跨引擎的</a:t>
            </a:r>
            <a:r>
              <a:rPr lang="en-US" altLang="zh-CN">
                <a:sym typeface="+mn-ea"/>
              </a:rPr>
              <a:t>SQL</a:t>
            </a:r>
            <a:r>
              <a:rPr lang="zh-CN" altLang="en-US">
                <a:sym typeface="+mn-ea"/>
              </a:rPr>
              <a:t>一致性和内存传输效率，避免数据孤岛。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证明逻辑：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多引擎架构解决的是存储最优问题，但创造了查询复杂性问题。如果每个引擎都需要独立的查询语言和客户端，工程师的学习成本会爆炸，数据会在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引擎间移动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时产生昂贵的序列化开销。</a:t>
            </a:r>
            <a:r>
              <a:rPr lang="en-US" altLang="zh-CN">
                <a:sym typeface="+mn-ea"/>
              </a:rPr>
              <a:t>Arrow Flight</a:t>
            </a:r>
            <a:r>
              <a:rPr lang="zh-CN" altLang="en-US">
                <a:sym typeface="+mn-ea"/>
              </a:rPr>
              <a:t>作为内存中的列式标准，让数据在不同引擎间传输无需序列化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反序列化，这才是统一计算框架的物理基础。最终用户看到的是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一个</a:t>
            </a:r>
            <a:r>
              <a:rPr lang="en-US" altLang="zh-CN">
                <a:sym typeface="+mn-ea"/>
              </a:rPr>
              <a:t>SQL</a:t>
            </a:r>
            <a:r>
              <a:rPr lang="zh-CN" altLang="en-US">
                <a:sym typeface="+mn-ea"/>
              </a:rPr>
              <a:t>查询多个数据源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，背后是多引擎的无缝协作。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必放金句：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"The database of the future isn't a single engine—it's a unified mind that speaks to many specialized brains."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olidFill>
                  <a:srgbClr val="FFC000"/>
                </a:solidFill>
                <a:sym typeface="+mn-ea"/>
              </a:rPr>
              <a:t>未来演进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：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在未来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，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分布式多引擎架构的终极形态不仅是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统一查询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，更是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统一智能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"——Model in DB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让数据库从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被动存储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进化为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主动推理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的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AI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原生平台。</a:t>
            </a:r>
            <a:endParaRPr lang="zh-CN" altLang="en-US">
              <a:solidFill>
                <a:srgbClr val="FFC000"/>
              </a:solidFill>
            </a:endParaRPr>
          </a:p>
          <a:p>
            <a:endParaRPr lang="zh-CN" altLang="en-US">
              <a:solidFill>
                <a:srgbClr val="FFC000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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分布式架构不是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可选项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，而是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最优解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。</a:t>
            </a:r>
            <a:endParaRPr lang="zh-CN" altLang="en-US">
              <a:solidFill>
                <a:srgbClr val="FFC000"/>
              </a:solidFill>
            </a:endParaRPr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一、多模数据的物理异构性决定了单一引擎的不可行性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"AI Agent</a:t>
            </a:r>
            <a:r>
              <a:rPr lang="zh-CN" altLang="en-US">
                <a:sym typeface="+mn-ea"/>
              </a:rPr>
              <a:t>的不同数据类型需要不同的最优存储引擎；数据架构须能在统一的接口层下，协调</a:t>
            </a:r>
            <a:r>
              <a:rPr lang="en-US" altLang="zh-CN">
                <a:sym typeface="+mn-ea"/>
              </a:rPr>
              <a:t> OLAP</a:t>
            </a:r>
            <a:r>
              <a:rPr lang="zh-CN" altLang="en-US">
                <a:sym typeface="+mn-ea"/>
              </a:rPr>
              <a:t>、向量、</a:t>
            </a:r>
            <a:r>
              <a:rPr lang="en-US" altLang="zh-CN">
                <a:sym typeface="+mn-ea"/>
              </a:rPr>
              <a:t>KV</a:t>
            </a:r>
            <a:r>
              <a:rPr lang="zh-CN" altLang="en-US">
                <a:sym typeface="+mn-ea"/>
              </a:rPr>
              <a:t>、时序等多种存储引擎，实现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用最合适的引擎存储最合适的数据</a:t>
            </a:r>
            <a:r>
              <a:rPr lang="en-US" altLang="zh-CN">
                <a:sym typeface="+mn-ea"/>
              </a:rPr>
              <a:t>'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二、分布式架构提供的三大关键能力在多模下的价值</a:t>
            </a:r>
            <a:endParaRPr lang="zh-CN" altLang="en-US"/>
          </a:p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存算分离：引擎独立扩展</a:t>
            </a:r>
            <a:endParaRPr lang="zh-CN" altLang="en-US"/>
          </a:p>
          <a:p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将计算层（查询执行）和存储层（数据持久化）解耦，使二者可以独立扩展。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r>
              <a:rPr lang="zh-CN" altLang="en-US">
                <a:sym typeface="+mn-ea"/>
              </a:rPr>
              <a:t>多模场景的价值</a:t>
            </a:r>
            <a:r>
              <a:rPr lang="en-US" altLang="zh-CN">
                <a:sym typeface="+mn-ea"/>
              </a:rPr>
              <a:t>：</a:t>
            </a:r>
            <a:r>
              <a:rPr lang="zh-CN" altLang="en-US">
                <a:sym typeface="+mn-ea"/>
              </a:rPr>
              <a:t>分布式架构允许为每种引擎配置最优硬件，而非在单一节点上妥协。</a:t>
            </a:r>
            <a:endParaRPr lang="zh-CN" altLang="en-US"/>
          </a:p>
          <a:p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分片策略：数据局部性保障</a:t>
            </a:r>
            <a:endParaRPr lang="zh-CN" altLang="en-US"/>
          </a:p>
          <a:p>
            <a:r>
              <a:rPr lang="zh-CN" altLang="en-US">
                <a:sym typeface="+mn-ea"/>
              </a:rPr>
              <a:t>多模数据的价值：不同数据类型可以按不同的分片策略分布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向量数据按嵌入空间分片，时序数据按时间范围分片，图数据按节点</a:t>
            </a:r>
            <a:r>
              <a:rPr lang="en-US" altLang="zh-CN">
                <a:sym typeface="+mn-ea"/>
              </a:rPr>
              <a:t>ID</a:t>
            </a:r>
            <a:r>
              <a:rPr lang="zh-CN" altLang="en-US">
                <a:sym typeface="+mn-ea"/>
              </a:rPr>
              <a:t>分片。单一数据库无法同时支持多种分片策略。</a:t>
            </a:r>
            <a:endParaRPr lang="zh-CN" altLang="en-US"/>
          </a:p>
          <a:p>
            <a:r>
              <a:rPr lang="en-US" altLang="zh-CN">
                <a:sym typeface="+mn-ea"/>
              </a:rPr>
              <a:t>3. Serverless</a:t>
            </a:r>
            <a:r>
              <a:rPr lang="zh-CN" altLang="en-US">
                <a:sym typeface="+mn-ea"/>
              </a:rPr>
              <a:t>架构：多引擎的按需弹性</a:t>
            </a:r>
            <a:endParaRPr lang="zh-CN" altLang="en-US"/>
          </a:p>
          <a:p>
            <a:r>
              <a:rPr lang="zh-CN" altLang="en-US">
                <a:sym typeface="+mn-ea"/>
              </a:rPr>
              <a:t>多模场景的价值：</a:t>
            </a:r>
            <a:r>
              <a:rPr lang="en-US" altLang="zh-CN">
                <a:sym typeface="+mn-ea"/>
              </a:rPr>
              <a:t>RAG</a:t>
            </a:r>
            <a:r>
              <a:rPr lang="zh-CN" altLang="en-US">
                <a:sym typeface="+mn-ea"/>
              </a:rPr>
              <a:t>检索高峰时自动扩展向量引擎，月末报表时自动扩展</a:t>
            </a:r>
            <a:r>
              <a:rPr lang="en-US" altLang="zh-CN">
                <a:sym typeface="+mn-ea"/>
              </a:rPr>
              <a:t>OLAP</a:t>
            </a:r>
            <a:r>
              <a:rPr lang="zh-CN" altLang="en-US">
                <a:sym typeface="+mn-ea"/>
              </a:rPr>
              <a:t>引擎，事务低谷时缩容</a:t>
            </a:r>
            <a:r>
              <a:rPr lang="en-US" altLang="zh-CN">
                <a:sym typeface="+mn-ea"/>
              </a:rPr>
              <a:t>OLTP</a:t>
            </a:r>
            <a:r>
              <a:rPr lang="zh-CN" altLang="en-US">
                <a:sym typeface="+mn-ea"/>
              </a:rPr>
              <a:t>引擎。各引擎独立弹性，互不干扰。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>
                <a:solidFill>
                  <a:srgbClr val="FFC000"/>
                </a:solidFill>
                <a:sym typeface="+mn-ea"/>
              </a:rPr>
              <a:t>分布式架构不是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可选项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，而是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最优解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"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。</a:t>
            </a:r>
            <a:endParaRPr lang="zh-CN" altLang="en-US">
              <a:solidFill>
                <a:srgbClr val="FFC000"/>
              </a:solidFill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三、统一查询层：分布式架构的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整合者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角色</a:t>
            </a:r>
            <a:endParaRPr lang="zh-CN" altLang="en-US"/>
          </a:p>
          <a:p>
            <a:r>
              <a:rPr lang="zh-CN" altLang="en-US">
                <a:sym typeface="+mn-ea"/>
              </a:rPr>
              <a:t>多引擎架构的关键挑战是查询复杂性：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在多引擎架构下，数据科学家和</a:t>
            </a:r>
            <a:r>
              <a:rPr lang="en-US" altLang="zh-CN">
                <a:sym typeface="+mn-ea"/>
              </a:rPr>
              <a:t> Agent </a:t>
            </a:r>
            <a:r>
              <a:rPr lang="zh-CN" altLang="en-US">
                <a:sym typeface="+mn-ea"/>
              </a:rPr>
              <a:t>系统需要通过统一的</a:t>
            </a:r>
            <a:r>
              <a:rPr lang="en-US" altLang="zh-CN">
                <a:sym typeface="+mn-ea"/>
              </a:rPr>
              <a:t> SQL </a:t>
            </a:r>
            <a:r>
              <a:rPr lang="zh-CN" altLang="en-US">
                <a:sym typeface="+mn-ea"/>
              </a:rPr>
              <a:t>接口跨引擎查询，而不是为每种引擎学习不同的查询语言。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分布式架构的解决方案：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Trino/Presto</a:t>
            </a:r>
            <a:r>
              <a:rPr lang="zh-CN" altLang="en-US">
                <a:sym typeface="+mn-ea"/>
              </a:rPr>
              <a:t>：跨数据源联邦查询</a:t>
            </a:r>
            <a:endParaRPr lang="zh-CN" altLang="en-US"/>
          </a:p>
          <a:p>
            <a:r>
              <a:rPr lang="en-US" altLang="zh-CN">
                <a:sym typeface="+mn-ea"/>
              </a:rPr>
              <a:t>Apache Arrow Flight</a:t>
            </a:r>
            <a:r>
              <a:rPr lang="zh-CN" altLang="en-US">
                <a:sym typeface="+mn-ea"/>
              </a:rPr>
              <a:t>：统一内存传输格式，数据在不同引擎间传输无需序列化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反序列化</a:t>
            </a:r>
            <a:endParaRPr lang="zh-CN" altLang="en-US"/>
          </a:p>
          <a:p>
            <a:r>
              <a:rPr lang="en-US" altLang="zh-CN">
                <a:sym typeface="+mn-ea"/>
              </a:rPr>
              <a:t>DuckDB</a:t>
            </a:r>
            <a:r>
              <a:rPr lang="zh-CN" altLang="en-US">
                <a:sym typeface="+mn-ea"/>
              </a:rPr>
              <a:t>：本地多格式分析引擎</a:t>
            </a:r>
            <a:endParaRPr lang="zh-CN" altLang="en-US"/>
          </a:p>
          <a:p>
            <a:r>
              <a:rPr lang="zh-CN" altLang="en-US">
                <a:sym typeface="+mn-ea"/>
              </a:rPr>
              <a:t>关键洞察（来自母文）：</a:t>
            </a:r>
            <a:endParaRPr lang="zh-CN" altLang="en-US"/>
          </a:p>
          <a:p>
            <a:endParaRPr lang="en-US" altLang="zh-CN"/>
          </a:p>
          <a:p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未来的竞争将发生在</a:t>
            </a:r>
            <a:r>
              <a:rPr lang="en-US" altLang="zh-CN">
                <a:sym typeface="+mn-ea"/>
              </a:rPr>
              <a:t> Iceberg </a:t>
            </a:r>
            <a:r>
              <a:rPr lang="zh-CN" altLang="en-US">
                <a:sym typeface="+mn-ea"/>
              </a:rPr>
              <a:t>之上的查询性能、</a:t>
            </a:r>
            <a:r>
              <a:rPr lang="en-US" altLang="zh-CN">
                <a:sym typeface="+mn-ea"/>
              </a:rPr>
              <a:t>AI </a:t>
            </a:r>
            <a:r>
              <a:rPr lang="zh-CN" altLang="en-US">
                <a:sym typeface="+mn-ea"/>
              </a:rPr>
              <a:t>原生</a:t>
            </a:r>
            <a:r>
              <a:rPr lang="en-US" altLang="zh-CN">
                <a:sym typeface="+mn-ea"/>
              </a:rPr>
              <a:t> API </a:t>
            </a:r>
            <a:r>
              <a:rPr lang="zh-CN" altLang="en-US">
                <a:sym typeface="+mn-ea"/>
              </a:rPr>
              <a:t>和生态集成层面，而非格式本身。</a:t>
            </a:r>
            <a:r>
              <a:rPr lang="en-US" altLang="zh-CN">
                <a:sym typeface="+mn-ea"/>
              </a:rPr>
              <a:t>"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olidFill>
                  <a:srgbClr val="FFC000"/>
                </a:solidFill>
                <a:sym typeface="+mn-ea"/>
              </a:rPr>
              <a:t>这意味着分布式架构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开放格式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统一查询层的组合，才是多模数据的终极架构</a:t>
            </a:r>
            <a:r>
              <a:rPr lang="en-US" altLang="zh-CN">
                <a:solidFill>
                  <a:srgbClr val="FFC000"/>
                </a:solidFill>
                <a:sym typeface="+mn-ea"/>
              </a:rPr>
              <a:t>——</a:t>
            </a:r>
            <a:r>
              <a:rPr lang="zh-CN" altLang="en-US">
                <a:solidFill>
                  <a:srgbClr val="FFC000"/>
                </a:solidFill>
                <a:sym typeface="+mn-ea"/>
              </a:rPr>
              <a:t>既不是单一数据库，也不是分散的数据孤岛。</a:t>
            </a:r>
            <a:endParaRPr lang="zh-CN" altLang="en-US">
              <a:solidFill>
                <a:srgbClr val="FFC000"/>
              </a:solidFill>
            </a:endParaRPr>
          </a:p>
          <a:p>
            <a:endParaRPr lang="zh-CN" altLang="en-US">
              <a:solidFill>
                <a:srgbClr val="FFC000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F1584-614D-C34D-A000-A127636D36DB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F1584-614D-C34D-A000-A127636D36DB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F1584-614D-C34D-A000-A127636D36DB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4.png"/><Relationship Id="rId4" Type="http://schemas.openxmlformats.org/officeDocument/2006/relationships/tags" Target="../tags/tag64.xml"/><Relationship Id="rId3" Type="http://schemas.openxmlformats.org/officeDocument/2006/relationships/image" Target="../media/image3.png"/><Relationship Id="rId2" Type="http://schemas.openxmlformats.org/officeDocument/2006/relationships/tags" Target="../tags/tag63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4" Type="http://schemas.openxmlformats.org/officeDocument/2006/relationships/tags" Target="../tags/tag138.xml"/><Relationship Id="rId63" Type="http://schemas.openxmlformats.org/officeDocument/2006/relationships/tags" Target="../tags/tag137.xml"/><Relationship Id="rId62" Type="http://schemas.openxmlformats.org/officeDocument/2006/relationships/tags" Target="../tags/tag136.xml"/><Relationship Id="rId61" Type="http://schemas.openxmlformats.org/officeDocument/2006/relationships/tags" Target="../tags/tag135.xml"/><Relationship Id="rId60" Type="http://schemas.openxmlformats.org/officeDocument/2006/relationships/tags" Target="../tags/tag134.xml"/><Relationship Id="rId6" Type="http://schemas.openxmlformats.org/officeDocument/2006/relationships/tags" Target="../tags/tag80.xml"/><Relationship Id="rId59" Type="http://schemas.openxmlformats.org/officeDocument/2006/relationships/tags" Target="../tags/tag133.xml"/><Relationship Id="rId58" Type="http://schemas.openxmlformats.org/officeDocument/2006/relationships/tags" Target="../tags/tag132.xml"/><Relationship Id="rId57" Type="http://schemas.openxmlformats.org/officeDocument/2006/relationships/tags" Target="../tags/tag131.xml"/><Relationship Id="rId56" Type="http://schemas.openxmlformats.org/officeDocument/2006/relationships/tags" Target="../tags/tag130.xml"/><Relationship Id="rId55" Type="http://schemas.openxmlformats.org/officeDocument/2006/relationships/tags" Target="../tags/tag129.xml"/><Relationship Id="rId54" Type="http://schemas.openxmlformats.org/officeDocument/2006/relationships/tags" Target="../tags/tag128.xml"/><Relationship Id="rId53" Type="http://schemas.openxmlformats.org/officeDocument/2006/relationships/tags" Target="../tags/tag127.xml"/><Relationship Id="rId52" Type="http://schemas.openxmlformats.org/officeDocument/2006/relationships/tags" Target="../tags/tag126.xml"/><Relationship Id="rId51" Type="http://schemas.openxmlformats.org/officeDocument/2006/relationships/tags" Target="../tags/tag125.xml"/><Relationship Id="rId50" Type="http://schemas.openxmlformats.org/officeDocument/2006/relationships/tags" Target="../tags/tag124.xml"/><Relationship Id="rId5" Type="http://schemas.openxmlformats.org/officeDocument/2006/relationships/tags" Target="../tags/tag79.xml"/><Relationship Id="rId49" Type="http://schemas.openxmlformats.org/officeDocument/2006/relationships/tags" Target="../tags/tag123.xml"/><Relationship Id="rId48" Type="http://schemas.openxmlformats.org/officeDocument/2006/relationships/tags" Target="../tags/tag122.xml"/><Relationship Id="rId47" Type="http://schemas.openxmlformats.org/officeDocument/2006/relationships/tags" Target="../tags/tag121.xml"/><Relationship Id="rId46" Type="http://schemas.openxmlformats.org/officeDocument/2006/relationships/tags" Target="../tags/tag120.xml"/><Relationship Id="rId45" Type="http://schemas.openxmlformats.org/officeDocument/2006/relationships/tags" Target="../tags/tag119.xml"/><Relationship Id="rId44" Type="http://schemas.openxmlformats.org/officeDocument/2006/relationships/tags" Target="../tags/tag118.xml"/><Relationship Id="rId43" Type="http://schemas.openxmlformats.org/officeDocument/2006/relationships/tags" Target="../tags/tag117.xml"/><Relationship Id="rId42" Type="http://schemas.openxmlformats.org/officeDocument/2006/relationships/tags" Target="../tags/tag116.xml"/><Relationship Id="rId41" Type="http://schemas.openxmlformats.org/officeDocument/2006/relationships/tags" Target="../tags/tag115.xml"/><Relationship Id="rId40" Type="http://schemas.openxmlformats.org/officeDocument/2006/relationships/tags" Target="../tags/tag114.xml"/><Relationship Id="rId4" Type="http://schemas.openxmlformats.org/officeDocument/2006/relationships/tags" Target="../tags/tag78.xml"/><Relationship Id="rId39" Type="http://schemas.openxmlformats.org/officeDocument/2006/relationships/tags" Target="../tags/tag113.xml"/><Relationship Id="rId38" Type="http://schemas.openxmlformats.org/officeDocument/2006/relationships/tags" Target="../tags/tag112.xml"/><Relationship Id="rId37" Type="http://schemas.openxmlformats.org/officeDocument/2006/relationships/tags" Target="../tags/tag111.xml"/><Relationship Id="rId36" Type="http://schemas.openxmlformats.org/officeDocument/2006/relationships/tags" Target="../tags/tag110.xml"/><Relationship Id="rId35" Type="http://schemas.openxmlformats.org/officeDocument/2006/relationships/tags" Target="../tags/tag109.xml"/><Relationship Id="rId34" Type="http://schemas.openxmlformats.org/officeDocument/2006/relationships/tags" Target="../tags/tag108.xml"/><Relationship Id="rId33" Type="http://schemas.openxmlformats.org/officeDocument/2006/relationships/tags" Target="../tags/tag107.xml"/><Relationship Id="rId32" Type="http://schemas.openxmlformats.org/officeDocument/2006/relationships/tags" Target="../tags/tag106.xml"/><Relationship Id="rId31" Type="http://schemas.openxmlformats.org/officeDocument/2006/relationships/tags" Target="../tags/tag105.xml"/><Relationship Id="rId30" Type="http://schemas.openxmlformats.org/officeDocument/2006/relationships/tags" Target="../tags/tag104.xml"/><Relationship Id="rId3" Type="http://schemas.openxmlformats.org/officeDocument/2006/relationships/tags" Target="../tags/tag77.xml"/><Relationship Id="rId29" Type="http://schemas.openxmlformats.org/officeDocument/2006/relationships/tags" Target="../tags/tag103.xml"/><Relationship Id="rId28" Type="http://schemas.openxmlformats.org/officeDocument/2006/relationships/tags" Target="../tags/tag102.xml"/><Relationship Id="rId27" Type="http://schemas.openxmlformats.org/officeDocument/2006/relationships/tags" Target="../tags/tag101.xml"/><Relationship Id="rId26" Type="http://schemas.openxmlformats.org/officeDocument/2006/relationships/tags" Target="../tags/tag100.xml"/><Relationship Id="rId25" Type="http://schemas.openxmlformats.org/officeDocument/2006/relationships/tags" Target="../tags/tag99.xml"/><Relationship Id="rId24" Type="http://schemas.openxmlformats.org/officeDocument/2006/relationships/tags" Target="../tags/tag98.xml"/><Relationship Id="rId23" Type="http://schemas.openxmlformats.org/officeDocument/2006/relationships/tags" Target="../tags/tag97.xml"/><Relationship Id="rId22" Type="http://schemas.openxmlformats.org/officeDocument/2006/relationships/tags" Target="../tags/tag96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tags" Target="../tags/tag76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1" Type="http://schemas.openxmlformats.org/officeDocument/2006/relationships/tags" Target="../tags/tag184.xml"/><Relationship Id="rId30" Type="http://schemas.openxmlformats.org/officeDocument/2006/relationships/tags" Target="../tags/tag183.xml"/><Relationship Id="rId3" Type="http://schemas.openxmlformats.org/officeDocument/2006/relationships/tags" Target="../tags/tag156.xml"/><Relationship Id="rId29" Type="http://schemas.openxmlformats.org/officeDocument/2006/relationships/tags" Target="../tags/tag182.xml"/><Relationship Id="rId28" Type="http://schemas.openxmlformats.org/officeDocument/2006/relationships/tags" Target="../tags/tag181.xml"/><Relationship Id="rId27" Type="http://schemas.openxmlformats.org/officeDocument/2006/relationships/tags" Target="../tags/tag180.xml"/><Relationship Id="rId26" Type="http://schemas.openxmlformats.org/officeDocument/2006/relationships/tags" Target="../tags/tag179.xml"/><Relationship Id="rId25" Type="http://schemas.openxmlformats.org/officeDocument/2006/relationships/tags" Target="../tags/tag178.xml"/><Relationship Id="rId24" Type="http://schemas.openxmlformats.org/officeDocument/2006/relationships/tags" Target="../tags/tag177.xml"/><Relationship Id="rId23" Type="http://schemas.openxmlformats.org/officeDocument/2006/relationships/tags" Target="../tags/tag176.xml"/><Relationship Id="rId22" Type="http://schemas.openxmlformats.org/officeDocument/2006/relationships/tags" Target="../tags/tag175.xml"/><Relationship Id="rId21" Type="http://schemas.openxmlformats.org/officeDocument/2006/relationships/tags" Target="../tags/tag174.xml"/><Relationship Id="rId20" Type="http://schemas.openxmlformats.org/officeDocument/2006/relationships/tags" Target="../tags/tag173.xml"/><Relationship Id="rId2" Type="http://schemas.openxmlformats.org/officeDocument/2006/relationships/tags" Target="../tags/tag155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7" Type="http://schemas.openxmlformats.org/officeDocument/2006/relationships/tags" Target="../tags/tag260.xml"/><Relationship Id="rId46" Type="http://schemas.openxmlformats.org/officeDocument/2006/relationships/tags" Target="../tags/tag259.xml"/><Relationship Id="rId45" Type="http://schemas.openxmlformats.org/officeDocument/2006/relationships/tags" Target="../tags/tag258.xml"/><Relationship Id="rId44" Type="http://schemas.openxmlformats.org/officeDocument/2006/relationships/tags" Target="../tags/tag257.xml"/><Relationship Id="rId43" Type="http://schemas.openxmlformats.org/officeDocument/2006/relationships/tags" Target="../tags/tag256.xml"/><Relationship Id="rId42" Type="http://schemas.openxmlformats.org/officeDocument/2006/relationships/tags" Target="../tags/tag255.xml"/><Relationship Id="rId41" Type="http://schemas.openxmlformats.org/officeDocument/2006/relationships/tags" Target="../tags/tag254.xml"/><Relationship Id="rId40" Type="http://schemas.openxmlformats.org/officeDocument/2006/relationships/tags" Target="../tags/tag253.xml"/><Relationship Id="rId4" Type="http://schemas.openxmlformats.org/officeDocument/2006/relationships/tags" Target="../tags/tag217.xml"/><Relationship Id="rId39" Type="http://schemas.openxmlformats.org/officeDocument/2006/relationships/tags" Target="../tags/tag252.xml"/><Relationship Id="rId38" Type="http://schemas.openxmlformats.org/officeDocument/2006/relationships/tags" Target="../tags/tag251.xml"/><Relationship Id="rId37" Type="http://schemas.openxmlformats.org/officeDocument/2006/relationships/tags" Target="../tags/tag250.xml"/><Relationship Id="rId36" Type="http://schemas.openxmlformats.org/officeDocument/2006/relationships/tags" Target="../tags/tag249.xml"/><Relationship Id="rId35" Type="http://schemas.openxmlformats.org/officeDocument/2006/relationships/tags" Target="../tags/tag248.xml"/><Relationship Id="rId34" Type="http://schemas.openxmlformats.org/officeDocument/2006/relationships/tags" Target="../tags/tag247.xml"/><Relationship Id="rId33" Type="http://schemas.openxmlformats.org/officeDocument/2006/relationships/tags" Target="../tags/tag246.xml"/><Relationship Id="rId32" Type="http://schemas.openxmlformats.org/officeDocument/2006/relationships/tags" Target="../tags/tag245.xml"/><Relationship Id="rId31" Type="http://schemas.openxmlformats.org/officeDocument/2006/relationships/tags" Target="../tags/tag244.xml"/><Relationship Id="rId30" Type="http://schemas.openxmlformats.org/officeDocument/2006/relationships/tags" Target="../tags/tag243.xml"/><Relationship Id="rId3" Type="http://schemas.openxmlformats.org/officeDocument/2006/relationships/tags" Target="../tags/tag216.xml"/><Relationship Id="rId29" Type="http://schemas.openxmlformats.org/officeDocument/2006/relationships/tags" Target="../tags/tag242.xml"/><Relationship Id="rId28" Type="http://schemas.openxmlformats.org/officeDocument/2006/relationships/tags" Target="../tags/tag241.xml"/><Relationship Id="rId27" Type="http://schemas.openxmlformats.org/officeDocument/2006/relationships/tags" Target="../tags/tag240.xml"/><Relationship Id="rId26" Type="http://schemas.openxmlformats.org/officeDocument/2006/relationships/tags" Target="../tags/tag239.xml"/><Relationship Id="rId25" Type="http://schemas.openxmlformats.org/officeDocument/2006/relationships/tags" Target="../tags/tag238.xml"/><Relationship Id="rId24" Type="http://schemas.openxmlformats.org/officeDocument/2006/relationships/tags" Target="../tags/tag237.xml"/><Relationship Id="rId23" Type="http://schemas.openxmlformats.org/officeDocument/2006/relationships/tags" Target="../tags/tag236.xml"/><Relationship Id="rId22" Type="http://schemas.openxmlformats.org/officeDocument/2006/relationships/tags" Target="../tags/tag235.xml"/><Relationship Id="rId21" Type="http://schemas.openxmlformats.org/officeDocument/2006/relationships/tags" Target="../tags/tag234.xml"/><Relationship Id="rId20" Type="http://schemas.openxmlformats.org/officeDocument/2006/relationships/tags" Target="../tags/tag233.xml"/><Relationship Id="rId2" Type="http://schemas.openxmlformats.org/officeDocument/2006/relationships/tags" Target="../tags/tag215.xml"/><Relationship Id="rId19" Type="http://schemas.openxmlformats.org/officeDocument/2006/relationships/tags" Target="../tags/tag232.xml"/><Relationship Id="rId18" Type="http://schemas.openxmlformats.org/officeDocument/2006/relationships/tags" Target="../tags/tag231.xml"/><Relationship Id="rId17" Type="http://schemas.openxmlformats.org/officeDocument/2006/relationships/tags" Target="../tags/tag230.xml"/><Relationship Id="rId16" Type="http://schemas.openxmlformats.org/officeDocument/2006/relationships/tags" Target="../tags/tag229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-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10"/>
          <p:cNvCxnSpPr/>
          <p:nvPr userDrawn="1"/>
        </p:nvCxnSpPr>
        <p:spPr>
          <a:xfrm>
            <a:off x="448094" y="6394772"/>
            <a:ext cx="112932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 userDrawn="1"/>
        </p:nvSpPr>
        <p:spPr>
          <a:xfrm>
            <a:off x="10475714" y="6453188"/>
            <a:ext cx="1447114" cy="151409"/>
          </a:xfrm>
          <a:prstGeom prst="rect">
            <a:avLst/>
          </a:prstGeom>
        </p:spPr>
        <p:txBody>
          <a:bodyPr wrap="none" tIns="0" bIns="0">
            <a:noAutofit/>
          </a:bodyPr>
          <a:lstStyle/>
          <a:p>
            <a:r>
              <a:rPr lang="zh-CN" altLang="en-US" sz="900" b="0" i="0" spc="0" dirty="0">
                <a:solidFill>
                  <a:schemeClr val="bg1">
                    <a:lumMod val="65000"/>
                  </a:schemeClr>
                </a:solidFill>
                <a:cs typeface="Alibaba PuHuiTi 2.0 55 Regular" pitchFamily="18" charset="-122"/>
              </a:rPr>
              <a:t>www.oceanbase.com</a:t>
            </a:r>
            <a:endParaRPr lang="zh-CN" altLang="en-US" sz="900" b="0" i="0" spc="0" dirty="0">
              <a:solidFill>
                <a:schemeClr val="bg1">
                  <a:lumMod val="65000"/>
                </a:schemeClr>
              </a:solidFill>
              <a:cs typeface="Alibaba PuHuiTi 2.0 55 Regular" pitchFamily="18" charset="-122"/>
            </a:endParaRPr>
          </a:p>
        </p:txBody>
      </p:sp>
      <p:pic>
        <p:nvPicPr>
          <p:cNvPr id="5" name="图片 4" descr="logo-彩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094" y="6507613"/>
            <a:ext cx="1011575" cy="133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061" y="396308"/>
            <a:ext cx="9662400" cy="461706"/>
          </a:xfrm>
          <a:prstGeom prst="rect">
            <a:avLst/>
          </a:prstGeom>
        </p:spPr>
        <p:txBody>
          <a:bodyPr vert="horz" lIns="91416" tIns="46788" rIns="91416" bIns="46788" rtlCol="0" anchor="ctr">
            <a:spAutoFit/>
          </a:bodyPr>
          <a:lstStyle>
            <a:lvl1pPr>
              <a:defRPr kumimoji="1" lang="zh-CN" altLang="en-US" sz="2600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Alibaba PuHuiTi 2.0 55 Regular" pitchFamily="18" charset="-122"/>
              </a:defRPr>
            </a:lvl1pPr>
          </a:lstStyle>
          <a:p>
            <a:pPr marL="0" lvl="0">
              <a:spcBef>
                <a:spcPts val="1200"/>
              </a:spcBef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3" name="图片 2"/>
          <p:cNvPicPr preferRelativeResize="0"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68" y="448916"/>
            <a:ext cx="38893" cy="3564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VCG41N1373297067 [转换]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18000" contrast="42000"/>
          </a:blip>
          <a:srcRect t="24590" r="22213" b="3704"/>
          <a:stretch>
            <a:fillRect/>
          </a:stretch>
        </p:blipFill>
        <p:spPr>
          <a:xfrm flipH="1" flipV="1">
            <a:off x="0" y="0"/>
            <a:ext cx="12192635" cy="6858000"/>
          </a:xfrm>
          <a:prstGeom prst="rect">
            <a:avLst/>
          </a:prstGeom>
        </p:spPr>
      </p:pic>
      <p:pic>
        <p:nvPicPr>
          <p:cNvPr id="9" name="图片 8" descr="0VCG41N1373297067 [转换]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lum bright="18000" contrast="42000"/>
          </a:blip>
          <a:srcRect/>
          <a:stretch>
            <a:fillRect/>
          </a:stretch>
        </p:blipFill>
        <p:spPr>
          <a:xfrm>
            <a:off x="8620125" y="22225"/>
            <a:ext cx="3546475" cy="2612390"/>
          </a:xfrm>
          <a:prstGeom prst="rect">
            <a:avLst/>
          </a:prstGeom>
        </p:spPr>
      </p:pic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6"/>
            </p:custDataLst>
          </p:nvPr>
        </p:nvSpPr>
        <p:spPr>
          <a:xfrm>
            <a:off x="5153025" y="1303655"/>
            <a:ext cx="5520055" cy="184594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8800" b="1" i="0" u="none" strike="noStrike" kern="1200" cap="none" spc="0" normalizeH="0" baseline="0" noProof="1">
                <a:ln>
                  <a:noFill/>
                </a:ln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/>
                    </a:gs>
                  </a:gsLst>
                  <a:lin ang="5820000" scaled="0"/>
                </a:gradFill>
                <a:latin typeface="+mj-ea"/>
                <a:ea typeface="+mj-ea"/>
                <a:cs typeface="宋体" pitchFamily="2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节编号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7"/>
            </p:custDataLst>
          </p:nvPr>
        </p:nvSpPr>
        <p:spPr>
          <a:xfrm>
            <a:off x="5153025" y="3149600"/>
            <a:ext cx="5520055" cy="1859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000" b="1" i="0" u="none" strike="noStrike" kern="1200" cap="none" spc="300" normalizeH="0" baseline="0" noProof="1">
                <a:ln>
                  <a:noFill/>
                </a:ln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/>
                    </a:gs>
                  </a:gsLst>
                  <a:lin ang="5820000" scaled="0"/>
                </a:gradFill>
                <a:latin typeface="+mj-ea"/>
                <a:ea typeface="+mj-ea"/>
                <a:cs typeface="宋体" pitchFamily="2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6684010" y="2092960"/>
            <a:ext cx="699135" cy="1112520"/>
          </a:xfrm>
          <a:custGeom>
            <a:avLst/>
            <a:gdLst>
              <a:gd name="connsiteX0" fmla="*/ 367441 w 793873"/>
              <a:gd name="connsiteY0" fmla="*/ 1263294 h 1263293"/>
              <a:gd name="connsiteX1" fmla="*/ 0 w 793873"/>
              <a:gd name="connsiteY1" fmla="*/ 1217579 h 1263293"/>
              <a:gd name="connsiteX2" fmla="*/ 610 w 793873"/>
              <a:gd name="connsiteY2" fmla="*/ 1212771 h 1263293"/>
              <a:gd name="connsiteX3" fmla="*/ 167824 w 793873"/>
              <a:gd name="connsiteY3" fmla="*/ 575490 h 1263293"/>
              <a:gd name="connsiteX4" fmla="*/ 497983 w 793873"/>
              <a:gd name="connsiteY4" fmla="*/ 3839 h 1263293"/>
              <a:gd name="connsiteX5" fmla="*/ 500925 w 793873"/>
              <a:gd name="connsiteY5" fmla="*/ 0 h 1263293"/>
              <a:gd name="connsiteX6" fmla="*/ 793874 w 793873"/>
              <a:gd name="connsiteY6" fmla="*/ 226457 h 1263293"/>
              <a:gd name="connsiteX7" fmla="*/ 790931 w 793873"/>
              <a:gd name="connsiteY7" fmla="*/ 230261 h 1263293"/>
              <a:gd name="connsiteX8" fmla="*/ 510327 w 793873"/>
              <a:gd name="connsiteY8" fmla="*/ 716115 h 1263293"/>
              <a:gd name="connsiteX9" fmla="*/ 368051 w 793873"/>
              <a:gd name="connsiteY9" fmla="*/ 1258414 h 1263293"/>
              <a:gd name="connsiteX10" fmla="*/ 367441 w 793873"/>
              <a:gd name="connsiteY10" fmla="*/ 1263294 h 1263293"/>
              <a:gd name="connsiteX11" fmla="*/ 10801 w 793873"/>
              <a:gd name="connsiteY11" fmla="*/ 1209218 h 1263293"/>
              <a:gd name="connsiteX12" fmla="*/ 359080 w 793873"/>
              <a:gd name="connsiteY12" fmla="*/ 1252529 h 1263293"/>
              <a:gd name="connsiteX13" fmla="*/ 501428 w 793873"/>
              <a:gd name="connsiteY13" fmla="*/ 712563 h 1263293"/>
              <a:gd name="connsiteX14" fmla="*/ 780382 w 793873"/>
              <a:gd name="connsiteY14" fmla="*/ 228287 h 1263293"/>
              <a:gd name="connsiteX15" fmla="*/ 502720 w 793873"/>
              <a:gd name="connsiteY15" fmla="*/ 13635 h 1263293"/>
              <a:gd name="connsiteX16" fmla="*/ 176795 w 793873"/>
              <a:gd name="connsiteY16" fmla="*/ 579222 h 1263293"/>
              <a:gd name="connsiteX17" fmla="*/ 10801 w 793873"/>
              <a:gd name="connsiteY17" fmla="*/ 1209218 h 126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3873" h="1263293">
                <a:moveTo>
                  <a:pt x="367441" y="1263294"/>
                </a:moveTo>
                <a:lnTo>
                  <a:pt x="0" y="1217579"/>
                </a:lnTo>
                <a:lnTo>
                  <a:pt x="610" y="1212771"/>
                </a:lnTo>
                <a:cubicBezTo>
                  <a:pt x="27953" y="993741"/>
                  <a:pt x="84217" y="779341"/>
                  <a:pt x="167824" y="575490"/>
                </a:cubicBezTo>
                <a:cubicBezTo>
                  <a:pt x="251934" y="370994"/>
                  <a:pt x="363027" y="178697"/>
                  <a:pt x="497983" y="3839"/>
                </a:cubicBezTo>
                <a:lnTo>
                  <a:pt x="500925" y="0"/>
                </a:lnTo>
                <a:lnTo>
                  <a:pt x="793874" y="226457"/>
                </a:lnTo>
                <a:lnTo>
                  <a:pt x="790931" y="230261"/>
                </a:lnTo>
                <a:cubicBezTo>
                  <a:pt x="676249" y="378852"/>
                  <a:pt x="581842" y="542334"/>
                  <a:pt x="510327" y="716115"/>
                </a:cubicBezTo>
                <a:cubicBezTo>
                  <a:pt x="439207" y="889538"/>
                  <a:pt x="391339" y="1072002"/>
                  <a:pt x="368051" y="1258414"/>
                </a:cubicBezTo>
                <a:lnTo>
                  <a:pt x="367441" y="1263294"/>
                </a:lnTo>
                <a:close/>
                <a:moveTo>
                  <a:pt x="10801" y="1209218"/>
                </a:moveTo>
                <a:lnTo>
                  <a:pt x="359080" y="1252529"/>
                </a:lnTo>
                <a:cubicBezTo>
                  <a:pt x="382691" y="1066943"/>
                  <a:pt x="430559" y="885303"/>
                  <a:pt x="501428" y="712563"/>
                </a:cubicBezTo>
                <a:cubicBezTo>
                  <a:pt x="572691" y="539464"/>
                  <a:pt x="666525" y="376555"/>
                  <a:pt x="780382" y="228287"/>
                </a:cubicBezTo>
                <a:lnTo>
                  <a:pt x="502720" y="13635"/>
                </a:lnTo>
                <a:cubicBezTo>
                  <a:pt x="369630" y="186771"/>
                  <a:pt x="259972" y="377022"/>
                  <a:pt x="176795" y="579222"/>
                </a:cubicBezTo>
                <a:cubicBezTo>
                  <a:pt x="94085" y="780776"/>
                  <a:pt x="38251" y="992701"/>
                  <a:pt x="10801" y="12092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4"/>
            </p:custDataLst>
          </p:nvPr>
        </p:nvSpPr>
        <p:spPr>
          <a:xfrm>
            <a:off x="10386695" y="2060575"/>
            <a:ext cx="708025" cy="1153795"/>
          </a:xfrm>
          <a:custGeom>
            <a:avLst/>
            <a:gdLst>
              <a:gd name="connsiteX0" fmla="*/ 435798 w 803669"/>
              <a:gd name="connsiteY0" fmla="*/ 1309691 h 1309690"/>
              <a:gd name="connsiteX1" fmla="*/ 435259 w 803669"/>
              <a:gd name="connsiteY1" fmla="*/ 1304882 h 1309690"/>
              <a:gd name="connsiteX2" fmla="*/ 291513 w 803669"/>
              <a:gd name="connsiteY2" fmla="*/ 736425 h 1309690"/>
              <a:gd name="connsiteX3" fmla="*/ 232090 w 803669"/>
              <a:gd name="connsiteY3" fmla="*/ 602079 h 1309690"/>
              <a:gd name="connsiteX4" fmla="*/ 207008 w 803669"/>
              <a:gd name="connsiteY4" fmla="*/ 551700 h 1309690"/>
              <a:gd name="connsiteX5" fmla="*/ 199150 w 803669"/>
              <a:gd name="connsiteY5" fmla="*/ 536342 h 1309690"/>
              <a:gd name="connsiteX6" fmla="*/ 187631 w 803669"/>
              <a:gd name="connsiteY6" fmla="*/ 514848 h 1309690"/>
              <a:gd name="connsiteX7" fmla="*/ 181747 w 803669"/>
              <a:gd name="connsiteY7" fmla="*/ 504047 h 1309690"/>
              <a:gd name="connsiteX8" fmla="*/ 177333 w 803669"/>
              <a:gd name="connsiteY8" fmla="*/ 495938 h 1309690"/>
              <a:gd name="connsiteX9" fmla="*/ 164021 w 803669"/>
              <a:gd name="connsiteY9" fmla="*/ 472076 h 1309690"/>
              <a:gd name="connsiteX10" fmla="*/ 2942 w 803669"/>
              <a:gd name="connsiteY10" fmla="*/ 227211 h 1309690"/>
              <a:gd name="connsiteX11" fmla="*/ 0 w 803669"/>
              <a:gd name="connsiteY11" fmla="*/ 223371 h 1309690"/>
              <a:gd name="connsiteX12" fmla="*/ 295316 w 803669"/>
              <a:gd name="connsiteY12" fmla="*/ 0 h 1309690"/>
              <a:gd name="connsiteX13" fmla="*/ 298223 w 803669"/>
              <a:gd name="connsiteY13" fmla="*/ 3839 h 1309690"/>
              <a:gd name="connsiteX14" fmla="*/ 486070 w 803669"/>
              <a:gd name="connsiteY14" fmla="*/ 289360 h 1309690"/>
              <a:gd name="connsiteX15" fmla="*/ 502145 w 803669"/>
              <a:gd name="connsiteY15" fmla="*/ 318174 h 1309690"/>
              <a:gd name="connsiteX16" fmla="*/ 506846 w 803669"/>
              <a:gd name="connsiteY16" fmla="*/ 326822 h 1309690"/>
              <a:gd name="connsiteX17" fmla="*/ 513197 w 803669"/>
              <a:gd name="connsiteY17" fmla="*/ 338519 h 1309690"/>
              <a:gd name="connsiteX18" fmla="*/ 527156 w 803669"/>
              <a:gd name="connsiteY18" fmla="*/ 364606 h 1309690"/>
              <a:gd name="connsiteX19" fmla="*/ 534584 w 803669"/>
              <a:gd name="connsiteY19" fmla="*/ 379103 h 1309690"/>
              <a:gd name="connsiteX20" fmla="*/ 565622 w 803669"/>
              <a:gd name="connsiteY20" fmla="*/ 441324 h 1309690"/>
              <a:gd name="connsiteX21" fmla="*/ 635056 w 803669"/>
              <a:gd name="connsiteY21" fmla="*/ 598348 h 1309690"/>
              <a:gd name="connsiteX22" fmla="*/ 803131 w 803669"/>
              <a:gd name="connsiteY22" fmla="*/ 1263151 h 1309690"/>
              <a:gd name="connsiteX23" fmla="*/ 803670 w 803669"/>
              <a:gd name="connsiteY23" fmla="*/ 1267959 h 1309690"/>
              <a:gd name="connsiteX24" fmla="*/ 435798 w 803669"/>
              <a:gd name="connsiteY24" fmla="*/ 1309691 h 1309690"/>
              <a:gd name="connsiteX25" fmla="*/ 13563 w 803669"/>
              <a:gd name="connsiteY25" fmla="*/ 225273 h 1309690"/>
              <a:gd name="connsiteX26" fmla="*/ 172381 w 803669"/>
              <a:gd name="connsiteY26" fmla="*/ 467267 h 1309690"/>
              <a:gd name="connsiteX27" fmla="*/ 185837 w 803669"/>
              <a:gd name="connsiteY27" fmla="*/ 491381 h 1309690"/>
              <a:gd name="connsiteX28" fmla="*/ 190251 w 803669"/>
              <a:gd name="connsiteY28" fmla="*/ 499490 h 1309690"/>
              <a:gd name="connsiteX29" fmla="*/ 196100 w 803669"/>
              <a:gd name="connsiteY29" fmla="*/ 510255 h 1309690"/>
              <a:gd name="connsiteX30" fmla="*/ 207726 w 803669"/>
              <a:gd name="connsiteY30" fmla="*/ 531964 h 1309690"/>
              <a:gd name="connsiteX31" fmla="*/ 215584 w 803669"/>
              <a:gd name="connsiteY31" fmla="*/ 547322 h 1309690"/>
              <a:gd name="connsiteX32" fmla="*/ 240774 w 803669"/>
              <a:gd name="connsiteY32" fmla="*/ 597917 h 1309690"/>
              <a:gd name="connsiteX33" fmla="*/ 300448 w 803669"/>
              <a:gd name="connsiteY33" fmla="*/ 732801 h 1309690"/>
              <a:gd name="connsiteX34" fmla="*/ 444266 w 803669"/>
              <a:gd name="connsiteY34" fmla="*/ 1298998 h 1309690"/>
              <a:gd name="connsiteX35" fmla="*/ 792976 w 803669"/>
              <a:gd name="connsiteY35" fmla="*/ 1259419 h 1309690"/>
              <a:gd name="connsiteX36" fmla="*/ 626085 w 803669"/>
              <a:gd name="connsiteY36" fmla="*/ 601936 h 1309690"/>
              <a:gd name="connsiteX37" fmla="*/ 556903 w 803669"/>
              <a:gd name="connsiteY37" fmla="*/ 445451 h 1309690"/>
              <a:gd name="connsiteX38" fmla="*/ 525972 w 803669"/>
              <a:gd name="connsiteY38" fmla="*/ 383481 h 1309690"/>
              <a:gd name="connsiteX39" fmla="*/ 518544 w 803669"/>
              <a:gd name="connsiteY39" fmla="*/ 368984 h 1309690"/>
              <a:gd name="connsiteX40" fmla="*/ 504693 w 803669"/>
              <a:gd name="connsiteY40" fmla="*/ 343112 h 1309690"/>
              <a:gd name="connsiteX41" fmla="*/ 498342 w 803669"/>
              <a:gd name="connsiteY41" fmla="*/ 331415 h 1309690"/>
              <a:gd name="connsiteX42" fmla="*/ 493641 w 803669"/>
              <a:gd name="connsiteY42" fmla="*/ 322767 h 1309690"/>
              <a:gd name="connsiteX43" fmla="*/ 477709 w 803669"/>
              <a:gd name="connsiteY43" fmla="*/ 294168 h 1309690"/>
              <a:gd name="connsiteX44" fmla="*/ 293450 w 803669"/>
              <a:gd name="connsiteY44" fmla="*/ 13492 h 1309690"/>
              <a:gd name="connsiteX45" fmla="*/ 13563 w 803669"/>
              <a:gd name="connsiteY45" fmla="*/ 225273 h 13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3669" h="1309690">
                <a:moveTo>
                  <a:pt x="435798" y="1309691"/>
                </a:moveTo>
                <a:lnTo>
                  <a:pt x="435259" y="1304882"/>
                </a:lnTo>
                <a:cubicBezTo>
                  <a:pt x="412869" y="1109320"/>
                  <a:pt x="364534" y="918064"/>
                  <a:pt x="291513" y="736425"/>
                </a:cubicBezTo>
                <a:cubicBezTo>
                  <a:pt x="269588" y="682816"/>
                  <a:pt x="250714" y="640115"/>
                  <a:pt x="232090" y="602079"/>
                </a:cubicBezTo>
                <a:cubicBezTo>
                  <a:pt x="224125" y="585071"/>
                  <a:pt x="215405" y="568098"/>
                  <a:pt x="207008" y="551700"/>
                </a:cubicBezTo>
                <a:cubicBezTo>
                  <a:pt x="204389" y="546569"/>
                  <a:pt x="201770" y="541473"/>
                  <a:pt x="199150" y="536342"/>
                </a:cubicBezTo>
                <a:cubicBezTo>
                  <a:pt x="195454" y="529129"/>
                  <a:pt x="191471" y="521881"/>
                  <a:pt x="187631" y="514848"/>
                </a:cubicBezTo>
                <a:cubicBezTo>
                  <a:pt x="185658" y="511260"/>
                  <a:pt x="183720" y="507672"/>
                  <a:pt x="181747" y="504047"/>
                </a:cubicBezTo>
                <a:cubicBezTo>
                  <a:pt x="180276" y="501356"/>
                  <a:pt x="178804" y="498629"/>
                  <a:pt x="177333" y="495938"/>
                </a:cubicBezTo>
                <a:cubicBezTo>
                  <a:pt x="173063" y="488044"/>
                  <a:pt x="168614" y="479898"/>
                  <a:pt x="164021" y="472076"/>
                </a:cubicBezTo>
                <a:cubicBezTo>
                  <a:pt x="114215" y="384665"/>
                  <a:pt x="60032" y="302314"/>
                  <a:pt x="2942" y="227211"/>
                </a:cubicBezTo>
                <a:lnTo>
                  <a:pt x="0" y="223371"/>
                </a:lnTo>
                <a:lnTo>
                  <a:pt x="295316" y="0"/>
                </a:lnTo>
                <a:lnTo>
                  <a:pt x="298223" y="3839"/>
                </a:lnTo>
                <a:cubicBezTo>
                  <a:pt x="365073" y="91860"/>
                  <a:pt x="428298" y="187919"/>
                  <a:pt x="486070" y="289360"/>
                </a:cubicBezTo>
                <a:cubicBezTo>
                  <a:pt x="491631" y="298833"/>
                  <a:pt x="496942" y="308665"/>
                  <a:pt x="502145" y="318174"/>
                </a:cubicBezTo>
                <a:lnTo>
                  <a:pt x="506846" y="326822"/>
                </a:lnTo>
                <a:cubicBezTo>
                  <a:pt x="508963" y="330733"/>
                  <a:pt x="511080" y="334644"/>
                  <a:pt x="513197" y="338519"/>
                </a:cubicBezTo>
                <a:cubicBezTo>
                  <a:pt x="517826" y="347024"/>
                  <a:pt x="522634" y="355815"/>
                  <a:pt x="527156" y="364606"/>
                </a:cubicBezTo>
                <a:lnTo>
                  <a:pt x="534584" y="379103"/>
                </a:lnTo>
                <a:cubicBezTo>
                  <a:pt x="544990" y="399341"/>
                  <a:pt x="555755" y="420297"/>
                  <a:pt x="565622" y="441324"/>
                </a:cubicBezTo>
                <a:cubicBezTo>
                  <a:pt x="587906" y="486967"/>
                  <a:pt x="609974" y="536880"/>
                  <a:pt x="635056" y="598348"/>
                </a:cubicBezTo>
                <a:cubicBezTo>
                  <a:pt x="720493" y="810846"/>
                  <a:pt x="777008" y="1034504"/>
                  <a:pt x="803131" y="1263151"/>
                </a:cubicBezTo>
                <a:lnTo>
                  <a:pt x="803670" y="1267959"/>
                </a:lnTo>
                <a:lnTo>
                  <a:pt x="435798" y="1309691"/>
                </a:lnTo>
                <a:close/>
                <a:moveTo>
                  <a:pt x="13563" y="225273"/>
                </a:moveTo>
                <a:cubicBezTo>
                  <a:pt x="69864" y="299658"/>
                  <a:pt x="123258" y="381041"/>
                  <a:pt x="172381" y="467267"/>
                </a:cubicBezTo>
                <a:cubicBezTo>
                  <a:pt x="177046" y="475162"/>
                  <a:pt x="181496" y="483415"/>
                  <a:pt x="185837" y="491381"/>
                </a:cubicBezTo>
                <a:cubicBezTo>
                  <a:pt x="187309" y="494108"/>
                  <a:pt x="188780" y="496799"/>
                  <a:pt x="190251" y="499490"/>
                </a:cubicBezTo>
                <a:cubicBezTo>
                  <a:pt x="192189" y="503114"/>
                  <a:pt x="194162" y="506703"/>
                  <a:pt x="196100" y="510255"/>
                </a:cubicBezTo>
                <a:cubicBezTo>
                  <a:pt x="199975" y="517324"/>
                  <a:pt x="203958" y="524644"/>
                  <a:pt x="207726" y="531964"/>
                </a:cubicBezTo>
                <a:cubicBezTo>
                  <a:pt x="210346" y="537095"/>
                  <a:pt x="212965" y="542191"/>
                  <a:pt x="215584" y="547322"/>
                </a:cubicBezTo>
                <a:cubicBezTo>
                  <a:pt x="224053" y="563792"/>
                  <a:pt x="232772" y="580837"/>
                  <a:pt x="240774" y="597917"/>
                </a:cubicBezTo>
                <a:cubicBezTo>
                  <a:pt x="259433" y="636096"/>
                  <a:pt x="278415" y="678977"/>
                  <a:pt x="300448" y="732801"/>
                </a:cubicBezTo>
                <a:cubicBezTo>
                  <a:pt x="373182" y="913759"/>
                  <a:pt x="421552" y="1104225"/>
                  <a:pt x="444266" y="1298998"/>
                </a:cubicBezTo>
                <a:lnTo>
                  <a:pt x="792976" y="1259419"/>
                </a:lnTo>
                <a:cubicBezTo>
                  <a:pt x="766710" y="1033320"/>
                  <a:pt x="710589" y="812138"/>
                  <a:pt x="626085" y="601936"/>
                </a:cubicBezTo>
                <a:cubicBezTo>
                  <a:pt x="601110" y="540684"/>
                  <a:pt x="579114" y="490950"/>
                  <a:pt x="556903" y="445451"/>
                </a:cubicBezTo>
                <a:cubicBezTo>
                  <a:pt x="547071" y="424531"/>
                  <a:pt x="536342" y="403647"/>
                  <a:pt x="525972" y="383481"/>
                </a:cubicBezTo>
                <a:lnTo>
                  <a:pt x="518544" y="368984"/>
                </a:lnTo>
                <a:cubicBezTo>
                  <a:pt x="514058" y="360300"/>
                  <a:pt x="509322" y="351581"/>
                  <a:pt x="504693" y="343112"/>
                </a:cubicBezTo>
                <a:cubicBezTo>
                  <a:pt x="502576" y="339201"/>
                  <a:pt x="500459" y="335326"/>
                  <a:pt x="498342" y="331415"/>
                </a:cubicBezTo>
                <a:lnTo>
                  <a:pt x="493641" y="322767"/>
                </a:lnTo>
                <a:cubicBezTo>
                  <a:pt x="488510" y="313330"/>
                  <a:pt x="483199" y="303570"/>
                  <a:pt x="477709" y="294168"/>
                </a:cubicBezTo>
                <a:cubicBezTo>
                  <a:pt x="420942" y="194521"/>
                  <a:pt x="358972" y="100113"/>
                  <a:pt x="293450" y="13492"/>
                </a:cubicBezTo>
                <a:lnTo>
                  <a:pt x="13563" y="22527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5"/>
            </p:custDataLst>
          </p:nvPr>
        </p:nvSpPr>
        <p:spPr>
          <a:xfrm>
            <a:off x="6830695" y="1428750"/>
            <a:ext cx="3888105" cy="4022090"/>
          </a:xfrm>
          <a:custGeom>
            <a:avLst/>
            <a:gdLst>
              <a:gd name="connsiteX0" fmla="*/ 2573896 w 4414940"/>
              <a:gd name="connsiteY0" fmla="*/ 4373912 h 4566136"/>
              <a:gd name="connsiteX1" fmla="*/ 2529796 w 4414940"/>
              <a:gd name="connsiteY1" fmla="*/ 4379438 h 4566136"/>
              <a:gd name="connsiteX2" fmla="*/ 2480708 w 4414940"/>
              <a:gd name="connsiteY2" fmla="*/ 4384425 h 4566136"/>
              <a:gd name="connsiteX3" fmla="*/ 2447875 w 4414940"/>
              <a:gd name="connsiteY3" fmla="*/ 4387009 h 4566136"/>
              <a:gd name="connsiteX4" fmla="*/ 2400546 w 4414940"/>
              <a:gd name="connsiteY4" fmla="*/ 4389987 h 4566136"/>
              <a:gd name="connsiteX5" fmla="*/ 2382245 w 4414940"/>
              <a:gd name="connsiteY5" fmla="*/ 4390956 h 4566136"/>
              <a:gd name="connsiteX6" fmla="*/ 2360536 w 4414940"/>
              <a:gd name="connsiteY6" fmla="*/ 4391710 h 4566136"/>
              <a:gd name="connsiteX7" fmla="*/ 2349341 w 4414940"/>
              <a:gd name="connsiteY7" fmla="*/ 4392032 h 4566136"/>
              <a:gd name="connsiteX8" fmla="*/ 2339114 w 4414940"/>
              <a:gd name="connsiteY8" fmla="*/ 4392320 h 4566136"/>
              <a:gd name="connsiteX9" fmla="*/ 2321316 w 4414940"/>
              <a:gd name="connsiteY9" fmla="*/ 4392750 h 4566136"/>
              <a:gd name="connsiteX10" fmla="*/ 2323290 w 4414940"/>
              <a:gd name="connsiteY10" fmla="*/ 4556448 h 4566136"/>
              <a:gd name="connsiteX11" fmla="*/ 2343276 w 4414940"/>
              <a:gd name="connsiteY11" fmla="*/ 4555982 h 4566136"/>
              <a:gd name="connsiteX12" fmla="*/ 2353898 w 4414940"/>
              <a:gd name="connsiteY12" fmla="*/ 4555695 h 4566136"/>
              <a:gd name="connsiteX13" fmla="*/ 2365524 w 4414940"/>
              <a:gd name="connsiteY13" fmla="*/ 4555372 h 4566136"/>
              <a:gd name="connsiteX14" fmla="*/ 2389242 w 4414940"/>
              <a:gd name="connsiteY14" fmla="*/ 4554546 h 4566136"/>
              <a:gd name="connsiteX15" fmla="*/ 2407758 w 4414940"/>
              <a:gd name="connsiteY15" fmla="*/ 4553577 h 4566136"/>
              <a:gd name="connsiteX16" fmla="*/ 2459932 w 4414940"/>
              <a:gd name="connsiteY16" fmla="*/ 4550312 h 4566136"/>
              <a:gd name="connsiteX17" fmla="*/ 2495348 w 4414940"/>
              <a:gd name="connsiteY17" fmla="*/ 4547513 h 4566136"/>
              <a:gd name="connsiteX18" fmla="*/ 2548240 w 4414940"/>
              <a:gd name="connsiteY18" fmla="*/ 4542167 h 4566136"/>
              <a:gd name="connsiteX19" fmla="*/ 2596143 w 4414940"/>
              <a:gd name="connsiteY19" fmla="*/ 4536138 h 4566136"/>
              <a:gd name="connsiteX20" fmla="*/ 2582221 w 4414940"/>
              <a:gd name="connsiteY20" fmla="*/ 4363147 h 4566136"/>
              <a:gd name="connsiteX21" fmla="*/ 2607088 w 4414940"/>
              <a:gd name="connsiteY21" fmla="*/ 4544499 h 4566136"/>
              <a:gd name="connsiteX22" fmla="*/ 2549388 w 4414940"/>
              <a:gd name="connsiteY22" fmla="*/ 4551747 h 4566136"/>
              <a:gd name="connsiteX23" fmla="*/ 2496281 w 4414940"/>
              <a:gd name="connsiteY23" fmla="*/ 4557130 h 4566136"/>
              <a:gd name="connsiteX24" fmla="*/ 2460793 w 4414940"/>
              <a:gd name="connsiteY24" fmla="*/ 4559929 h 4566136"/>
              <a:gd name="connsiteX25" fmla="*/ 2408332 w 4414940"/>
              <a:gd name="connsiteY25" fmla="*/ 4563194 h 4566136"/>
              <a:gd name="connsiteX26" fmla="*/ 2389817 w 4414940"/>
              <a:gd name="connsiteY26" fmla="*/ 4564163 h 4566136"/>
              <a:gd name="connsiteX27" fmla="*/ 2365847 w 4414940"/>
              <a:gd name="connsiteY27" fmla="*/ 4564988 h 4566136"/>
              <a:gd name="connsiteX28" fmla="*/ 2354221 w 4414940"/>
              <a:gd name="connsiteY28" fmla="*/ 4565311 h 4566136"/>
              <a:gd name="connsiteX29" fmla="*/ 2343599 w 4414940"/>
              <a:gd name="connsiteY29" fmla="*/ 4565598 h 4566136"/>
              <a:gd name="connsiteX30" fmla="*/ 2320024 w 4414940"/>
              <a:gd name="connsiteY30" fmla="*/ 4566136 h 4566136"/>
              <a:gd name="connsiteX31" fmla="*/ 2318517 w 4414940"/>
              <a:gd name="connsiteY31" fmla="*/ 4566136 h 4566136"/>
              <a:gd name="connsiteX32" fmla="*/ 2313781 w 4414940"/>
              <a:gd name="connsiteY32" fmla="*/ 4566101 h 4566136"/>
              <a:gd name="connsiteX33" fmla="*/ 2311592 w 4414940"/>
              <a:gd name="connsiteY33" fmla="*/ 4383062 h 4566136"/>
              <a:gd name="connsiteX34" fmla="*/ 2316508 w 4414940"/>
              <a:gd name="connsiteY34" fmla="*/ 4383098 h 4566136"/>
              <a:gd name="connsiteX35" fmla="*/ 2338899 w 4414940"/>
              <a:gd name="connsiteY35" fmla="*/ 4382667 h 4566136"/>
              <a:gd name="connsiteX36" fmla="*/ 2349161 w 4414940"/>
              <a:gd name="connsiteY36" fmla="*/ 4382380 h 4566136"/>
              <a:gd name="connsiteX37" fmla="*/ 2360357 w 4414940"/>
              <a:gd name="connsiteY37" fmla="*/ 4382057 h 4566136"/>
              <a:gd name="connsiteX38" fmla="*/ 2381815 w 4414940"/>
              <a:gd name="connsiteY38" fmla="*/ 4381304 h 4566136"/>
              <a:gd name="connsiteX39" fmla="*/ 2400115 w 4414940"/>
              <a:gd name="connsiteY39" fmla="*/ 4380335 h 4566136"/>
              <a:gd name="connsiteX40" fmla="*/ 2447122 w 4414940"/>
              <a:gd name="connsiteY40" fmla="*/ 4377392 h 4566136"/>
              <a:gd name="connsiteX41" fmla="*/ 2479883 w 4414940"/>
              <a:gd name="connsiteY41" fmla="*/ 4374809 h 4566136"/>
              <a:gd name="connsiteX42" fmla="*/ 2528755 w 4414940"/>
              <a:gd name="connsiteY42" fmla="*/ 4369857 h 4566136"/>
              <a:gd name="connsiteX43" fmla="*/ 1884370 w 4414940"/>
              <a:gd name="connsiteY43" fmla="*/ 4353710 h 4566136"/>
              <a:gd name="connsiteX44" fmla="*/ 1852757 w 4414940"/>
              <a:gd name="connsiteY44" fmla="*/ 4514322 h 4566136"/>
              <a:gd name="connsiteX45" fmla="*/ 2123601 w 4414940"/>
              <a:gd name="connsiteY45" fmla="*/ 4550492 h 4566136"/>
              <a:gd name="connsiteX46" fmla="*/ 2135227 w 4414940"/>
              <a:gd name="connsiteY46" fmla="*/ 4387189 h 4566136"/>
              <a:gd name="connsiteX47" fmla="*/ 1884370 w 4414940"/>
              <a:gd name="connsiteY47" fmla="*/ 4353710 h 4566136"/>
              <a:gd name="connsiteX48" fmla="*/ 1876799 w 4414940"/>
              <a:gd name="connsiteY48" fmla="*/ 4342371 h 4566136"/>
              <a:gd name="connsiteX49" fmla="*/ 1881535 w 4414940"/>
              <a:gd name="connsiteY49" fmla="*/ 4343304 h 4566136"/>
              <a:gd name="connsiteX50" fmla="*/ 2140753 w 4414940"/>
              <a:gd name="connsiteY50" fmla="*/ 4377895 h 4566136"/>
              <a:gd name="connsiteX51" fmla="*/ 2145598 w 4414940"/>
              <a:gd name="connsiteY51" fmla="*/ 4378218 h 4566136"/>
              <a:gd name="connsiteX52" fmla="*/ 2132572 w 4414940"/>
              <a:gd name="connsiteY52" fmla="*/ 4560790 h 4566136"/>
              <a:gd name="connsiteX53" fmla="*/ 2127764 w 4414940"/>
              <a:gd name="connsiteY53" fmla="*/ 4560467 h 4566136"/>
              <a:gd name="connsiteX54" fmla="*/ 1846155 w 4414940"/>
              <a:gd name="connsiteY54" fmla="*/ 4522898 h 4566136"/>
              <a:gd name="connsiteX55" fmla="*/ 1841418 w 4414940"/>
              <a:gd name="connsiteY55" fmla="*/ 4521965 h 4566136"/>
              <a:gd name="connsiteX56" fmla="*/ 1464755 w 4414940"/>
              <a:gd name="connsiteY56" fmla="*/ 4225967 h 4566136"/>
              <a:gd name="connsiteX57" fmla="*/ 1400883 w 4414940"/>
              <a:gd name="connsiteY57" fmla="*/ 4376747 h 4566136"/>
              <a:gd name="connsiteX58" fmla="*/ 1658666 w 4414940"/>
              <a:gd name="connsiteY58" fmla="*/ 4467638 h 4566136"/>
              <a:gd name="connsiteX59" fmla="*/ 1703484 w 4414940"/>
              <a:gd name="connsiteY59" fmla="*/ 4310148 h 4566136"/>
              <a:gd name="connsiteX60" fmla="*/ 1464755 w 4414940"/>
              <a:gd name="connsiteY60" fmla="*/ 4225967 h 4566136"/>
              <a:gd name="connsiteX61" fmla="*/ 1459588 w 4414940"/>
              <a:gd name="connsiteY61" fmla="*/ 4213336 h 4566136"/>
              <a:gd name="connsiteX62" fmla="*/ 1464038 w 4414940"/>
              <a:gd name="connsiteY62" fmla="*/ 4215238 h 4566136"/>
              <a:gd name="connsiteX63" fmla="*/ 1710697 w 4414940"/>
              <a:gd name="connsiteY63" fmla="*/ 4302218 h 4566136"/>
              <a:gd name="connsiteX64" fmla="*/ 1715325 w 4414940"/>
              <a:gd name="connsiteY64" fmla="*/ 4303546 h 4566136"/>
              <a:gd name="connsiteX65" fmla="*/ 1665305 w 4414940"/>
              <a:gd name="connsiteY65" fmla="*/ 4479623 h 4566136"/>
              <a:gd name="connsiteX66" fmla="*/ 1660640 w 4414940"/>
              <a:gd name="connsiteY66" fmla="*/ 4478295 h 4566136"/>
              <a:gd name="connsiteX67" fmla="*/ 1392630 w 4414940"/>
              <a:gd name="connsiteY67" fmla="*/ 4383780 h 4566136"/>
              <a:gd name="connsiteX68" fmla="*/ 1388181 w 4414940"/>
              <a:gd name="connsiteY68" fmla="*/ 4381878 h 4566136"/>
              <a:gd name="connsiteX69" fmla="*/ 2269359 w 4414940"/>
              <a:gd name="connsiteY69" fmla="*/ 4071460 h 4566136"/>
              <a:gd name="connsiteX70" fmla="*/ 2270408 w 4414940"/>
              <a:gd name="connsiteY70" fmla="*/ 4071539 h 4566136"/>
              <a:gd name="connsiteX71" fmla="*/ 2272374 w 4414940"/>
              <a:gd name="connsiteY71" fmla="*/ 4071477 h 4566136"/>
              <a:gd name="connsiteX72" fmla="*/ 2039243 w 4414940"/>
              <a:gd name="connsiteY72" fmla="*/ 4053897 h 4566136"/>
              <a:gd name="connsiteX73" fmla="*/ 2040417 w 4414940"/>
              <a:gd name="connsiteY73" fmla="*/ 4054138 h 4566136"/>
              <a:gd name="connsiteX74" fmla="*/ 2041508 w 4414940"/>
              <a:gd name="connsiteY74" fmla="*/ 4054221 h 4566136"/>
              <a:gd name="connsiteX75" fmla="*/ 3460275 w 4414940"/>
              <a:gd name="connsiteY75" fmla="*/ 4034388 h 4566136"/>
              <a:gd name="connsiteX76" fmla="*/ 3556225 w 4414940"/>
              <a:gd name="connsiteY76" fmla="*/ 4178817 h 4566136"/>
              <a:gd name="connsiteX77" fmla="*/ 3191440 w 4414940"/>
              <a:gd name="connsiteY77" fmla="*/ 4376388 h 4566136"/>
              <a:gd name="connsiteX78" fmla="*/ 2796082 w 4414940"/>
              <a:gd name="connsiteY78" fmla="*/ 4504957 h 4566136"/>
              <a:gd name="connsiteX79" fmla="*/ 2757723 w 4414940"/>
              <a:gd name="connsiteY79" fmla="*/ 4335840 h 4566136"/>
              <a:gd name="connsiteX80" fmla="*/ 3122975 w 4414940"/>
              <a:gd name="connsiteY80" fmla="*/ 4217068 h 4566136"/>
              <a:gd name="connsiteX81" fmla="*/ 3460275 w 4414940"/>
              <a:gd name="connsiteY81" fmla="*/ 4034388 h 4566136"/>
              <a:gd name="connsiteX82" fmla="*/ 1079983 w 4414940"/>
              <a:gd name="connsiteY82" fmla="*/ 4014724 h 4566136"/>
              <a:gd name="connsiteX83" fmla="*/ 986329 w 4414940"/>
              <a:gd name="connsiteY83" fmla="*/ 4149069 h 4566136"/>
              <a:gd name="connsiteX84" fmla="*/ 1220250 w 4414940"/>
              <a:gd name="connsiteY84" fmla="*/ 4291273 h 4566136"/>
              <a:gd name="connsiteX85" fmla="*/ 1296465 w 4414940"/>
              <a:gd name="connsiteY85" fmla="*/ 4146342 h 4566136"/>
              <a:gd name="connsiteX86" fmla="*/ 1079983 w 4414940"/>
              <a:gd name="connsiteY86" fmla="*/ 4014724 h 4566136"/>
              <a:gd name="connsiteX87" fmla="*/ 1077508 w 4414940"/>
              <a:gd name="connsiteY87" fmla="*/ 4001339 h 4566136"/>
              <a:gd name="connsiteX88" fmla="*/ 1081455 w 4414940"/>
              <a:gd name="connsiteY88" fmla="*/ 4004066 h 4566136"/>
              <a:gd name="connsiteX89" fmla="*/ 1305185 w 4414940"/>
              <a:gd name="connsiteY89" fmla="*/ 4140062 h 4566136"/>
              <a:gd name="connsiteX90" fmla="*/ 1309455 w 4414940"/>
              <a:gd name="connsiteY90" fmla="*/ 4142323 h 4566136"/>
              <a:gd name="connsiteX91" fmla="*/ 1224269 w 4414940"/>
              <a:gd name="connsiteY91" fmla="*/ 4304335 h 4566136"/>
              <a:gd name="connsiteX92" fmla="*/ 1219999 w 4414940"/>
              <a:gd name="connsiteY92" fmla="*/ 4302074 h 4566136"/>
              <a:gd name="connsiteX93" fmla="*/ 976820 w 4414940"/>
              <a:gd name="connsiteY93" fmla="*/ 4154272 h 4566136"/>
              <a:gd name="connsiteX94" fmla="*/ 972837 w 4414940"/>
              <a:gd name="connsiteY94" fmla="*/ 4151509 h 4566136"/>
              <a:gd name="connsiteX95" fmla="*/ 2701889 w 4414940"/>
              <a:gd name="connsiteY95" fmla="*/ 3831147 h 4566136"/>
              <a:gd name="connsiteX96" fmla="*/ 2772004 w 4414940"/>
              <a:gd name="connsiteY96" fmla="*/ 4095927 h 4566136"/>
              <a:gd name="connsiteX97" fmla="*/ 2706912 w 4414940"/>
              <a:gd name="connsiteY97" fmla="*/ 4111823 h 4566136"/>
              <a:gd name="connsiteX98" fmla="*/ 2646306 w 4414940"/>
              <a:gd name="connsiteY98" fmla="*/ 3844675 h 4566136"/>
              <a:gd name="connsiteX99" fmla="*/ 2701889 w 4414940"/>
              <a:gd name="connsiteY99" fmla="*/ 3831147 h 4566136"/>
              <a:gd name="connsiteX100" fmla="*/ 2808353 w 4414940"/>
              <a:gd name="connsiteY100" fmla="*/ 3798852 h 4566136"/>
              <a:gd name="connsiteX101" fmla="*/ 2896697 w 4414940"/>
              <a:gd name="connsiteY101" fmla="*/ 4058142 h 4566136"/>
              <a:gd name="connsiteX102" fmla="*/ 2864941 w 4414940"/>
              <a:gd name="connsiteY102" fmla="*/ 4068727 h 4566136"/>
              <a:gd name="connsiteX103" fmla="*/ 2832897 w 4414940"/>
              <a:gd name="connsiteY103" fmla="*/ 4078595 h 4566136"/>
              <a:gd name="connsiteX104" fmla="*/ 2753883 w 4414940"/>
              <a:gd name="connsiteY104" fmla="*/ 3816327 h 4566136"/>
              <a:gd name="connsiteX105" fmla="*/ 2781226 w 4414940"/>
              <a:gd name="connsiteY105" fmla="*/ 3807930 h 4566136"/>
              <a:gd name="connsiteX106" fmla="*/ 2149551 w 4414940"/>
              <a:gd name="connsiteY106" fmla="*/ 3790901 h 4566136"/>
              <a:gd name="connsiteX107" fmla="*/ 2193105 w 4414940"/>
              <a:gd name="connsiteY107" fmla="*/ 3794547 h 4566136"/>
              <a:gd name="connsiteX108" fmla="*/ 2175820 w 4414940"/>
              <a:gd name="connsiteY108" fmla="*/ 4064383 h 4566136"/>
              <a:gd name="connsiteX109" fmla="*/ 2224412 w 4414940"/>
              <a:gd name="connsiteY109" fmla="*/ 4068059 h 4566136"/>
              <a:gd name="connsiteX110" fmla="*/ 2234478 w 4414940"/>
              <a:gd name="connsiteY110" fmla="*/ 3796699 h 4566136"/>
              <a:gd name="connsiteX111" fmla="*/ 2242480 w 4414940"/>
              <a:gd name="connsiteY111" fmla="*/ 3797058 h 4566136"/>
              <a:gd name="connsiteX112" fmla="*/ 2250482 w 4414940"/>
              <a:gd name="connsiteY112" fmla="*/ 3797201 h 4566136"/>
              <a:gd name="connsiteX113" fmla="*/ 2266485 w 4414940"/>
              <a:gd name="connsiteY113" fmla="*/ 3797524 h 4566136"/>
              <a:gd name="connsiteX114" fmla="*/ 2272017 w 4414940"/>
              <a:gd name="connsiteY114" fmla="*/ 3797555 h 4566136"/>
              <a:gd name="connsiteX115" fmla="*/ 2912306 w 4414940"/>
              <a:gd name="connsiteY115" fmla="*/ 3759273 h 4566136"/>
              <a:gd name="connsiteX116" fmla="*/ 3018483 w 4414940"/>
              <a:gd name="connsiteY116" fmla="*/ 4011781 h 4566136"/>
              <a:gd name="connsiteX117" fmla="*/ 3003018 w 4414940"/>
              <a:gd name="connsiteY117" fmla="*/ 4018276 h 4566136"/>
              <a:gd name="connsiteX118" fmla="*/ 2995303 w 4414940"/>
              <a:gd name="connsiteY118" fmla="*/ 4021505 h 4566136"/>
              <a:gd name="connsiteX119" fmla="*/ 2987516 w 4414940"/>
              <a:gd name="connsiteY119" fmla="*/ 4024556 h 4566136"/>
              <a:gd name="connsiteX120" fmla="*/ 2956298 w 4414940"/>
              <a:gd name="connsiteY120" fmla="*/ 4036755 h 4566136"/>
              <a:gd name="connsiteX121" fmla="*/ 2859199 w 4414940"/>
              <a:gd name="connsiteY121" fmla="*/ 3780624 h 4566136"/>
              <a:gd name="connsiteX122" fmla="*/ 2885860 w 4414940"/>
              <a:gd name="connsiteY122" fmla="*/ 3770217 h 4566136"/>
              <a:gd name="connsiteX123" fmla="*/ 2892534 w 4414940"/>
              <a:gd name="connsiteY123" fmla="*/ 3767598 h 4566136"/>
              <a:gd name="connsiteX124" fmla="*/ 2899101 w 4414940"/>
              <a:gd name="connsiteY124" fmla="*/ 3764835 h 4566136"/>
              <a:gd name="connsiteX125" fmla="*/ 3013388 w 4414940"/>
              <a:gd name="connsiteY125" fmla="*/ 3712626 h 4566136"/>
              <a:gd name="connsiteX126" fmla="*/ 3136789 w 4414940"/>
              <a:gd name="connsiteY126" fmla="*/ 3957168 h 4566136"/>
              <a:gd name="connsiteX127" fmla="*/ 3106719 w 4414940"/>
              <a:gd name="connsiteY127" fmla="*/ 3971988 h 4566136"/>
              <a:gd name="connsiteX128" fmla="*/ 3076434 w 4414940"/>
              <a:gd name="connsiteY128" fmla="*/ 3986341 h 4566136"/>
              <a:gd name="connsiteX129" fmla="*/ 2961824 w 4414940"/>
              <a:gd name="connsiteY129" fmla="*/ 3737565 h 4566136"/>
              <a:gd name="connsiteX130" fmla="*/ 2987696 w 4414940"/>
              <a:gd name="connsiteY130" fmla="*/ 3725293 h 4566136"/>
              <a:gd name="connsiteX131" fmla="*/ 3013388 w 4414940"/>
              <a:gd name="connsiteY131" fmla="*/ 3712626 h 4566136"/>
              <a:gd name="connsiteX132" fmla="*/ 1013994 w 4414940"/>
              <a:gd name="connsiteY132" fmla="*/ 3541859 h 4566136"/>
              <a:gd name="connsiteX133" fmla="*/ 1033802 w 4414940"/>
              <a:gd name="connsiteY133" fmla="*/ 3561487 h 4566136"/>
              <a:gd name="connsiteX134" fmla="*/ 1053824 w 4414940"/>
              <a:gd name="connsiteY134" fmla="*/ 3580900 h 4566136"/>
              <a:gd name="connsiteX135" fmla="*/ 1074313 w 4414940"/>
              <a:gd name="connsiteY135" fmla="*/ 3599810 h 4566136"/>
              <a:gd name="connsiteX136" fmla="*/ 1094982 w 4414940"/>
              <a:gd name="connsiteY136" fmla="*/ 3618505 h 4566136"/>
              <a:gd name="connsiteX137" fmla="*/ 1037390 w 4414940"/>
              <a:gd name="connsiteY137" fmla="*/ 3683309 h 4566136"/>
              <a:gd name="connsiteX138" fmla="*/ 1015717 w 4414940"/>
              <a:gd name="connsiteY138" fmla="*/ 3663717 h 4566136"/>
              <a:gd name="connsiteX139" fmla="*/ 994223 w 4414940"/>
              <a:gd name="connsiteY139" fmla="*/ 3643874 h 4566136"/>
              <a:gd name="connsiteX140" fmla="*/ 973231 w 4414940"/>
              <a:gd name="connsiteY140" fmla="*/ 3623529 h 4566136"/>
              <a:gd name="connsiteX141" fmla="*/ 952455 w 4414940"/>
              <a:gd name="connsiteY141" fmla="*/ 3602968 h 4566136"/>
              <a:gd name="connsiteX142" fmla="*/ 3085585 w 4414940"/>
              <a:gd name="connsiteY142" fmla="*/ 3470488 h 4566136"/>
              <a:gd name="connsiteX143" fmla="*/ 3181536 w 4414940"/>
              <a:gd name="connsiteY143" fmla="*/ 3614917 h 4566136"/>
              <a:gd name="connsiteX144" fmla="*/ 2924076 w 4414940"/>
              <a:gd name="connsiteY144" fmla="*/ 3754358 h 4566136"/>
              <a:gd name="connsiteX145" fmla="*/ 2646342 w 4414940"/>
              <a:gd name="connsiteY145" fmla="*/ 3844639 h 4566136"/>
              <a:gd name="connsiteX146" fmla="*/ 2607983 w 4414940"/>
              <a:gd name="connsiteY146" fmla="*/ 3675559 h 4566136"/>
              <a:gd name="connsiteX147" fmla="*/ 2855611 w 4414940"/>
              <a:gd name="connsiteY147" fmla="*/ 3595073 h 4566136"/>
              <a:gd name="connsiteX148" fmla="*/ 3085585 w 4414940"/>
              <a:gd name="connsiteY148" fmla="*/ 3470488 h 4566136"/>
              <a:gd name="connsiteX149" fmla="*/ 902686 w 4414940"/>
              <a:gd name="connsiteY149" fmla="*/ 3419068 h 4566136"/>
              <a:gd name="connsiteX150" fmla="*/ 920663 w 4414940"/>
              <a:gd name="connsiteY150" fmla="*/ 3440382 h 4566136"/>
              <a:gd name="connsiteX151" fmla="*/ 929634 w 4414940"/>
              <a:gd name="connsiteY151" fmla="*/ 3451039 h 4566136"/>
              <a:gd name="connsiteX152" fmla="*/ 938892 w 4414940"/>
              <a:gd name="connsiteY152" fmla="*/ 3461481 h 4566136"/>
              <a:gd name="connsiteX153" fmla="*/ 957407 w 4414940"/>
              <a:gd name="connsiteY153" fmla="*/ 3482365 h 4566136"/>
              <a:gd name="connsiteX154" fmla="*/ 976389 w 4414940"/>
              <a:gd name="connsiteY154" fmla="*/ 3502819 h 4566136"/>
              <a:gd name="connsiteX155" fmla="*/ 913056 w 4414940"/>
              <a:gd name="connsiteY155" fmla="*/ 3562025 h 4566136"/>
              <a:gd name="connsiteX156" fmla="*/ 893177 w 4414940"/>
              <a:gd name="connsiteY156" fmla="*/ 3540568 h 4566136"/>
              <a:gd name="connsiteX157" fmla="*/ 873764 w 4414940"/>
              <a:gd name="connsiteY157" fmla="*/ 3518679 h 4566136"/>
              <a:gd name="connsiteX158" fmla="*/ 864076 w 4414940"/>
              <a:gd name="connsiteY158" fmla="*/ 3507735 h 4566136"/>
              <a:gd name="connsiteX159" fmla="*/ 854639 w 4414940"/>
              <a:gd name="connsiteY159" fmla="*/ 3496539 h 4566136"/>
              <a:gd name="connsiteX160" fmla="*/ 835800 w 4414940"/>
              <a:gd name="connsiteY160" fmla="*/ 3474184 h 4566136"/>
              <a:gd name="connsiteX161" fmla="*/ 2168022 w 4414940"/>
              <a:gd name="connsiteY161" fmla="*/ 3306754 h 4566136"/>
              <a:gd name="connsiteX162" fmla="*/ 2158370 w 4414940"/>
              <a:gd name="connsiteY162" fmla="*/ 3386557 h 4566136"/>
              <a:gd name="connsiteX163" fmla="*/ 2166623 w 4414940"/>
              <a:gd name="connsiteY163" fmla="*/ 3387526 h 4566136"/>
              <a:gd name="connsiteX164" fmla="*/ 2190593 w 4414940"/>
              <a:gd name="connsiteY164" fmla="*/ 3390146 h 4566136"/>
              <a:gd name="connsiteX165" fmla="*/ 2242731 w 4414940"/>
              <a:gd name="connsiteY165" fmla="*/ 3393590 h 4566136"/>
              <a:gd name="connsiteX166" fmla="*/ 2292536 w 4414940"/>
              <a:gd name="connsiteY166" fmla="*/ 3394523 h 4566136"/>
              <a:gd name="connsiteX167" fmla="*/ 2292177 w 4414940"/>
              <a:gd name="connsiteY167" fmla="*/ 3314110 h 4566136"/>
              <a:gd name="connsiteX168" fmla="*/ 2246139 w 4414940"/>
              <a:gd name="connsiteY168" fmla="*/ 3313249 h 4566136"/>
              <a:gd name="connsiteX169" fmla="*/ 2197805 w 4414940"/>
              <a:gd name="connsiteY169" fmla="*/ 3310055 h 4566136"/>
              <a:gd name="connsiteX170" fmla="*/ 2176168 w 4414940"/>
              <a:gd name="connsiteY170" fmla="*/ 3307687 h 4566136"/>
              <a:gd name="connsiteX171" fmla="*/ 2168022 w 4414940"/>
              <a:gd name="connsiteY171" fmla="*/ 3306754 h 4566136"/>
              <a:gd name="connsiteX172" fmla="*/ 2163824 w 4414940"/>
              <a:gd name="connsiteY172" fmla="*/ 3301479 h 4566136"/>
              <a:gd name="connsiteX173" fmla="*/ 2166156 w 4414940"/>
              <a:gd name="connsiteY173" fmla="*/ 3301730 h 4566136"/>
              <a:gd name="connsiteX174" fmla="*/ 2176670 w 4414940"/>
              <a:gd name="connsiteY174" fmla="*/ 3302950 h 4566136"/>
              <a:gd name="connsiteX175" fmla="*/ 2198128 w 4414940"/>
              <a:gd name="connsiteY175" fmla="*/ 3305282 h 4566136"/>
              <a:gd name="connsiteX176" fmla="*/ 2246283 w 4414940"/>
              <a:gd name="connsiteY176" fmla="*/ 3308476 h 4566136"/>
              <a:gd name="connsiteX177" fmla="*/ 2296842 w 4414940"/>
              <a:gd name="connsiteY177" fmla="*/ 3309409 h 4566136"/>
              <a:gd name="connsiteX178" fmla="*/ 2297272 w 4414940"/>
              <a:gd name="connsiteY178" fmla="*/ 3399332 h 4566136"/>
              <a:gd name="connsiteX179" fmla="*/ 2242515 w 4414940"/>
              <a:gd name="connsiteY179" fmla="*/ 3398291 h 4566136"/>
              <a:gd name="connsiteX180" fmla="*/ 2225004 w 4414940"/>
              <a:gd name="connsiteY180" fmla="*/ 3397214 h 4566136"/>
              <a:gd name="connsiteX181" fmla="*/ 2190198 w 4414940"/>
              <a:gd name="connsiteY181" fmla="*/ 3394846 h 4566136"/>
              <a:gd name="connsiteX182" fmla="*/ 2166049 w 4414940"/>
              <a:gd name="connsiteY182" fmla="*/ 3392227 h 4566136"/>
              <a:gd name="connsiteX183" fmla="*/ 2155427 w 4414940"/>
              <a:gd name="connsiteY183" fmla="*/ 3391007 h 4566136"/>
              <a:gd name="connsiteX184" fmla="*/ 2153059 w 4414940"/>
              <a:gd name="connsiteY184" fmla="*/ 3390756 h 4566136"/>
              <a:gd name="connsiteX185" fmla="*/ 803218 w 4414940"/>
              <a:gd name="connsiteY185" fmla="*/ 3286372 h 4566136"/>
              <a:gd name="connsiteX186" fmla="*/ 819043 w 4414940"/>
              <a:gd name="connsiteY186" fmla="*/ 3309373 h 4566136"/>
              <a:gd name="connsiteX187" fmla="*/ 835369 w 4414940"/>
              <a:gd name="connsiteY187" fmla="*/ 3332015 h 4566136"/>
              <a:gd name="connsiteX188" fmla="*/ 843515 w 4414940"/>
              <a:gd name="connsiteY188" fmla="*/ 3343354 h 4566136"/>
              <a:gd name="connsiteX189" fmla="*/ 851947 w 4414940"/>
              <a:gd name="connsiteY189" fmla="*/ 3354478 h 4566136"/>
              <a:gd name="connsiteX190" fmla="*/ 868848 w 4414940"/>
              <a:gd name="connsiteY190" fmla="*/ 3376689 h 4566136"/>
              <a:gd name="connsiteX191" fmla="*/ 800348 w 4414940"/>
              <a:gd name="connsiteY191" fmla="*/ 3429832 h 4566136"/>
              <a:gd name="connsiteX192" fmla="*/ 782657 w 4414940"/>
              <a:gd name="connsiteY192" fmla="*/ 3406544 h 4566136"/>
              <a:gd name="connsiteX193" fmla="*/ 773830 w 4414940"/>
              <a:gd name="connsiteY193" fmla="*/ 3394882 h 4566136"/>
              <a:gd name="connsiteX194" fmla="*/ 765290 w 4414940"/>
              <a:gd name="connsiteY194" fmla="*/ 3383005 h 4566136"/>
              <a:gd name="connsiteX195" fmla="*/ 748174 w 4414940"/>
              <a:gd name="connsiteY195" fmla="*/ 3359286 h 4566136"/>
              <a:gd name="connsiteX196" fmla="*/ 731596 w 4414940"/>
              <a:gd name="connsiteY196" fmla="*/ 3335173 h 4566136"/>
              <a:gd name="connsiteX197" fmla="*/ 1957749 w 4414940"/>
              <a:gd name="connsiteY197" fmla="*/ 3259568 h 4566136"/>
              <a:gd name="connsiteX198" fmla="*/ 1931949 w 4414940"/>
              <a:gd name="connsiteY198" fmla="*/ 3335819 h 4566136"/>
              <a:gd name="connsiteX199" fmla="*/ 1962845 w 4414940"/>
              <a:gd name="connsiteY199" fmla="*/ 3345615 h 4566136"/>
              <a:gd name="connsiteX200" fmla="*/ 1968586 w 4414940"/>
              <a:gd name="connsiteY200" fmla="*/ 3347409 h 4566136"/>
              <a:gd name="connsiteX201" fmla="*/ 1979387 w 4414940"/>
              <a:gd name="connsiteY201" fmla="*/ 3350638 h 4566136"/>
              <a:gd name="connsiteX202" fmla="*/ 2005474 w 4414940"/>
              <a:gd name="connsiteY202" fmla="*/ 3357600 h 4566136"/>
              <a:gd name="connsiteX203" fmla="*/ 2029910 w 4414940"/>
              <a:gd name="connsiteY203" fmla="*/ 3363951 h 4566136"/>
              <a:gd name="connsiteX204" fmla="*/ 2061558 w 4414940"/>
              <a:gd name="connsiteY204" fmla="*/ 3370769 h 4566136"/>
              <a:gd name="connsiteX205" fmla="*/ 2077778 w 4414940"/>
              <a:gd name="connsiteY205" fmla="*/ 3291970 h 4566136"/>
              <a:gd name="connsiteX206" fmla="*/ 2048569 w 4414940"/>
              <a:gd name="connsiteY206" fmla="*/ 3285691 h 4566136"/>
              <a:gd name="connsiteX207" fmla="*/ 2027039 w 4414940"/>
              <a:gd name="connsiteY207" fmla="*/ 3280093 h 4566136"/>
              <a:gd name="connsiteX208" fmla="*/ 2017315 w 4414940"/>
              <a:gd name="connsiteY208" fmla="*/ 3277509 h 4566136"/>
              <a:gd name="connsiteX209" fmla="*/ 2001742 w 4414940"/>
              <a:gd name="connsiteY209" fmla="*/ 3273347 h 4566136"/>
              <a:gd name="connsiteX210" fmla="*/ 1991623 w 4414940"/>
              <a:gd name="connsiteY210" fmla="*/ 3270297 h 4566136"/>
              <a:gd name="connsiteX211" fmla="*/ 1986276 w 4414940"/>
              <a:gd name="connsiteY211" fmla="*/ 3268610 h 4566136"/>
              <a:gd name="connsiteX212" fmla="*/ 1954735 w 4414940"/>
              <a:gd name="connsiteY212" fmla="*/ 3253683 h 4566136"/>
              <a:gd name="connsiteX213" fmla="*/ 1987640 w 4414940"/>
              <a:gd name="connsiteY213" fmla="*/ 3264125 h 4566136"/>
              <a:gd name="connsiteX214" fmla="*/ 1993058 w 4414940"/>
              <a:gd name="connsiteY214" fmla="*/ 3265811 h 4566136"/>
              <a:gd name="connsiteX215" fmla="*/ 2002926 w 4414940"/>
              <a:gd name="connsiteY215" fmla="*/ 3268790 h 4566136"/>
              <a:gd name="connsiteX216" fmla="*/ 2018499 w 4414940"/>
              <a:gd name="connsiteY216" fmla="*/ 3272952 h 4566136"/>
              <a:gd name="connsiteX217" fmla="*/ 2028223 w 4414940"/>
              <a:gd name="connsiteY217" fmla="*/ 3275536 h 4566136"/>
              <a:gd name="connsiteX218" fmla="*/ 2049610 w 4414940"/>
              <a:gd name="connsiteY218" fmla="*/ 3281097 h 4566136"/>
              <a:gd name="connsiteX219" fmla="*/ 2083339 w 4414940"/>
              <a:gd name="connsiteY219" fmla="*/ 3288346 h 4566136"/>
              <a:gd name="connsiteX220" fmla="*/ 2065219 w 4414940"/>
              <a:gd name="connsiteY220" fmla="*/ 3376474 h 4566136"/>
              <a:gd name="connsiteX221" fmla="*/ 2028833 w 4414940"/>
              <a:gd name="connsiteY221" fmla="*/ 3368616 h 4566136"/>
              <a:gd name="connsiteX222" fmla="*/ 2004253 w 4414940"/>
              <a:gd name="connsiteY222" fmla="*/ 3362229 h 4566136"/>
              <a:gd name="connsiteX223" fmla="*/ 1978202 w 4414940"/>
              <a:gd name="connsiteY223" fmla="*/ 3355268 h 4566136"/>
              <a:gd name="connsiteX224" fmla="*/ 1967150 w 4414940"/>
              <a:gd name="connsiteY224" fmla="*/ 3351966 h 4566136"/>
              <a:gd name="connsiteX225" fmla="*/ 1961445 w 4414940"/>
              <a:gd name="connsiteY225" fmla="*/ 3350172 h 4566136"/>
              <a:gd name="connsiteX226" fmla="*/ 1925921 w 4414940"/>
              <a:gd name="connsiteY226" fmla="*/ 3338869 h 4566136"/>
              <a:gd name="connsiteX227" fmla="*/ 3791307 w 4414940"/>
              <a:gd name="connsiteY227" fmla="*/ 3230456 h 4566136"/>
              <a:gd name="connsiteX228" fmla="*/ 3746782 w 4414940"/>
              <a:gd name="connsiteY228" fmla="*/ 3295342 h 4566136"/>
              <a:gd name="connsiteX229" fmla="*/ 3788734 w 4414940"/>
              <a:gd name="connsiteY229" fmla="*/ 3234804 h 4566136"/>
              <a:gd name="connsiteX230" fmla="*/ 2745738 w 4414940"/>
              <a:gd name="connsiteY230" fmla="*/ 3205995 h 4566136"/>
              <a:gd name="connsiteX231" fmla="*/ 2783128 w 4414940"/>
              <a:gd name="connsiteY231" fmla="*/ 3282533 h 4566136"/>
              <a:gd name="connsiteX232" fmla="*/ 2391861 w 4414940"/>
              <a:gd name="connsiteY232" fmla="*/ 3392120 h 4566136"/>
              <a:gd name="connsiteX233" fmla="*/ 2384146 w 4414940"/>
              <a:gd name="connsiteY233" fmla="*/ 3307293 h 4566136"/>
              <a:gd name="connsiteX234" fmla="*/ 2745738 w 4414940"/>
              <a:gd name="connsiteY234" fmla="*/ 3205995 h 4566136"/>
              <a:gd name="connsiteX235" fmla="*/ 1761577 w 4414940"/>
              <a:gd name="connsiteY235" fmla="*/ 3170434 h 4566136"/>
              <a:gd name="connsiteX236" fmla="*/ 1720778 w 4414940"/>
              <a:gd name="connsiteY236" fmla="*/ 3239688 h 4566136"/>
              <a:gd name="connsiteX237" fmla="*/ 1742738 w 4414940"/>
              <a:gd name="connsiteY237" fmla="*/ 3252140 h 4566136"/>
              <a:gd name="connsiteX238" fmla="*/ 1749018 w 4414940"/>
              <a:gd name="connsiteY238" fmla="*/ 3255585 h 4566136"/>
              <a:gd name="connsiteX239" fmla="*/ 1758778 w 4414940"/>
              <a:gd name="connsiteY239" fmla="*/ 3260859 h 4566136"/>
              <a:gd name="connsiteX240" fmla="*/ 1779662 w 4414940"/>
              <a:gd name="connsiteY240" fmla="*/ 3271983 h 4566136"/>
              <a:gd name="connsiteX241" fmla="*/ 1810988 w 4414940"/>
              <a:gd name="connsiteY241" fmla="*/ 3287162 h 4566136"/>
              <a:gd name="connsiteX242" fmla="*/ 1816226 w 4414940"/>
              <a:gd name="connsiteY242" fmla="*/ 3289673 h 4566136"/>
              <a:gd name="connsiteX243" fmla="*/ 1826668 w 4414940"/>
              <a:gd name="connsiteY243" fmla="*/ 3294589 h 4566136"/>
              <a:gd name="connsiteX244" fmla="*/ 1840483 w 4414940"/>
              <a:gd name="connsiteY244" fmla="*/ 3300510 h 4566136"/>
              <a:gd name="connsiteX245" fmla="*/ 1872491 w 4414940"/>
              <a:gd name="connsiteY245" fmla="*/ 3226699 h 4566136"/>
              <a:gd name="connsiteX246" fmla="*/ 1859860 w 4414940"/>
              <a:gd name="connsiteY246" fmla="*/ 3221316 h 4566136"/>
              <a:gd name="connsiteX247" fmla="*/ 1850136 w 4414940"/>
              <a:gd name="connsiteY247" fmla="*/ 3216723 h 4566136"/>
              <a:gd name="connsiteX248" fmla="*/ 1845220 w 4414940"/>
              <a:gd name="connsiteY248" fmla="*/ 3214355 h 4566136"/>
              <a:gd name="connsiteX249" fmla="*/ 1816191 w 4414940"/>
              <a:gd name="connsiteY249" fmla="*/ 3200325 h 4566136"/>
              <a:gd name="connsiteX250" fmla="*/ 1797173 w 4414940"/>
              <a:gd name="connsiteY250" fmla="*/ 3190206 h 4566136"/>
              <a:gd name="connsiteX251" fmla="*/ 1787700 w 4414940"/>
              <a:gd name="connsiteY251" fmla="*/ 3185075 h 4566136"/>
              <a:gd name="connsiteX252" fmla="*/ 1781600 w 4414940"/>
              <a:gd name="connsiteY252" fmla="*/ 3181773 h 4566136"/>
              <a:gd name="connsiteX253" fmla="*/ 1761577 w 4414940"/>
              <a:gd name="connsiteY253" fmla="*/ 3170434 h 4566136"/>
              <a:gd name="connsiteX254" fmla="*/ 1760034 w 4414940"/>
              <a:gd name="connsiteY254" fmla="*/ 3163796 h 4566136"/>
              <a:gd name="connsiteX255" fmla="*/ 1762115 w 4414940"/>
              <a:gd name="connsiteY255" fmla="*/ 3165088 h 4566136"/>
              <a:gd name="connsiteX256" fmla="*/ 1783932 w 4414940"/>
              <a:gd name="connsiteY256" fmla="*/ 3177575 h 4566136"/>
              <a:gd name="connsiteX257" fmla="*/ 1790032 w 4414940"/>
              <a:gd name="connsiteY257" fmla="*/ 3180876 h 4566136"/>
              <a:gd name="connsiteX258" fmla="*/ 1799505 w 4414940"/>
              <a:gd name="connsiteY258" fmla="*/ 3186043 h 4566136"/>
              <a:gd name="connsiteX259" fmla="*/ 1818344 w 4414940"/>
              <a:gd name="connsiteY259" fmla="*/ 3196091 h 4566136"/>
              <a:gd name="connsiteX260" fmla="*/ 1847301 w 4414940"/>
              <a:gd name="connsiteY260" fmla="*/ 3210085 h 4566136"/>
              <a:gd name="connsiteX261" fmla="*/ 1852253 w 4414940"/>
              <a:gd name="connsiteY261" fmla="*/ 3212453 h 4566136"/>
              <a:gd name="connsiteX262" fmla="*/ 1861798 w 4414940"/>
              <a:gd name="connsiteY262" fmla="*/ 3216939 h 4566136"/>
              <a:gd name="connsiteX263" fmla="*/ 1878770 w 4414940"/>
              <a:gd name="connsiteY263" fmla="*/ 3224187 h 4566136"/>
              <a:gd name="connsiteX264" fmla="*/ 1842959 w 4414940"/>
              <a:gd name="connsiteY264" fmla="*/ 3306718 h 4566136"/>
              <a:gd name="connsiteX265" fmla="*/ 1824767 w 4414940"/>
              <a:gd name="connsiteY265" fmla="*/ 3298931 h 4566136"/>
              <a:gd name="connsiteX266" fmla="*/ 1814145 w 4414940"/>
              <a:gd name="connsiteY266" fmla="*/ 3293944 h 4566136"/>
              <a:gd name="connsiteX267" fmla="*/ 1808942 w 4414940"/>
              <a:gd name="connsiteY267" fmla="*/ 3291432 h 4566136"/>
              <a:gd name="connsiteX268" fmla="*/ 1777581 w 4414940"/>
              <a:gd name="connsiteY268" fmla="*/ 3276253 h 4566136"/>
              <a:gd name="connsiteX269" fmla="*/ 1756517 w 4414940"/>
              <a:gd name="connsiteY269" fmla="*/ 3265022 h 4566136"/>
              <a:gd name="connsiteX270" fmla="*/ 1746793 w 4414940"/>
              <a:gd name="connsiteY270" fmla="*/ 3259747 h 4566136"/>
              <a:gd name="connsiteX271" fmla="*/ 1740478 w 4414940"/>
              <a:gd name="connsiteY271" fmla="*/ 3256302 h 4566136"/>
              <a:gd name="connsiteX272" fmla="*/ 1716293 w 4414940"/>
              <a:gd name="connsiteY272" fmla="*/ 3242487 h 4566136"/>
              <a:gd name="connsiteX273" fmla="*/ 1714355 w 4414940"/>
              <a:gd name="connsiteY273" fmla="*/ 3241267 h 4566136"/>
              <a:gd name="connsiteX274" fmla="*/ 715951 w 4414940"/>
              <a:gd name="connsiteY274" fmla="*/ 3145317 h 4566136"/>
              <a:gd name="connsiteX275" fmla="*/ 729802 w 4414940"/>
              <a:gd name="connsiteY275" fmla="*/ 3169538 h 4566136"/>
              <a:gd name="connsiteX276" fmla="*/ 743868 w 4414940"/>
              <a:gd name="connsiteY276" fmla="*/ 3193651 h 4566136"/>
              <a:gd name="connsiteX277" fmla="*/ 758436 w 4414940"/>
              <a:gd name="connsiteY277" fmla="*/ 3217477 h 4566136"/>
              <a:gd name="connsiteX278" fmla="*/ 765721 w 4414940"/>
              <a:gd name="connsiteY278" fmla="*/ 3229391 h 4566136"/>
              <a:gd name="connsiteX279" fmla="*/ 773292 w 4414940"/>
              <a:gd name="connsiteY279" fmla="*/ 3241124 h 4566136"/>
              <a:gd name="connsiteX280" fmla="*/ 700270 w 4414940"/>
              <a:gd name="connsiteY280" fmla="*/ 3287844 h 4566136"/>
              <a:gd name="connsiteX281" fmla="*/ 692340 w 4414940"/>
              <a:gd name="connsiteY281" fmla="*/ 3275572 h 4566136"/>
              <a:gd name="connsiteX282" fmla="*/ 684697 w 4414940"/>
              <a:gd name="connsiteY282" fmla="*/ 3263085 h 4566136"/>
              <a:gd name="connsiteX283" fmla="*/ 669447 w 4414940"/>
              <a:gd name="connsiteY283" fmla="*/ 3238146 h 4566136"/>
              <a:gd name="connsiteX284" fmla="*/ 654735 w 4414940"/>
              <a:gd name="connsiteY284" fmla="*/ 3212885 h 4566136"/>
              <a:gd name="connsiteX285" fmla="*/ 640238 w 4414940"/>
              <a:gd name="connsiteY285" fmla="*/ 3187479 h 4566136"/>
              <a:gd name="connsiteX286" fmla="*/ 2088788 w 4414940"/>
              <a:gd name="connsiteY286" fmla="*/ 3132895 h 4566136"/>
              <a:gd name="connsiteX287" fmla="*/ 2089677 w 4414940"/>
              <a:gd name="connsiteY287" fmla="*/ 3133184 h 4566136"/>
              <a:gd name="connsiteX288" fmla="*/ 2090968 w 4414940"/>
              <a:gd name="connsiteY288" fmla="*/ 3133369 h 4566136"/>
              <a:gd name="connsiteX289" fmla="*/ 2389528 w 4414940"/>
              <a:gd name="connsiteY289" fmla="*/ 3057797 h 4566136"/>
              <a:gd name="connsiteX290" fmla="*/ 2406572 w 4414940"/>
              <a:gd name="connsiteY290" fmla="*/ 3191246 h 4566136"/>
              <a:gd name="connsiteX291" fmla="*/ 2373883 w 4414940"/>
              <a:gd name="connsiteY291" fmla="*/ 3194906 h 4566136"/>
              <a:gd name="connsiteX292" fmla="*/ 2361611 w 4414940"/>
              <a:gd name="connsiteY292" fmla="*/ 3060919 h 4566136"/>
              <a:gd name="connsiteX293" fmla="*/ 2389528 w 4414940"/>
              <a:gd name="connsiteY293" fmla="*/ 3057797 h 4566136"/>
              <a:gd name="connsiteX294" fmla="*/ 2443460 w 4414940"/>
              <a:gd name="connsiteY294" fmla="*/ 3049114 h 4566136"/>
              <a:gd name="connsiteX295" fmla="*/ 2469762 w 4414940"/>
              <a:gd name="connsiteY295" fmla="*/ 3181091 h 4566136"/>
              <a:gd name="connsiteX296" fmla="*/ 2437360 w 4414940"/>
              <a:gd name="connsiteY296" fmla="*/ 3186904 h 4566136"/>
              <a:gd name="connsiteX297" fmla="*/ 2415794 w 4414940"/>
              <a:gd name="connsiteY297" fmla="*/ 3054102 h 4566136"/>
              <a:gd name="connsiteX298" fmla="*/ 1588011 w 4414940"/>
              <a:gd name="connsiteY298" fmla="*/ 3042512 h 4566136"/>
              <a:gd name="connsiteX299" fmla="*/ 1533720 w 4414940"/>
              <a:gd name="connsiteY299" fmla="*/ 3101898 h 4566136"/>
              <a:gd name="connsiteX300" fmla="*/ 1638319 w 4414940"/>
              <a:gd name="connsiteY300" fmla="*/ 3186403 h 4566136"/>
              <a:gd name="connsiteX301" fmla="*/ 1684787 w 4414940"/>
              <a:gd name="connsiteY301" fmla="*/ 3120737 h 4566136"/>
              <a:gd name="connsiteX302" fmla="*/ 1588011 w 4414940"/>
              <a:gd name="connsiteY302" fmla="*/ 3042512 h 4566136"/>
              <a:gd name="connsiteX303" fmla="*/ 2496638 w 4414940"/>
              <a:gd name="connsiteY303" fmla="*/ 3036483 h 4566136"/>
              <a:gd name="connsiteX304" fmla="*/ 2532019 w 4414940"/>
              <a:gd name="connsiteY304" fmla="*/ 3166307 h 4566136"/>
              <a:gd name="connsiteX305" fmla="*/ 2524124 w 4414940"/>
              <a:gd name="connsiteY305" fmla="*/ 3168568 h 4566136"/>
              <a:gd name="connsiteX306" fmla="*/ 2520141 w 4414940"/>
              <a:gd name="connsiteY306" fmla="*/ 3169680 h 4566136"/>
              <a:gd name="connsiteX307" fmla="*/ 2516158 w 4414940"/>
              <a:gd name="connsiteY307" fmla="*/ 3170613 h 4566136"/>
              <a:gd name="connsiteX308" fmla="*/ 2500119 w 4414940"/>
              <a:gd name="connsiteY308" fmla="*/ 3174345 h 4566136"/>
              <a:gd name="connsiteX309" fmla="*/ 2469367 w 4414940"/>
              <a:gd name="connsiteY309" fmla="*/ 3043337 h 4566136"/>
              <a:gd name="connsiteX310" fmla="*/ 2483074 w 4414940"/>
              <a:gd name="connsiteY310" fmla="*/ 3040179 h 4566136"/>
              <a:gd name="connsiteX311" fmla="*/ 2486483 w 4414940"/>
              <a:gd name="connsiteY311" fmla="*/ 3039425 h 4566136"/>
              <a:gd name="connsiteX312" fmla="*/ 2489856 w 4414940"/>
              <a:gd name="connsiteY312" fmla="*/ 3038421 h 4566136"/>
              <a:gd name="connsiteX313" fmla="*/ 1587760 w 4414940"/>
              <a:gd name="connsiteY313" fmla="*/ 3035766 h 4566136"/>
              <a:gd name="connsiteX314" fmla="*/ 1589518 w 4414940"/>
              <a:gd name="connsiteY314" fmla="*/ 3037417 h 4566136"/>
              <a:gd name="connsiteX315" fmla="*/ 1689524 w 4414940"/>
              <a:gd name="connsiteY315" fmla="*/ 3118261 h 4566136"/>
              <a:gd name="connsiteX316" fmla="*/ 1691426 w 4414940"/>
              <a:gd name="connsiteY316" fmla="*/ 3119624 h 4566136"/>
              <a:gd name="connsiteX317" fmla="*/ 1639431 w 4414940"/>
              <a:gd name="connsiteY317" fmla="*/ 3193041 h 4566136"/>
              <a:gd name="connsiteX318" fmla="*/ 1637494 w 4414940"/>
              <a:gd name="connsiteY318" fmla="*/ 3191641 h 4566136"/>
              <a:gd name="connsiteX319" fmla="*/ 1528804 w 4414940"/>
              <a:gd name="connsiteY319" fmla="*/ 3103764 h 4566136"/>
              <a:gd name="connsiteX320" fmla="*/ 1527082 w 4414940"/>
              <a:gd name="connsiteY320" fmla="*/ 3102149 h 4566136"/>
              <a:gd name="connsiteX321" fmla="*/ 2548812 w 4414940"/>
              <a:gd name="connsiteY321" fmla="*/ 3020228 h 4566136"/>
              <a:gd name="connsiteX322" fmla="*/ 2593127 w 4414940"/>
              <a:gd name="connsiteY322" fmla="*/ 3147289 h 4566136"/>
              <a:gd name="connsiteX323" fmla="*/ 2561909 w 4414940"/>
              <a:gd name="connsiteY323" fmla="*/ 3157767 h 4566136"/>
              <a:gd name="connsiteX324" fmla="*/ 2522151 w 4414940"/>
              <a:gd name="connsiteY324" fmla="*/ 3029199 h 4566136"/>
              <a:gd name="connsiteX325" fmla="*/ 2548812 w 4414940"/>
              <a:gd name="connsiteY325" fmla="*/ 3020228 h 4566136"/>
              <a:gd name="connsiteX326" fmla="*/ 3913993 w 4414940"/>
              <a:gd name="connsiteY326" fmla="*/ 3002467 h 4566136"/>
              <a:gd name="connsiteX327" fmla="*/ 3885898 w 4414940"/>
              <a:gd name="connsiteY327" fmla="*/ 3060378 h 4566136"/>
              <a:gd name="connsiteX328" fmla="*/ 3910247 w 4414940"/>
              <a:gd name="connsiteY328" fmla="*/ 3011545 h 4566136"/>
              <a:gd name="connsiteX329" fmla="*/ 642139 w 4414940"/>
              <a:gd name="connsiteY329" fmla="*/ 2996905 h 4566136"/>
              <a:gd name="connsiteX330" fmla="*/ 653586 w 4414940"/>
              <a:gd name="connsiteY330" fmla="*/ 3022346 h 4566136"/>
              <a:gd name="connsiteX331" fmla="*/ 665499 w 4414940"/>
              <a:gd name="connsiteY331" fmla="*/ 3047572 h 4566136"/>
              <a:gd name="connsiteX332" fmla="*/ 677663 w 4414940"/>
              <a:gd name="connsiteY332" fmla="*/ 3072690 h 4566136"/>
              <a:gd name="connsiteX333" fmla="*/ 690366 w 4414940"/>
              <a:gd name="connsiteY333" fmla="*/ 3097521 h 4566136"/>
              <a:gd name="connsiteX334" fmla="*/ 613397 w 4414940"/>
              <a:gd name="connsiteY334" fmla="*/ 3137386 h 4566136"/>
              <a:gd name="connsiteX335" fmla="*/ 600085 w 4414940"/>
              <a:gd name="connsiteY335" fmla="*/ 3111335 h 4566136"/>
              <a:gd name="connsiteX336" fmla="*/ 587346 w 4414940"/>
              <a:gd name="connsiteY336" fmla="*/ 3085033 h 4566136"/>
              <a:gd name="connsiteX337" fmla="*/ 574859 w 4414940"/>
              <a:gd name="connsiteY337" fmla="*/ 3058588 h 4566136"/>
              <a:gd name="connsiteX338" fmla="*/ 562874 w 4414940"/>
              <a:gd name="connsiteY338" fmla="*/ 3031927 h 4566136"/>
              <a:gd name="connsiteX339" fmla="*/ 1159678 w 4414940"/>
              <a:gd name="connsiteY339" fmla="*/ 2928548 h 4566136"/>
              <a:gd name="connsiteX340" fmla="*/ 855714 w 4414940"/>
              <a:gd name="connsiteY340" fmla="*/ 3104159 h 4566136"/>
              <a:gd name="connsiteX341" fmla="*/ 875091 w 4414940"/>
              <a:gd name="connsiteY341" fmla="*/ 3136525 h 4566136"/>
              <a:gd name="connsiteX342" fmla="*/ 881873 w 4414940"/>
              <a:gd name="connsiteY342" fmla="*/ 3147613 h 4566136"/>
              <a:gd name="connsiteX343" fmla="*/ 885497 w 4414940"/>
              <a:gd name="connsiteY343" fmla="*/ 3153570 h 4566136"/>
              <a:gd name="connsiteX344" fmla="*/ 896800 w 4414940"/>
              <a:gd name="connsiteY344" fmla="*/ 3171009 h 4566136"/>
              <a:gd name="connsiteX345" fmla="*/ 902362 w 4414940"/>
              <a:gd name="connsiteY345" fmla="*/ 3179621 h 4566136"/>
              <a:gd name="connsiteX346" fmla="*/ 911943 w 4414940"/>
              <a:gd name="connsiteY346" fmla="*/ 3194225 h 4566136"/>
              <a:gd name="connsiteX347" fmla="*/ 920985 w 4414940"/>
              <a:gd name="connsiteY347" fmla="*/ 3207466 h 4566136"/>
              <a:gd name="connsiteX348" fmla="*/ 943663 w 4414940"/>
              <a:gd name="connsiteY348" fmla="*/ 3239832 h 4566136"/>
              <a:gd name="connsiteX349" fmla="*/ 949799 w 4414940"/>
              <a:gd name="connsiteY349" fmla="*/ 3248372 h 4566136"/>
              <a:gd name="connsiteX350" fmla="*/ 959990 w 4414940"/>
              <a:gd name="connsiteY350" fmla="*/ 3262367 h 4566136"/>
              <a:gd name="connsiteX351" fmla="*/ 976819 w 4414940"/>
              <a:gd name="connsiteY351" fmla="*/ 3284471 h 4566136"/>
              <a:gd name="connsiteX352" fmla="*/ 993074 w 4414940"/>
              <a:gd name="connsiteY352" fmla="*/ 3305247 h 4566136"/>
              <a:gd name="connsiteX353" fmla="*/ 1011303 w 4414940"/>
              <a:gd name="connsiteY353" fmla="*/ 3327961 h 4566136"/>
              <a:gd name="connsiteX354" fmla="*/ 1029136 w 4414940"/>
              <a:gd name="connsiteY354" fmla="*/ 3349132 h 4566136"/>
              <a:gd name="connsiteX355" fmla="*/ 1032402 w 4414940"/>
              <a:gd name="connsiteY355" fmla="*/ 3353007 h 4566136"/>
              <a:gd name="connsiteX356" fmla="*/ 1038035 w 4414940"/>
              <a:gd name="connsiteY356" fmla="*/ 3359645 h 4566136"/>
              <a:gd name="connsiteX357" fmla="*/ 1065701 w 4414940"/>
              <a:gd name="connsiteY357" fmla="*/ 3390756 h 4566136"/>
              <a:gd name="connsiteX358" fmla="*/ 1084576 w 4414940"/>
              <a:gd name="connsiteY358" fmla="*/ 3410958 h 4566136"/>
              <a:gd name="connsiteX359" fmla="*/ 1088092 w 4414940"/>
              <a:gd name="connsiteY359" fmla="*/ 3414725 h 4566136"/>
              <a:gd name="connsiteX360" fmla="*/ 1094013 w 4414940"/>
              <a:gd name="connsiteY360" fmla="*/ 3421005 h 4566136"/>
              <a:gd name="connsiteX361" fmla="*/ 1123186 w 4414940"/>
              <a:gd name="connsiteY361" fmla="*/ 3450680 h 4566136"/>
              <a:gd name="connsiteX362" fmla="*/ 1471214 w 4414940"/>
              <a:gd name="connsiteY362" fmla="*/ 3714241 h 4566136"/>
              <a:gd name="connsiteX363" fmla="*/ 1536242 w 4414940"/>
              <a:gd name="connsiteY363" fmla="*/ 3598604 h 4566136"/>
              <a:gd name="connsiteX364" fmla="*/ 1526288 w 4414940"/>
              <a:gd name="connsiteY364" fmla="*/ 3593414 h 4566136"/>
              <a:gd name="connsiteX365" fmla="*/ 1416312 w 4414940"/>
              <a:gd name="connsiteY365" fmla="*/ 3523738 h 4566136"/>
              <a:gd name="connsiteX366" fmla="*/ 1465902 w 4414940"/>
              <a:gd name="connsiteY366" fmla="*/ 3452618 h 4566136"/>
              <a:gd name="connsiteX367" fmla="*/ 1569586 w 4414940"/>
              <a:gd name="connsiteY367" fmla="*/ 3518284 h 4566136"/>
              <a:gd name="connsiteX368" fmla="*/ 1578728 w 4414940"/>
              <a:gd name="connsiteY368" fmla="*/ 3523053 h 4566136"/>
              <a:gd name="connsiteX369" fmla="*/ 1643237 w 4414940"/>
              <a:gd name="connsiteY369" fmla="*/ 3408339 h 4566136"/>
              <a:gd name="connsiteX370" fmla="*/ 1370347 w 4414940"/>
              <a:gd name="connsiteY370" fmla="*/ 3201473 h 4566136"/>
              <a:gd name="connsiteX371" fmla="*/ 1347490 w 4414940"/>
              <a:gd name="connsiteY371" fmla="*/ 3178221 h 4566136"/>
              <a:gd name="connsiteX372" fmla="*/ 1342825 w 4414940"/>
              <a:gd name="connsiteY372" fmla="*/ 3173234 h 4566136"/>
              <a:gd name="connsiteX373" fmla="*/ 1340026 w 4414940"/>
              <a:gd name="connsiteY373" fmla="*/ 3170184 h 4566136"/>
              <a:gd name="connsiteX374" fmla="*/ 1325170 w 4414940"/>
              <a:gd name="connsiteY374" fmla="*/ 3154323 h 4566136"/>
              <a:gd name="connsiteX375" fmla="*/ 1303425 w 4414940"/>
              <a:gd name="connsiteY375" fmla="*/ 3129851 h 4566136"/>
              <a:gd name="connsiteX376" fmla="*/ 1298976 w 4414940"/>
              <a:gd name="connsiteY376" fmla="*/ 3124612 h 4566136"/>
              <a:gd name="connsiteX377" fmla="*/ 1296321 w 4414940"/>
              <a:gd name="connsiteY377" fmla="*/ 3121454 h 4566136"/>
              <a:gd name="connsiteX378" fmla="*/ 1282254 w 4414940"/>
              <a:gd name="connsiteY378" fmla="*/ 3104805 h 4566136"/>
              <a:gd name="connsiteX379" fmla="*/ 1267291 w 4414940"/>
              <a:gd name="connsiteY379" fmla="*/ 3086146 h 4566136"/>
              <a:gd name="connsiteX380" fmla="*/ 1254948 w 4414940"/>
              <a:gd name="connsiteY380" fmla="*/ 3070357 h 4566136"/>
              <a:gd name="connsiteX381" fmla="*/ 1241779 w 4414940"/>
              <a:gd name="connsiteY381" fmla="*/ 3053026 h 4566136"/>
              <a:gd name="connsiteX382" fmla="*/ 1234064 w 4414940"/>
              <a:gd name="connsiteY382" fmla="*/ 3042369 h 4566136"/>
              <a:gd name="connsiteX383" fmla="*/ 1228897 w 4414940"/>
              <a:gd name="connsiteY383" fmla="*/ 3035192 h 4566136"/>
              <a:gd name="connsiteX384" fmla="*/ 1211924 w 4414940"/>
              <a:gd name="connsiteY384" fmla="*/ 3011007 h 4566136"/>
              <a:gd name="connsiteX385" fmla="*/ 1203779 w 4414940"/>
              <a:gd name="connsiteY385" fmla="*/ 2999094 h 4566136"/>
              <a:gd name="connsiteX386" fmla="*/ 1196279 w 4414940"/>
              <a:gd name="connsiteY386" fmla="*/ 2987683 h 4566136"/>
              <a:gd name="connsiteX387" fmla="*/ 1191722 w 4414940"/>
              <a:gd name="connsiteY387" fmla="*/ 2980614 h 4566136"/>
              <a:gd name="connsiteX388" fmla="*/ 1182715 w 4414940"/>
              <a:gd name="connsiteY388" fmla="*/ 2966799 h 4566136"/>
              <a:gd name="connsiteX389" fmla="*/ 1179809 w 4414940"/>
              <a:gd name="connsiteY389" fmla="*/ 2961955 h 4566136"/>
              <a:gd name="connsiteX390" fmla="*/ 1173314 w 4414940"/>
              <a:gd name="connsiteY390" fmla="*/ 2951334 h 4566136"/>
              <a:gd name="connsiteX391" fmla="*/ 1159678 w 4414940"/>
              <a:gd name="connsiteY391" fmla="*/ 2928548 h 4566136"/>
              <a:gd name="connsiteX392" fmla="*/ 1163231 w 4414940"/>
              <a:gd name="connsiteY392" fmla="*/ 2915343 h 4566136"/>
              <a:gd name="connsiteX393" fmla="*/ 1165635 w 4414940"/>
              <a:gd name="connsiteY393" fmla="*/ 2919649 h 4566136"/>
              <a:gd name="connsiteX394" fmla="*/ 1181495 w 4414940"/>
              <a:gd name="connsiteY394" fmla="*/ 2946346 h 4566136"/>
              <a:gd name="connsiteX395" fmla="*/ 1188026 w 4414940"/>
              <a:gd name="connsiteY395" fmla="*/ 2957039 h 4566136"/>
              <a:gd name="connsiteX396" fmla="*/ 1190861 w 4414940"/>
              <a:gd name="connsiteY396" fmla="*/ 2961740 h 4566136"/>
              <a:gd name="connsiteX397" fmla="*/ 1199760 w 4414940"/>
              <a:gd name="connsiteY397" fmla="*/ 2975411 h 4566136"/>
              <a:gd name="connsiteX398" fmla="*/ 1204389 w 4414940"/>
              <a:gd name="connsiteY398" fmla="*/ 2982588 h 4566136"/>
              <a:gd name="connsiteX399" fmla="*/ 1211673 w 4414940"/>
              <a:gd name="connsiteY399" fmla="*/ 2993640 h 4566136"/>
              <a:gd name="connsiteX400" fmla="*/ 1219890 w 4414940"/>
              <a:gd name="connsiteY400" fmla="*/ 3005660 h 4566136"/>
              <a:gd name="connsiteX401" fmla="*/ 1236647 w 4414940"/>
              <a:gd name="connsiteY401" fmla="*/ 3029522 h 4566136"/>
              <a:gd name="connsiteX402" fmla="*/ 1241886 w 4414940"/>
              <a:gd name="connsiteY402" fmla="*/ 3036807 h 4566136"/>
              <a:gd name="connsiteX403" fmla="*/ 1249458 w 4414940"/>
              <a:gd name="connsiteY403" fmla="*/ 3047249 h 4566136"/>
              <a:gd name="connsiteX404" fmla="*/ 1262662 w 4414940"/>
              <a:gd name="connsiteY404" fmla="*/ 3064616 h 4566136"/>
              <a:gd name="connsiteX405" fmla="*/ 1274791 w 4414940"/>
              <a:gd name="connsiteY405" fmla="*/ 3080118 h 4566136"/>
              <a:gd name="connsiteX406" fmla="*/ 1289682 w 4414940"/>
              <a:gd name="connsiteY406" fmla="*/ 3098705 h 4566136"/>
              <a:gd name="connsiteX407" fmla="*/ 1303641 w 4414940"/>
              <a:gd name="connsiteY407" fmla="*/ 3115247 h 4566136"/>
              <a:gd name="connsiteX408" fmla="*/ 1306332 w 4414940"/>
              <a:gd name="connsiteY408" fmla="*/ 3118476 h 4566136"/>
              <a:gd name="connsiteX409" fmla="*/ 1310566 w 4414940"/>
              <a:gd name="connsiteY409" fmla="*/ 3123500 h 4566136"/>
              <a:gd name="connsiteX410" fmla="*/ 1332204 w 4414940"/>
              <a:gd name="connsiteY410" fmla="*/ 3147864 h 4566136"/>
              <a:gd name="connsiteX411" fmla="*/ 1346951 w 4414940"/>
              <a:gd name="connsiteY411" fmla="*/ 3163617 h 4566136"/>
              <a:gd name="connsiteX412" fmla="*/ 1349822 w 4414940"/>
              <a:gd name="connsiteY412" fmla="*/ 3166703 h 4566136"/>
              <a:gd name="connsiteX413" fmla="*/ 1354307 w 4414940"/>
              <a:gd name="connsiteY413" fmla="*/ 3171475 h 4566136"/>
              <a:gd name="connsiteX414" fmla="*/ 1377093 w 4414940"/>
              <a:gd name="connsiteY414" fmla="*/ 3194656 h 4566136"/>
              <a:gd name="connsiteX415" fmla="*/ 1652100 w 4414940"/>
              <a:gd name="connsiteY415" fmla="*/ 3402274 h 4566136"/>
              <a:gd name="connsiteX416" fmla="*/ 1656298 w 4414940"/>
              <a:gd name="connsiteY416" fmla="*/ 3404643 h 4566136"/>
              <a:gd name="connsiteX417" fmla="*/ 1587222 w 4414940"/>
              <a:gd name="connsiteY417" fmla="*/ 3527484 h 4566136"/>
              <a:gd name="connsiteX418" fmla="*/ 1678544 w 4414940"/>
              <a:gd name="connsiteY418" fmla="*/ 3575122 h 4566136"/>
              <a:gd name="connsiteX419" fmla="*/ 1909487 w 4414940"/>
              <a:gd name="connsiteY419" fmla="*/ 3659842 h 4566136"/>
              <a:gd name="connsiteX420" fmla="*/ 2397459 w 4414940"/>
              <a:gd name="connsiteY420" fmla="*/ 3707064 h 4566136"/>
              <a:gd name="connsiteX421" fmla="*/ 2403881 w 4414940"/>
              <a:gd name="connsiteY421" fmla="*/ 3793506 h 4566136"/>
              <a:gd name="connsiteX422" fmla="*/ 2275563 w 4414940"/>
              <a:gd name="connsiteY422" fmla="*/ 3797575 h 4566136"/>
              <a:gd name="connsiteX423" fmla="*/ 2298529 w 4414940"/>
              <a:gd name="connsiteY423" fmla="*/ 3797703 h 4566136"/>
              <a:gd name="connsiteX424" fmla="*/ 2299851 w 4414940"/>
              <a:gd name="connsiteY424" fmla="*/ 4070609 h 4566136"/>
              <a:gd name="connsiteX425" fmla="*/ 2348607 w 4414940"/>
              <a:gd name="connsiteY425" fmla="*/ 4069069 h 4566136"/>
              <a:gd name="connsiteX426" fmla="*/ 2339938 w 4414940"/>
              <a:gd name="connsiteY426" fmla="*/ 3796915 h 4566136"/>
              <a:gd name="connsiteX427" fmla="*/ 2355942 w 4414940"/>
              <a:gd name="connsiteY427" fmla="*/ 3796412 h 4566136"/>
              <a:gd name="connsiteX428" fmla="*/ 2371910 w 4414940"/>
              <a:gd name="connsiteY428" fmla="*/ 3795551 h 4566136"/>
              <a:gd name="connsiteX429" fmla="*/ 2387913 w 4414940"/>
              <a:gd name="connsiteY429" fmla="*/ 3794726 h 4566136"/>
              <a:gd name="connsiteX430" fmla="*/ 2403881 w 4414940"/>
              <a:gd name="connsiteY430" fmla="*/ 3793506 h 4566136"/>
              <a:gd name="connsiteX431" fmla="*/ 2424119 w 4414940"/>
              <a:gd name="connsiteY431" fmla="*/ 4066683 h 4566136"/>
              <a:gd name="connsiteX432" fmla="*/ 2430542 w 4414940"/>
              <a:gd name="connsiteY432" fmla="*/ 4153125 h 4566136"/>
              <a:gd name="connsiteX433" fmla="*/ 1791611 w 4414940"/>
              <a:gd name="connsiteY433" fmla="*/ 4091298 h 4566136"/>
              <a:gd name="connsiteX434" fmla="*/ 1489189 w 4414940"/>
              <a:gd name="connsiteY434" fmla="*/ 3980348 h 4566136"/>
              <a:gd name="connsiteX435" fmla="*/ 1210092 w 4414940"/>
              <a:gd name="connsiteY435" fmla="*/ 3819557 h 4566136"/>
              <a:gd name="connsiteX436" fmla="*/ 1259682 w 4414940"/>
              <a:gd name="connsiteY436" fmla="*/ 3748437 h 4566136"/>
              <a:gd name="connsiteX437" fmla="*/ 1525898 w 4414940"/>
              <a:gd name="connsiteY437" fmla="*/ 3901836 h 4566136"/>
              <a:gd name="connsiteX438" fmla="*/ 1667949 w 4414940"/>
              <a:gd name="connsiteY438" fmla="*/ 3960833 h 4566136"/>
              <a:gd name="connsiteX439" fmla="*/ 1736458 w 4414940"/>
              <a:gd name="connsiteY439" fmla="*/ 3982743 h 4566136"/>
              <a:gd name="connsiteX440" fmla="*/ 1819995 w 4414940"/>
              <a:gd name="connsiteY440" fmla="*/ 3723606 h 4566136"/>
              <a:gd name="connsiteX441" fmla="*/ 1850603 w 4414940"/>
              <a:gd name="connsiteY441" fmla="*/ 3733151 h 4566136"/>
              <a:gd name="connsiteX442" fmla="*/ 1881391 w 4414940"/>
              <a:gd name="connsiteY442" fmla="*/ 3742085 h 4566136"/>
              <a:gd name="connsiteX443" fmla="*/ 1808388 w 4414940"/>
              <a:gd name="connsiteY443" fmla="*/ 4005747 h 4566136"/>
              <a:gd name="connsiteX444" fmla="*/ 1814468 w 4414940"/>
              <a:gd name="connsiteY444" fmla="*/ 4007691 h 4566136"/>
              <a:gd name="connsiteX445" fmla="*/ 1856059 w 4414940"/>
              <a:gd name="connsiteY445" fmla="*/ 4016241 h 4566136"/>
              <a:gd name="connsiteX446" fmla="*/ 1921471 w 4414940"/>
              <a:gd name="connsiteY446" fmla="*/ 3752563 h 4566136"/>
              <a:gd name="connsiteX447" fmla="*/ 1952653 w 4414940"/>
              <a:gd name="connsiteY447" fmla="*/ 3759991 h 4566136"/>
              <a:gd name="connsiteX448" fmla="*/ 1984015 w 4414940"/>
              <a:gd name="connsiteY448" fmla="*/ 3766701 h 4566136"/>
              <a:gd name="connsiteX449" fmla="*/ 1929965 w 4414940"/>
              <a:gd name="connsiteY449" fmla="*/ 4031433 h 4566136"/>
              <a:gd name="connsiteX450" fmla="*/ 1977721 w 4414940"/>
              <a:gd name="connsiteY450" fmla="*/ 4041250 h 4566136"/>
              <a:gd name="connsiteX451" fmla="*/ 2024742 w 4414940"/>
              <a:gd name="connsiteY451" fmla="*/ 3774488 h 4566136"/>
              <a:gd name="connsiteX452" fmla="*/ 2056390 w 4414940"/>
              <a:gd name="connsiteY452" fmla="*/ 3779691 h 4566136"/>
              <a:gd name="connsiteX453" fmla="*/ 2088147 w 4414940"/>
              <a:gd name="connsiteY453" fmla="*/ 3784213 h 4566136"/>
              <a:gd name="connsiteX454" fmla="*/ 2051962 w 4414940"/>
              <a:gd name="connsiteY454" fmla="*/ 4055012 h 4566136"/>
              <a:gd name="connsiteX455" fmla="*/ 2100620 w 4414940"/>
              <a:gd name="connsiteY455" fmla="*/ 4058693 h 4566136"/>
              <a:gd name="connsiteX456" fmla="*/ 2129234 w 4414940"/>
              <a:gd name="connsiteY456" fmla="*/ 3789200 h 4566136"/>
              <a:gd name="connsiteX457" fmla="*/ 2139970 w 4414940"/>
              <a:gd name="connsiteY457" fmla="*/ 3790099 h 4566136"/>
              <a:gd name="connsiteX458" fmla="*/ 2013949 w 4414940"/>
              <a:gd name="connsiteY458" fmla="*/ 3772438 h 4566136"/>
              <a:gd name="connsiteX459" fmla="*/ 1886629 w 4414940"/>
              <a:gd name="connsiteY459" fmla="*/ 3743449 h 4566136"/>
              <a:gd name="connsiteX460" fmla="*/ 1641836 w 4414940"/>
              <a:gd name="connsiteY460" fmla="*/ 3653670 h 4566136"/>
              <a:gd name="connsiteX461" fmla="*/ 1544737 w 4414940"/>
              <a:gd name="connsiteY461" fmla="*/ 3603034 h 4566136"/>
              <a:gd name="connsiteX462" fmla="*/ 1474838 w 4414940"/>
              <a:gd name="connsiteY462" fmla="*/ 3727337 h 4566136"/>
              <a:gd name="connsiteX463" fmla="*/ 1470640 w 4414940"/>
              <a:gd name="connsiteY463" fmla="*/ 3724969 h 4566136"/>
              <a:gd name="connsiteX464" fmla="*/ 1116296 w 4414940"/>
              <a:gd name="connsiteY464" fmla="*/ 3457426 h 4566136"/>
              <a:gd name="connsiteX465" fmla="*/ 1087051 w 4414940"/>
              <a:gd name="connsiteY465" fmla="*/ 3427679 h 4566136"/>
              <a:gd name="connsiteX466" fmla="*/ 1080987 w 4414940"/>
              <a:gd name="connsiteY466" fmla="*/ 3421221 h 4566136"/>
              <a:gd name="connsiteX467" fmla="*/ 1077507 w 4414940"/>
              <a:gd name="connsiteY467" fmla="*/ 3417489 h 4566136"/>
              <a:gd name="connsiteX468" fmla="*/ 1058560 w 4414940"/>
              <a:gd name="connsiteY468" fmla="*/ 3397179 h 4566136"/>
              <a:gd name="connsiteX469" fmla="*/ 1030823 w 4414940"/>
              <a:gd name="connsiteY469" fmla="*/ 3365961 h 4566136"/>
              <a:gd name="connsiteX470" fmla="*/ 1025010 w 4414940"/>
              <a:gd name="connsiteY470" fmla="*/ 3359143 h 4566136"/>
              <a:gd name="connsiteX471" fmla="*/ 1021780 w 4414940"/>
              <a:gd name="connsiteY471" fmla="*/ 3355304 h 4566136"/>
              <a:gd name="connsiteX472" fmla="*/ 1003839 w 4414940"/>
              <a:gd name="connsiteY472" fmla="*/ 3334061 h 4566136"/>
              <a:gd name="connsiteX473" fmla="*/ 985539 w 4414940"/>
              <a:gd name="connsiteY473" fmla="*/ 3311275 h 4566136"/>
              <a:gd name="connsiteX474" fmla="*/ 969068 w 4414940"/>
              <a:gd name="connsiteY474" fmla="*/ 3290248 h 4566136"/>
              <a:gd name="connsiteX475" fmla="*/ 952275 w 4414940"/>
              <a:gd name="connsiteY475" fmla="*/ 3268144 h 4566136"/>
              <a:gd name="connsiteX476" fmla="*/ 941941 w 4414940"/>
              <a:gd name="connsiteY476" fmla="*/ 3253970 h 4566136"/>
              <a:gd name="connsiteX477" fmla="*/ 935877 w 4414940"/>
              <a:gd name="connsiteY477" fmla="*/ 3245538 h 4566136"/>
              <a:gd name="connsiteX478" fmla="*/ 913019 w 4414940"/>
              <a:gd name="connsiteY478" fmla="*/ 3212884 h 4566136"/>
              <a:gd name="connsiteX479" fmla="*/ 904013 w 4414940"/>
              <a:gd name="connsiteY479" fmla="*/ 3199715 h 4566136"/>
              <a:gd name="connsiteX480" fmla="*/ 894217 w 4414940"/>
              <a:gd name="connsiteY480" fmla="*/ 3184824 h 4566136"/>
              <a:gd name="connsiteX481" fmla="*/ 888691 w 4414940"/>
              <a:gd name="connsiteY481" fmla="*/ 3176284 h 4566136"/>
              <a:gd name="connsiteX482" fmla="*/ 877316 w 4414940"/>
              <a:gd name="connsiteY482" fmla="*/ 3158737 h 4566136"/>
              <a:gd name="connsiteX483" fmla="*/ 873620 w 4414940"/>
              <a:gd name="connsiteY483" fmla="*/ 3152673 h 4566136"/>
              <a:gd name="connsiteX484" fmla="*/ 866874 w 4414940"/>
              <a:gd name="connsiteY484" fmla="*/ 3141621 h 4566136"/>
              <a:gd name="connsiteX485" fmla="*/ 844949 w 4414940"/>
              <a:gd name="connsiteY485" fmla="*/ 3104769 h 4566136"/>
              <a:gd name="connsiteX486" fmla="*/ 842617 w 4414940"/>
              <a:gd name="connsiteY486" fmla="*/ 3100607 h 4566136"/>
              <a:gd name="connsiteX487" fmla="*/ 2599694 w 4414940"/>
              <a:gd name="connsiteY487" fmla="*/ 2907161 h 4566136"/>
              <a:gd name="connsiteX488" fmla="*/ 2637084 w 4414940"/>
              <a:gd name="connsiteY488" fmla="*/ 2983699 h 4566136"/>
              <a:gd name="connsiteX489" fmla="*/ 2361611 w 4414940"/>
              <a:gd name="connsiteY489" fmla="*/ 3060883 h 4566136"/>
              <a:gd name="connsiteX490" fmla="*/ 2353860 w 4414940"/>
              <a:gd name="connsiteY490" fmla="*/ 2976056 h 4566136"/>
              <a:gd name="connsiteX491" fmla="*/ 2599694 w 4414940"/>
              <a:gd name="connsiteY491" fmla="*/ 2907161 h 4566136"/>
              <a:gd name="connsiteX492" fmla="*/ 582359 w 4414940"/>
              <a:gd name="connsiteY492" fmla="*/ 2842393 h 4566136"/>
              <a:gd name="connsiteX493" fmla="*/ 620933 w 4414940"/>
              <a:gd name="connsiteY493" fmla="*/ 2947027 h 4566136"/>
              <a:gd name="connsiteX494" fmla="*/ 540591 w 4414940"/>
              <a:gd name="connsiteY494" fmla="*/ 2979609 h 4566136"/>
              <a:gd name="connsiteX495" fmla="*/ 500151 w 4414940"/>
              <a:gd name="connsiteY495" fmla="*/ 2869879 h 4566136"/>
              <a:gd name="connsiteX496" fmla="*/ 3426832 w 4414940"/>
              <a:gd name="connsiteY496" fmla="*/ 2822334 h 4566136"/>
              <a:gd name="connsiteX497" fmla="*/ 3245085 w 4414940"/>
              <a:gd name="connsiteY497" fmla="*/ 3098956 h 4566136"/>
              <a:gd name="connsiteX498" fmla="*/ 3231270 w 4414940"/>
              <a:gd name="connsiteY498" fmla="*/ 3114744 h 4566136"/>
              <a:gd name="connsiteX499" fmla="*/ 3223089 w 4414940"/>
              <a:gd name="connsiteY499" fmla="*/ 3123643 h 4566136"/>
              <a:gd name="connsiteX500" fmla="*/ 3217025 w 4414940"/>
              <a:gd name="connsiteY500" fmla="*/ 3130210 h 4566136"/>
              <a:gd name="connsiteX501" fmla="*/ 3209955 w 4414940"/>
              <a:gd name="connsiteY501" fmla="*/ 3137960 h 4566136"/>
              <a:gd name="connsiteX502" fmla="*/ 3205291 w 4414940"/>
              <a:gd name="connsiteY502" fmla="*/ 3142805 h 4566136"/>
              <a:gd name="connsiteX503" fmla="*/ 3202564 w 4414940"/>
              <a:gd name="connsiteY503" fmla="*/ 3145568 h 4566136"/>
              <a:gd name="connsiteX504" fmla="*/ 3187995 w 4414940"/>
              <a:gd name="connsiteY504" fmla="*/ 3160638 h 4566136"/>
              <a:gd name="connsiteX505" fmla="*/ 3165497 w 4414940"/>
              <a:gd name="connsiteY505" fmla="*/ 3182778 h 4566136"/>
              <a:gd name="connsiteX506" fmla="*/ 3160688 w 4414940"/>
              <a:gd name="connsiteY506" fmla="*/ 3187264 h 4566136"/>
              <a:gd name="connsiteX507" fmla="*/ 3157710 w 4414940"/>
              <a:gd name="connsiteY507" fmla="*/ 3189991 h 4566136"/>
              <a:gd name="connsiteX508" fmla="*/ 3142388 w 4414940"/>
              <a:gd name="connsiteY508" fmla="*/ 3204344 h 4566136"/>
              <a:gd name="connsiteX509" fmla="*/ 3118741 w 4414940"/>
              <a:gd name="connsiteY509" fmla="*/ 3225371 h 4566136"/>
              <a:gd name="connsiteX510" fmla="*/ 3113646 w 4414940"/>
              <a:gd name="connsiteY510" fmla="*/ 3229713 h 4566136"/>
              <a:gd name="connsiteX511" fmla="*/ 3110632 w 4414940"/>
              <a:gd name="connsiteY511" fmla="*/ 3232261 h 4566136"/>
              <a:gd name="connsiteX512" fmla="*/ 3094556 w 4414940"/>
              <a:gd name="connsiteY512" fmla="*/ 3245860 h 4566136"/>
              <a:gd name="connsiteX513" fmla="*/ 3076363 w 4414940"/>
              <a:gd name="connsiteY513" fmla="*/ 3260465 h 4566136"/>
              <a:gd name="connsiteX514" fmla="*/ 3061221 w 4414940"/>
              <a:gd name="connsiteY514" fmla="*/ 3272306 h 4566136"/>
              <a:gd name="connsiteX515" fmla="*/ 3044499 w 4414940"/>
              <a:gd name="connsiteY515" fmla="*/ 3285044 h 4566136"/>
              <a:gd name="connsiteX516" fmla="*/ 3034309 w 4414940"/>
              <a:gd name="connsiteY516" fmla="*/ 3292436 h 4566136"/>
              <a:gd name="connsiteX517" fmla="*/ 3027276 w 4414940"/>
              <a:gd name="connsiteY517" fmla="*/ 3297496 h 4566136"/>
              <a:gd name="connsiteX518" fmla="*/ 3004059 w 4414940"/>
              <a:gd name="connsiteY518" fmla="*/ 3313787 h 4566136"/>
              <a:gd name="connsiteX519" fmla="*/ 2996058 w 4414940"/>
              <a:gd name="connsiteY519" fmla="*/ 3319097 h 4566136"/>
              <a:gd name="connsiteX520" fmla="*/ 3191296 w 4414940"/>
              <a:gd name="connsiteY520" fmla="*/ 3610754 h 4566136"/>
              <a:gd name="connsiteX521" fmla="*/ 3200231 w 4414940"/>
              <a:gd name="connsiteY521" fmla="*/ 3604654 h 4566136"/>
              <a:gd name="connsiteX522" fmla="*/ 3231701 w 4414940"/>
              <a:gd name="connsiteY522" fmla="*/ 3582621 h 4566136"/>
              <a:gd name="connsiteX523" fmla="*/ 3240097 w 4414940"/>
              <a:gd name="connsiteY523" fmla="*/ 3576557 h 4566136"/>
              <a:gd name="connsiteX524" fmla="*/ 3253625 w 4414940"/>
              <a:gd name="connsiteY524" fmla="*/ 3566725 h 4566136"/>
              <a:gd name="connsiteX525" fmla="*/ 3275191 w 4414940"/>
              <a:gd name="connsiteY525" fmla="*/ 3550327 h 4566136"/>
              <a:gd name="connsiteX526" fmla="*/ 3295070 w 4414940"/>
              <a:gd name="connsiteY526" fmla="*/ 3534790 h 4566136"/>
              <a:gd name="connsiteX527" fmla="*/ 3317533 w 4414940"/>
              <a:gd name="connsiteY527" fmla="*/ 3516741 h 4566136"/>
              <a:gd name="connsiteX528" fmla="*/ 3338129 w 4414940"/>
              <a:gd name="connsiteY528" fmla="*/ 3499373 h 4566136"/>
              <a:gd name="connsiteX529" fmla="*/ 3341933 w 4414940"/>
              <a:gd name="connsiteY529" fmla="*/ 3496180 h 4566136"/>
              <a:gd name="connsiteX530" fmla="*/ 3348392 w 4414940"/>
              <a:gd name="connsiteY530" fmla="*/ 3490689 h 4566136"/>
              <a:gd name="connsiteX531" fmla="*/ 3378713 w 4414940"/>
              <a:gd name="connsiteY531" fmla="*/ 3463741 h 4566136"/>
              <a:gd name="connsiteX532" fmla="*/ 3398377 w 4414940"/>
              <a:gd name="connsiteY532" fmla="*/ 3445369 h 4566136"/>
              <a:gd name="connsiteX533" fmla="*/ 3402001 w 4414940"/>
              <a:gd name="connsiteY533" fmla="*/ 3441996 h 4566136"/>
              <a:gd name="connsiteX534" fmla="*/ 3408173 w 4414940"/>
              <a:gd name="connsiteY534" fmla="*/ 3436183 h 4566136"/>
              <a:gd name="connsiteX535" fmla="*/ 3437058 w 4414940"/>
              <a:gd name="connsiteY535" fmla="*/ 3407800 h 4566136"/>
              <a:gd name="connsiteX536" fmla="*/ 3455789 w 4414940"/>
              <a:gd name="connsiteY536" fmla="*/ 3388459 h 4566136"/>
              <a:gd name="connsiteX537" fmla="*/ 3459234 w 4414940"/>
              <a:gd name="connsiteY537" fmla="*/ 3384943 h 4566136"/>
              <a:gd name="connsiteX538" fmla="*/ 3465119 w 4414940"/>
              <a:gd name="connsiteY538" fmla="*/ 3378842 h 4566136"/>
              <a:gd name="connsiteX539" fmla="*/ 3474269 w 4414940"/>
              <a:gd name="connsiteY539" fmla="*/ 3368903 h 4566136"/>
              <a:gd name="connsiteX540" fmla="*/ 3481446 w 4414940"/>
              <a:gd name="connsiteY540" fmla="*/ 3361152 h 4566136"/>
              <a:gd name="connsiteX541" fmla="*/ 3492533 w 4414940"/>
              <a:gd name="connsiteY541" fmla="*/ 3349060 h 4566136"/>
              <a:gd name="connsiteX542" fmla="*/ 3510296 w 4414940"/>
              <a:gd name="connsiteY542" fmla="*/ 3328786 h 4566136"/>
              <a:gd name="connsiteX543" fmla="*/ 3743570 w 4414940"/>
              <a:gd name="connsiteY543" fmla="*/ 2973473 h 4566136"/>
              <a:gd name="connsiteX544" fmla="*/ 3042633 w 4414940"/>
              <a:gd name="connsiteY544" fmla="*/ 2811678 h 4566136"/>
              <a:gd name="connsiteX545" fmla="*/ 3084329 w 4414940"/>
              <a:gd name="connsiteY545" fmla="*/ 2841461 h 4566136"/>
              <a:gd name="connsiteX546" fmla="*/ 3062441 w 4414940"/>
              <a:gd name="connsiteY546" fmla="*/ 2870669 h 4566136"/>
              <a:gd name="connsiteX547" fmla="*/ 3056951 w 4414940"/>
              <a:gd name="connsiteY547" fmla="*/ 2877990 h 4566136"/>
              <a:gd name="connsiteX548" fmla="*/ 3051137 w 4414940"/>
              <a:gd name="connsiteY548" fmla="*/ 2885022 h 4566136"/>
              <a:gd name="connsiteX549" fmla="*/ 3039512 w 4414940"/>
              <a:gd name="connsiteY549" fmla="*/ 2899053 h 4566136"/>
              <a:gd name="connsiteX550" fmla="*/ 3000148 w 4414940"/>
              <a:gd name="connsiteY550" fmla="*/ 2866220 h 4566136"/>
              <a:gd name="connsiteX551" fmla="*/ 3011200 w 4414940"/>
              <a:gd name="connsiteY551" fmla="*/ 2852907 h 4566136"/>
              <a:gd name="connsiteX552" fmla="*/ 3016690 w 4414940"/>
              <a:gd name="connsiteY552" fmla="*/ 2846233 h 4566136"/>
              <a:gd name="connsiteX553" fmla="*/ 3021893 w 4414940"/>
              <a:gd name="connsiteY553" fmla="*/ 2839344 h 4566136"/>
              <a:gd name="connsiteX554" fmla="*/ 3422060 w 4414940"/>
              <a:gd name="connsiteY554" fmla="*/ 2809524 h 4566136"/>
              <a:gd name="connsiteX555" fmla="*/ 3756237 w 4414940"/>
              <a:gd name="connsiteY555" fmla="*/ 2968988 h 4566136"/>
              <a:gd name="connsiteX556" fmla="*/ 3754156 w 4414940"/>
              <a:gd name="connsiteY556" fmla="*/ 2973330 h 4566136"/>
              <a:gd name="connsiteX557" fmla="*/ 3517364 w 4414940"/>
              <a:gd name="connsiteY557" fmla="*/ 3335209 h 4566136"/>
              <a:gd name="connsiteX558" fmla="*/ 3499531 w 4414940"/>
              <a:gd name="connsiteY558" fmla="*/ 3355554 h 4566136"/>
              <a:gd name="connsiteX559" fmla="*/ 3488299 w 4414940"/>
              <a:gd name="connsiteY559" fmla="*/ 3367790 h 4566136"/>
              <a:gd name="connsiteX560" fmla="*/ 3481159 w 4414940"/>
              <a:gd name="connsiteY560" fmla="*/ 3375505 h 4566136"/>
              <a:gd name="connsiteX561" fmla="*/ 3472008 w 4414940"/>
              <a:gd name="connsiteY561" fmla="*/ 3385445 h 4566136"/>
              <a:gd name="connsiteX562" fmla="*/ 3465944 w 4414940"/>
              <a:gd name="connsiteY562" fmla="*/ 3391760 h 4566136"/>
              <a:gd name="connsiteX563" fmla="*/ 3462571 w 4414940"/>
              <a:gd name="connsiteY563" fmla="*/ 3395241 h 4566136"/>
              <a:gd name="connsiteX564" fmla="*/ 3443769 w 4414940"/>
              <a:gd name="connsiteY564" fmla="*/ 3414653 h 4566136"/>
              <a:gd name="connsiteX565" fmla="*/ 3414775 w 4414940"/>
              <a:gd name="connsiteY565" fmla="*/ 3443181 h 4566136"/>
              <a:gd name="connsiteX566" fmla="*/ 3408424 w 4414940"/>
              <a:gd name="connsiteY566" fmla="*/ 3449137 h 4566136"/>
              <a:gd name="connsiteX567" fmla="*/ 3404836 w 4414940"/>
              <a:gd name="connsiteY567" fmla="*/ 3452474 h 4566136"/>
              <a:gd name="connsiteX568" fmla="*/ 3385064 w 4414940"/>
              <a:gd name="connsiteY568" fmla="*/ 3470954 h 4566136"/>
              <a:gd name="connsiteX569" fmla="*/ 3354635 w 4414940"/>
              <a:gd name="connsiteY569" fmla="*/ 3497974 h 4566136"/>
              <a:gd name="connsiteX570" fmla="*/ 3347961 w 4414940"/>
              <a:gd name="connsiteY570" fmla="*/ 3503643 h 4566136"/>
              <a:gd name="connsiteX571" fmla="*/ 3344193 w 4414940"/>
              <a:gd name="connsiteY571" fmla="*/ 3506801 h 4566136"/>
              <a:gd name="connsiteX572" fmla="*/ 3323489 w 4414940"/>
              <a:gd name="connsiteY572" fmla="*/ 3524276 h 4566136"/>
              <a:gd name="connsiteX573" fmla="*/ 3300955 w 4414940"/>
              <a:gd name="connsiteY573" fmla="*/ 3542361 h 4566136"/>
              <a:gd name="connsiteX574" fmla="*/ 3280824 w 4414940"/>
              <a:gd name="connsiteY574" fmla="*/ 3558114 h 4566136"/>
              <a:gd name="connsiteX575" fmla="*/ 3259294 w 4414940"/>
              <a:gd name="connsiteY575" fmla="*/ 3574476 h 4566136"/>
              <a:gd name="connsiteX576" fmla="*/ 3245551 w 4414940"/>
              <a:gd name="connsiteY576" fmla="*/ 3584452 h 4566136"/>
              <a:gd name="connsiteX577" fmla="*/ 3237263 w 4414940"/>
              <a:gd name="connsiteY577" fmla="*/ 3590444 h 4566136"/>
              <a:gd name="connsiteX578" fmla="*/ 3205506 w 4414940"/>
              <a:gd name="connsiteY578" fmla="*/ 3612691 h 4566136"/>
              <a:gd name="connsiteX579" fmla="*/ 3192588 w 4414940"/>
              <a:gd name="connsiteY579" fmla="*/ 3621518 h 4566136"/>
              <a:gd name="connsiteX580" fmla="*/ 3188677 w 4414940"/>
              <a:gd name="connsiteY580" fmla="*/ 3624246 h 4566136"/>
              <a:gd name="connsiteX581" fmla="*/ 3185950 w 4414940"/>
              <a:gd name="connsiteY581" fmla="*/ 3620191 h 4566136"/>
              <a:gd name="connsiteX582" fmla="*/ 2982709 w 4414940"/>
              <a:gd name="connsiteY582" fmla="*/ 3316585 h 4566136"/>
              <a:gd name="connsiteX583" fmla="*/ 2986584 w 4414940"/>
              <a:gd name="connsiteY583" fmla="*/ 3313894 h 4566136"/>
              <a:gd name="connsiteX584" fmla="*/ 2998354 w 4414940"/>
              <a:gd name="connsiteY584" fmla="*/ 3305821 h 4566136"/>
              <a:gd name="connsiteX585" fmla="*/ 3021247 w 4414940"/>
              <a:gd name="connsiteY585" fmla="*/ 3289745 h 4566136"/>
              <a:gd name="connsiteX586" fmla="*/ 3028424 w 4414940"/>
              <a:gd name="connsiteY586" fmla="*/ 3284578 h 4566136"/>
              <a:gd name="connsiteX587" fmla="*/ 3038399 w 4414940"/>
              <a:gd name="connsiteY587" fmla="*/ 3277330 h 4566136"/>
              <a:gd name="connsiteX588" fmla="*/ 3055192 w 4414940"/>
              <a:gd name="connsiteY588" fmla="*/ 3264555 h 4566136"/>
              <a:gd name="connsiteX589" fmla="*/ 3070012 w 4414940"/>
              <a:gd name="connsiteY589" fmla="*/ 3252965 h 4566136"/>
              <a:gd name="connsiteX590" fmla="*/ 3088133 w 4414940"/>
              <a:gd name="connsiteY590" fmla="*/ 3238433 h 4566136"/>
              <a:gd name="connsiteX591" fmla="*/ 3104101 w 4414940"/>
              <a:gd name="connsiteY591" fmla="*/ 3224941 h 4566136"/>
              <a:gd name="connsiteX592" fmla="*/ 3107223 w 4414940"/>
              <a:gd name="connsiteY592" fmla="*/ 3222357 h 4566136"/>
              <a:gd name="connsiteX593" fmla="*/ 3112067 w 4414940"/>
              <a:gd name="connsiteY593" fmla="*/ 3218231 h 4566136"/>
              <a:gd name="connsiteX594" fmla="*/ 3135642 w 4414940"/>
              <a:gd name="connsiteY594" fmla="*/ 3197311 h 4566136"/>
              <a:gd name="connsiteX595" fmla="*/ 3150892 w 4414940"/>
              <a:gd name="connsiteY595" fmla="*/ 3183065 h 4566136"/>
              <a:gd name="connsiteX596" fmla="*/ 3153942 w 4414940"/>
              <a:gd name="connsiteY596" fmla="*/ 3180266 h 4566136"/>
              <a:gd name="connsiteX597" fmla="*/ 3158535 w 4414940"/>
              <a:gd name="connsiteY597" fmla="*/ 3175960 h 4566136"/>
              <a:gd name="connsiteX598" fmla="*/ 3180962 w 4414940"/>
              <a:gd name="connsiteY598" fmla="*/ 3153928 h 4566136"/>
              <a:gd name="connsiteX599" fmla="*/ 3195423 w 4414940"/>
              <a:gd name="connsiteY599" fmla="*/ 3138965 h 4566136"/>
              <a:gd name="connsiteX600" fmla="*/ 3198222 w 4414940"/>
              <a:gd name="connsiteY600" fmla="*/ 3136094 h 4566136"/>
              <a:gd name="connsiteX601" fmla="*/ 3202636 w 4414940"/>
              <a:gd name="connsiteY601" fmla="*/ 3131501 h 4566136"/>
              <a:gd name="connsiteX602" fmla="*/ 3209704 w 4414940"/>
              <a:gd name="connsiteY602" fmla="*/ 3123787 h 4566136"/>
              <a:gd name="connsiteX603" fmla="*/ 3215840 w 4414940"/>
              <a:gd name="connsiteY603" fmla="*/ 3117148 h 4566136"/>
              <a:gd name="connsiteX604" fmla="*/ 3223842 w 4414940"/>
              <a:gd name="connsiteY604" fmla="*/ 3108429 h 4566136"/>
              <a:gd name="connsiteX605" fmla="*/ 3237585 w 4414940"/>
              <a:gd name="connsiteY605" fmla="*/ 3092712 h 4566136"/>
              <a:gd name="connsiteX606" fmla="*/ 3419978 w 4414940"/>
              <a:gd name="connsiteY606" fmla="*/ 2813902 h 4566136"/>
              <a:gd name="connsiteX607" fmla="*/ 1586289 w 4414940"/>
              <a:gd name="connsiteY607" fmla="*/ 2808125 h 4566136"/>
              <a:gd name="connsiteX608" fmla="*/ 1594686 w 4414940"/>
              <a:gd name="connsiteY608" fmla="*/ 2818926 h 4566136"/>
              <a:gd name="connsiteX609" fmla="*/ 1603334 w 4414940"/>
              <a:gd name="connsiteY609" fmla="*/ 2829547 h 4566136"/>
              <a:gd name="connsiteX610" fmla="*/ 1611946 w 4414940"/>
              <a:gd name="connsiteY610" fmla="*/ 2840204 h 4566136"/>
              <a:gd name="connsiteX611" fmla="*/ 1620773 w 4414940"/>
              <a:gd name="connsiteY611" fmla="*/ 2850682 h 4566136"/>
              <a:gd name="connsiteX612" fmla="*/ 1588550 w 4414940"/>
              <a:gd name="connsiteY612" fmla="*/ 2878527 h 4566136"/>
              <a:gd name="connsiteX613" fmla="*/ 1579292 w 4414940"/>
              <a:gd name="connsiteY613" fmla="*/ 2867547 h 4566136"/>
              <a:gd name="connsiteX614" fmla="*/ 1570250 w 4414940"/>
              <a:gd name="connsiteY614" fmla="*/ 2856388 h 4566136"/>
              <a:gd name="connsiteX615" fmla="*/ 1561207 w 4414940"/>
              <a:gd name="connsiteY615" fmla="*/ 2845228 h 4566136"/>
              <a:gd name="connsiteX616" fmla="*/ 1552380 w 4414940"/>
              <a:gd name="connsiteY616" fmla="*/ 2833889 h 4566136"/>
              <a:gd name="connsiteX617" fmla="*/ 1540000 w 4414940"/>
              <a:gd name="connsiteY617" fmla="*/ 2741168 h 4566136"/>
              <a:gd name="connsiteX618" fmla="*/ 1555071 w 4414940"/>
              <a:gd name="connsiteY618" fmla="*/ 2764061 h 4566136"/>
              <a:gd name="connsiteX619" fmla="*/ 1562570 w 4414940"/>
              <a:gd name="connsiteY619" fmla="*/ 2775508 h 4566136"/>
              <a:gd name="connsiteX620" fmla="*/ 1570608 w 4414940"/>
              <a:gd name="connsiteY620" fmla="*/ 2786596 h 4566136"/>
              <a:gd name="connsiteX621" fmla="*/ 1535945 w 4414940"/>
              <a:gd name="connsiteY621" fmla="*/ 2811355 h 4566136"/>
              <a:gd name="connsiteX622" fmla="*/ 1527549 w 4414940"/>
              <a:gd name="connsiteY622" fmla="*/ 2799729 h 4566136"/>
              <a:gd name="connsiteX623" fmla="*/ 1519655 w 4414940"/>
              <a:gd name="connsiteY623" fmla="*/ 2787708 h 4566136"/>
              <a:gd name="connsiteX624" fmla="*/ 1503866 w 4414940"/>
              <a:gd name="connsiteY624" fmla="*/ 2763702 h 4566136"/>
              <a:gd name="connsiteX625" fmla="*/ 537075 w 4414940"/>
              <a:gd name="connsiteY625" fmla="*/ 2683037 h 4566136"/>
              <a:gd name="connsiteX626" fmla="*/ 543677 w 4414940"/>
              <a:gd name="connsiteY626" fmla="*/ 2710129 h 4566136"/>
              <a:gd name="connsiteX627" fmla="*/ 550567 w 4414940"/>
              <a:gd name="connsiteY627" fmla="*/ 2737148 h 4566136"/>
              <a:gd name="connsiteX628" fmla="*/ 558066 w 4414940"/>
              <a:gd name="connsiteY628" fmla="*/ 2763989 h 4566136"/>
              <a:gd name="connsiteX629" fmla="*/ 561798 w 4414940"/>
              <a:gd name="connsiteY629" fmla="*/ 2777409 h 4566136"/>
              <a:gd name="connsiteX630" fmla="*/ 565889 w 4414940"/>
              <a:gd name="connsiteY630" fmla="*/ 2790722 h 4566136"/>
              <a:gd name="connsiteX631" fmla="*/ 482891 w 4414940"/>
              <a:gd name="connsiteY631" fmla="*/ 2815732 h 4566136"/>
              <a:gd name="connsiteX632" fmla="*/ 478621 w 4414940"/>
              <a:gd name="connsiteY632" fmla="*/ 2801738 h 4566136"/>
              <a:gd name="connsiteX633" fmla="*/ 474674 w 4414940"/>
              <a:gd name="connsiteY633" fmla="*/ 2787672 h 4566136"/>
              <a:gd name="connsiteX634" fmla="*/ 466816 w 4414940"/>
              <a:gd name="connsiteY634" fmla="*/ 2759503 h 4566136"/>
              <a:gd name="connsiteX635" fmla="*/ 459603 w 4414940"/>
              <a:gd name="connsiteY635" fmla="*/ 2731156 h 4566136"/>
              <a:gd name="connsiteX636" fmla="*/ 452678 w 4414940"/>
              <a:gd name="connsiteY636" fmla="*/ 2702737 h 4566136"/>
              <a:gd name="connsiteX637" fmla="*/ 1500242 w 4414940"/>
              <a:gd name="connsiteY637" fmla="*/ 2670048 h 4566136"/>
              <a:gd name="connsiteX638" fmla="*/ 1512873 w 4414940"/>
              <a:gd name="connsiteY638" fmla="*/ 2694412 h 4566136"/>
              <a:gd name="connsiteX639" fmla="*/ 1516066 w 4414940"/>
              <a:gd name="connsiteY639" fmla="*/ 2700477 h 4566136"/>
              <a:gd name="connsiteX640" fmla="*/ 1519511 w 4414940"/>
              <a:gd name="connsiteY640" fmla="*/ 2706397 h 4566136"/>
              <a:gd name="connsiteX641" fmla="*/ 1526472 w 4414940"/>
              <a:gd name="connsiteY641" fmla="*/ 2718239 h 4566136"/>
              <a:gd name="connsiteX642" fmla="*/ 1489657 w 4414940"/>
              <a:gd name="connsiteY642" fmla="*/ 2739661 h 4566136"/>
              <a:gd name="connsiteX643" fmla="*/ 1482408 w 4414940"/>
              <a:gd name="connsiteY643" fmla="*/ 2727281 h 4566136"/>
              <a:gd name="connsiteX644" fmla="*/ 1478784 w 4414940"/>
              <a:gd name="connsiteY644" fmla="*/ 2721074 h 4566136"/>
              <a:gd name="connsiteX645" fmla="*/ 1475447 w 4414940"/>
              <a:gd name="connsiteY645" fmla="*/ 2714722 h 4566136"/>
              <a:gd name="connsiteX646" fmla="*/ 1462206 w 4414940"/>
              <a:gd name="connsiteY646" fmla="*/ 2689210 h 4566136"/>
              <a:gd name="connsiteX647" fmla="*/ 4272341 w 4414940"/>
              <a:gd name="connsiteY647" fmla="*/ 2662656 h 4566136"/>
              <a:gd name="connsiteX648" fmla="*/ 4374715 w 4414940"/>
              <a:gd name="connsiteY648" fmla="*/ 2682822 h 4566136"/>
              <a:gd name="connsiteX649" fmla="*/ 4338366 w 4414940"/>
              <a:gd name="connsiteY649" fmla="*/ 2837119 h 4566136"/>
              <a:gd name="connsiteX650" fmla="*/ 4237786 w 4414940"/>
              <a:gd name="connsiteY650" fmla="*/ 2809417 h 4566136"/>
              <a:gd name="connsiteX651" fmla="*/ 4272341 w 4414940"/>
              <a:gd name="connsiteY651" fmla="*/ 2662656 h 4566136"/>
              <a:gd name="connsiteX652" fmla="*/ 893893 w 4414940"/>
              <a:gd name="connsiteY652" fmla="*/ 2643601 h 4566136"/>
              <a:gd name="connsiteX653" fmla="*/ 735542 w 4414940"/>
              <a:gd name="connsiteY653" fmla="*/ 2685190 h 4566136"/>
              <a:gd name="connsiteX654" fmla="*/ 795000 w 4414940"/>
              <a:gd name="connsiteY654" fmla="*/ 2864927 h 4566136"/>
              <a:gd name="connsiteX655" fmla="*/ 946928 w 4414940"/>
              <a:gd name="connsiteY655" fmla="*/ 2803926 h 4566136"/>
              <a:gd name="connsiteX656" fmla="*/ 893893 w 4414940"/>
              <a:gd name="connsiteY656" fmla="*/ 2643601 h 4566136"/>
              <a:gd name="connsiteX657" fmla="*/ 900782 w 4414940"/>
              <a:gd name="connsiteY657" fmla="*/ 2631796 h 4566136"/>
              <a:gd name="connsiteX658" fmla="*/ 902002 w 4414940"/>
              <a:gd name="connsiteY658" fmla="*/ 2636461 h 4566136"/>
              <a:gd name="connsiteX659" fmla="*/ 957657 w 4414940"/>
              <a:gd name="connsiteY659" fmla="*/ 2804823 h 4566136"/>
              <a:gd name="connsiteX660" fmla="*/ 959451 w 4414940"/>
              <a:gd name="connsiteY660" fmla="*/ 2809309 h 4566136"/>
              <a:gd name="connsiteX661" fmla="*/ 789581 w 4414940"/>
              <a:gd name="connsiteY661" fmla="*/ 2877522 h 4566136"/>
              <a:gd name="connsiteX662" fmla="*/ 787787 w 4414940"/>
              <a:gd name="connsiteY662" fmla="*/ 2873001 h 4566136"/>
              <a:gd name="connsiteX663" fmla="*/ 724956 w 4414940"/>
              <a:gd name="connsiteY663" fmla="*/ 2682965 h 4566136"/>
              <a:gd name="connsiteX664" fmla="*/ 723736 w 4414940"/>
              <a:gd name="connsiteY664" fmla="*/ 2678300 h 4566136"/>
              <a:gd name="connsiteX665" fmla="*/ 2807564 w 4414940"/>
              <a:gd name="connsiteY665" fmla="*/ 2613460 h 4566136"/>
              <a:gd name="connsiteX666" fmla="*/ 2797337 w 4414940"/>
              <a:gd name="connsiteY666" fmla="*/ 2628639 h 4566136"/>
              <a:gd name="connsiteX667" fmla="*/ 2794466 w 4414940"/>
              <a:gd name="connsiteY667" fmla="*/ 2632945 h 4566136"/>
              <a:gd name="connsiteX668" fmla="*/ 2785029 w 4414940"/>
              <a:gd name="connsiteY668" fmla="*/ 2645396 h 4566136"/>
              <a:gd name="connsiteX669" fmla="*/ 2767734 w 4414940"/>
              <a:gd name="connsiteY669" fmla="*/ 2667428 h 4566136"/>
              <a:gd name="connsiteX670" fmla="*/ 2759301 w 4414940"/>
              <a:gd name="connsiteY670" fmla="*/ 2677691 h 4566136"/>
              <a:gd name="connsiteX671" fmla="*/ 2754672 w 4414940"/>
              <a:gd name="connsiteY671" fmla="*/ 2682966 h 4566136"/>
              <a:gd name="connsiteX672" fmla="*/ 2752340 w 4414940"/>
              <a:gd name="connsiteY672" fmla="*/ 2685477 h 4566136"/>
              <a:gd name="connsiteX673" fmla="*/ 2738489 w 4414940"/>
              <a:gd name="connsiteY673" fmla="*/ 2700692 h 4566136"/>
              <a:gd name="connsiteX674" fmla="*/ 2733824 w 4414940"/>
              <a:gd name="connsiteY674" fmla="*/ 2705428 h 4566136"/>
              <a:gd name="connsiteX675" fmla="*/ 2731133 w 4414940"/>
              <a:gd name="connsiteY675" fmla="*/ 2708048 h 4566136"/>
              <a:gd name="connsiteX676" fmla="*/ 2716565 w 4414940"/>
              <a:gd name="connsiteY676" fmla="*/ 2722580 h 4566136"/>
              <a:gd name="connsiteX677" fmla="*/ 2708204 w 4414940"/>
              <a:gd name="connsiteY677" fmla="*/ 2730116 h 4566136"/>
              <a:gd name="connsiteX678" fmla="*/ 2701171 w 4414940"/>
              <a:gd name="connsiteY678" fmla="*/ 2736395 h 4566136"/>
              <a:gd name="connsiteX679" fmla="*/ 2693564 w 4414940"/>
              <a:gd name="connsiteY679" fmla="*/ 2743321 h 4566136"/>
              <a:gd name="connsiteX680" fmla="*/ 2688612 w 4414940"/>
              <a:gd name="connsiteY680" fmla="*/ 2747375 h 4566136"/>
              <a:gd name="connsiteX681" fmla="*/ 2685490 w 4414940"/>
              <a:gd name="connsiteY681" fmla="*/ 2749887 h 4566136"/>
              <a:gd name="connsiteX682" fmla="*/ 2669558 w 4414940"/>
              <a:gd name="connsiteY682" fmla="*/ 2762913 h 4566136"/>
              <a:gd name="connsiteX683" fmla="*/ 2644512 w 4414940"/>
              <a:gd name="connsiteY683" fmla="*/ 2781285 h 4566136"/>
              <a:gd name="connsiteX684" fmla="*/ 2639273 w 4414940"/>
              <a:gd name="connsiteY684" fmla="*/ 2784694 h 4566136"/>
              <a:gd name="connsiteX685" fmla="*/ 2635720 w 4414940"/>
              <a:gd name="connsiteY685" fmla="*/ 2786990 h 4566136"/>
              <a:gd name="connsiteX686" fmla="*/ 2618497 w 4414940"/>
              <a:gd name="connsiteY686" fmla="*/ 2798401 h 4566136"/>
              <a:gd name="connsiteX687" fmla="*/ 2591584 w 4414940"/>
              <a:gd name="connsiteY687" fmla="*/ 2814225 h 4566136"/>
              <a:gd name="connsiteX688" fmla="*/ 2585771 w 4414940"/>
              <a:gd name="connsiteY688" fmla="*/ 2817276 h 4566136"/>
              <a:gd name="connsiteX689" fmla="*/ 2582255 w 4414940"/>
              <a:gd name="connsiteY689" fmla="*/ 2819070 h 4566136"/>
              <a:gd name="connsiteX690" fmla="*/ 2565821 w 4414940"/>
              <a:gd name="connsiteY690" fmla="*/ 2827610 h 4566136"/>
              <a:gd name="connsiteX691" fmla="*/ 2642072 w 4414940"/>
              <a:gd name="connsiteY691" fmla="*/ 2982265 h 4566136"/>
              <a:gd name="connsiteX692" fmla="*/ 2663566 w 4414940"/>
              <a:gd name="connsiteY692" fmla="*/ 2971070 h 4566136"/>
              <a:gd name="connsiteX693" fmla="*/ 2667907 w 4414940"/>
              <a:gd name="connsiteY693" fmla="*/ 2968845 h 4566136"/>
              <a:gd name="connsiteX694" fmla="*/ 2675299 w 4414940"/>
              <a:gd name="connsiteY694" fmla="*/ 2964934 h 4566136"/>
              <a:gd name="connsiteX695" fmla="*/ 2709675 w 4414940"/>
              <a:gd name="connsiteY695" fmla="*/ 2944696 h 4566136"/>
              <a:gd name="connsiteX696" fmla="*/ 2731779 w 4414940"/>
              <a:gd name="connsiteY696" fmla="*/ 2930127 h 4566136"/>
              <a:gd name="connsiteX697" fmla="*/ 2736049 w 4414940"/>
              <a:gd name="connsiteY697" fmla="*/ 2927328 h 4566136"/>
              <a:gd name="connsiteX698" fmla="*/ 2742831 w 4414940"/>
              <a:gd name="connsiteY698" fmla="*/ 2922843 h 4566136"/>
              <a:gd name="connsiteX699" fmla="*/ 2774910 w 4414940"/>
              <a:gd name="connsiteY699" fmla="*/ 2899340 h 4566136"/>
              <a:gd name="connsiteX700" fmla="*/ 2795399 w 4414940"/>
              <a:gd name="connsiteY700" fmla="*/ 2882654 h 4566136"/>
              <a:gd name="connsiteX701" fmla="*/ 2799239 w 4414940"/>
              <a:gd name="connsiteY701" fmla="*/ 2879532 h 4566136"/>
              <a:gd name="connsiteX702" fmla="*/ 2805626 w 4414940"/>
              <a:gd name="connsiteY702" fmla="*/ 2874293 h 4566136"/>
              <a:gd name="connsiteX703" fmla="*/ 2815458 w 4414940"/>
              <a:gd name="connsiteY703" fmla="*/ 2865430 h 4566136"/>
              <a:gd name="connsiteX704" fmla="*/ 2823388 w 4414940"/>
              <a:gd name="connsiteY704" fmla="*/ 2858326 h 4566136"/>
              <a:gd name="connsiteX705" fmla="*/ 2835122 w 4414940"/>
              <a:gd name="connsiteY705" fmla="*/ 2847704 h 4566136"/>
              <a:gd name="connsiteX706" fmla="*/ 2853888 w 4414940"/>
              <a:gd name="connsiteY706" fmla="*/ 2829045 h 4566136"/>
              <a:gd name="connsiteX707" fmla="*/ 2857333 w 4414940"/>
              <a:gd name="connsiteY707" fmla="*/ 2825636 h 4566136"/>
              <a:gd name="connsiteX708" fmla="*/ 2863146 w 4414940"/>
              <a:gd name="connsiteY708" fmla="*/ 2819716 h 4566136"/>
              <a:gd name="connsiteX709" fmla="*/ 2881088 w 4414940"/>
              <a:gd name="connsiteY709" fmla="*/ 2800088 h 4566136"/>
              <a:gd name="connsiteX710" fmla="*/ 2884030 w 4414940"/>
              <a:gd name="connsiteY710" fmla="*/ 2796858 h 4566136"/>
              <a:gd name="connsiteX711" fmla="*/ 2889771 w 4414940"/>
              <a:gd name="connsiteY711" fmla="*/ 2790327 h 4566136"/>
              <a:gd name="connsiteX712" fmla="*/ 2898993 w 4414940"/>
              <a:gd name="connsiteY712" fmla="*/ 2779168 h 4566136"/>
              <a:gd name="connsiteX713" fmla="*/ 2922856 w 4414940"/>
              <a:gd name="connsiteY713" fmla="*/ 2748954 h 4566136"/>
              <a:gd name="connsiteX714" fmla="*/ 2934876 w 4414940"/>
              <a:gd name="connsiteY714" fmla="*/ 2732986 h 4566136"/>
              <a:gd name="connsiteX715" fmla="*/ 2952064 w 4414940"/>
              <a:gd name="connsiteY715" fmla="*/ 2707546 h 4566136"/>
              <a:gd name="connsiteX716" fmla="*/ 2806308 w 4414940"/>
              <a:gd name="connsiteY716" fmla="*/ 2606894 h 4566136"/>
              <a:gd name="connsiteX717" fmla="*/ 2958738 w 4414940"/>
              <a:gd name="connsiteY717" fmla="*/ 2706110 h 4566136"/>
              <a:gd name="connsiteX718" fmla="*/ 2938788 w 4414940"/>
              <a:gd name="connsiteY718" fmla="*/ 2735642 h 4566136"/>
              <a:gd name="connsiteX719" fmla="*/ 2926731 w 4414940"/>
              <a:gd name="connsiteY719" fmla="*/ 2751681 h 4566136"/>
              <a:gd name="connsiteX720" fmla="*/ 2902689 w 4414940"/>
              <a:gd name="connsiteY720" fmla="*/ 2782146 h 4566136"/>
              <a:gd name="connsiteX721" fmla="*/ 2893539 w 4414940"/>
              <a:gd name="connsiteY721" fmla="*/ 2793234 h 4566136"/>
              <a:gd name="connsiteX722" fmla="*/ 2887547 w 4414940"/>
              <a:gd name="connsiteY722" fmla="*/ 2800052 h 4566136"/>
              <a:gd name="connsiteX723" fmla="*/ 2884640 w 4414940"/>
              <a:gd name="connsiteY723" fmla="*/ 2803209 h 4566136"/>
              <a:gd name="connsiteX724" fmla="*/ 2866735 w 4414940"/>
              <a:gd name="connsiteY724" fmla="*/ 2822837 h 4566136"/>
              <a:gd name="connsiteX725" fmla="*/ 2860706 w 4414940"/>
              <a:gd name="connsiteY725" fmla="*/ 2828973 h 4566136"/>
              <a:gd name="connsiteX726" fmla="*/ 2857333 w 4414940"/>
              <a:gd name="connsiteY726" fmla="*/ 2832311 h 4566136"/>
              <a:gd name="connsiteX727" fmla="*/ 2838495 w 4414940"/>
              <a:gd name="connsiteY727" fmla="*/ 2851041 h 4566136"/>
              <a:gd name="connsiteX728" fmla="*/ 2826618 w 4414940"/>
              <a:gd name="connsiteY728" fmla="*/ 2861806 h 4566136"/>
              <a:gd name="connsiteX729" fmla="*/ 2818723 w 4414940"/>
              <a:gd name="connsiteY729" fmla="*/ 2868875 h 4566136"/>
              <a:gd name="connsiteX730" fmla="*/ 2808855 w 4414940"/>
              <a:gd name="connsiteY730" fmla="*/ 2877774 h 4566136"/>
              <a:gd name="connsiteX731" fmla="*/ 2802289 w 4414940"/>
              <a:gd name="connsiteY731" fmla="*/ 2883157 h 4566136"/>
              <a:gd name="connsiteX732" fmla="*/ 2798485 w 4414940"/>
              <a:gd name="connsiteY732" fmla="*/ 2886242 h 4566136"/>
              <a:gd name="connsiteX733" fmla="*/ 2777888 w 4414940"/>
              <a:gd name="connsiteY733" fmla="*/ 2903000 h 4566136"/>
              <a:gd name="connsiteX734" fmla="*/ 2745666 w 4414940"/>
              <a:gd name="connsiteY734" fmla="*/ 2926611 h 4566136"/>
              <a:gd name="connsiteX735" fmla="*/ 2738704 w 4414940"/>
              <a:gd name="connsiteY735" fmla="*/ 2931204 h 4566136"/>
              <a:gd name="connsiteX736" fmla="*/ 2734434 w 4414940"/>
              <a:gd name="connsiteY736" fmla="*/ 2933967 h 4566136"/>
              <a:gd name="connsiteX737" fmla="*/ 2712223 w 4414940"/>
              <a:gd name="connsiteY737" fmla="*/ 2948607 h 4566136"/>
              <a:gd name="connsiteX738" fmla="*/ 2677703 w 4414940"/>
              <a:gd name="connsiteY738" fmla="*/ 2968917 h 4566136"/>
              <a:gd name="connsiteX739" fmla="*/ 2670096 w 4414940"/>
              <a:gd name="connsiteY739" fmla="*/ 2972971 h 4566136"/>
              <a:gd name="connsiteX740" fmla="*/ 2665826 w 4414940"/>
              <a:gd name="connsiteY740" fmla="*/ 2975196 h 4566136"/>
              <a:gd name="connsiteX741" fmla="*/ 2639955 w 4414940"/>
              <a:gd name="connsiteY741" fmla="*/ 2988724 h 4566136"/>
              <a:gd name="connsiteX742" fmla="*/ 2638878 w 4414940"/>
              <a:gd name="connsiteY742" fmla="*/ 2986535 h 4566136"/>
              <a:gd name="connsiteX743" fmla="*/ 2559541 w 4414940"/>
              <a:gd name="connsiteY743" fmla="*/ 2825600 h 4566136"/>
              <a:gd name="connsiteX744" fmla="*/ 2561550 w 4414940"/>
              <a:gd name="connsiteY744" fmla="*/ 2824524 h 4566136"/>
              <a:gd name="connsiteX745" fmla="*/ 2580030 w 4414940"/>
              <a:gd name="connsiteY745" fmla="*/ 2814835 h 4566136"/>
              <a:gd name="connsiteX746" fmla="*/ 2583619 w 4414940"/>
              <a:gd name="connsiteY746" fmla="*/ 2813005 h 4566136"/>
              <a:gd name="connsiteX747" fmla="*/ 2589144 w 4414940"/>
              <a:gd name="connsiteY747" fmla="*/ 2810099 h 4566136"/>
              <a:gd name="connsiteX748" fmla="*/ 2598007 w 4414940"/>
              <a:gd name="connsiteY748" fmla="*/ 2804788 h 4566136"/>
              <a:gd name="connsiteX749" fmla="*/ 2615949 w 4414940"/>
              <a:gd name="connsiteY749" fmla="*/ 2794310 h 4566136"/>
              <a:gd name="connsiteX750" fmla="*/ 2633101 w 4414940"/>
              <a:gd name="connsiteY750" fmla="*/ 2782971 h 4566136"/>
              <a:gd name="connsiteX751" fmla="*/ 2636689 w 4414940"/>
              <a:gd name="connsiteY751" fmla="*/ 2780639 h 4566136"/>
              <a:gd name="connsiteX752" fmla="*/ 2641713 w 4414940"/>
              <a:gd name="connsiteY752" fmla="*/ 2777338 h 4566136"/>
              <a:gd name="connsiteX753" fmla="*/ 2649894 w 4414940"/>
              <a:gd name="connsiteY753" fmla="*/ 2771238 h 4566136"/>
              <a:gd name="connsiteX754" fmla="*/ 2666580 w 4414940"/>
              <a:gd name="connsiteY754" fmla="*/ 2759109 h 4566136"/>
              <a:gd name="connsiteX755" fmla="*/ 2682440 w 4414940"/>
              <a:gd name="connsiteY755" fmla="*/ 2746156 h 4566136"/>
              <a:gd name="connsiteX756" fmla="*/ 2685634 w 4414940"/>
              <a:gd name="connsiteY756" fmla="*/ 2743608 h 4566136"/>
              <a:gd name="connsiteX757" fmla="*/ 2690406 w 4414940"/>
              <a:gd name="connsiteY757" fmla="*/ 2739732 h 4566136"/>
              <a:gd name="connsiteX758" fmla="*/ 2697941 w 4414940"/>
              <a:gd name="connsiteY758" fmla="*/ 2732843 h 4566136"/>
              <a:gd name="connsiteX759" fmla="*/ 2705046 w 4414940"/>
              <a:gd name="connsiteY759" fmla="*/ 2726492 h 4566136"/>
              <a:gd name="connsiteX760" fmla="*/ 2713264 w 4414940"/>
              <a:gd name="connsiteY760" fmla="*/ 2719100 h 4566136"/>
              <a:gd name="connsiteX761" fmla="*/ 2727796 w 4414940"/>
              <a:gd name="connsiteY761" fmla="*/ 2704603 h 4566136"/>
              <a:gd name="connsiteX762" fmla="*/ 2730559 w 4414940"/>
              <a:gd name="connsiteY762" fmla="*/ 2701912 h 4566136"/>
              <a:gd name="connsiteX763" fmla="*/ 2734937 w 4414940"/>
              <a:gd name="connsiteY763" fmla="*/ 2697462 h 4566136"/>
              <a:gd name="connsiteX764" fmla="*/ 2748823 w 4414940"/>
              <a:gd name="connsiteY764" fmla="*/ 2682176 h 4566136"/>
              <a:gd name="connsiteX765" fmla="*/ 2751227 w 4414940"/>
              <a:gd name="connsiteY765" fmla="*/ 2679593 h 4566136"/>
              <a:gd name="connsiteX766" fmla="*/ 2755569 w 4414940"/>
              <a:gd name="connsiteY766" fmla="*/ 2674677 h 4566136"/>
              <a:gd name="connsiteX767" fmla="*/ 2764110 w 4414940"/>
              <a:gd name="connsiteY767" fmla="*/ 2664307 h 4566136"/>
              <a:gd name="connsiteX768" fmla="*/ 2781226 w 4414940"/>
              <a:gd name="connsiteY768" fmla="*/ 2642526 h 4566136"/>
              <a:gd name="connsiteX769" fmla="*/ 2790627 w 4414940"/>
              <a:gd name="connsiteY769" fmla="*/ 2630110 h 4566136"/>
              <a:gd name="connsiteX770" fmla="*/ 2793390 w 4414940"/>
              <a:gd name="connsiteY770" fmla="*/ 2625948 h 4566136"/>
              <a:gd name="connsiteX771" fmla="*/ 2804980 w 4414940"/>
              <a:gd name="connsiteY771" fmla="*/ 2608796 h 4566136"/>
              <a:gd name="connsiteX772" fmla="*/ 1466978 w 4414940"/>
              <a:gd name="connsiteY772" fmla="*/ 2595698 h 4566136"/>
              <a:gd name="connsiteX773" fmla="*/ 1477205 w 4414940"/>
              <a:gd name="connsiteY773" fmla="*/ 2621139 h 4566136"/>
              <a:gd name="connsiteX774" fmla="*/ 1488651 w 4414940"/>
              <a:gd name="connsiteY774" fmla="*/ 2646078 h 4566136"/>
              <a:gd name="connsiteX775" fmla="*/ 1450077 w 4414940"/>
              <a:gd name="connsiteY775" fmla="*/ 2664091 h 4566136"/>
              <a:gd name="connsiteX776" fmla="*/ 1438128 w 4414940"/>
              <a:gd name="connsiteY776" fmla="*/ 2637968 h 4566136"/>
              <a:gd name="connsiteX777" fmla="*/ 1427399 w 4414940"/>
              <a:gd name="connsiteY777" fmla="*/ 2611307 h 4566136"/>
              <a:gd name="connsiteX778" fmla="*/ 3229728 w 4414940"/>
              <a:gd name="connsiteY778" fmla="*/ 2590387 h 4566136"/>
              <a:gd name="connsiteX779" fmla="*/ 3278277 w 4414940"/>
              <a:gd name="connsiteY779" fmla="*/ 2606821 h 4566136"/>
              <a:gd name="connsiteX780" fmla="*/ 3275120 w 4414940"/>
              <a:gd name="connsiteY780" fmla="*/ 2616007 h 4566136"/>
              <a:gd name="connsiteX781" fmla="*/ 3271747 w 4414940"/>
              <a:gd name="connsiteY781" fmla="*/ 2625158 h 4566136"/>
              <a:gd name="connsiteX782" fmla="*/ 3265001 w 4414940"/>
              <a:gd name="connsiteY782" fmla="*/ 2643422 h 4566136"/>
              <a:gd name="connsiteX783" fmla="*/ 3258075 w 4414940"/>
              <a:gd name="connsiteY783" fmla="*/ 2661615 h 4566136"/>
              <a:gd name="connsiteX784" fmla="*/ 3250468 w 4414940"/>
              <a:gd name="connsiteY784" fmla="*/ 2679556 h 4566136"/>
              <a:gd name="connsiteX785" fmla="*/ 3203246 w 4414940"/>
              <a:gd name="connsiteY785" fmla="*/ 2659533 h 4566136"/>
              <a:gd name="connsiteX786" fmla="*/ 3210494 w 4414940"/>
              <a:gd name="connsiteY786" fmla="*/ 2642489 h 4566136"/>
              <a:gd name="connsiteX787" fmla="*/ 3217097 w 4414940"/>
              <a:gd name="connsiteY787" fmla="*/ 2625193 h 4566136"/>
              <a:gd name="connsiteX788" fmla="*/ 3223520 w 4414940"/>
              <a:gd name="connsiteY788" fmla="*/ 2607826 h 4566136"/>
              <a:gd name="connsiteX789" fmla="*/ 3226714 w 4414940"/>
              <a:gd name="connsiteY789" fmla="*/ 2599142 h 4566136"/>
              <a:gd name="connsiteX790" fmla="*/ 3229728 w 4414940"/>
              <a:gd name="connsiteY790" fmla="*/ 2590387 h 4566136"/>
              <a:gd name="connsiteX791" fmla="*/ 3820144 w 4414940"/>
              <a:gd name="connsiteY791" fmla="*/ 2571226 h 4566136"/>
              <a:gd name="connsiteX792" fmla="*/ 3922554 w 4414940"/>
              <a:gd name="connsiteY792" fmla="*/ 2591249 h 4566136"/>
              <a:gd name="connsiteX793" fmla="*/ 3894243 w 4414940"/>
              <a:gd name="connsiteY793" fmla="*/ 2712282 h 4566136"/>
              <a:gd name="connsiteX794" fmla="*/ 3793591 w 4414940"/>
              <a:gd name="connsiteY794" fmla="*/ 2684724 h 4566136"/>
              <a:gd name="connsiteX795" fmla="*/ 3820144 w 4414940"/>
              <a:gd name="connsiteY795" fmla="*/ 2571226 h 4566136"/>
              <a:gd name="connsiteX796" fmla="*/ 4052702 w 4414940"/>
              <a:gd name="connsiteY796" fmla="*/ 2524542 h 4566136"/>
              <a:gd name="connsiteX797" fmla="*/ 4155973 w 4414940"/>
              <a:gd name="connsiteY797" fmla="*/ 2539362 h 4566136"/>
              <a:gd name="connsiteX798" fmla="*/ 4005193 w 4414940"/>
              <a:gd name="connsiteY798" fmla="*/ 3054748 h 4566136"/>
              <a:gd name="connsiteX799" fmla="*/ 3948349 w 4414940"/>
              <a:gd name="connsiteY799" fmla="*/ 3168732 h 4566136"/>
              <a:gd name="connsiteX800" fmla="*/ 3953845 w 4414940"/>
              <a:gd name="connsiteY800" fmla="*/ 3159275 h 4566136"/>
              <a:gd name="connsiteX801" fmla="*/ 4045957 w 4414940"/>
              <a:gd name="connsiteY801" fmla="*/ 3208255 h 4566136"/>
              <a:gd name="connsiteX802" fmla="*/ 3971320 w 4414940"/>
              <a:gd name="connsiteY802" fmla="*/ 3336680 h 4566136"/>
              <a:gd name="connsiteX803" fmla="*/ 3883120 w 4414940"/>
              <a:gd name="connsiteY803" fmla="*/ 3280954 h 4566136"/>
              <a:gd name="connsiteX804" fmla="*/ 3914816 w 4414940"/>
              <a:gd name="connsiteY804" fmla="*/ 3226423 h 4566136"/>
              <a:gd name="connsiteX805" fmla="*/ 3876522 w 4414940"/>
              <a:gd name="connsiteY805" fmla="*/ 3291136 h 4566136"/>
              <a:gd name="connsiteX806" fmla="*/ 3803314 w 4414940"/>
              <a:gd name="connsiteY806" fmla="*/ 3396780 h 4566136"/>
              <a:gd name="connsiteX807" fmla="*/ 3881613 w 4414940"/>
              <a:gd name="connsiteY807" fmla="*/ 3454950 h 4566136"/>
              <a:gd name="connsiteX808" fmla="*/ 3859329 w 4414940"/>
              <a:gd name="connsiteY808" fmla="*/ 3484518 h 4566136"/>
              <a:gd name="connsiteX809" fmla="*/ 3836364 w 4414940"/>
              <a:gd name="connsiteY809" fmla="*/ 3513547 h 4566136"/>
              <a:gd name="connsiteX810" fmla="*/ 3812897 w 4414940"/>
              <a:gd name="connsiteY810" fmla="*/ 3542181 h 4566136"/>
              <a:gd name="connsiteX811" fmla="*/ 3788927 w 4414940"/>
              <a:gd name="connsiteY811" fmla="*/ 3570385 h 4566136"/>
              <a:gd name="connsiteX812" fmla="*/ 3715410 w 4414940"/>
              <a:gd name="connsiteY812" fmla="*/ 3506640 h 4566136"/>
              <a:gd name="connsiteX813" fmla="*/ 3715367 w 4414940"/>
              <a:gd name="connsiteY813" fmla="*/ 3506693 h 4566136"/>
              <a:gd name="connsiteX814" fmla="*/ 3636568 w 4414940"/>
              <a:gd name="connsiteY814" fmla="*/ 3438336 h 4566136"/>
              <a:gd name="connsiteX815" fmla="*/ 3716313 w 4414940"/>
              <a:gd name="connsiteY815" fmla="*/ 3339310 h 4566136"/>
              <a:gd name="connsiteX816" fmla="*/ 3719569 w 4414940"/>
              <a:gd name="connsiteY816" fmla="*/ 3334612 h 4566136"/>
              <a:gd name="connsiteX817" fmla="*/ 3635958 w 4414940"/>
              <a:gd name="connsiteY817" fmla="*/ 3272522 h 4566136"/>
              <a:gd name="connsiteX818" fmla="*/ 3706719 w 4414940"/>
              <a:gd name="connsiteY818" fmla="*/ 3169430 h 4566136"/>
              <a:gd name="connsiteX819" fmla="*/ 3794557 w 4414940"/>
              <a:gd name="connsiteY819" fmla="*/ 3224963 h 4566136"/>
              <a:gd name="connsiteX820" fmla="*/ 3853492 w 4414940"/>
              <a:gd name="connsiteY820" fmla="*/ 3125366 h 4566136"/>
              <a:gd name="connsiteX821" fmla="*/ 3861166 w 4414940"/>
              <a:gd name="connsiteY821" fmla="*/ 3109978 h 4566136"/>
              <a:gd name="connsiteX822" fmla="*/ 3769586 w 4414940"/>
              <a:gd name="connsiteY822" fmla="*/ 3061280 h 4566136"/>
              <a:gd name="connsiteX823" fmla="*/ 3824200 w 4414940"/>
              <a:gd name="connsiteY823" fmla="*/ 2948679 h 4566136"/>
              <a:gd name="connsiteX824" fmla="*/ 3918996 w 4414940"/>
              <a:gd name="connsiteY824" fmla="*/ 2990344 h 4566136"/>
              <a:gd name="connsiteX825" fmla="*/ 3958776 w 4414940"/>
              <a:gd name="connsiteY825" fmla="*/ 2893937 h 4566136"/>
              <a:gd name="connsiteX826" fmla="*/ 4052702 w 4414940"/>
              <a:gd name="connsiteY826" fmla="*/ 2524542 h 4566136"/>
              <a:gd name="connsiteX827" fmla="*/ 506718 w 4414940"/>
              <a:gd name="connsiteY827" fmla="*/ 2520200 h 4566136"/>
              <a:gd name="connsiteX828" fmla="*/ 525592 w 4414940"/>
              <a:gd name="connsiteY828" fmla="*/ 2630145 h 4566136"/>
              <a:gd name="connsiteX829" fmla="*/ 440621 w 4414940"/>
              <a:gd name="connsiteY829" fmla="*/ 2647369 h 4566136"/>
              <a:gd name="connsiteX830" fmla="*/ 420850 w 4414940"/>
              <a:gd name="connsiteY830" fmla="*/ 2532113 h 4566136"/>
              <a:gd name="connsiteX831" fmla="*/ 1696844 w 4414940"/>
              <a:gd name="connsiteY831" fmla="*/ 2518944 h 4566136"/>
              <a:gd name="connsiteX832" fmla="*/ 1537524 w 4414940"/>
              <a:gd name="connsiteY832" fmla="*/ 2584753 h 4566136"/>
              <a:gd name="connsiteX833" fmla="*/ 1545131 w 4414940"/>
              <a:gd name="connsiteY833" fmla="*/ 2602157 h 4566136"/>
              <a:gd name="connsiteX834" fmla="*/ 1547571 w 4414940"/>
              <a:gd name="connsiteY834" fmla="*/ 2607503 h 4566136"/>
              <a:gd name="connsiteX835" fmla="*/ 1551913 w 4414940"/>
              <a:gd name="connsiteY835" fmla="*/ 2616976 h 4566136"/>
              <a:gd name="connsiteX836" fmla="*/ 1559054 w 4414940"/>
              <a:gd name="connsiteY836" fmla="*/ 2632262 h 4566136"/>
              <a:gd name="connsiteX837" fmla="*/ 1571685 w 4414940"/>
              <a:gd name="connsiteY837" fmla="*/ 2656483 h 4566136"/>
              <a:gd name="connsiteX838" fmla="*/ 1573981 w 4414940"/>
              <a:gd name="connsiteY838" fmla="*/ 2660933 h 4566136"/>
              <a:gd name="connsiteX839" fmla="*/ 1578000 w 4414940"/>
              <a:gd name="connsiteY839" fmla="*/ 2668504 h 4566136"/>
              <a:gd name="connsiteX840" fmla="*/ 1598776 w 4414940"/>
              <a:gd name="connsiteY840" fmla="*/ 2703813 h 4566136"/>
              <a:gd name="connsiteX841" fmla="*/ 1613704 w 4414940"/>
              <a:gd name="connsiteY841" fmla="*/ 2726527 h 4566136"/>
              <a:gd name="connsiteX842" fmla="*/ 1616538 w 4414940"/>
              <a:gd name="connsiteY842" fmla="*/ 2730905 h 4566136"/>
              <a:gd name="connsiteX843" fmla="*/ 1621167 w 4414940"/>
              <a:gd name="connsiteY843" fmla="*/ 2737902 h 4566136"/>
              <a:gd name="connsiteX844" fmla="*/ 1645316 w 4414940"/>
              <a:gd name="connsiteY844" fmla="*/ 2770842 h 4566136"/>
              <a:gd name="connsiteX845" fmla="*/ 1797891 w 4414940"/>
              <a:gd name="connsiteY845" fmla="*/ 2921479 h 4566136"/>
              <a:gd name="connsiteX846" fmla="*/ 1838472 w 4414940"/>
              <a:gd name="connsiteY846" fmla="*/ 2867437 h 4566136"/>
              <a:gd name="connsiteX847" fmla="*/ 1783537 w 4414940"/>
              <a:gd name="connsiteY847" fmla="*/ 2825096 h 4566136"/>
              <a:gd name="connsiteX848" fmla="*/ 1812315 w 4414940"/>
              <a:gd name="connsiteY848" fmla="*/ 2793663 h 4566136"/>
              <a:gd name="connsiteX849" fmla="*/ 1863965 w 4414940"/>
              <a:gd name="connsiteY849" fmla="*/ 2833488 h 4566136"/>
              <a:gd name="connsiteX850" fmla="*/ 1901413 w 4414940"/>
              <a:gd name="connsiteY850" fmla="*/ 2783617 h 4566136"/>
              <a:gd name="connsiteX851" fmla="*/ 1781743 w 4414940"/>
              <a:gd name="connsiteY851" fmla="*/ 2665454 h 4566136"/>
              <a:gd name="connsiteX852" fmla="*/ 1762797 w 4414940"/>
              <a:gd name="connsiteY852" fmla="*/ 2639583 h 4566136"/>
              <a:gd name="connsiteX853" fmla="*/ 1759281 w 4414940"/>
              <a:gd name="connsiteY853" fmla="*/ 2634236 h 4566136"/>
              <a:gd name="connsiteX854" fmla="*/ 1756876 w 4414940"/>
              <a:gd name="connsiteY854" fmla="*/ 2630540 h 4566136"/>
              <a:gd name="connsiteX855" fmla="*/ 1745107 w 4414940"/>
              <a:gd name="connsiteY855" fmla="*/ 2612742 h 4566136"/>
              <a:gd name="connsiteX856" fmla="*/ 1728744 w 4414940"/>
              <a:gd name="connsiteY856" fmla="*/ 2584897 h 4566136"/>
              <a:gd name="connsiteX857" fmla="*/ 1725551 w 4414940"/>
              <a:gd name="connsiteY857" fmla="*/ 2578833 h 4566136"/>
              <a:gd name="connsiteX858" fmla="*/ 1723721 w 4414940"/>
              <a:gd name="connsiteY858" fmla="*/ 2575244 h 4566136"/>
              <a:gd name="connsiteX859" fmla="*/ 1713745 w 4414940"/>
              <a:gd name="connsiteY859" fmla="*/ 2556155 h 4566136"/>
              <a:gd name="connsiteX860" fmla="*/ 1708399 w 4414940"/>
              <a:gd name="connsiteY860" fmla="*/ 2544600 h 4566136"/>
              <a:gd name="connsiteX861" fmla="*/ 1704703 w 4414940"/>
              <a:gd name="connsiteY861" fmla="*/ 2536491 h 4566136"/>
              <a:gd name="connsiteX862" fmla="*/ 1702514 w 4414940"/>
              <a:gd name="connsiteY862" fmla="*/ 2531790 h 4566136"/>
              <a:gd name="connsiteX863" fmla="*/ 1696844 w 4414940"/>
              <a:gd name="connsiteY863" fmla="*/ 2518944 h 4566136"/>
              <a:gd name="connsiteX864" fmla="*/ 1440568 w 4414940"/>
              <a:gd name="connsiteY864" fmla="*/ 2518693 h 4566136"/>
              <a:gd name="connsiteX865" fmla="*/ 1444300 w 4414940"/>
              <a:gd name="connsiteY865" fmla="*/ 2531862 h 4566136"/>
              <a:gd name="connsiteX866" fmla="*/ 1448570 w 4414940"/>
              <a:gd name="connsiteY866" fmla="*/ 2544887 h 4566136"/>
              <a:gd name="connsiteX867" fmla="*/ 1457397 w 4414940"/>
              <a:gd name="connsiteY867" fmla="*/ 2570831 h 4566136"/>
              <a:gd name="connsiteX868" fmla="*/ 1417316 w 4414940"/>
              <a:gd name="connsiteY868" fmla="*/ 2585256 h 4566136"/>
              <a:gd name="connsiteX869" fmla="*/ 1408058 w 4414940"/>
              <a:gd name="connsiteY869" fmla="*/ 2558056 h 4566136"/>
              <a:gd name="connsiteX870" fmla="*/ 1403573 w 4414940"/>
              <a:gd name="connsiteY870" fmla="*/ 2544421 h 4566136"/>
              <a:gd name="connsiteX871" fmla="*/ 1399626 w 4414940"/>
              <a:gd name="connsiteY871" fmla="*/ 2530606 h 4566136"/>
              <a:gd name="connsiteX872" fmla="*/ 3015434 w 4414940"/>
              <a:gd name="connsiteY872" fmla="*/ 2516684 h 4566136"/>
              <a:gd name="connsiteX873" fmla="*/ 3064020 w 4414940"/>
              <a:gd name="connsiteY873" fmla="*/ 2533047 h 4566136"/>
              <a:gd name="connsiteX874" fmla="*/ 3058924 w 4414940"/>
              <a:gd name="connsiteY874" fmla="*/ 2547436 h 4566136"/>
              <a:gd name="connsiteX875" fmla="*/ 3053614 w 4414940"/>
              <a:gd name="connsiteY875" fmla="*/ 2561753 h 4566136"/>
              <a:gd name="connsiteX876" fmla="*/ 3048267 w 4414940"/>
              <a:gd name="connsiteY876" fmla="*/ 2576034 h 4566136"/>
              <a:gd name="connsiteX877" fmla="*/ 3042275 w 4414940"/>
              <a:gd name="connsiteY877" fmla="*/ 2590065 h 4566136"/>
              <a:gd name="connsiteX878" fmla="*/ 2995017 w 4414940"/>
              <a:gd name="connsiteY878" fmla="*/ 2570185 h 4566136"/>
              <a:gd name="connsiteX879" fmla="*/ 3000651 w 4414940"/>
              <a:gd name="connsiteY879" fmla="*/ 2557016 h 4566136"/>
              <a:gd name="connsiteX880" fmla="*/ 3005674 w 4414940"/>
              <a:gd name="connsiteY880" fmla="*/ 2543596 h 4566136"/>
              <a:gd name="connsiteX881" fmla="*/ 3010662 w 4414940"/>
              <a:gd name="connsiteY881" fmla="*/ 2530176 h 4566136"/>
              <a:gd name="connsiteX882" fmla="*/ 3015434 w 4414940"/>
              <a:gd name="connsiteY882" fmla="*/ 2516684 h 4566136"/>
              <a:gd name="connsiteX883" fmla="*/ 1699572 w 4414940"/>
              <a:gd name="connsiteY883" fmla="*/ 2512521 h 4566136"/>
              <a:gd name="connsiteX884" fmla="*/ 1700397 w 4414940"/>
              <a:gd name="connsiteY884" fmla="*/ 2514889 h 4566136"/>
              <a:gd name="connsiteX885" fmla="*/ 1706748 w 4414940"/>
              <a:gd name="connsiteY885" fmla="*/ 2529673 h 4566136"/>
              <a:gd name="connsiteX886" fmla="*/ 1708937 w 4414940"/>
              <a:gd name="connsiteY886" fmla="*/ 2534410 h 4566136"/>
              <a:gd name="connsiteX887" fmla="*/ 1712669 w 4414940"/>
              <a:gd name="connsiteY887" fmla="*/ 2542591 h 4566136"/>
              <a:gd name="connsiteX888" fmla="*/ 1717908 w 4414940"/>
              <a:gd name="connsiteY888" fmla="*/ 2553894 h 4566136"/>
              <a:gd name="connsiteX889" fmla="*/ 1727883 w 4414940"/>
              <a:gd name="connsiteY889" fmla="*/ 2572912 h 4566136"/>
              <a:gd name="connsiteX890" fmla="*/ 1729749 w 4414940"/>
              <a:gd name="connsiteY890" fmla="*/ 2576572 h 4566136"/>
              <a:gd name="connsiteX891" fmla="*/ 1732799 w 4414940"/>
              <a:gd name="connsiteY891" fmla="*/ 2582385 h 4566136"/>
              <a:gd name="connsiteX892" fmla="*/ 1738253 w 4414940"/>
              <a:gd name="connsiteY892" fmla="*/ 2591571 h 4566136"/>
              <a:gd name="connsiteX893" fmla="*/ 1749090 w 4414940"/>
              <a:gd name="connsiteY893" fmla="*/ 2610087 h 4566136"/>
              <a:gd name="connsiteX894" fmla="*/ 1760824 w 4414940"/>
              <a:gd name="connsiteY894" fmla="*/ 2627813 h 4566136"/>
              <a:gd name="connsiteX895" fmla="*/ 1763264 w 4414940"/>
              <a:gd name="connsiteY895" fmla="*/ 2631545 h 4566136"/>
              <a:gd name="connsiteX896" fmla="*/ 1766637 w 4414940"/>
              <a:gd name="connsiteY896" fmla="*/ 2636712 h 4566136"/>
              <a:gd name="connsiteX897" fmla="*/ 1772952 w 4414940"/>
              <a:gd name="connsiteY897" fmla="*/ 2645180 h 4566136"/>
              <a:gd name="connsiteX898" fmla="*/ 1785511 w 4414940"/>
              <a:gd name="connsiteY898" fmla="*/ 2662440 h 4566136"/>
              <a:gd name="connsiteX899" fmla="*/ 1906149 w 4414940"/>
              <a:gd name="connsiteY899" fmla="*/ 2781069 h 4566136"/>
              <a:gd name="connsiteX900" fmla="*/ 1908087 w 4414940"/>
              <a:gd name="connsiteY900" fmla="*/ 2782504 h 4566136"/>
              <a:gd name="connsiteX901" fmla="*/ 1867677 w 4414940"/>
              <a:gd name="connsiteY901" fmla="*/ 2836350 h 4566136"/>
              <a:gd name="connsiteX902" fmla="*/ 1907764 w 4414940"/>
              <a:gd name="connsiteY902" fmla="*/ 2867259 h 4566136"/>
              <a:gd name="connsiteX903" fmla="*/ 2014838 w 4414940"/>
              <a:gd name="connsiteY903" fmla="*/ 2923236 h 4566136"/>
              <a:gd name="connsiteX904" fmla="*/ 2249333 w 4414940"/>
              <a:gd name="connsiteY904" fmla="*/ 2977778 h 4566136"/>
              <a:gd name="connsiteX905" fmla="*/ 2246857 w 4414940"/>
              <a:gd name="connsiteY905" fmla="*/ 3020299 h 4566136"/>
              <a:gd name="connsiteX906" fmla="*/ 2120942 w 4414940"/>
              <a:gd name="connsiteY906" fmla="*/ 3002233 h 4566136"/>
              <a:gd name="connsiteX907" fmla="*/ 2144196 w 4414940"/>
              <a:gd name="connsiteY907" fmla="*/ 3007274 h 4566136"/>
              <a:gd name="connsiteX908" fmla="*/ 2118388 w 4414940"/>
              <a:gd name="connsiteY908" fmla="*/ 3137307 h 4566136"/>
              <a:gd name="connsiteX909" fmla="*/ 2142022 w 4414940"/>
              <a:gd name="connsiteY909" fmla="*/ 3140702 h 4566136"/>
              <a:gd name="connsiteX910" fmla="*/ 2164183 w 4414940"/>
              <a:gd name="connsiteY910" fmla="*/ 3010862 h 4566136"/>
              <a:gd name="connsiteX911" fmla="*/ 2195294 w 4414940"/>
              <a:gd name="connsiteY911" fmla="*/ 3015563 h 4566136"/>
              <a:gd name="connsiteX912" fmla="*/ 2178643 w 4414940"/>
              <a:gd name="connsiteY912" fmla="*/ 3145962 h 4566136"/>
              <a:gd name="connsiteX913" fmla="*/ 2202318 w 4414940"/>
              <a:gd name="connsiteY913" fmla="*/ 3149362 h 4566136"/>
              <a:gd name="connsiteX914" fmla="*/ 2215496 w 4414940"/>
              <a:gd name="connsiteY914" fmla="*/ 3017896 h 4566136"/>
              <a:gd name="connsiteX915" fmla="*/ 2223319 w 4414940"/>
              <a:gd name="connsiteY915" fmla="*/ 3018757 h 4566136"/>
              <a:gd name="connsiteX916" fmla="*/ 2231177 w 4414940"/>
              <a:gd name="connsiteY916" fmla="*/ 3019260 h 4566136"/>
              <a:gd name="connsiteX917" fmla="*/ 2246858 w 4414940"/>
              <a:gd name="connsiteY917" fmla="*/ 3020300 h 4566136"/>
              <a:gd name="connsiteX918" fmla="*/ 2239072 w 4414940"/>
              <a:gd name="connsiteY918" fmla="*/ 3154641 h 4566136"/>
              <a:gd name="connsiteX919" fmla="*/ 2239107 w 4414940"/>
              <a:gd name="connsiteY919" fmla="*/ 3154646 h 4566136"/>
              <a:gd name="connsiteX920" fmla="*/ 2236631 w 4414940"/>
              <a:gd name="connsiteY920" fmla="*/ 3197167 h 4566136"/>
              <a:gd name="connsiteX921" fmla="*/ 1929545 w 4414940"/>
              <a:gd name="connsiteY921" fmla="*/ 3125760 h 4566136"/>
              <a:gd name="connsiteX922" fmla="*/ 1789350 w 4414940"/>
              <a:gd name="connsiteY922" fmla="*/ 3052379 h 4566136"/>
              <a:gd name="connsiteX923" fmla="*/ 1664011 w 4414940"/>
              <a:gd name="connsiteY923" fmla="*/ 2955854 h 4566136"/>
              <a:gd name="connsiteX924" fmla="*/ 1692753 w 4414940"/>
              <a:gd name="connsiteY924" fmla="*/ 2924421 h 4566136"/>
              <a:gd name="connsiteX925" fmla="*/ 1812315 w 4414940"/>
              <a:gd name="connsiteY925" fmla="*/ 3016496 h 4566136"/>
              <a:gd name="connsiteX926" fmla="*/ 1910407 w 4414940"/>
              <a:gd name="connsiteY926" fmla="*/ 3067831 h 4566136"/>
              <a:gd name="connsiteX927" fmla="*/ 1967115 w 4414940"/>
              <a:gd name="connsiteY927" fmla="*/ 2948534 h 4566136"/>
              <a:gd name="connsiteX928" fmla="*/ 1981324 w 4414940"/>
              <a:gd name="connsiteY928" fmla="*/ 2955316 h 4566136"/>
              <a:gd name="connsiteX929" fmla="*/ 1995821 w 4414940"/>
              <a:gd name="connsiteY929" fmla="*/ 2961452 h 4566136"/>
              <a:gd name="connsiteX930" fmla="*/ 1943286 w 4414940"/>
              <a:gd name="connsiteY930" fmla="*/ 3085038 h 4566136"/>
              <a:gd name="connsiteX931" fmla="*/ 1946087 w 4414940"/>
              <a:gd name="connsiteY931" fmla="*/ 3086504 h 4566136"/>
              <a:gd name="connsiteX932" fmla="*/ 1965912 w 4414940"/>
              <a:gd name="connsiteY932" fmla="*/ 3092949 h 4566136"/>
              <a:gd name="connsiteX933" fmla="*/ 2014587 w 4414940"/>
              <a:gd name="connsiteY933" fmla="*/ 2969346 h 4566136"/>
              <a:gd name="connsiteX934" fmla="*/ 2044119 w 4414940"/>
              <a:gd name="connsiteY934" fmla="*/ 2980255 h 4566136"/>
              <a:gd name="connsiteX935" fmla="*/ 2001169 w 4414940"/>
              <a:gd name="connsiteY935" fmla="*/ 3104411 h 4566136"/>
              <a:gd name="connsiteX936" fmla="*/ 2023891 w 4414940"/>
              <a:gd name="connsiteY936" fmla="*/ 3111797 h 4566136"/>
              <a:gd name="connsiteX937" fmla="*/ 2063532 w 4414940"/>
              <a:gd name="connsiteY937" fmla="*/ 2986462 h 4566136"/>
              <a:gd name="connsiteX938" fmla="*/ 2078531 w 4414940"/>
              <a:gd name="connsiteY938" fmla="*/ 2991270 h 4566136"/>
              <a:gd name="connsiteX939" fmla="*/ 2093745 w 4414940"/>
              <a:gd name="connsiteY939" fmla="*/ 2995361 h 4566136"/>
              <a:gd name="connsiteX940" fmla="*/ 2059091 w 4414940"/>
              <a:gd name="connsiteY940" fmla="*/ 3123240 h 4566136"/>
              <a:gd name="connsiteX941" fmla="*/ 2081895 w 4414940"/>
              <a:gd name="connsiteY941" fmla="*/ 3130654 h 4566136"/>
              <a:gd name="connsiteX942" fmla="*/ 2113408 w 4414940"/>
              <a:gd name="connsiteY942" fmla="*/ 3000600 h 4566136"/>
              <a:gd name="connsiteX943" fmla="*/ 2119623 w 4414940"/>
              <a:gd name="connsiteY943" fmla="*/ 3001947 h 4566136"/>
              <a:gd name="connsiteX944" fmla="*/ 1998296 w 4414940"/>
              <a:gd name="connsiteY944" fmla="*/ 2962492 h 4566136"/>
              <a:gd name="connsiteX945" fmla="*/ 1884799 w 4414940"/>
              <a:gd name="connsiteY945" fmla="*/ 2903142 h 4566136"/>
              <a:gd name="connsiteX946" fmla="*/ 1842194 w 4414940"/>
              <a:gd name="connsiteY946" fmla="*/ 2870305 h 4566136"/>
              <a:gd name="connsiteX947" fmla="*/ 1798860 w 4414940"/>
              <a:gd name="connsiteY947" fmla="*/ 2928045 h 4566136"/>
              <a:gd name="connsiteX948" fmla="*/ 1796958 w 4414940"/>
              <a:gd name="connsiteY948" fmla="*/ 2926646 h 4566136"/>
              <a:gd name="connsiteX949" fmla="*/ 1641513 w 4414940"/>
              <a:gd name="connsiteY949" fmla="*/ 2773677 h 4566136"/>
              <a:gd name="connsiteX950" fmla="*/ 1617292 w 4414940"/>
              <a:gd name="connsiteY950" fmla="*/ 2740629 h 4566136"/>
              <a:gd name="connsiteX951" fmla="*/ 1612556 w 4414940"/>
              <a:gd name="connsiteY951" fmla="*/ 2733452 h 4566136"/>
              <a:gd name="connsiteX952" fmla="*/ 1609721 w 4414940"/>
              <a:gd name="connsiteY952" fmla="*/ 2729110 h 4566136"/>
              <a:gd name="connsiteX953" fmla="*/ 1594722 w 4414940"/>
              <a:gd name="connsiteY953" fmla="*/ 2706289 h 4566136"/>
              <a:gd name="connsiteX954" fmla="*/ 1573874 w 4414940"/>
              <a:gd name="connsiteY954" fmla="*/ 2670872 h 4566136"/>
              <a:gd name="connsiteX955" fmla="*/ 1569711 w 4414940"/>
              <a:gd name="connsiteY955" fmla="*/ 2663050 h 4566136"/>
              <a:gd name="connsiteX956" fmla="*/ 1567451 w 4414940"/>
              <a:gd name="connsiteY956" fmla="*/ 2658672 h 4566136"/>
              <a:gd name="connsiteX957" fmla="*/ 1554784 w 4414940"/>
              <a:gd name="connsiteY957" fmla="*/ 2634415 h 4566136"/>
              <a:gd name="connsiteX958" fmla="*/ 1547571 w 4414940"/>
              <a:gd name="connsiteY958" fmla="*/ 2618914 h 4566136"/>
              <a:gd name="connsiteX959" fmla="*/ 1543265 w 4414940"/>
              <a:gd name="connsiteY959" fmla="*/ 2609477 h 4566136"/>
              <a:gd name="connsiteX960" fmla="*/ 1540825 w 4414940"/>
              <a:gd name="connsiteY960" fmla="*/ 2604130 h 4566136"/>
              <a:gd name="connsiteX961" fmla="*/ 1532250 w 4414940"/>
              <a:gd name="connsiteY961" fmla="*/ 2584215 h 4566136"/>
              <a:gd name="connsiteX962" fmla="*/ 1531460 w 4414940"/>
              <a:gd name="connsiteY962" fmla="*/ 2582062 h 4566136"/>
              <a:gd name="connsiteX963" fmla="*/ 3131695 w 4414940"/>
              <a:gd name="connsiteY963" fmla="*/ 2508897 h 4566136"/>
              <a:gd name="connsiteX964" fmla="*/ 3181034 w 4414940"/>
              <a:gd name="connsiteY964" fmla="*/ 2522784 h 4566136"/>
              <a:gd name="connsiteX965" fmla="*/ 3178917 w 4414940"/>
              <a:gd name="connsiteY965" fmla="*/ 2530785 h 4566136"/>
              <a:gd name="connsiteX966" fmla="*/ 3176405 w 4414940"/>
              <a:gd name="connsiteY966" fmla="*/ 2538680 h 4566136"/>
              <a:gd name="connsiteX967" fmla="*/ 3171417 w 4414940"/>
              <a:gd name="connsiteY967" fmla="*/ 2554432 h 4566136"/>
              <a:gd name="connsiteX968" fmla="*/ 3166429 w 4414940"/>
              <a:gd name="connsiteY968" fmla="*/ 2570185 h 4566136"/>
              <a:gd name="connsiteX969" fmla="*/ 3160832 w 4414940"/>
              <a:gd name="connsiteY969" fmla="*/ 2585758 h 4566136"/>
              <a:gd name="connsiteX970" fmla="*/ 3149242 w 4414940"/>
              <a:gd name="connsiteY970" fmla="*/ 2616761 h 4566136"/>
              <a:gd name="connsiteX971" fmla="*/ 3136288 w 4414940"/>
              <a:gd name="connsiteY971" fmla="*/ 2647190 h 4566136"/>
              <a:gd name="connsiteX972" fmla="*/ 3133059 w 4414940"/>
              <a:gd name="connsiteY972" fmla="*/ 2654797 h 4566136"/>
              <a:gd name="connsiteX973" fmla="*/ 3129506 w 4414940"/>
              <a:gd name="connsiteY973" fmla="*/ 2662261 h 4566136"/>
              <a:gd name="connsiteX974" fmla="*/ 3122294 w 4414940"/>
              <a:gd name="connsiteY974" fmla="*/ 2677152 h 4566136"/>
              <a:gd name="connsiteX975" fmla="*/ 3115081 w 4414940"/>
              <a:gd name="connsiteY975" fmla="*/ 2692043 h 4566136"/>
              <a:gd name="connsiteX976" fmla="*/ 3111313 w 4414940"/>
              <a:gd name="connsiteY976" fmla="*/ 2699399 h 4566136"/>
              <a:gd name="connsiteX977" fmla="*/ 3107366 w 4414940"/>
              <a:gd name="connsiteY977" fmla="*/ 2706648 h 4566136"/>
              <a:gd name="connsiteX978" fmla="*/ 3091506 w 4414940"/>
              <a:gd name="connsiteY978" fmla="*/ 2735677 h 4566136"/>
              <a:gd name="connsiteX979" fmla="*/ 3074318 w 4414940"/>
              <a:gd name="connsiteY979" fmla="*/ 2763953 h 4566136"/>
              <a:gd name="connsiteX980" fmla="*/ 3056233 w 4414940"/>
              <a:gd name="connsiteY980" fmla="*/ 2791654 h 4566136"/>
              <a:gd name="connsiteX981" fmla="*/ 3037287 w 4414940"/>
              <a:gd name="connsiteY981" fmla="*/ 2818746 h 4566136"/>
              <a:gd name="connsiteX982" fmla="*/ 3017444 w 4414940"/>
              <a:gd name="connsiteY982" fmla="*/ 2845228 h 4566136"/>
              <a:gd name="connsiteX983" fmla="*/ 2996380 w 4414940"/>
              <a:gd name="connsiteY983" fmla="*/ 2870740 h 4566136"/>
              <a:gd name="connsiteX984" fmla="*/ 2952186 w 4414940"/>
              <a:gd name="connsiteY984" fmla="*/ 2915947 h 4566136"/>
              <a:gd name="connsiteX985" fmla="*/ 2988307 w 4414940"/>
              <a:gd name="connsiteY985" fmla="*/ 2951011 h 4566136"/>
              <a:gd name="connsiteX986" fmla="*/ 2962471 w 4414940"/>
              <a:gd name="connsiteY986" fmla="*/ 2976595 h 4566136"/>
              <a:gd name="connsiteX987" fmla="*/ 2949159 w 4414940"/>
              <a:gd name="connsiteY987" fmla="*/ 2988975 h 4566136"/>
              <a:gd name="connsiteX988" fmla="*/ 2935631 w 4414940"/>
              <a:gd name="connsiteY988" fmla="*/ 3001103 h 4566136"/>
              <a:gd name="connsiteX989" fmla="*/ 2901614 w 4414940"/>
              <a:gd name="connsiteY989" fmla="*/ 2962744 h 4566136"/>
              <a:gd name="connsiteX990" fmla="*/ 2901691 w 4414940"/>
              <a:gd name="connsiteY990" fmla="*/ 2962675 h 4566136"/>
              <a:gd name="connsiteX991" fmla="*/ 2869965 w 4414940"/>
              <a:gd name="connsiteY991" fmla="*/ 2926933 h 4566136"/>
              <a:gd name="connsiteX992" fmla="*/ 2915552 w 4414940"/>
              <a:gd name="connsiteY992" fmla="*/ 2880315 h 4566136"/>
              <a:gd name="connsiteX993" fmla="*/ 2880479 w 4414940"/>
              <a:gd name="connsiteY993" fmla="*/ 2846269 h 4566136"/>
              <a:gd name="connsiteX994" fmla="*/ 2890993 w 4414940"/>
              <a:gd name="connsiteY994" fmla="*/ 2835073 h 4566136"/>
              <a:gd name="connsiteX995" fmla="*/ 2901363 w 4414940"/>
              <a:gd name="connsiteY995" fmla="*/ 2823734 h 4566136"/>
              <a:gd name="connsiteX996" fmla="*/ 2911697 w 4414940"/>
              <a:gd name="connsiteY996" fmla="*/ 2812359 h 4566136"/>
              <a:gd name="connsiteX997" fmla="*/ 2921457 w 4414940"/>
              <a:gd name="connsiteY997" fmla="*/ 2800518 h 4566136"/>
              <a:gd name="connsiteX998" fmla="*/ 2960821 w 4414940"/>
              <a:gd name="connsiteY998" fmla="*/ 2833351 h 4566136"/>
              <a:gd name="connsiteX999" fmla="*/ 2959400 w 4414940"/>
              <a:gd name="connsiteY999" fmla="*/ 2835071 h 4566136"/>
              <a:gd name="connsiteX1000" fmla="*/ 2977147 w 4414940"/>
              <a:gd name="connsiteY1000" fmla="*/ 2813615 h 4566136"/>
              <a:gd name="connsiteX1001" fmla="*/ 2995878 w 4414940"/>
              <a:gd name="connsiteY1001" fmla="*/ 2788604 h 4566136"/>
              <a:gd name="connsiteX1002" fmla="*/ 3000696 w 4414940"/>
              <a:gd name="connsiteY1002" fmla="*/ 2781711 h 4566136"/>
              <a:gd name="connsiteX1003" fmla="*/ 2959206 w 4414940"/>
              <a:gd name="connsiteY1003" fmla="*/ 2752040 h 4566136"/>
              <a:gd name="connsiteX1004" fmla="*/ 2992864 w 4414940"/>
              <a:gd name="connsiteY1004" fmla="*/ 2700620 h 4566136"/>
              <a:gd name="connsiteX1005" fmla="*/ 3036677 w 4414940"/>
              <a:gd name="connsiteY1005" fmla="*/ 2727245 h 4566136"/>
              <a:gd name="connsiteX1006" fmla="*/ 3005531 w 4414940"/>
              <a:gd name="connsiteY1006" fmla="*/ 2774793 h 4566136"/>
              <a:gd name="connsiteX1007" fmla="*/ 3013784 w 4414940"/>
              <a:gd name="connsiteY1007" fmla="*/ 2762984 h 4566136"/>
              <a:gd name="connsiteX1008" fmla="*/ 3030864 w 4414940"/>
              <a:gd name="connsiteY1008" fmla="*/ 2736825 h 4566136"/>
              <a:gd name="connsiteX1009" fmla="*/ 3047119 w 4414940"/>
              <a:gd name="connsiteY1009" fmla="*/ 2710128 h 4566136"/>
              <a:gd name="connsiteX1010" fmla="*/ 3062082 w 4414940"/>
              <a:gd name="connsiteY1010" fmla="*/ 2682678 h 4566136"/>
              <a:gd name="connsiteX1011" fmla="*/ 3065814 w 4414940"/>
              <a:gd name="connsiteY1011" fmla="*/ 2675824 h 4566136"/>
              <a:gd name="connsiteX1012" fmla="*/ 3069366 w 4414940"/>
              <a:gd name="connsiteY1012" fmla="*/ 2668863 h 4566136"/>
              <a:gd name="connsiteX1013" fmla="*/ 3076148 w 4414940"/>
              <a:gd name="connsiteY1013" fmla="*/ 2654797 h 4566136"/>
              <a:gd name="connsiteX1014" fmla="*/ 3082966 w 4414940"/>
              <a:gd name="connsiteY1014" fmla="*/ 2640731 h 4566136"/>
              <a:gd name="connsiteX1015" fmla="*/ 3086339 w 4414940"/>
              <a:gd name="connsiteY1015" fmla="*/ 2633698 h 4566136"/>
              <a:gd name="connsiteX1016" fmla="*/ 3089389 w 4414940"/>
              <a:gd name="connsiteY1016" fmla="*/ 2626485 h 4566136"/>
              <a:gd name="connsiteX1017" fmla="*/ 3101625 w 4414940"/>
              <a:gd name="connsiteY1017" fmla="*/ 2597707 h 4566136"/>
              <a:gd name="connsiteX1018" fmla="*/ 3112570 w 4414940"/>
              <a:gd name="connsiteY1018" fmla="*/ 2568427 h 4566136"/>
              <a:gd name="connsiteX1019" fmla="*/ 3117880 w 4414940"/>
              <a:gd name="connsiteY1019" fmla="*/ 2553715 h 4566136"/>
              <a:gd name="connsiteX1020" fmla="*/ 3122581 w 4414940"/>
              <a:gd name="connsiteY1020" fmla="*/ 2538823 h 4566136"/>
              <a:gd name="connsiteX1021" fmla="*/ 3127317 w 4414940"/>
              <a:gd name="connsiteY1021" fmla="*/ 2523932 h 4566136"/>
              <a:gd name="connsiteX1022" fmla="*/ 3129685 w 4414940"/>
              <a:gd name="connsiteY1022" fmla="*/ 2516468 h 4566136"/>
              <a:gd name="connsiteX1023" fmla="*/ 3259618 w 4414940"/>
              <a:gd name="connsiteY1023" fmla="*/ 2481842 h 4566136"/>
              <a:gd name="connsiteX1024" fmla="*/ 3309710 w 4414940"/>
              <a:gd name="connsiteY1024" fmla="*/ 2492715 h 4566136"/>
              <a:gd name="connsiteX1025" fmla="*/ 3305584 w 4414940"/>
              <a:gd name="connsiteY1025" fmla="*/ 2511768 h 4566136"/>
              <a:gd name="connsiteX1026" fmla="*/ 3300775 w 4414940"/>
              <a:gd name="connsiteY1026" fmla="*/ 2530643 h 4566136"/>
              <a:gd name="connsiteX1027" fmla="*/ 3295788 w 4414940"/>
              <a:gd name="connsiteY1027" fmla="*/ 2549481 h 4566136"/>
              <a:gd name="connsiteX1028" fmla="*/ 3293276 w 4414940"/>
              <a:gd name="connsiteY1028" fmla="*/ 2558883 h 4566136"/>
              <a:gd name="connsiteX1029" fmla="*/ 3292020 w 4414940"/>
              <a:gd name="connsiteY1029" fmla="*/ 2563583 h 4566136"/>
              <a:gd name="connsiteX1030" fmla="*/ 3290549 w 4414940"/>
              <a:gd name="connsiteY1030" fmla="*/ 2568212 h 4566136"/>
              <a:gd name="connsiteX1031" fmla="*/ 3241425 w 4414940"/>
              <a:gd name="connsiteY1031" fmla="*/ 2553644 h 4566136"/>
              <a:gd name="connsiteX1032" fmla="*/ 3242824 w 4414940"/>
              <a:gd name="connsiteY1032" fmla="*/ 2549230 h 4566136"/>
              <a:gd name="connsiteX1033" fmla="*/ 3244008 w 4414940"/>
              <a:gd name="connsiteY1033" fmla="*/ 2544745 h 4566136"/>
              <a:gd name="connsiteX1034" fmla="*/ 3246377 w 4414940"/>
              <a:gd name="connsiteY1034" fmla="*/ 2535810 h 4566136"/>
              <a:gd name="connsiteX1035" fmla="*/ 3251114 w 4414940"/>
              <a:gd name="connsiteY1035" fmla="*/ 2517904 h 4566136"/>
              <a:gd name="connsiteX1036" fmla="*/ 3255706 w 4414940"/>
              <a:gd name="connsiteY1036" fmla="*/ 2499963 h 4566136"/>
              <a:gd name="connsiteX1037" fmla="*/ 1421336 w 4414940"/>
              <a:gd name="connsiteY1037" fmla="*/ 2439608 h 4566136"/>
              <a:gd name="connsiteX1038" fmla="*/ 1427042 w 4414940"/>
              <a:gd name="connsiteY1038" fmla="*/ 2466412 h 4566136"/>
              <a:gd name="connsiteX1039" fmla="*/ 1433250 w 4414940"/>
              <a:gd name="connsiteY1039" fmla="*/ 2493109 h 4566136"/>
              <a:gd name="connsiteX1040" fmla="*/ 1392020 w 4414940"/>
              <a:gd name="connsiteY1040" fmla="*/ 2503802 h 4566136"/>
              <a:gd name="connsiteX1041" fmla="*/ 1385489 w 4414940"/>
              <a:gd name="connsiteY1041" fmla="*/ 2475814 h 4566136"/>
              <a:gd name="connsiteX1042" fmla="*/ 1379533 w 4414940"/>
              <a:gd name="connsiteY1042" fmla="*/ 2447717 h 4566136"/>
              <a:gd name="connsiteX1043" fmla="*/ 4303883 w 4414940"/>
              <a:gd name="connsiteY1043" fmla="*/ 2435696 h 4566136"/>
              <a:gd name="connsiteX1044" fmla="*/ 4407872 w 4414940"/>
              <a:gd name="connsiteY1044" fmla="*/ 2444200 h 4566136"/>
              <a:gd name="connsiteX1045" fmla="*/ 4389033 w 4414940"/>
              <a:gd name="connsiteY1045" fmla="*/ 2601619 h 4566136"/>
              <a:gd name="connsiteX1046" fmla="*/ 4285977 w 4414940"/>
              <a:gd name="connsiteY1046" fmla="*/ 2585435 h 4566136"/>
              <a:gd name="connsiteX1047" fmla="*/ 4303883 w 4414940"/>
              <a:gd name="connsiteY1047" fmla="*/ 2435696 h 4566136"/>
              <a:gd name="connsiteX1048" fmla="*/ 3038328 w 4414940"/>
              <a:gd name="connsiteY1048" fmla="*/ 2432754 h 4566136"/>
              <a:gd name="connsiteX1049" fmla="*/ 3088456 w 4414940"/>
              <a:gd name="connsiteY1049" fmla="*/ 2443555 h 4566136"/>
              <a:gd name="connsiteX1050" fmla="*/ 3081531 w 4414940"/>
              <a:gd name="connsiteY1050" fmla="*/ 2473266 h 4566136"/>
              <a:gd name="connsiteX1051" fmla="*/ 3073600 w 4414940"/>
              <a:gd name="connsiteY1051" fmla="*/ 2502762 h 4566136"/>
              <a:gd name="connsiteX1052" fmla="*/ 3024405 w 4414940"/>
              <a:gd name="connsiteY1052" fmla="*/ 2488301 h 4566136"/>
              <a:gd name="connsiteX1053" fmla="*/ 3031833 w 4414940"/>
              <a:gd name="connsiteY1053" fmla="*/ 2460635 h 4566136"/>
              <a:gd name="connsiteX1054" fmla="*/ 3038328 w 4414940"/>
              <a:gd name="connsiteY1054" fmla="*/ 2432754 h 4566136"/>
              <a:gd name="connsiteX1055" fmla="*/ 3844330 w 4414940"/>
              <a:gd name="connsiteY1055" fmla="*/ 2395759 h 4566136"/>
              <a:gd name="connsiteX1056" fmla="*/ 3948355 w 4414940"/>
              <a:gd name="connsiteY1056" fmla="*/ 2404120 h 4566136"/>
              <a:gd name="connsiteX1057" fmla="*/ 3933751 w 4414940"/>
              <a:gd name="connsiteY1057" fmla="*/ 2527557 h 4566136"/>
              <a:gd name="connsiteX1058" fmla="*/ 3830659 w 4414940"/>
              <a:gd name="connsiteY1058" fmla="*/ 2511517 h 4566136"/>
              <a:gd name="connsiteX1059" fmla="*/ 3844330 w 4414940"/>
              <a:gd name="connsiteY1059" fmla="*/ 2395759 h 4566136"/>
              <a:gd name="connsiteX1060" fmla="*/ 3276913 w 4414940"/>
              <a:gd name="connsiteY1060" fmla="*/ 2373690 h 4566136"/>
              <a:gd name="connsiteX1061" fmla="*/ 3327903 w 4414940"/>
              <a:gd name="connsiteY1061" fmla="*/ 2378965 h 4566136"/>
              <a:gd name="connsiteX1062" fmla="*/ 3323346 w 4414940"/>
              <a:gd name="connsiteY1062" fmla="*/ 2417647 h 4566136"/>
              <a:gd name="connsiteX1063" fmla="*/ 3317031 w 4414940"/>
              <a:gd name="connsiteY1063" fmla="*/ 2456077 h 4566136"/>
              <a:gd name="connsiteX1064" fmla="*/ 3266543 w 4414940"/>
              <a:gd name="connsiteY1064" fmla="*/ 2447071 h 4566136"/>
              <a:gd name="connsiteX1065" fmla="*/ 3272572 w 4414940"/>
              <a:gd name="connsiteY1065" fmla="*/ 2410506 h 4566136"/>
              <a:gd name="connsiteX1066" fmla="*/ 1586075 w 4414940"/>
              <a:gd name="connsiteY1066" fmla="*/ 2362890 h 4566136"/>
              <a:gd name="connsiteX1067" fmla="*/ 1506236 w 4414940"/>
              <a:gd name="connsiteY1067" fmla="*/ 2372937 h 4566136"/>
              <a:gd name="connsiteX1068" fmla="*/ 1507133 w 4414940"/>
              <a:gd name="connsiteY1068" fmla="*/ 2379934 h 4566136"/>
              <a:gd name="connsiteX1069" fmla="*/ 1509142 w 4414940"/>
              <a:gd name="connsiteY1069" fmla="*/ 2394790 h 4566136"/>
              <a:gd name="connsiteX1070" fmla="*/ 1515637 w 4414940"/>
              <a:gd name="connsiteY1070" fmla="*/ 2430960 h 4566136"/>
              <a:gd name="connsiteX1071" fmla="*/ 1523388 w 4414940"/>
              <a:gd name="connsiteY1071" fmla="*/ 2464331 h 4566136"/>
              <a:gd name="connsiteX1072" fmla="*/ 1601325 w 4414940"/>
              <a:gd name="connsiteY1072" fmla="*/ 2444416 h 4566136"/>
              <a:gd name="connsiteX1073" fmla="*/ 1594436 w 4414940"/>
              <a:gd name="connsiteY1073" fmla="*/ 2414741 h 4566136"/>
              <a:gd name="connsiteX1074" fmla="*/ 1588623 w 4414940"/>
              <a:gd name="connsiteY1074" fmla="*/ 2382338 h 4566136"/>
              <a:gd name="connsiteX1075" fmla="*/ 1586865 w 4414940"/>
              <a:gd name="connsiteY1075" fmla="*/ 2369241 h 4566136"/>
              <a:gd name="connsiteX1076" fmla="*/ 1586075 w 4414940"/>
              <a:gd name="connsiteY1076" fmla="*/ 2362890 h 4566136"/>
              <a:gd name="connsiteX1077" fmla="*/ 1409531 w 4414940"/>
              <a:gd name="connsiteY1077" fmla="*/ 2359122 h 4566136"/>
              <a:gd name="connsiteX1078" fmla="*/ 1411074 w 4414940"/>
              <a:gd name="connsiteY1078" fmla="*/ 2372722 h 4566136"/>
              <a:gd name="connsiteX1079" fmla="*/ 1412832 w 4414940"/>
              <a:gd name="connsiteY1079" fmla="*/ 2386321 h 4566136"/>
              <a:gd name="connsiteX1080" fmla="*/ 1414590 w 4414940"/>
              <a:gd name="connsiteY1080" fmla="*/ 2399921 h 4566136"/>
              <a:gd name="connsiteX1081" fmla="*/ 1415451 w 4414940"/>
              <a:gd name="connsiteY1081" fmla="*/ 2406703 h 4566136"/>
              <a:gd name="connsiteX1082" fmla="*/ 1416671 w 4414940"/>
              <a:gd name="connsiteY1082" fmla="*/ 2413449 h 4566136"/>
              <a:gd name="connsiteX1083" fmla="*/ 1374616 w 4414940"/>
              <a:gd name="connsiteY1083" fmla="*/ 2420267 h 4566136"/>
              <a:gd name="connsiteX1084" fmla="*/ 1373361 w 4414940"/>
              <a:gd name="connsiteY1084" fmla="*/ 2413198 h 4566136"/>
              <a:gd name="connsiteX1085" fmla="*/ 1372428 w 4414940"/>
              <a:gd name="connsiteY1085" fmla="*/ 2406093 h 4566136"/>
              <a:gd name="connsiteX1086" fmla="*/ 1370598 w 4414940"/>
              <a:gd name="connsiteY1086" fmla="*/ 2391847 h 4566136"/>
              <a:gd name="connsiteX1087" fmla="*/ 1368768 w 4414940"/>
              <a:gd name="connsiteY1087" fmla="*/ 2377602 h 4566136"/>
              <a:gd name="connsiteX1088" fmla="*/ 1367153 w 4414940"/>
              <a:gd name="connsiteY1088" fmla="*/ 2363320 h 4566136"/>
              <a:gd name="connsiteX1089" fmla="*/ 1590094 w 4414940"/>
              <a:gd name="connsiteY1089" fmla="*/ 2357651 h 4566136"/>
              <a:gd name="connsiteX1090" fmla="*/ 1590417 w 4414940"/>
              <a:gd name="connsiteY1090" fmla="*/ 2359983 h 4566136"/>
              <a:gd name="connsiteX1091" fmla="*/ 1591529 w 4414940"/>
              <a:gd name="connsiteY1091" fmla="*/ 2368739 h 4566136"/>
              <a:gd name="connsiteX1092" fmla="*/ 1593252 w 4414940"/>
              <a:gd name="connsiteY1092" fmla="*/ 2381621 h 4566136"/>
              <a:gd name="connsiteX1093" fmla="*/ 1599065 w 4414940"/>
              <a:gd name="connsiteY1093" fmla="*/ 2413844 h 4566136"/>
              <a:gd name="connsiteX1094" fmla="*/ 1601576 w 4414940"/>
              <a:gd name="connsiteY1094" fmla="*/ 2424357 h 4566136"/>
              <a:gd name="connsiteX1095" fmla="*/ 1606995 w 4414940"/>
              <a:gd name="connsiteY1095" fmla="*/ 2447932 h 4566136"/>
              <a:gd name="connsiteX1096" fmla="*/ 1519835 w 4414940"/>
              <a:gd name="connsiteY1096" fmla="*/ 2470144 h 4566136"/>
              <a:gd name="connsiteX1097" fmla="*/ 1510972 w 4414940"/>
              <a:gd name="connsiteY1097" fmla="*/ 2431965 h 4566136"/>
              <a:gd name="connsiteX1098" fmla="*/ 1504442 w 4414940"/>
              <a:gd name="connsiteY1098" fmla="*/ 2395651 h 4566136"/>
              <a:gd name="connsiteX1099" fmla="*/ 1502396 w 4414940"/>
              <a:gd name="connsiteY1099" fmla="*/ 2380580 h 4566136"/>
              <a:gd name="connsiteX1100" fmla="*/ 1501212 w 4414940"/>
              <a:gd name="connsiteY1100" fmla="*/ 2371251 h 4566136"/>
              <a:gd name="connsiteX1101" fmla="*/ 1500889 w 4414940"/>
              <a:gd name="connsiteY1101" fmla="*/ 2368882 h 4566136"/>
              <a:gd name="connsiteX1102" fmla="*/ 3051676 w 4414940"/>
              <a:gd name="connsiteY1102" fmla="*/ 2349183 h 4566136"/>
              <a:gd name="connsiteX1103" fmla="*/ 3102666 w 4414940"/>
              <a:gd name="connsiteY1103" fmla="*/ 2354386 h 4566136"/>
              <a:gd name="connsiteX1104" fmla="*/ 3099185 w 4414940"/>
              <a:gd name="connsiteY1104" fmla="*/ 2384671 h 4566136"/>
              <a:gd name="connsiteX1105" fmla="*/ 3094197 w 4414940"/>
              <a:gd name="connsiteY1105" fmla="*/ 2414813 h 4566136"/>
              <a:gd name="connsiteX1106" fmla="*/ 3043710 w 4414940"/>
              <a:gd name="connsiteY1106" fmla="*/ 2405806 h 4566136"/>
              <a:gd name="connsiteX1107" fmla="*/ 3048411 w 4414940"/>
              <a:gd name="connsiteY1107" fmla="*/ 2377566 h 4566136"/>
              <a:gd name="connsiteX1108" fmla="*/ 847605 w 4414940"/>
              <a:gd name="connsiteY1108" fmla="*/ 2349003 h 4566136"/>
              <a:gd name="connsiteX1109" fmla="*/ 684087 w 4414940"/>
              <a:gd name="connsiteY1109" fmla="*/ 2356897 h 4566136"/>
              <a:gd name="connsiteX1110" fmla="*/ 685128 w 4414940"/>
              <a:gd name="connsiteY1110" fmla="*/ 2377027 h 4566136"/>
              <a:gd name="connsiteX1111" fmla="*/ 687029 w 4414940"/>
              <a:gd name="connsiteY1111" fmla="*/ 2401822 h 4566136"/>
              <a:gd name="connsiteX1112" fmla="*/ 690008 w 4414940"/>
              <a:gd name="connsiteY1112" fmla="*/ 2434691 h 4566136"/>
              <a:gd name="connsiteX1113" fmla="*/ 691694 w 4414940"/>
              <a:gd name="connsiteY1113" fmla="*/ 2451520 h 4566136"/>
              <a:gd name="connsiteX1114" fmla="*/ 693524 w 4414940"/>
              <a:gd name="connsiteY1114" fmla="*/ 2466842 h 4566136"/>
              <a:gd name="connsiteX1115" fmla="*/ 694708 w 4414940"/>
              <a:gd name="connsiteY1115" fmla="*/ 2476208 h 4566136"/>
              <a:gd name="connsiteX1116" fmla="*/ 695749 w 4414940"/>
              <a:gd name="connsiteY1116" fmla="*/ 2484604 h 4566136"/>
              <a:gd name="connsiteX1117" fmla="*/ 697938 w 4414940"/>
              <a:gd name="connsiteY1117" fmla="*/ 2500752 h 4566136"/>
              <a:gd name="connsiteX1118" fmla="*/ 699732 w 4414940"/>
              <a:gd name="connsiteY1118" fmla="*/ 2512736 h 4566136"/>
              <a:gd name="connsiteX1119" fmla="*/ 704935 w 4414940"/>
              <a:gd name="connsiteY1119" fmla="*/ 2545282 h 4566136"/>
              <a:gd name="connsiteX1120" fmla="*/ 866229 w 4414940"/>
              <a:gd name="connsiteY1120" fmla="*/ 2517114 h 4566136"/>
              <a:gd name="connsiteX1121" fmla="*/ 861815 w 4414940"/>
              <a:gd name="connsiteY1121" fmla="*/ 2489520 h 4566136"/>
              <a:gd name="connsiteX1122" fmla="*/ 860057 w 4414940"/>
              <a:gd name="connsiteY1122" fmla="*/ 2477786 h 4566136"/>
              <a:gd name="connsiteX1123" fmla="*/ 858083 w 4414940"/>
              <a:gd name="connsiteY1123" fmla="*/ 2463218 h 4566136"/>
              <a:gd name="connsiteX1124" fmla="*/ 857114 w 4414940"/>
              <a:gd name="connsiteY1124" fmla="*/ 2455575 h 4566136"/>
              <a:gd name="connsiteX1125" fmla="*/ 856038 w 4414940"/>
              <a:gd name="connsiteY1125" fmla="*/ 2446999 h 4566136"/>
              <a:gd name="connsiteX1126" fmla="*/ 854387 w 4414940"/>
              <a:gd name="connsiteY1126" fmla="*/ 2433292 h 4566136"/>
              <a:gd name="connsiteX1127" fmla="*/ 852808 w 4414940"/>
              <a:gd name="connsiteY1127" fmla="*/ 2417539 h 4566136"/>
              <a:gd name="connsiteX1128" fmla="*/ 850225 w 4414940"/>
              <a:gd name="connsiteY1128" fmla="*/ 2388725 h 4566136"/>
              <a:gd name="connsiteX1129" fmla="*/ 848503 w 4414940"/>
              <a:gd name="connsiteY1129" fmla="*/ 2366585 h 4566136"/>
              <a:gd name="connsiteX1130" fmla="*/ 856791 w 4414940"/>
              <a:gd name="connsiteY1130" fmla="*/ 2338812 h 4566136"/>
              <a:gd name="connsiteX1131" fmla="*/ 858191 w 4414940"/>
              <a:gd name="connsiteY1131" fmla="*/ 2365904 h 4566136"/>
              <a:gd name="connsiteX1132" fmla="*/ 859913 w 4414940"/>
              <a:gd name="connsiteY1132" fmla="*/ 2388008 h 4566136"/>
              <a:gd name="connsiteX1133" fmla="*/ 862461 w 4414940"/>
              <a:gd name="connsiteY1133" fmla="*/ 2416499 h 4566136"/>
              <a:gd name="connsiteX1134" fmla="*/ 864040 w 4414940"/>
              <a:gd name="connsiteY1134" fmla="*/ 2432323 h 4566136"/>
              <a:gd name="connsiteX1135" fmla="*/ 865655 w 4414940"/>
              <a:gd name="connsiteY1135" fmla="*/ 2445671 h 4566136"/>
              <a:gd name="connsiteX1136" fmla="*/ 866767 w 4414940"/>
              <a:gd name="connsiteY1136" fmla="*/ 2454283 h 4566136"/>
              <a:gd name="connsiteX1137" fmla="*/ 867736 w 4414940"/>
              <a:gd name="connsiteY1137" fmla="*/ 2461962 h 4566136"/>
              <a:gd name="connsiteX1138" fmla="*/ 869673 w 4414940"/>
              <a:gd name="connsiteY1138" fmla="*/ 2476136 h 4566136"/>
              <a:gd name="connsiteX1139" fmla="*/ 871468 w 4414940"/>
              <a:gd name="connsiteY1139" fmla="*/ 2487977 h 4566136"/>
              <a:gd name="connsiteX1140" fmla="*/ 876706 w 4414940"/>
              <a:gd name="connsiteY1140" fmla="*/ 2520021 h 4566136"/>
              <a:gd name="connsiteX1141" fmla="*/ 877639 w 4414940"/>
              <a:gd name="connsiteY1141" fmla="*/ 2524829 h 4566136"/>
              <a:gd name="connsiteX1142" fmla="*/ 697256 w 4414940"/>
              <a:gd name="connsiteY1142" fmla="*/ 2556370 h 4566136"/>
              <a:gd name="connsiteX1143" fmla="*/ 696359 w 4414940"/>
              <a:gd name="connsiteY1143" fmla="*/ 2551705 h 4566136"/>
              <a:gd name="connsiteX1144" fmla="*/ 690223 w 4414940"/>
              <a:gd name="connsiteY1144" fmla="*/ 2514100 h 4566136"/>
              <a:gd name="connsiteX1145" fmla="*/ 688429 w 4414940"/>
              <a:gd name="connsiteY1145" fmla="*/ 2502223 h 4566136"/>
              <a:gd name="connsiteX1146" fmla="*/ 686168 w 4414940"/>
              <a:gd name="connsiteY1146" fmla="*/ 2485717 h 4566136"/>
              <a:gd name="connsiteX1147" fmla="*/ 685128 w 4414940"/>
              <a:gd name="connsiteY1147" fmla="*/ 2477356 h 4566136"/>
              <a:gd name="connsiteX1148" fmla="*/ 683943 w 4414940"/>
              <a:gd name="connsiteY1148" fmla="*/ 2468026 h 4566136"/>
              <a:gd name="connsiteX1149" fmla="*/ 682078 w 4414940"/>
              <a:gd name="connsiteY1149" fmla="*/ 2452417 h 4566136"/>
              <a:gd name="connsiteX1150" fmla="*/ 680391 w 4414940"/>
              <a:gd name="connsiteY1150" fmla="*/ 2435660 h 4566136"/>
              <a:gd name="connsiteX1151" fmla="*/ 677413 w 4414940"/>
              <a:gd name="connsiteY1151" fmla="*/ 2402468 h 4566136"/>
              <a:gd name="connsiteX1152" fmla="*/ 675511 w 4414940"/>
              <a:gd name="connsiteY1152" fmla="*/ 2377637 h 4566136"/>
              <a:gd name="connsiteX1153" fmla="*/ 673968 w 4414940"/>
              <a:gd name="connsiteY1153" fmla="*/ 2347711 h 4566136"/>
              <a:gd name="connsiteX1154" fmla="*/ 1405189 w 4414940"/>
              <a:gd name="connsiteY1154" fmla="*/ 2277847 h 4566136"/>
              <a:gd name="connsiteX1155" fmla="*/ 1406014 w 4414940"/>
              <a:gd name="connsiteY1155" fmla="*/ 2305226 h 4566136"/>
              <a:gd name="connsiteX1156" fmla="*/ 1406409 w 4414940"/>
              <a:gd name="connsiteY1156" fmla="*/ 2318933 h 4566136"/>
              <a:gd name="connsiteX1157" fmla="*/ 1407414 w 4414940"/>
              <a:gd name="connsiteY1157" fmla="*/ 2332604 h 4566136"/>
              <a:gd name="connsiteX1158" fmla="*/ 1364928 w 4414940"/>
              <a:gd name="connsiteY1158" fmla="*/ 2335511 h 4566136"/>
              <a:gd name="connsiteX1159" fmla="*/ 1363888 w 4414940"/>
              <a:gd name="connsiteY1159" fmla="*/ 2321194 h 4566136"/>
              <a:gd name="connsiteX1160" fmla="*/ 1363457 w 4414940"/>
              <a:gd name="connsiteY1160" fmla="*/ 2306840 h 4566136"/>
              <a:gd name="connsiteX1161" fmla="*/ 1362596 w 4414940"/>
              <a:gd name="connsiteY1161" fmla="*/ 2278134 h 4566136"/>
              <a:gd name="connsiteX1162" fmla="*/ 3333465 w 4414940"/>
              <a:gd name="connsiteY1162" fmla="*/ 2258363 h 4566136"/>
              <a:gd name="connsiteX1163" fmla="*/ 3333644 w 4414940"/>
              <a:gd name="connsiteY1163" fmla="*/ 2266544 h 4566136"/>
              <a:gd name="connsiteX1164" fmla="*/ 3333500 w 4414940"/>
              <a:gd name="connsiteY1164" fmla="*/ 2274726 h 4566136"/>
              <a:gd name="connsiteX1165" fmla="*/ 3333214 w 4414940"/>
              <a:gd name="connsiteY1165" fmla="*/ 2291088 h 4566136"/>
              <a:gd name="connsiteX1166" fmla="*/ 3332890 w 4414940"/>
              <a:gd name="connsiteY1166" fmla="*/ 2307451 h 4566136"/>
              <a:gd name="connsiteX1167" fmla="*/ 3332711 w 4414940"/>
              <a:gd name="connsiteY1167" fmla="*/ 2315632 h 4566136"/>
              <a:gd name="connsiteX1168" fmla="*/ 3332209 w 4414940"/>
              <a:gd name="connsiteY1168" fmla="*/ 2323813 h 4566136"/>
              <a:gd name="connsiteX1169" fmla="*/ 3156131 w 4414940"/>
              <a:gd name="connsiteY1169" fmla="*/ 2314915 h 4566136"/>
              <a:gd name="connsiteX1170" fmla="*/ 3156562 w 4414940"/>
              <a:gd name="connsiteY1170" fmla="*/ 2308133 h 4566136"/>
              <a:gd name="connsiteX1171" fmla="*/ 3156669 w 4414940"/>
              <a:gd name="connsiteY1171" fmla="*/ 2301351 h 4566136"/>
              <a:gd name="connsiteX1172" fmla="*/ 3156921 w 4414940"/>
              <a:gd name="connsiteY1172" fmla="*/ 2287751 h 4566136"/>
              <a:gd name="connsiteX1173" fmla="*/ 3157172 w 4414940"/>
              <a:gd name="connsiteY1173" fmla="*/ 2274151 h 4566136"/>
              <a:gd name="connsiteX1174" fmla="*/ 3157315 w 4414940"/>
              <a:gd name="connsiteY1174" fmla="*/ 2267370 h 4566136"/>
              <a:gd name="connsiteX1175" fmla="*/ 3157136 w 4414940"/>
              <a:gd name="connsiteY1175" fmla="*/ 2260588 h 4566136"/>
              <a:gd name="connsiteX1176" fmla="*/ 229 w 4414940"/>
              <a:gd name="connsiteY1176" fmla="*/ 2243687 h 4566136"/>
              <a:gd name="connsiteX1177" fmla="*/ 173615 w 4414940"/>
              <a:gd name="connsiteY1177" fmla="*/ 2246019 h 4566136"/>
              <a:gd name="connsiteX1178" fmla="*/ 173472 w 4414940"/>
              <a:gd name="connsiteY1178" fmla="*/ 2274367 h 4566136"/>
              <a:gd name="connsiteX1179" fmla="*/ 173615 w 4414940"/>
              <a:gd name="connsiteY1179" fmla="*/ 2302714 h 4566136"/>
              <a:gd name="connsiteX1180" fmla="*/ 175086 w 4414940"/>
              <a:gd name="connsiteY1180" fmla="*/ 2359373 h 4566136"/>
              <a:gd name="connsiteX1181" fmla="*/ 178172 w 4414940"/>
              <a:gd name="connsiteY1181" fmla="*/ 2415997 h 4566136"/>
              <a:gd name="connsiteX1182" fmla="*/ 180325 w 4414940"/>
              <a:gd name="connsiteY1182" fmla="*/ 2444273 h 4566136"/>
              <a:gd name="connsiteX1183" fmla="*/ 182765 w 4414940"/>
              <a:gd name="connsiteY1183" fmla="*/ 2472512 h 4566136"/>
              <a:gd name="connsiteX1184" fmla="*/ 216208 w 4414940"/>
              <a:gd name="connsiteY1184" fmla="*/ 2696817 h 4566136"/>
              <a:gd name="connsiteX1185" fmla="*/ 273441 w 4414940"/>
              <a:gd name="connsiteY1185" fmla="*/ 2916312 h 4566136"/>
              <a:gd name="connsiteX1186" fmla="*/ 354250 w 4414940"/>
              <a:gd name="connsiteY1186" fmla="*/ 3128237 h 4566136"/>
              <a:gd name="connsiteX1187" fmla="*/ 580635 w 4414940"/>
              <a:gd name="connsiteY1187" fmla="*/ 3519827 h 4566136"/>
              <a:gd name="connsiteX1188" fmla="*/ 884851 w 4414940"/>
              <a:gd name="connsiteY1188" fmla="*/ 3855081 h 4566136"/>
              <a:gd name="connsiteX1189" fmla="*/ 769702 w 4414940"/>
              <a:gd name="connsiteY1189" fmla="*/ 3984690 h 4566136"/>
              <a:gd name="connsiteX1190" fmla="*/ 440548 w 4414940"/>
              <a:gd name="connsiteY1190" fmla="*/ 3621950 h 4566136"/>
              <a:gd name="connsiteX1191" fmla="*/ 195755 w 4414940"/>
              <a:gd name="connsiteY1191" fmla="*/ 3198532 h 4566136"/>
              <a:gd name="connsiteX1192" fmla="*/ 108308 w 4414940"/>
              <a:gd name="connsiteY1192" fmla="*/ 2969132 h 4566136"/>
              <a:gd name="connsiteX1193" fmla="*/ 46339 w 4414940"/>
              <a:gd name="connsiteY1193" fmla="*/ 2731515 h 4566136"/>
              <a:gd name="connsiteX1194" fmla="*/ 10133 w 4414940"/>
              <a:gd name="connsiteY1194" fmla="*/ 2488767 h 4566136"/>
              <a:gd name="connsiteX1195" fmla="*/ 7477 w 4414940"/>
              <a:gd name="connsiteY1195" fmla="*/ 2458195 h 4566136"/>
              <a:gd name="connsiteX1196" fmla="*/ 5145 w 4414940"/>
              <a:gd name="connsiteY1196" fmla="*/ 2427587 h 4566136"/>
              <a:gd name="connsiteX1197" fmla="*/ 1808 w 4414940"/>
              <a:gd name="connsiteY1197" fmla="*/ 2366335 h 4566136"/>
              <a:gd name="connsiteX1198" fmla="*/ 193 w 4414940"/>
              <a:gd name="connsiteY1198" fmla="*/ 2305011 h 4566136"/>
              <a:gd name="connsiteX1199" fmla="*/ 50 w 4414940"/>
              <a:gd name="connsiteY1199" fmla="*/ 2274331 h 4566136"/>
              <a:gd name="connsiteX1200" fmla="*/ 229 w 4414940"/>
              <a:gd name="connsiteY1200" fmla="*/ 2243687 h 4566136"/>
              <a:gd name="connsiteX1201" fmla="*/ 3952840 w 4414940"/>
              <a:gd name="connsiteY1201" fmla="*/ 2220363 h 4566136"/>
              <a:gd name="connsiteX1202" fmla="*/ 3953665 w 4414940"/>
              <a:gd name="connsiteY1202" fmla="*/ 2282476 h 4566136"/>
              <a:gd name="connsiteX1203" fmla="*/ 3951943 w 4414940"/>
              <a:gd name="connsiteY1203" fmla="*/ 2344590 h 4566136"/>
              <a:gd name="connsiteX1204" fmla="*/ 3847703 w 4414940"/>
              <a:gd name="connsiteY1204" fmla="*/ 2339961 h 4566136"/>
              <a:gd name="connsiteX1205" fmla="*/ 3849318 w 4414940"/>
              <a:gd name="connsiteY1205" fmla="*/ 2281723 h 4566136"/>
              <a:gd name="connsiteX1206" fmla="*/ 3848528 w 4414940"/>
              <a:gd name="connsiteY1206" fmla="*/ 2223485 h 4566136"/>
              <a:gd name="connsiteX1207" fmla="*/ 1502252 w 4414940"/>
              <a:gd name="connsiteY1207" fmla="*/ 2209777 h 4566136"/>
              <a:gd name="connsiteX1208" fmla="*/ 1501570 w 4414940"/>
              <a:gd name="connsiteY1208" fmla="*/ 2219825 h 4566136"/>
              <a:gd name="connsiteX1209" fmla="*/ 1499956 w 4414940"/>
              <a:gd name="connsiteY1209" fmla="*/ 2256210 h 4566136"/>
              <a:gd name="connsiteX1210" fmla="*/ 1499705 w 4414940"/>
              <a:gd name="connsiteY1210" fmla="*/ 2268553 h 4566136"/>
              <a:gd name="connsiteX1211" fmla="*/ 1499633 w 4414940"/>
              <a:gd name="connsiteY1211" fmla="*/ 2272644 h 4566136"/>
              <a:gd name="connsiteX1212" fmla="*/ 1499633 w 4414940"/>
              <a:gd name="connsiteY1212" fmla="*/ 2280646 h 4566136"/>
              <a:gd name="connsiteX1213" fmla="*/ 1500315 w 4414940"/>
              <a:gd name="connsiteY1213" fmla="*/ 2302857 h 4566136"/>
              <a:gd name="connsiteX1214" fmla="*/ 1580692 w 4414940"/>
              <a:gd name="connsiteY1214" fmla="*/ 2299556 h 4566136"/>
              <a:gd name="connsiteX1215" fmla="*/ 1580082 w 4414940"/>
              <a:gd name="connsiteY1215" fmla="*/ 2280036 h 4566136"/>
              <a:gd name="connsiteX1216" fmla="*/ 1580082 w 4414940"/>
              <a:gd name="connsiteY1216" fmla="*/ 2272608 h 4566136"/>
              <a:gd name="connsiteX1217" fmla="*/ 1580154 w 4414940"/>
              <a:gd name="connsiteY1217" fmla="*/ 2268984 h 4566136"/>
              <a:gd name="connsiteX1218" fmla="*/ 1580369 w 4414940"/>
              <a:gd name="connsiteY1218" fmla="*/ 2258004 h 4566136"/>
              <a:gd name="connsiteX1219" fmla="*/ 1581733 w 4414940"/>
              <a:gd name="connsiteY1219" fmla="*/ 2226319 h 4566136"/>
              <a:gd name="connsiteX1220" fmla="*/ 1582379 w 4414940"/>
              <a:gd name="connsiteY1220" fmla="*/ 2216487 h 4566136"/>
              <a:gd name="connsiteX1221" fmla="*/ 4414043 w 4414940"/>
              <a:gd name="connsiteY1221" fmla="*/ 2209670 h 4566136"/>
              <a:gd name="connsiteX1222" fmla="*/ 4414940 w 4414940"/>
              <a:gd name="connsiteY1222" fmla="*/ 2288971 h 4566136"/>
              <a:gd name="connsiteX1223" fmla="*/ 4414150 w 4414940"/>
              <a:gd name="connsiteY1223" fmla="*/ 2328622 h 4566136"/>
              <a:gd name="connsiteX1224" fmla="*/ 4413504 w 4414940"/>
              <a:gd name="connsiteY1224" fmla="*/ 2348429 h 4566136"/>
              <a:gd name="connsiteX1225" fmla="*/ 4412643 w 4414940"/>
              <a:gd name="connsiteY1225" fmla="*/ 2368237 h 4566136"/>
              <a:gd name="connsiteX1226" fmla="*/ 4308403 w 4414940"/>
              <a:gd name="connsiteY1226" fmla="*/ 2363464 h 4566136"/>
              <a:gd name="connsiteX1227" fmla="*/ 4309229 w 4414940"/>
              <a:gd name="connsiteY1227" fmla="*/ 2344626 h 4566136"/>
              <a:gd name="connsiteX1228" fmla="*/ 4309838 w 4414940"/>
              <a:gd name="connsiteY1228" fmla="*/ 2325787 h 4566136"/>
              <a:gd name="connsiteX1229" fmla="*/ 4310592 w 4414940"/>
              <a:gd name="connsiteY1229" fmla="*/ 2288074 h 4566136"/>
              <a:gd name="connsiteX1230" fmla="*/ 4309731 w 4414940"/>
              <a:gd name="connsiteY1230" fmla="*/ 2212648 h 4566136"/>
              <a:gd name="connsiteX1231" fmla="*/ 1497803 w 4414940"/>
              <a:gd name="connsiteY1231" fmla="*/ 2204610 h 4566136"/>
              <a:gd name="connsiteX1232" fmla="*/ 1587402 w 4414940"/>
              <a:gd name="connsiteY1232" fmla="*/ 2212074 h 4566136"/>
              <a:gd name="connsiteX1233" fmla="*/ 1587259 w 4414940"/>
              <a:gd name="connsiteY1233" fmla="*/ 2214370 h 4566136"/>
              <a:gd name="connsiteX1234" fmla="*/ 1586469 w 4414940"/>
              <a:gd name="connsiteY1234" fmla="*/ 2226570 h 4566136"/>
              <a:gd name="connsiteX1235" fmla="*/ 1585106 w 4414940"/>
              <a:gd name="connsiteY1235" fmla="*/ 2257932 h 4566136"/>
              <a:gd name="connsiteX1236" fmla="*/ 1584891 w 4414940"/>
              <a:gd name="connsiteY1236" fmla="*/ 2268948 h 4566136"/>
              <a:gd name="connsiteX1237" fmla="*/ 1584783 w 4414940"/>
              <a:gd name="connsiteY1237" fmla="*/ 2272644 h 4566136"/>
              <a:gd name="connsiteX1238" fmla="*/ 1584783 w 4414940"/>
              <a:gd name="connsiteY1238" fmla="*/ 2279677 h 4566136"/>
              <a:gd name="connsiteX1239" fmla="*/ 1585537 w 4414940"/>
              <a:gd name="connsiteY1239" fmla="*/ 2303970 h 4566136"/>
              <a:gd name="connsiteX1240" fmla="*/ 1495721 w 4414940"/>
              <a:gd name="connsiteY1240" fmla="*/ 2307773 h 4566136"/>
              <a:gd name="connsiteX1241" fmla="*/ 1494896 w 4414940"/>
              <a:gd name="connsiteY1241" fmla="*/ 2280861 h 4566136"/>
              <a:gd name="connsiteX1242" fmla="*/ 1494896 w 4414940"/>
              <a:gd name="connsiteY1242" fmla="*/ 2272501 h 4566136"/>
              <a:gd name="connsiteX1243" fmla="*/ 1494968 w 4414940"/>
              <a:gd name="connsiteY1243" fmla="*/ 2268482 h 4566136"/>
              <a:gd name="connsiteX1244" fmla="*/ 1495219 w 4414940"/>
              <a:gd name="connsiteY1244" fmla="*/ 2256174 h 4566136"/>
              <a:gd name="connsiteX1245" fmla="*/ 1496834 w 4414940"/>
              <a:gd name="connsiteY1245" fmla="*/ 2219501 h 4566136"/>
              <a:gd name="connsiteX1246" fmla="*/ 1497659 w 4414940"/>
              <a:gd name="connsiteY1246" fmla="*/ 2207050 h 4566136"/>
              <a:gd name="connsiteX1247" fmla="*/ 1176399 w 4414940"/>
              <a:gd name="connsiteY1247" fmla="*/ 2110489 h 4566136"/>
              <a:gd name="connsiteX1248" fmla="*/ 1260760 w 4414940"/>
              <a:gd name="connsiteY1248" fmla="*/ 2122833 h 4566136"/>
              <a:gd name="connsiteX1249" fmla="*/ 1291870 w 4414940"/>
              <a:gd name="connsiteY1249" fmla="*/ 2564049 h 4566136"/>
              <a:gd name="connsiteX1250" fmla="*/ 1376697 w 4414940"/>
              <a:gd name="connsiteY1250" fmla="*/ 2769371 h 4566136"/>
              <a:gd name="connsiteX1251" fmla="*/ 1503149 w 4414940"/>
              <a:gd name="connsiteY1251" fmla="*/ 2952266 h 4566136"/>
              <a:gd name="connsiteX1252" fmla="*/ 1438703 w 4414940"/>
              <a:gd name="connsiteY1252" fmla="*/ 3007957 h 4566136"/>
              <a:gd name="connsiteX1253" fmla="*/ 1301846 w 4414940"/>
              <a:gd name="connsiteY1253" fmla="*/ 2810062 h 4566136"/>
              <a:gd name="connsiteX1254" fmla="*/ 1210093 w 4414940"/>
              <a:gd name="connsiteY1254" fmla="*/ 2588019 h 4566136"/>
              <a:gd name="connsiteX1255" fmla="*/ 1176399 w 4414940"/>
              <a:gd name="connsiteY1255" fmla="*/ 2110489 h 4566136"/>
              <a:gd name="connsiteX1256" fmla="*/ 3246843 w 4414940"/>
              <a:gd name="connsiteY1256" fmla="*/ 2099365 h 4566136"/>
              <a:gd name="connsiteX1257" fmla="*/ 3251580 w 4414940"/>
              <a:gd name="connsiteY1257" fmla="*/ 2126313 h 4566136"/>
              <a:gd name="connsiteX1258" fmla="*/ 3255096 w 4414940"/>
              <a:gd name="connsiteY1258" fmla="*/ 2153476 h 4566136"/>
              <a:gd name="connsiteX1259" fmla="*/ 3111636 w 4414940"/>
              <a:gd name="connsiteY1259" fmla="*/ 2171131 h 4566136"/>
              <a:gd name="connsiteX1260" fmla="*/ 3108694 w 4414940"/>
              <a:gd name="connsiteY1260" fmla="*/ 2148022 h 4566136"/>
              <a:gd name="connsiteX1261" fmla="*/ 3104639 w 4414940"/>
              <a:gd name="connsiteY1261" fmla="*/ 2125093 h 4566136"/>
              <a:gd name="connsiteX1262" fmla="*/ 1531999 w 4414940"/>
              <a:gd name="connsiteY1262" fmla="*/ 2049058 h 4566136"/>
              <a:gd name="connsiteX1263" fmla="*/ 1530887 w 4414940"/>
              <a:gd name="connsiteY1263" fmla="*/ 2052610 h 4566136"/>
              <a:gd name="connsiteX1264" fmla="*/ 1521450 w 4414940"/>
              <a:gd name="connsiteY1264" fmla="*/ 2088242 h 4566136"/>
              <a:gd name="connsiteX1265" fmla="*/ 1520660 w 4414940"/>
              <a:gd name="connsiteY1265" fmla="*/ 2091902 h 4566136"/>
              <a:gd name="connsiteX1266" fmla="*/ 1520194 w 4414940"/>
              <a:gd name="connsiteY1266" fmla="*/ 2094127 h 4566136"/>
              <a:gd name="connsiteX1267" fmla="*/ 1517359 w 4414940"/>
              <a:gd name="connsiteY1267" fmla="*/ 2107332 h 4566136"/>
              <a:gd name="connsiteX1268" fmla="*/ 1511044 w 4414940"/>
              <a:gd name="connsiteY1268" fmla="*/ 2139877 h 4566136"/>
              <a:gd name="connsiteX1269" fmla="*/ 1590345 w 4414940"/>
              <a:gd name="connsiteY1269" fmla="*/ 2153190 h 4566136"/>
              <a:gd name="connsiteX1270" fmla="*/ 1595799 w 4414940"/>
              <a:gd name="connsiteY1270" fmla="*/ 2125201 h 4566136"/>
              <a:gd name="connsiteX1271" fmla="*/ 1598526 w 4414940"/>
              <a:gd name="connsiteY1271" fmla="*/ 2112427 h 4566136"/>
              <a:gd name="connsiteX1272" fmla="*/ 1598957 w 4414940"/>
              <a:gd name="connsiteY1272" fmla="*/ 2110382 h 4566136"/>
              <a:gd name="connsiteX1273" fmla="*/ 1599674 w 4414940"/>
              <a:gd name="connsiteY1273" fmla="*/ 2106973 h 4566136"/>
              <a:gd name="connsiteX1274" fmla="*/ 1608143 w 4414940"/>
              <a:gd name="connsiteY1274" fmla="*/ 2075109 h 4566136"/>
              <a:gd name="connsiteX1275" fmla="*/ 1609076 w 4414940"/>
              <a:gd name="connsiteY1275" fmla="*/ 2072059 h 4566136"/>
              <a:gd name="connsiteX1276" fmla="*/ 1528913 w 4414940"/>
              <a:gd name="connsiteY1276" fmla="*/ 2043137 h 4566136"/>
              <a:gd name="connsiteX1277" fmla="*/ 1615104 w 4414940"/>
              <a:gd name="connsiteY1277" fmla="*/ 2068829 h 4566136"/>
              <a:gd name="connsiteX1278" fmla="*/ 1613776 w 4414940"/>
              <a:gd name="connsiteY1278" fmla="*/ 2073063 h 4566136"/>
              <a:gd name="connsiteX1279" fmla="*/ 1612772 w 4414940"/>
              <a:gd name="connsiteY1279" fmla="*/ 2076293 h 4566136"/>
              <a:gd name="connsiteX1280" fmla="*/ 1604339 w 4414940"/>
              <a:gd name="connsiteY1280" fmla="*/ 2108121 h 4566136"/>
              <a:gd name="connsiteX1281" fmla="*/ 1603657 w 4414940"/>
              <a:gd name="connsiteY1281" fmla="*/ 2111315 h 4566136"/>
              <a:gd name="connsiteX1282" fmla="*/ 1603227 w 4414940"/>
              <a:gd name="connsiteY1282" fmla="*/ 2113360 h 4566136"/>
              <a:gd name="connsiteX1283" fmla="*/ 1600500 w 4414940"/>
              <a:gd name="connsiteY1283" fmla="*/ 2126170 h 4566136"/>
              <a:gd name="connsiteX1284" fmla="*/ 1594794 w 4414940"/>
              <a:gd name="connsiteY1284" fmla="*/ 2156240 h 4566136"/>
              <a:gd name="connsiteX1285" fmla="*/ 1594399 w 4414940"/>
              <a:gd name="connsiteY1285" fmla="*/ 2158680 h 4566136"/>
              <a:gd name="connsiteX1286" fmla="*/ 1505697 w 4414940"/>
              <a:gd name="connsiteY1286" fmla="*/ 2143789 h 4566136"/>
              <a:gd name="connsiteX1287" fmla="*/ 1506020 w 4414940"/>
              <a:gd name="connsiteY1287" fmla="*/ 2141492 h 4566136"/>
              <a:gd name="connsiteX1288" fmla="*/ 1512730 w 4414940"/>
              <a:gd name="connsiteY1288" fmla="*/ 2106327 h 4566136"/>
              <a:gd name="connsiteX1289" fmla="*/ 1515565 w 4414940"/>
              <a:gd name="connsiteY1289" fmla="*/ 2093122 h 4566136"/>
              <a:gd name="connsiteX1290" fmla="*/ 1516031 w 4414940"/>
              <a:gd name="connsiteY1290" fmla="*/ 2090933 h 4566136"/>
              <a:gd name="connsiteX1291" fmla="*/ 1516857 w 4414940"/>
              <a:gd name="connsiteY1291" fmla="*/ 2087058 h 4566136"/>
              <a:gd name="connsiteX1292" fmla="*/ 1526330 w 4414940"/>
              <a:gd name="connsiteY1292" fmla="*/ 2051354 h 4566136"/>
              <a:gd name="connsiteX1293" fmla="*/ 1527550 w 4414940"/>
              <a:gd name="connsiteY1293" fmla="*/ 2047443 h 4566136"/>
              <a:gd name="connsiteX1294" fmla="*/ 701275 w 4414940"/>
              <a:gd name="connsiteY1294" fmla="*/ 2024551 h 4566136"/>
              <a:gd name="connsiteX1295" fmla="*/ 700055 w 4414940"/>
              <a:gd name="connsiteY1295" fmla="*/ 2032086 h 4566136"/>
              <a:gd name="connsiteX1296" fmla="*/ 694852 w 4414940"/>
              <a:gd name="connsiteY1296" fmla="*/ 2069225 h 4566136"/>
              <a:gd name="connsiteX1297" fmla="*/ 690546 w 4414940"/>
              <a:gd name="connsiteY1297" fmla="*/ 2106400 h 4566136"/>
              <a:gd name="connsiteX1298" fmla="*/ 687101 w 4414940"/>
              <a:gd name="connsiteY1298" fmla="*/ 2143646 h 4566136"/>
              <a:gd name="connsiteX1299" fmla="*/ 686024 w 4414940"/>
              <a:gd name="connsiteY1299" fmla="*/ 2158717 h 4566136"/>
              <a:gd name="connsiteX1300" fmla="*/ 685379 w 4414940"/>
              <a:gd name="connsiteY1300" fmla="*/ 2168477 h 4566136"/>
              <a:gd name="connsiteX1301" fmla="*/ 683513 w 4414940"/>
              <a:gd name="connsiteY1301" fmla="*/ 2202853 h 4566136"/>
              <a:gd name="connsiteX1302" fmla="*/ 683082 w 4414940"/>
              <a:gd name="connsiteY1302" fmla="*/ 2213403 h 4566136"/>
              <a:gd name="connsiteX1303" fmla="*/ 846708 w 4414940"/>
              <a:gd name="connsiteY1303" fmla="*/ 2219072 h 4566136"/>
              <a:gd name="connsiteX1304" fmla="*/ 847139 w 4414940"/>
              <a:gd name="connsiteY1304" fmla="*/ 2209168 h 4566136"/>
              <a:gd name="connsiteX1305" fmla="*/ 848789 w 4414940"/>
              <a:gd name="connsiteY1305" fmla="*/ 2179063 h 4566136"/>
              <a:gd name="connsiteX1306" fmla="*/ 850296 w 4414940"/>
              <a:gd name="connsiteY1306" fmla="*/ 2156851 h 4566136"/>
              <a:gd name="connsiteX1307" fmla="*/ 853382 w 4414940"/>
              <a:gd name="connsiteY1307" fmla="*/ 2123372 h 4566136"/>
              <a:gd name="connsiteX1308" fmla="*/ 857258 w 4414940"/>
              <a:gd name="connsiteY1308" fmla="*/ 2089965 h 4566136"/>
              <a:gd name="connsiteX1309" fmla="*/ 861922 w 4414940"/>
              <a:gd name="connsiteY1309" fmla="*/ 2056666 h 4566136"/>
              <a:gd name="connsiteX1310" fmla="*/ 862963 w 4414940"/>
              <a:gd name="connsiteY1310" fmla="*/ 2050315 h 4566136"/>
              <a:gd name="connsiteX1311" fmla="*/ 693344 w 4414940"/>
              <a:gd name="connsiteY1311" fmla="*/ 2013463 h 4566136"/>
              <a:gd name="connsiteX1312" fmla="*/ 874123 w 4414940"/>
              <a:gd name="connsiteY1312" fmla="*/ 2042277 h 4566136"/>
              <a:gd name="connsiteX1313" fmla="*/ 873333 w 4414940"/>
              <a:gd name="connsiteY1313" fmla="*/ 2047049 h 4566136"/>
              <a:gd name="connsiteX1314" fmla="*/ 872651 w 4414940"/>
              <a:gd name="connsiteY1314" fmla="*/ 2051212 h 4566136"/>
              <a:gd name="connsiteX1315" fmla="*/ 871539 w 4414940"/>
              <a:gd name="connsiteY1315" fmla="*/ 2058030 h 4566136"/>
              <a:gd name="connsiteX1316" fmla="*/ 866874 w 4414940"/>
              <a:gd name="connsiteY1316" fmla="*/ 2091185 h 4566136"/>
              <a:gd name="connsiteX1317" fmla="*/ 863035 w 4414940"/>
              <a:gd name="connsiteY1317" fmla="*/ 2124377 h 4566136"/>
              <a:gd name="connsiteX1318" fmla="*/ 859985 w 4414940"/>
              <a:gd name="connsiteY1318" fmla="*/ 2157641 h 4566136"/>
              <a:gd name="connsiteX1319" fmla="*/ 858478 w 4414940"/>
              <a:gd name="connsiteY1319" fmla="*/ 2179816 h 4566136"/>
              <a:gd name="connsiteX1320" fmla="*/ 856827 w 4414940"/>
              <a:gd name="connsiteY1320" fmla="*/ 2209599 h 4566136"/>
              <a:gd name="connsiteX1321" fmla="*/ 856181 w 4414940"/>
              <a:gd name="connsiteY1321" fmla="*/ 2224347 h 4566136"/>
              <a:gd name="connsiteX1322" fmla="*/ 855894 w 4414940"/>
              <a:gd name="connsiteY1322" fmla="*/ 2229047 h 4566136"/>
              <a:gd name="connsiteX1323" fmla="*/ 672963 w 4414940"/>
              <a:gd name="connsiteY1323" fmla="*/ 2222732 h 4566136"/>
              <a:gd name="connsiteX1324" fmla="*/ 673214 w 4414940"/>
              <a:gd name="connsiteY1324" fmla="*/ 2217852 h 4566136"/>
              <a:gd name="connsiteX1325" fmla="*/ 673896 w 4414940"/>
              <a:gd name="connsiteY1325" fmla="*/ 2202422 h 4566136"/>
              <a:gd name="connsiteX1326" fmla="*/ 675798 w 4414940"/>
              <a:gd name="connsiteY1326" fmla="*/ 2167724 h 4566136"/>
              <a:gd name="connsiteX1327" fmla="*/ 676444 w 4414940"/>
              <a:gd name="connsiteY1327" fmla="*/ 2158035 h 4566136"/>
              <a:gd name="connsiteX1328" fmla="*/ 677520 w 4414940"/>
              <a:gd name="connsiteY1328" fmla="*/ 2142749 h 4566136"/>
              <a:gd name="connsiteX1329" fmla="*/ 680965 w 4414940"/>
              <a:gd name="connsiteY1329" fmla="*/ 2105323 h 4566136"/>
              <a:gd name="connsiteX1330" fmla="*/ 685307 w 4414940"/>
              <a:gd name="connsiteY1330" fmla="*/ 2067933 h 4566136"/>
              <a:gd name="connsiteX1331" fmla="*/ 690546 w 4414940"/>
              <a:gd name="connsiteY1331" fmla="*/ 2030651 h 4566136"/>
              <a:gd name="connsiteX1332" fmla="*/ 691837 w 4414940"/>
              <a:gd name="connsiteY1332" fmla="*/ 2022721 h 4566136"/>
              <a:gd name="connsiteX1333" fmla="*/ 4392800 w 4414940"/>
              <a:gd name="connsiteY1333" fmla="*/ 1964733 h 4566136"/>
              <a:gd name="connsiteX1334" fmla="*/ 4395204 w 4414940"/>
              <a:gd name="connsiteY1334" fmla="*/ 1981239 h 4566136"/>
              <a:gd name="connsiteX1335" fmla="*/ 4397321 w 4414940"/>
              <a:gd name="connsiteY1335" fmla="*/ 1997781 h 4566136"/>
              <a:gd name="connsiteX1336" fmla="*/ 4401448 w 4414940"/>
              <a:gd name="connsiteY1336" fmla="*/ 2030829 h 4566136"/>
              <a:gd name="connsiteX1337" fmla="*/ 4404821 w 4414940"/>
              <a:gd name="connsiteY1337" fmla="*/ 2063985 h 4566136"/>
              <a:gd name="connsiteX1338" fmla="*/ 4406507 w 4414940"/>
              <a:gd name="connsiteY1338" fmla="*/ 2080563 h 4566136"/>
              <a:gd name="connsiteX1339" fmla="*/ 4407835 w 4414940"/>
              <a:gd name="connsiteY1339" fmla="*/ 2097177 h 4566136"/>
              <a:gd name="connsiteX1340" fmla="*/ 4050082 w 4414940"/>
              <a:gd name="connsiteY1340" fmla="*/ 2126457 h 4566136"/>
              <a:gd name="connsiteX1341" fmla="*/ 4049006 w 4414940"/>
              <a:gd name="connsiteY1341" fmla="*/ 2112642 h 4566136"/>
              <a:gd name="connsiteX1342" fmla="*/ 4047571 w 4414940"/>
              <a:gd name="connsiteY1342" fmla="*/ 2098863 h 4566136"/>
              <a:gd name="connsiteX1343" fmla="*/ 4044808 w 4414940"/>
              <a:gd name="connsiteY1343" fmla="*/ 2071341 h 4566136"/>
              <a:gd name="connsiteX1344" fmla="*/ 4041327 w 4414940"/>
              <a:gd name="connsiteY1344" fmla="*/ 2043855 h 4566136"/>
              <a:gd name="connsiteX1345" fmla="*/ 4039605 w 4414940"/>
              <a:gd name="connsiteY1345" fmla="*/ 2030147 h 4566136"/>
              <a:gd name="connsiteX1346" fmla="*/ 4037595 w 4414940"/>
              <a:gd name="connsiteY1346" fmla="*/ 2016440 h 4566136"/>
              <a:gd name="connsiteX1347" fmla="*/ 3271926 w 4414940"/>
              <a:gd name="connsiteY1347" fmla="*/ 1919232 h 4566136"/>
              <a:gd name="connsiteX1348" fmla="*/ 3292056 w 4414940"/>
              <a:gd name="connsiteY1348" fmla="*/ 1981525 h 4566136"/>
              <a:gd name="connsiteX1349" fmla="*/ 3122761 w 4414940"/>
              <a:gd name="connsiteY1349" fmla="*/ 2030792 h 4566136"/>
              <a:gd name="connsiteX1350" fmla="*/ 3106039 w 4414940"/>
              <a:gd name="connsiteY1350" fmla="*/ 1979013 h 4566136"/>
              <a:gd name="connsiteX1351" fmla="*/ 3144721 w 4414940"/>
              <a:gd name="connsiteY1351" fmla="*/ 1808749 h 4566136"/>
              <a:gd name="connsiteX1352" fmla="*/ 3157352 w 4414940"/>
              <a:gd name="connsiteY1352" fmla="*/ 1833042 h 4566136"/>
              <a:gd name="connsiteX1353" fmla="*/ 3163632 w 4414940"/>
              <a:gd name="connsiteY1353" fmla="*/ 1845170 h 4566136"/>
              <a:gd name="connsiteX1354" fmla="*/ 3169337 w 4414940"/>
              <a:gd name="connsiteY1354" fmla="*/ 1857586 h 4566136"/>
              <a:gd name="connsiteX1355" fmla="*/ 3038615 w 4414940"/>
              <a:gd name="connsiteY1355" fmla="*/ 1919232 h 4566136"/>
              <a:gd name="connsiteX1356" fmla="*/ 3033771 w 4414940"/>
              <a:gd name="connsiteY1356" fmla="*/ 1908611 h 4566136"/>
              <a:gd name="connsiteX1357" fmla="*/ 3028353 w 4414940"/>
              <a:gd name="connsiteY1357" fmla="*/ 1898241 h 4566136"/>
              <a:gd name="connsiteX1358" fmla="*/ 3017588 w 4414940"/>
              <a:gd name="connsiteY1358" fmla="*/ 1877536 h 4566136"/>
              <a:gd name="connsiteX1359" fmla="*/ 2987194 w 4414940"/>
              <a:gd name="connsiteY1359" fmla="*/ 1774445 h 4566136"/>
              <a:gd name="connsiteX1360" fmla="*/ 3003055 w 4414940"/>
              <a:gd name="connsiteY1360" fmla="*/ 1797697 h 4566136"/>
              <a:gd name="connsiteX1361" fmla="*/ 2969971 w 4414940"/>
              <a:gd name="connsiteY1361" fmla="*/ 1819658 h 4566136"/>
              <a:gd name="connsiteX1362" fmla="*/ 2954828 w 4414940"/>
              <a:gd name="connsiteY1362" fmla="*/ 1797482 h 4566136"/>
              <a:gd name="connsiteX1363" fmla="*/ 1515673 w 4414940"/>
              <a:gd name="connsiteY1363" fmla="*/ 1762497 h 4566136"/>
              <a:gd name="connsiteX1364" fmla="*/ 1628094 w 4414940"/>
              <a:gd name="connsiteY1364" fmla="*/ 1836416 h 4566136"/>
              <a:gd name="connsiteX1365" fmla="*/ 1613131 w 4414940"/>
              <a:gd name="connsiteY1365" fmla="*/ 1860242 h 4566136"/>
              <a:gd name="connsiteX1366" fmla="*/ 1498162 w 4414940"/>
              <a:gd name="connsiteY1366" fmla="*/ 1790342 h 4566136"/>
              <a:gd name="connsiteX1367" fmla="*/ 1515673 w 4414940"/>
              <a:gd name="connsiteY1367" fmla="*/ 1762497 h 4566136"/>
              <a:gd name="connsiteX1368" fmla="*/ 2956946 w 4414940"/>
              <a:gd name="connsiteY1368" fmla="*/ 1734579 h 4566136"/>
              <a:gd name="connsiteX1369" fmla="*/ 2965809 w 4414940"/>
              <a:gd name="connsiteY1369" fmla="*/ 1745488 h 4566136"/>
              <a:gd name="connsiteX1370" fmla="*/ 2974242 w 4414940"/>
              <a:gd name="connsiteY1370" fmla="*/ 1756755 h 4566136"/>
              <a:gd name="connsiteX1371" fmla="*/ 2942485 w 4414940"/>
              <a:gd name="connsiteY1371" fmla="*/ 1780581 h 4566136"/>
              <a:gd name="connsiteX1372" fmla="*/ 2934447 w 4414940"/>
              <a:gd name="connsiteY1372" fmla="*/ 1769852 h 4566136"/>
              <a:gd name="connsiteX1373" fmla="*/ 2925979 w 4414940"/>
              <a:gd name="connsiteY1373" fmla="*/ 1759446 h 4566136"/>
              <a:gd name="connsiteX1374" fmla="*/ 1552704 w 4414940"/>
              <a:gd name="connsiteY1374" fmla="*/ 1710251 h 4566136"/>
              <a:gd name="connsiteX1375" fmla="*/ 1659743 w 4414940"/>
              <a:gd name="connsiteY1375" fmla="*/ 1791777 h 4566136"/>
              <a:gd name="connsiteX1376" fmla="*/ 1642949 w 4414940"/>
              <a:gd name="connsiteY1376" fmla="*/ 1814347 h 4566136"/>
              <a:gd name="connsiteX1377" fmla="*/ 1533076 w 4414940"/>
              <a:gd name="connsiteY1377" fmla="*/ 1736697 h 4566136"/>
              <a:gd name="connsiteX1378" fmla="*/ 1552704 w 4414940"/>
              <a:gd name="connsiteY1378" fmla="*/ 1710251 h 4566136"/>
              <a:gd name="connsiteX1379" fmla="*/ 2924400 w 4414940"/>
              <a:gd name="connsiteY1379" fmla="*/ 1696507 h 4566136"/>
              <a:gd name="connsiteX1380" fmla="*/ 2943095 w 4414940"/>
              <a:gd name="connsiteY1380" fmla="*/ 1717534 h 4566136"/>
              <a:gd name="connsiteX1381" fmla="*/ 2912810 w 4414940"/>
              <a:gd name="connsiteY1381" fmla="*/ 1743191 h 4566136"/>
              <a:gd name="connsiteX1382" fmla="*/ 2894976 w 4414940"/>
              <a:gd name="connsiteY1382" fmla="*/ 1723168 h 4566136"/>
              <a:gd name="connsiteX1383" fmla="*/ 4175780 w 4414940"/>
              <a:gd name="connsiteY1383" fmla="*/ 1667013 h 4566136"/>
              <a:gd name="connsiteX1384" fmla="*/ 4192071 w 4414940"/>
              <a:gd name="connsiteY1384" fmla="*/ 1720335 h 4566136"/>
              <a:gd name="connsiteX1385" fmla="*/ 4199570 w 4414940"/>
              <a:gd name="connsiteY1385" fmla="*/ 1747175 h 4566136"/>
              <a:gd name="connsiteX1386" fmla="*/ 4206783 w 4414940"/>
              <a:gd name="connsiteY1386" fmla="*/ 1774088 h 4566136"/>
              <a:gd name="connsiteX1387" fmla="*/ 3922088 w 4414940"/>
              <a:gd name="connsiteY1387" fmla="*/ 1848042 h 4566136"/>
              <a:gd name="connsiteX1388" fmla="*/ 3915952 w 4414940"/>
              <a:gd name="connsiteY1388" fmla="*/ 1825149 h 4566136"/>
              <a:gd name="connsiteX1389" fmla="*/ 3909565 w 4414940"/>
              <a:gd name="connsiteY1389" fmla="*/ 1802327 h 4566136"/>
              <a:gd name="connsiteX1390" fmla="*/ 3895714 w 4414940"/>
              <a:gd name="connsiteY1390" fmla="*/ 1757007 h 4566136"/>
              <a:gd name="connsiteX1391" fmla="*/ 1851106 w 4414940"/>
              <a:gd name="connsiteY1391" fmla="*/ 1664464 h 4566136"/>
              <a:gd name="connsiteX1392" fmla="*/ 1875937 w 4414940"/>
              <a:gd name="connsiteY1392" fmla="*/ 1699055 h 4566136"/>
              <a:gd name="connsiteX1393" fmla="*/ 1858247 w 4414940"/>
              <a:gd name="connsiteY1393" fmla="*/ 1711937 h 4566136"/>
              <a:gd name="connsiteX1394" fmla="*/ 1841238 w 4414940"/>
              <a:gd name="connsiteY1394" fmla="*/ 1725716 h 4566136"/>
              <a:gd name="connsiteX1395" fmla="*/ 1814290 w 4414940"/>
              <a:gd name="connsiteY1395" fmla="*/ 1692740 h 4566136"/>
              <a:gd name="connsiteX1396" fmla="*/ 1832339 w 4414940"/>
              <a:gd name="connsiteY1396" fmla="*/ 1678135 h 4566136"/>
              <a:gd name="connsiteX1397" fmla="*/ 1593108 w 4414940"/>
              <a:gd name="connsiteY1397" fmla="*/ 1660624 h 4566136"/>
              <a:gd name="connsiteX1398" fmla="*/ 1694226 w 4414940"/>
              <a:gd name="connsiteY1398" fmla="*/ 1749398 h 4566136"/>
              <a:gd name="connsiteX1399" fmla="*/ 1689633 w 4414940"/>
              <a:gd name="connsiteY1399" fmla="*/ 1754709 h 4566136"/>
              <a:gd name="connsiteX1400" fmla="*/ 1685184 w 4414940"/>
              <a:gd name="connsiteY1400" fmla="*/ 1760127 h 4566136"/>
              <a:gd name="connsiteX1401" fmla="*/ 1676213 w 4414940"/>
              <a:gd name="connsiteY1401" fmla="*/ 1770964 h 4566136"/>
              <a:gd name="connsiteX1402" fmla="*/ 1571973 w 4414940"/>
              <a:gd name="connsiteY1402" fmla="*/ 1685850 h 4566136"/>
              <a:gd name="connsiteX1403" fmla="*/ 1582487 w 4414940"/>
              <a:gd name="connsiteY1403" fmla="*/ 1673183 h 4566136"/>
              <a:gd name="connsiteX1404" fmla="*/ 1587726 w 4414940"/>
              <a:gd name="connsiteY1404" fmla="*/ 1666832 h 4566136"/>
              <a:gd name="connsiteX1405" fmla="*/ 1593108 w 4414940"/>
              <a:gd name="connsiteY1405" fmla="*/ 1660624 h 4566136"/>
              <a:gd name="connsiteX1406" fmla="*/ 3383198 w 4414940"/>
              <a:gd name="connsiteY1406" fmla="*/ 1653664 h 4566136"/>
              <a:gd name="connsiteX1407" fmla="*/ 3233243 w 4414940"/>
              <a:gd name="connsiteY1407" fmla="*/ 1738706 h 4566136"/>
              <a:gd name="connsiteX1408" fmla="*/ 3244870 w 4414940"/>
              <a:gd name="connsiteY1408" fmla="*/ 1760092 h 4566136"/>
              <a:gd name="connsiteX1409" fmla="*/ 3249247 w 4414940"/>
              <a:gd name="connsiteY1409" fmla="*/ 1768489 h 4566136"/>
              <a:gd name="connsiteX1410" fmla="*/ 3257572 w 4414940"/>
              <a:gd name="connsiteY1410" fmla="*/ 1784529 h 4566136"/>
              <a:gd name="connsiteX1411" fmla="*/ 3260156 w 4414940"/>
              <a:gd name="connsiteY1411" fmla="*/ 1789516 h 4566136"/>
              <a:gd name="connsiteX1412" fmla="*/ 3265718 w 4414940"/>
              <a:gd name="connsiteY1412" fmla="*/ 1800784 h 4566136"/>
              <a:gd name="connsiteX1413" fmla="*/ 3280753 w 4414940"/>
              <a:gd name="connsiteY1413" fmla="*/ 1833545 h 4566136"/>
              <a:gd name="connsiteX1414" fmla="*/ 3283336 w 4414940"/>
              <a:gd name="connsiteY1414" fmla="*/ 1839214 h 4566136"/>
              <a:gd name="connsiteX1415" fmla="*/ 3288108 w 4414940"/>
              <a:gd name="connsiteY1415" fmla="*/ 1850158 h 4566136"/>
              <a:gd name="connsiteX1416" fmla="*/ 3294819 w 4414940"/>
              <a:gd name="connsiteY1416" fmla="*/ 1866916 h 4566136"/>
              <a:gd name="connsiteX1417" fmla="*/ 3299017 w 4414940"/>
              <a:gd name="connsiteY1417" fmla="*/ 1877501 h 4566136"/>
              <a:gd name="connsiteX1418" fmla="*/ 3308024 w 4414940"/>
              <a:gd name="connsiteY1418" fmla="*/ 1900610 h 4566136"/>
              <a:gd name="connsiteX1419" fmla="*/ 3319722 w 4414940"/>
              <a:gd name="connsiteY1419" fmla="*/ 1934878 h 4566136"/>
              <a:gd name="connsiteX1420" fmla="*/ 3321731 w 4414940"/>
              <a:gd name="connsiteY1420" fmla="*/ 1940763 h 4566136"/>
              <a:gd name="connsiteX1421" fmla="*/ 3325427 w 4414940"/>
              <a:gd name="connsiteY1421" fmla="*/ 1952138 h 4566136"/>
              <a:gd name="connsiteX1422" fmla="*/ 3330415 w 4414940"/>
              <a:gd name="connsiteY1422" fmla="*/ 1969541 h 4566136"/>
              <a:gd name="connsiteX1423" fmla="*/ 3333500 w 4414940"/>
              <a:gd name="connsiteY1423" fmla="*/ 1980378 h 4566136"/>
              <a:gd name="connsiteX1424" fmla="*/ 3340175 w 4414940"/>
              <a:gd name="connsiteY1424" fmla="*/ 2004419 h 4566136"/>
              <a:gd name="connsiteX1425" fmla="*/ 3373438 w 4414940"/>
              <a:gd name="connsiteY1425" fmla="*/ 2289437 h 4566136"/>
              <a:gd name="connsiteX1426" fmla="*/ 3545820 w 4414940"/>
              <a:gd name="connsiteY1426" fmla="*/ 2292667 h 4566136"/>
              <a:gd name="connsiteX1427" fmla="*/ 3507246 w 4414940"/>
              <a:gd name="connsiteY1427" fmla="*/ 1961718 h 4566136"/>
              <a:gd name="connsiteX1428" fmla="*/ 3498885 w 4414940"/>
              <a:gd name="connsiteY1428" fmla="*/ 1931613 h 4566136"/>
              <a:gd name="connsiteX1429" fmla="*/ 3490058 w 4414940"/>
              <a:gd name="connsiteY1429" fmla="*/ 1901005 h 4566136"/>
              <a:gd name="connsiteX1430" fmla="*/ 3485716 w 4414940"/>
              <a:gd name="connsiteY1430" fmla="*/ 1887692 h 4566136"/>
              <a:gd name="connsiteX1431" fmla="*/ 3483491 w 4414940"/>
              <a:gd name="connsiteY1431" fmla="*/ 1881090 h 4566136"/>
              <a:gd name="connsiteX1432" fmla="*/ 3469891 w 4414940"/>
              <a:gd name="connsiteY1432" fmla="*/ 1841295 h 4566136"/>
              <a:gd name="connsiteX1433" fmla="*/ 3458732 w 4414940"/>
              <a:gd name="connsiteY1433" fmla="*/ 1812589 h 4566136"/>
              <a:gd name="connsiteX1434" fmla="*/ 3454641 w 4414940"/>
              <a:gd name="connsiteY1434" fmla="*/ 1802255 h 4566136"/>
              <a:gd name="connsiteX1435" fmla="*/ 3446819 w 4414940"/>
              <a:gd name="connsiteY1435" fmla="*/ 1782770 h 4566136"/>
              <a:gd name="connsiteX1436" fmla="*/ 3441329 w 4414940"/>
              <a:gd name="connsiteY1436" fmla="*/ 1770176 h 4566136"/>
              <a:gd name="connsiteX1437" fmla="*/ 3438386 w 4414940"/>
              <a:gd name="connsiteY1437" fmla="*/ 1763681 h 4566136"/>
              <a:gd name="connsiteX1438" fmla="*/ 3420911 w 4414940"/>
              <a:gd name="connsiteY1438" fmla="*/ 1725645 h 4566136"/>
              <a:gd name="connsiteX1439" fmla="*/ 3414524 w 4414940"/>
              <a:gd name="connsiteY1439" fmla="*/ 1712691 h 4566136"/>
              <a:gd name="connsiteX1440" fmla="*/ 3411582 w 4414940"/>
              <a:gd name="connsiteY1440" fmla="*/ 1706986 h 4566136"/>
              <a:gd name="connsiteX1441" fmla="*/ 3401929 w 4414940"/>
              <a:gd name="connsiteY1441" fmla="*/ 1688398 h 4566136"/>
              <a:gd name="connsiteX1442" fmla="*/ 3397229 w 4414940"/>
              <a:gd name="connsiteY1442" fmla="*/ 1679428 h 4566136"/>
              <a:gd name="connsiteX1443" fmla="*/ 3383198 w 4414940"/>
              <a:gd name="connsiteY1443" fmla="*/ 1653664 h 4566136"/>
              <a:gd name="connsiteX1444" fmla="*/ 3384885 w 4414940"/>
              <a:gd name="connsiteY1444" fmla="*/ 1647420 h 4566136"/>
              <a:gd name="connsiteX1445" fmla="*/ 3386069 w 4414940"/>
              <a:gd name="connsiteY1445" fmla="*/ 1649394 h 4566136"/>
              <a:gd name="connsiteX1446" fmla="*/ 3401427 w 4414940"/>
              <a:gd name="connsiteY1446" fmla="*/ 1677418 h 4566136"/>
              <a:gd name="connsiteX1447" fmla="*/ 3406127 w 4414940"/>
              <a:gd name="connsiteY1447" fmla="*/ 1686389 h 4566136"/>
              <a:gd name="connsiteX1448" fmla="*/ 3415780 w 4414940"/>
              <a:gd name="connsiteY1448" fmla="*/ 1705012 h 4566136"/>
              <a:gd name="connsiteX1449" fmla="*/ 3418686 w 4414940"/>
              <a:gd name="connsiteY1449" fmla="*/ 1710682 h 4566136"/>
              <a:gd name="connsiteX1450" fmla="*/ 3425181 w 4414940"/>
              <a:gd name="connsiteY1450" fmla="*/ 1723886 h 4566136"/>
              <a:gd name="connsiteX1451" fmla="*/ 3442656 w 4414940"/>
              <a:gd name="connsiteY1451" fmla="*/ 1761958 h 4566136"/>
              <a:gd name="connsiteX1452" fmla="*/ 3445599 w 4414940"/>
              <a:gd name="connsiteY1452" fmla="*/ 1768453 h 4566136"/>
              <a:gd name="connsiteX1453" fmla="*/ 3451197 w 4414940"/>
              <a:gd name="connsiteY1453" fmla="*/ 1781263 h 4566136"/>
              <a:gd name="connsiteX1454" fmla="*/ 3459019 w 4414940"/>
              <a:gd name="connsiteY1454" fmla="*/ 1800748 h 4566136"/>
              <a:gd name="connsiteX1455" fmla="*/ 3463109 w 4414940"/>
              <a:gd name="connsiteY1455" fmla="*/ 1811046 h 4566136"/>
              <a:gd name="connsiteX1456" fmla="*/ 3474341 w 4414940"/>
              <a:gd name="connsiteY1456" fmla="*/ 1839896 h 4566136"/>
              <a:gd name="connsiteX1457" fmla="*/ 3487977 w 4414940"/>
              <a:gd name="connsiteY1457" fmla="*/ 1879762 h 4566136"/>
              <a:gd name="connsiteX1458" fmla="*/ 3490201 w 4414940"/>
              <a:gd name="connsiteY1458" fmla="*/ 1886329 h 4566136"/>
              <a:gd name="connsiteX1459" fmla="*/ 3494615 w 4414940"/>
              <a:gd name="connsiteY1459" fmla="*/ 1899820 h 4566136"/>
              <a:gd name="connsiteX1460" fmla="*/ 3503442 w 4414940"/>
              <a:gd name="connsiteY1460" fmla="*/ 1930464 h 4566136"/>
              <a:gd name="connsiteX1461" fmla="*/ 3511838 w 4414940"/>
              <a:gd name="connsiteY1461" fmla="*/ 1960714 h 4566136"/>
              <a:gd name="connsiteX1462" fmla="*/ 3550520 w 4414940"/>
              <a:gd name="connsiteY1462" fmla="*/ 2295322 h 4566136"/>
              <a:gd name="connsiteX1463" fmla="*/ 3550448 w 4414940"/>
              <a:gd name="connsiteY1463" fmla="*/ 2297511 h 4566136"/>
              <a:gd name="connsiteX1464" fmla="*/ 3548080 w 4414940"/>
              <a:gd name="connsiteY1464" fmla="*/ 2297475 h 4566136"/>
              <a:gd name="connsiteX1465" fmla="*/ 3368558 w 4414940"/>
              <a:gd name="connsiteY1465" fmla="*/ 2294102 h 4566136"/>
              <a:gd name="connsiteX1466" fmla="*/ 3368630 w 4414940"/>
              <a:gd name="connsiteY1466" fmla="*/ 2291734 h 4566136"/>
              <a:gd name="connsiteX1467" fmla="*/ 3335581 w 4414940"/>
              <a:gd name="connsiteY1467" fmla="*/ 2005639 h 4566136"/>
              <a:gd name="connsiteX1468" fmla="*/ 3328943 w 4414940"/>
              <a:gd name="connsiteY1468" fmla="*/ 1981741 h 4566136"/>
              <a:gd name="connsiteX1469" fmla="*/ 3325857 w 4414940"/>
              <a:gd name="connsiteY1469" fmla="*/ 1970869 h 4566136"/>
              <a:gd name="connsiteX1470" fmla="*/ 3320870 w 4414940"/>
              <a:gd name="connsiteY1470" fmla="*/ 1953501 h 4566136"/>
              <a:gd name="connsiteX1471" fmla="*/ 3317209 w 4414940"/>
              <a:gd name="connsiteY1471" fmla="*/ 1942342 h 4566136"/>
              <a:gd name="connsiteX1472" fmla="*/ 3315200 w 4414940"/>
              <a:gd name="connsiteY1472" fmla="*/ 1936421 h 4566136"/>
              <a:gd name="connsiteX1473" fmla="*/ 3303538 w 4414940"/>
              <a:gd name="connsiteY1473" fmla="*/ 1902225 h 4566136"/>
              <a:gd name="connsiteX1474" fmla="*/ 3294603 w 4414940"/>
              <a:gd name="connsiteY1474" fmla="*/ 1879295 h 4566136"/>
              <a:gd name="connsiteX1475" fmla="*/ 3290405 w 4414940"/>
              <a:gd name="connsiteY1475" fmla="*/ 1868710 h 4566136"/>
              <a:gd name="connsiteX1476" fmla="*/ 3283695 w 4414940"/>
              <a:gd name="connsiteY1476" fmla="*/ 1851953 h 4566136"/>
              <a:gd name="connsiteX1477" fmla="*/ 3279030 w 4414940"/>
              <a:gd name="connsiteY1477" fmla="*/ 1841260 h 4566136"/>
              <a:gd name="connsiteX1478" fmla="*/ 3276411 w 4414940"/>
              <a:gd name="connsiteY1478" fmla="*/ 1835554 h 4566136"/>
              <a:gd name="connsiteX1479" fmla="*/ 3261376 w 4414940"/>
              <a:gd name="connsiteY1479" fmla="*/ 1802793 h 4566136"/>
              <a:gd name="connsiteX1480" fmla="*/ 3255922 w 4414940"/>
              <a:gd name="connsiteY1480" fmla="*/ 1791777 h 4566136"/>
              <a:gd name="connsiteX1481" fmla="*/ 3253302 w 4414940"/>
              <a:gd name="connsiteY1481" fmla="*/ 1786753 h 4566136"/>
              <a:gd name="connsiteX1482" fmla="*/ 3245013 w 4414940"/>
              <a:gd name="connsiteY1482" fmla="*/ 1770785 h 4566136"/>
              <a:gd name="connsiteX1483" fmla="*/ 3240635 w 4414940"/>
              <a:gd name="connsiteY1483" fmla="*/ 1762389 h 4566136"/>
              <a:gd name="connsiteX1484" fmla="*/ 3227933 w 4414940"/>
              <a:gd name="connsiteY1484" fmla="*/ 1739209 h 4566136"/>
              <a:gd name="connsiteX1485" fmla="*/ 3226641 w 4414940"/>
              <a:gd name="connsiteY1485" fmla="*/ 1737127 h 4566136"/>
              <a:gd name="connsiteX1486" fmla="*/ 1908985 w 4414940"/>
              <a:gd name="connsiteY1486" fmla="*/ 1626859 h 4566136"/>
              <a:gd name="connsiteX1487" fmla="*/ 1930550 w 4414940"/>
              <a:gd name="connsiteY1487" fmla="*/ 1663567 h 4566136"/>
              <a:gd name="connsiteX1488" fmla="*/ 1921077 w 4414940"/>
              <a:gd name="connsiteY1488" fmla="*/ 1669093 h 4566136"/>
              <a:gd name="connsiteX1489" fmla="*/ 1911712 w 4414940"/>
              <a:gd name="connsiteY1489" fmla="*/ 1674834 h 4566136"/>
              <a:gd name="connsiteX1490" fmla="*/ 1893411 w 4414940"/>
              <a:gd name="connsiteY1490" fmla="*/ 1686891 h 4566136"/>
              <a:gd name="connsiteX1491" fmla="*/ 1869621 w 4414940"/>
              <a:gd name="connsiteY1491" fmla="*/ 1651582 h 4566136"/>
              <a:gd name="connsiteX1492" fmla="*/ 1889034 w 4414940"/>
              <a:gd name="connsiteY1492" fmla="*/ 1638808 h 4566136"/>
              <a:gd name="connsiteX1493" fmla="*/ 1898937 w 4414940"/>
              <a:gd name="connsiteY1493" fmla="*/ 1632744 h 4566136"/>
              <a:gd name="connsiteX1494" fmla="*/ 1637136 w 4414940"/>
              <a:gd name="connsiteY1494" fmla="*/ 1614192 h 4566136"/>
              <a:gd name="connsiteX1495" fmla="*/ 1731831 w 4414940"/>
              <a:gd name="connsiteY1495" fmla="*/ 1709748 h 4566136"/>
              <a:gd name="connsiteX1496" fmla="*/ 1731832 w 4414940"/>
              <a:gd name="connsiteY1496" fmla="*/ 1709748 h 4566136"/>
              <a:gd name="connsiteX1497" fmla="*/ 1791792 w 4414940"/>
              <a:gd name="connsiteY1497" fmla="*/ 1770247 h 4566136"/>
              <a:gd name="connsiteX1498" fmla="*/ 1645928 w 4414940"/>
              <a:gd name="connsiteY1498" fmla="*/ 1979624 h 4566136"/>
              <a:gd name="connsiteX1499" fmla="*/ 1568349 w 4414940"/>
              <a:gd name="connsiteY1499" fmla="*/ 1944422 h 4566136"/>
              <a:gd name="connsiteX1500" fmla="*/ 1639500 w 4414940"/>
              <a:gd name="connsiteY1500" fmla="*/ 1819577 h 4566136"/>
              <a:gd name="connsiteX1501" fmla="*/ 1731408 w 4414940"/>
              <a:gd name="connsiteY1501" fmla="*/ 1710252 h 4566136"/>
              <a:gd name="connsiteX1502" fmla="*/ 1712203 w 4414940"/>
              <a:gd name="connsiteY1502" fmla="*/ 1729843 h 4566136"/>
              <a:gd name="connsiteX1503" fmla="*/ 1614099 w 4414940"/>
              <a:gd name="connsiteY1503" fmla="*/ 1637695 h 4566136"/>
              <a:gd name="connsiteX1504" fmla="*/ 1637136 w 4414940"/>
              <a:gd name="connsiteY1504" fmla="*/ 1614192 h 4566136"/>
              <a:gd name="connsiteX1505" fmla="*/ 1970201 w 4414940"/>
              <a:gd name="connsiteY1505" fmla="*/ 1594456 h 4566136"/>
              <a:gd name="connsiteX1506" fmla="*/ 1988322 w 4414940"/>
              <a:gd name="connsiteY1506" fmla="*/ 1632994 h 4566136"/>
              <a:gd name="connsiteX1507" fmla="*/ 1978311 w 4414940"/>
              <a:gd name="connsiteY1507" fmla="*/ 1637551 h 4566136"/>
              <a:gd name="connsiteX1508" fmla="*/ 1968550 w 4414940"/>
              <a:gd name="connsiteY1508" fmla="*/ 1642683 h 4566136"/>
              <a:gd name="connsiteX1509" fmla="*/ 1948994 w 4414940"/>
              <a:gd name="connsiteY1509" fmla="*/ 1652802 h 4566136"/>
              <a:gd name="connsiteX1510" fmla="*/ 1928541 w 4414940"/>
              <a:gd name="connsiteY1510" fmla="*/ 1615447 h 4566136"/>
              <a:gd name="connsiteX1511" fmla="*/ 1949245 w 4414940"/>
              <a:gd name="connsiteY1511" fmla="*/ 1604718 h 4566136"/>
              <a:gd name="connsiteX1512" fmla="*/ 1959580 w 4414940"/>
              <a:gd name="connsiteY1512" fmla="*/ 1599300 h 4566136"/>
              <a:gd name="connsiteX1513" fmla="*/ 1970201 w 4414940"/>
              <a:gd name="connsiteY1513" fmla="*/ 1594456 h 4566136"/>
              <a:gd name="connsiteX1514" fmla="*/ 2033965 w 4414940"/>
              <a:gd name="connsiteY1514" fmla="*/ 1567759 h 4566136"/>
              <a:gd name="connsiteX1515" fmla="*/ 2048534 w 4414940"/>
              <a:gd name="connsiteY1515" fmla="*/ 1607697 h 4566136"/>
              <a:gd name="connsiteX1516" fmla="*/ 2038307 w 4414940"/>
              <a:gd name="connsiteY1516" fmla="*/ 1611644 h 4566136"/>
              <a:gd name="connsiteX1517" fmla="*/ 2028116 w 4414940"/>
              <a:gd name="connsiteY1517" fmla="*/ 1615734 h 4566136"/>
              <a:gd name="connsiteX1518" fmla="*/ 2017889 w 4414940"/>
              <a:gd name="connsiteY1518" fmla="*/ 1619753 h 4566136"/>
              <a:gd name="connsiteX1519" fmla="*/ 2012758 w 4414940"/>
              <a:gd name="connsiteY1519" fmla="*/ 1621763 h 4566136"/>
              <a:gd name="connsiteX1520" fmla="*/ 2007734 w 4414940"/>
              <a:gd name="connsiteY1520" fmla="*/ 1624059 h 4566136"/>
              <a:gd name="connsiteX1521" fmla="*/ 1990726 w 4414940"/>
              <a:gd name="connsiteY1521" fmla="*/ 1585019 h 4566136"/>
              <a:gd name="connsiteX1522" fmla="*/ 1996037 w 4414940"/>
              <a:gd name="connsiteY1522" fmla="*/ 1582615 h 4566136"/>
              <a:gd name="connsiteX1523" fmla="*/ 2001455 w 4414940"/>
              <a:gd name="connsiteY1523" fmla="*/ 1580497 h 4566136"/>
              <a:gd name="connsiteX1524" fmla="*/ 2012292 w 4414940"/>
              <a:gd name="connsiteY1524" fmla="*/ 1576227 h 4566136"/>
              <a:gd name="connsiteX1525" fmla="*/ 2023092 w 4414940"/>
              <a:gd name="connsiteY1525" fmla="*/ 1571922 h 4566136"/>
              <a:gd name="connsiteX1526" fmla="*/ 2033965 w 4414940"/>
              <a:gd name="connsiteY1526" fmla="*/ 1567759 h 4566136"/>
              <a:gd name="connsiteX1527" fmla="*/ 2773835 w 4414940"/>
              <a:gd name="connsiteY1527" fmla="*/ 1565068 h 4566136"/>
              <a:gd name="connsiteX1528" fmla="*/ 2785497 w 4414940"/>
              <a:gd name="connsiteY1528" fmla="*/ 1572926 h 4566136"/>
              <a:gd name="connsiteX1529" fmla="*/ 2796800 w 4414940"/>
              <a:gd name="connsiteY1529" fmla="*/ 1581287 h 4566136"/>
              <a:gd name="connsiteX1530" fmla="*/ 2773297 w 4414940"/>
              <a:gd name="connsiteY1530" fmla="*/ 1613366 h 4566136"/>
              <a:gd name="connsiteX1531" fmla="*/ 2762532 w 4414940"/>
              <a:gd name="connsiteY1531" fmla="*/ 1605364 h 4566136"/>
              <a:gd name="connsiteX1532" fmla="*/ 2751408 w 4414940"/>
              <a:gd name="connsiteY1532" fmla="*/ 1597865 h 4566136"/>
              <a:gd name="connsiteX1533" fmla="*/ 2099810 w 4414940"/>
              <a:gd name="connsiteY1533" fmla="*/ 1547091 h 4566136"/>
              <a:gd name="connsiteX1534" fmla="*/ 2110647 w 4414940"/>
              <a:gd name="connsiteY1534" fmla="*/ 1588285 h 4566136"/>
              <a:gd name="connsiteX1535" fmla="*/ 2089619 w 4414940"/>
              <a:gd name="connsiteY1535" fmla="*/ 1594313 h 4566136"/>
              <a:gd name="connsiteX1536" fmla="*/ 2079070 w 4414940"/>
              <a:gd name="connsiteY1536" fmla="*/ 1597291 h 4566136"/>
              <a:gd name="connsiteX1537" fmla="*/ 2068735 w 4414940"/>
              <a:gd name="connsiteY1537" fmla="*/ 1600879 h 4566136"/>
              <a:gd name="connsiteX1538" fmla="*/ 2055351 w 4414940"/>
              <a:gd name="connsiteY1538" fmla="*/ 1560440 h 4566136"/>
              <a:gd name="connsiteX1539" fmla="*/ 2066331 w 4414940"/>
              <a:gd name="connsiteY1539" fmla="*/ 1556672 h 4566136"/>
              <a:gd name="connsiteX1540" fmla="*/ 2077527 w 4414940"/>
              <a:gd name="connsiteY1540" fmla="*/ 1553478 h 4566136"/>
              <a:gd name="connsiteX1541" fmla="*/ 2731601 w 4414940"/>
              <a:gd name="connsiteY1541" fmla="*/ 1538012 h 4566136"/>
              <a:gd name="connsiteX1542" fmla="*/ 2755571 w 4414940"/>
              <a:gd name="connsiteY1542" fmla="*/ 1552760 h 4566136"/>
              <a:gd name="connsiteX1543" fmla="*/ 2734041 w 4414940"/>
              <a:gd name="connsiteY1543" fmla="*/ 1586131 h 4566136"/>
              <a:gd name="connsiteX1544" fmla="*/ 2711148 w 4414940"/>
              <a:gd name="connsiteY1544" fmla="*/ 1572065 h 4566136"/>
              <a:gd name="connsiteX1545" fmla="*/ 2167199 w 4414940"/>
              <a:gd name="connsiteY1545" fmla="*/ 1532809 h 4566136"/>
              <a:gd name="connsiteX1546" fmla="*/ 2174160 w 4414940"/>
              <a:gd name="connsiteY1546" fmla="*/ 1574828 h 4566136"/>
              <a:gd name="connsiteX1547" fmla="*/ 2152666 w 4414940"/>
              <a:gd name="connsiteY1547" fmla="*/ 1578667 h 4566136"/>
              <a:gd name="connsiteX1548" fmla="*/ 2147284 w 4414940"/>
              <a:gd name="connsiteY1548" fmla="*/ 1579636 h 4566136"/>
              <a:gd name="connsiteX1549" fmla="*/ 2141973 w 4414940"/>
              <a:gd name="connsiteY1549" fmla="*/ 1580892 h 4566136"/>
              <a:gd name="connsiteX1550" fmla="*/ 2131316 w 4414940"/>
              <a:gd name="connsiteY1550" fmla="*/ 1583404 h 4566136"/>
              <a:gd name="connsiteX1551" fmla="*/ 2121735 w 4414940"/>
              <a:gd name="connsiteY1551" fmla="*/ 1541887 h 4566136"/>
              <a:gd name="connsiteX1552" fmla="*/ 2133038 w 4414940"/>
              <a:gd name="connsiteY1552" fmla="*/ 1539268 h 4566136"/>
              <a:gd name="connsiteX1553" fmla="*/ 2138672 w 4414940"/>
              <a:gd name="connsiteY1553" fmla="*/ 1537904 h 4566136"/>
              <a:gd name="connsiteX1554" fmla="*/ 2144377 w 4414940"/>
              <a:gd name="connsiteY1554" fmla="*/ 1536900 h 4566136"/>
              <a:gd name="connsiteX1555" fmla="*/ 2235627 w 4414940"/>
              <a:gd name="connsiteY1555" fmla="*/ 1524772 h 4566136"/>
              <a:gd name="connsiteX1556" fmla="*/ 2238642 w 4414940"/>
              <a:gd name="connsiteY1556" fmla="*/ 1567257 h 4566136"/>
              <a:gd name="connsiteX1557" fmla="*/ 2216861 w 4414940"/>
              <a:gd name="connsiteY1557" fmla="*/ 1568908 h 4566136"/>
              <a:gd name="connsiteX1558" fmla="*/ 2195187 w 4414940"/>
              <a:gd name="connsiteY1558" fmla="*/ 1571743 h 4566136"/>
              <a:gd name="connsiteX1559" fmla="*/ 2189482 w 4414940"/>
              <a:gd name="connsiteY1559" fmla="*/ 1529544 h 4566136"/>
              <a:gd name="connsiteX1560" fmla="*/ 2212483 w 4414940"/>
              <a:gd name="connsiteY1560" fmla="*/ 1526566 h 4566136"/>
              <a:gd name="connsiteX1561" fmla="*/ 2281270 w 4414940"/>
              <a:gd name="connsiteY1561" fmla="*/ 1522726 h 4566136"/>
              <a:gd name="connsiteX1562" fmla="*/ 2304487 w 4414940"/>
              <a:gd name="connsiteY1562" fmla="*/ 1523049 h 4566136"/>
              <a:gd name="connsiteX1563" fmla="*/ 2303590 w 4414940"/>
              <a:gd name="connsiteY1563" fmla="*/ 1565642 h 4566136"/>
              <a:gd name="connsiteX1564" fmla="*/ 2281701 w 4414940"/>
              <a:gd name="connsiteY1564" fmla="*/ 1565319 h 4566136"/>
              <a:gd name="connsiteX1565" fmla="*/ 2259848 w 4414940"/>
              <a:gd name="connsiteY1565" fmla="*/ 1566001 h 4566136"/>
              <a:gd name="connsiteX1566" fmla="*/ 2258090 w 4414940"/>
              <a:gd name="connsiteY1566" fmla="*/ 1523444 h 4566136"/>
              <a:gd name="connsiteX1567" fmla="*/ 2687967 w 4414940"/>
              <a:gd name="connsiteY1567" fmla="*/ 1513397 h 4566136"/>
              <a:gd name="connsiteX1568" fmla="*/ 2712726 w 4414940"/>
              <a:gd name="connsiteY1568" fmla="*/ 1526853 h 4566136"/>
              <a:gd name="connsiteX1569" fmla="*/ 2693134 w 4414940"/>
              <a:gd name="connsiteY1569" fmla="*/ 1561408 h 4566136"/>
              <a:gd name="connsiteX1570" fmla="*/ 2669523 w 4414940"/>
              <a:gd name="connsiteY1570" fmla="*/ 1548562 h 4566136"/>
              <a:gd name="connsiteX1571" fmla="*/ 2582041 w 4414940"/>
              <a:gd name="connsiteY1571" fmla="*/ 1509055 h 4566136"/>
              <a:gd name="connsiteX1572" fmla="*/ 2696185 w 4414940"/>
              <a:gd name="connsiteY1572" fmla="*/ 1563023 h 4566136"/>
              <a:gd name="connsiteX1573" fmla="*/ 2800290 w 4414940"/>
              <a:gd name="connsiteY1573" fmla="*/ 1633919 h 4566136"/>
              <a:gd name="connsiteX1574" fmla="*/ 2795436 w 4414940"/>
              <a:gd name="connsiteY1574" fmla="*/ 1629908 h 4566136"/>
              <a:gd name="connsiteX1575" fmla="*/ 2790054 w 4414940"/>
              <a:gd name="connsiteY1575" fmla="*/ 1625890 h 4566136"/>
              <a:gd name="connsiteX1576" fmla="*/ 2814347 w 4414940"/>
              <a:gd name="connsiteY1576" fmla="*/ 1594492 h 4566136"/>
              <a:gd name="connsiteX1577" fmla="*/ 2820016 w 4414940"/>
              <a:gd name="connsiteY1577" fmla="*/ 1598690 h 4566136"/>
              <a:gd name="connsiteX1578" fmla="*/ 2825435 w 4414940"/>
              <a:gd name="connsiteY1578" fmla="*/ 1603176 h 4566136"/>
              <a:gd name="connsiteX1579" fmla="*/ 2836271 w 4414940"/>
              <a:gd name="connsiteY1579" fmla="*/ 1612146 h 4566136"/>
              <a:gd name="connsiteX1580" fmla="*/ 2810963 w 4414940"/>
              <a:gd name="connsiteY1580" fmla="*/ 1642725 h 4566136"/>
              <a:gd name="connsiteX1581" fmla="*/ 2824789 w 4414940"/>
              <a:gd name="connsiteY1581" fmla="*/ 1654166 h 4566136"/>
              <a:gd name="connsiteX1582" fmla="*/ 2843169 w 4414940"/>
              <a:gd name="connsiteY1582" fmla="*/ 1670877 h 4566136"/>
              <a:gd name="connsiteX1583" fmla="*/ 2827049 w 4414940"/>
              <a:gd name="connsiteY1583" fmla="*/ 1656103 h 4566136"/>
              <a:gd name="connsiteX1584" fmla="*/ 2853136 w 4414940"/>
              <a:gd name="connsiteY1584" fmla="*/ 1626177 h 4566136"/>
              <a:gd name="connsiteX1585" fmla="*/ 2873912 w 4414940"/>
              <a:gd name="connsiteY1585" fmla="*/ 1645159 h 4566136"/>
              <a:gd name="connsiteX1586" fmla="*/ 2846835 w 4414940"/>
              <a:gd name="connsiteY1586" fmla="*/ 1674210 h 4566136"/>
              <a:gd name="connsiteX1587" fmla="*/ 2848113 w 4414940"/>
              <a:gd name="connsiteY1587" fmla="*/ 1675372 h 4566136"/>
              <a:gd name="connsiteX1588" fmla="*/ 2869668 w 4414940"/>
              <a:gd name="connsiteY1588" fmla="*/ 1696412 h 4566136"/>
              <a:gd name="connsiteX1589" fmla="*/ 2861963 w 4414940"/>
              <a:gd name="connsiteY1589" fmla="*/ 1688649 h 4566136"/>
              <a:gd name="connsiteX1590" fmla="*/ 2889808 w 4414940"/>
              <a:gd name="connsiteY1590" fmla="*/ 1660301 h 4566136"/>
              <a:gd name="connsiteX1591" fmla="*/ 2909616 w 4414940"/>
              <a:gd name="connsiteY1591" fmla="*/ 1680288 h 4566136"/>
              <a:gd name="connsiteX1592" fmla="*/ 2880895 w 4414940"/>
              <a:gd name="connsiteY1592" fmla="*/ 1707682 h 4566136"/>
              <a:gd name="connsiteX1593" fmla="*/ 2881807 w 4414940"/>
              <a:gd name="connsiteY1593" fmla="*/ 1708600 h 4566136"/>
              <a:gd name="connsiteX1594" fmla="*/ 2892429 w 4414940"/>
              <a:gd name="connsiteY1594" fmla="*/ 1720262 h 4566136"/>
              <a:gd name="connsiteX1595" fmla="*/ 2969971 w 4414940"/>
              <a:gd name="connsiteY1595" fmla="*/ 1819658 h 4566136"/>
              <a:gd name="connsiteX1596" fmla="*/ 2927271 w 4414940"/>
              <a:gd name="connsiteY1596" fmla="*/ 1847933 h 4566136"/>
              <a:gd name="connsiteX1597" fmla="*/ 2854608 w 4414940"/>
              <a:gd name="connsiteY1597" fmla="*/ 1754817 h 4566136"/>
              <a:gd name="connsiteX1598" fmla="*/ 2844668 w 4414940"/>
              <a:gd name="connsiteY1598" fmla="*/ 1743909 h 4566136"/>
              <a:gd name="connsiteX1599" fmla="*/ 2834226 w 4414940"/>
              <a:gd name="connsiteY1599" fmla="*/ 1733431 h 4566136"/>
              <a:gd name="connsiteX1600" fmla="*/ 2813091 w 4414940"/>
              <a:gd name="connsiteY1600" fmla="*/ 1712798 h 4566136"/>
              <a:gd name="connsiteX1601" fmla="*/ 2791239 w 4414940"/>
              <a:gd name="connsiteY1601" fmla="*/ 1692919 h 4566136"/>
              <a:gd name="connsiteX1602" fmla="*/ 2768453 w 4414940"/>
              <a:gd name="connsiteY1602" fmla="*/ 1674081 h 4566136"/>
              <a:gd name="connsiteX1603" fmla="*/ 2670744 w 4414940"/>
              <a:gd name="connsiteY1603" fmla="*/ 1607518 h 4566136"/>
              <a:gd name="connsiteX1604" fmla="*/ 2563705 w 4414940"/>
              <a:gd name="connsiteY1604" fmla="*/ 1556923 h 4566136"/>
              <a:gd name="connsiteX1605" fmla="*/ 2642970 w 4414940"/>
              <a:gd name="connsiteY1605" fmla="*/ 1491293 h 4566136"/>
              <a:gd name="connsiteX1606" fmla="*/ 2668339 w 4414940"/>
              <a:gd name="connsiteY1606" fmla="*/ 1503493 h 4566136"/>
              <a:gd name="connsiteX1607" fmla="*/ 2650828 w 4414940"/>
              <a:gd name="connsiteY1607" fmla="*/ 1539161 h 4566136"/>
              <a:gd name="connsiteX1608" fmla="*/ 2626607 w 4414940"/>
              <a:gd name="connsiteY1608" fmla="*/ 1527499 h 4566136"/>
              <a:gd name="connsiteX1609" fmla="*/ 591508 w 4414940"/>
              <a:gd name="connsiteY1609" fmla="*/ 1450495 h 4566136"/>
              <a:gd name="connsiteX1610" fmla="*/ 838167 w 4414940"/>
              <a:gd name="connsiteY1610" fmla="*/ 1569590 h 4566136"/>
              <a:gd name="connsiteX1611" fmla="*/ 814054 w 4414940"/>
              <a:gd name="connsiteY1611" fmla="*/ 1621549 h 4566136"/>
              <a:gd name="connsiteX1612" fmla="*/ 563340 w 4414940"/>
              <a:gd name="connsiteY1612" fmla="*/ 1511281 h 4566136"/>
              <a:gd name="connsiteX1613" fmla="*/ 591508 w 4414940"/>
              <a:gd name="connsiteY1613" fmla="*/ 1450495 h 4566136"/>
              <a:gd name="connsiteX1614" fmla="*/ 1435259 w 4414940"/>
              <a:gd name="connsiteY1614" fmla="*/ 1413930 h 4566136"/>
              <a:gd name="connsiteX1615" fmla="*/ 1239805 w 4414940"/>
              <a:gd name="connsiteY1615" fmla="*/ 1668125 h 4566136"/>
              <a:gd name="connsiteX1616" fmla="*/ 1220428 w 4414940"/>
              <a:gd name="connsiteY1616" fmla="*/ 1703649 h 4566136"/>
              <a:gd name="connsiteX1617" fmla="*/ 1217234 w 4414940"/>
              <a:gd name="connsiteY1617" fmla="*/ 1709569 h 4566136"/>
              <a:gd name="connsiteX1618" fmla="*/ 1210955 w 4414940"/>
              <a:gd name="connsiteY1618" fmla="*/ 1721447 h 4566136"/>
              <a:gd name="connsiteX1619" fmla="*/ 1193301 w 4414940"/>
              <a:gd name="connsiteY1619" fmla="*/ 1757868 h 4566136"/>
              <a:gd name="connsiteX1620" fmla="*/ 1190466 w 4414940"/>
              <a:gd name="connsiteY1620" fmla="*/ 1763789 h 4566136"/>
              <a:gd name="connsiteX1621" fmla="*/ 1184832 w 4414940"/>
              <a:gd name="connsiteY1621" fmla="*/ 1776060 h 4566136"/>
              <a:gd name="connsiteX1622" fmla="*/ 1168936 w 4414940"/>
              <a:gd name="connsiteY1622" fmla="*/ 1813343 h 4566136"/>
              <a:gd name="connsiteX1623" fmla="*/ 1118592 w 4414940"/>
              <a:gd name="connsiteY1623" fmla="*/ 1964266 h 4566136"/>
              <a:gd name="connsiteX1624" fmla="*/ 1285376 w 4414940"/>
              <a:gd name="connsiteY1624" fmla="*/ 2007864 h 4566136"/>
              <a:gd name="connsiteX1625" fmla="*/ 1328579 w 4414940"/>
              <a:gd name="connsiteY1625" fmla="*/ 1878686 h 4566136"/>
              <a:gd name="connsiteX1626" fmla="*/ 1342143 w 4414940"/>
              <a:gd name="connsiteY1626" fmla="*/ 1846786 h 4566136"/>
              <a:gd name="connsiteX1627" fmla="*/ 1346987 w 4414940"/>
              <a:gd name="connsiteY1627" fmla="*/ 1836200 h 4566136"/>
              <a:gd name="connsiteX1628" fmla="*/ 1349463 w 4414940"/>
              <a:gd name="connsiteY1628" fmla="*/ 1831033 h 4566136"/>
              <a:gd name="connsiteX1629" fmla="*/ 1364534 w 4414940"/>
              <a:gd name="connsiteY1629" fmla="*/ 1799851 h 4566136"/>
              <a:gd name="connsiteX1630" fmla="*/ 1369880 w 4414940"/>
              <a:gd name="connsiteY1630" fmla="*/ 1789768 h 4566136"/>
              <a:gd name="connsiteX1631" fmla="*/ 1372715 w 4414940"/>
              <a:gd name="connsiteY1631" fmla="*/ 1784493 h 4566136"/>
              <a:gd name="connsiteX1632" fmla="*/ 1389293 w 4414940"/>
              <a:gd name="connsiteY1632" fmla="*/ 1754064 h 4566136"/>
              <a:gd name="connsiteX1633" fmla="*/ 1556615 w 4414940"/>
              <a:gd name="connsiteY1633" fmla="*/ 1536398 h 4566136"/>
              <a:gd name="connsiteX1634" fmla="*/ 1435402 w 4414940"/>
              <a:gd name="connsiteY1634" fmla="*/ 1407220 h 4566136"/>
              <a:gd name="connsiteX1635" fmla="*/ 1563433 w 4414940"/>
              <a:gd name="connsiteY1635" fmla="*/ 1536434 h 4566136"/>
              <a:gd name="connsiteX1636" fmla="*/ 1561746 w 4414940"/>
              <a:gd name="connsiteY1636" fmla="*/ 1538121 h 4566136"/>
              <a:gd name="connsiteX1637" fmla="*/ 1393527 w 4414940"/>
              <a:gd name="connsiteY1637" fmla="*/ 1756433 h 4566136"/>
              <a:gd name="connsiteX1638" fmla="*/ 1377021 w 4414940"/>
              <a:gd name="connsiteY1638" fmla="*/ 1786754 h 4566136"/>
              <a:gd name="connsiteX1639" fmla="*/ 1374151 w 4414940"/>
              <a:gd name="connsiteY1639" fmla="*/ 1792028 h 4566136"/>
              <a:gd name="connsiteX1640" fmla="*/ 1368912 w 4414940"/>
              <a:gd name="connsiteY1640" fmla="*/ 1801932 h 4566136"/>
              <a:gd name="connsiteX1641" fmla="*/ 1353841 w 4414940"/>
              <a:gd name="connsiteY1641" fmla="*/ 1833078 h 4566136"/>
              <a:gd name="connsiteX1642" fmla="*/ 1351329 w 4414940"/>
              <a:gd name="connsiteY1642" fmla="*/ 1838281 h 4566136"/>
              <a:gd name="connsiteX1643" fmla="*/ 1346592 w 4414940"/>
              <a:gd name="connsiteY1643" fmla="*/ 1848580 h 4566136"/>
              <a:gd name="connsiteX1644" fmla="*/ 1333029 w 4414940"/>
              <a:gd name="connsiteY1644" fmla="*/ 1880444 h 4566136"/>
              <a:gd name="connsiteX1645" fmla="*/ 1289467 w 4414940"/>
              <a:gd name="connsiteY1645" fmla="*/ 2011309 h 4566136"/>
              <a:gd name="connsiteX1646" fmla="*/ 1288857 w 4414940"/>
              <a:gd name="connsiteY1646" fmla="*/ 2013641 h 4566136"/>
              <a:gd name="connsiteX1647" fmla="*/ 1112851 w 4414940"/>
              <a:gd name="connsiteY1647" fmla="*/ 1967639 h 4566136"/>
              <a:gd name="connsiteX1648" fmla="*/ 1113425 w 4414940"/>
              <a:gd name="connsiteY1648" fmla="*/ 1965343 h 4566136"/>
              <a:gd name="connsiteX1649" fmla="*/ 1164666 w 4414940"/>
              <a:gd name="connsiteY1649" fmla="*/ 1811513 h 4566136"/>
              <a:gd name="connsiteX1650" fmla="*/ 1180562 w 4414940"/>
              <a:gd name="connsiteY1650" fmla="*/ 1774230 h 4566136"/>
              <a:gd name="connsiteX1651" fmla="*/ 1186303 w 4414940"/>
              <a:gd name="connsiteY1651" fmla="*/ 1761707 h 4566136"/>
              <a:gd name="connsiteX1652" fmla="*/ 1189138 w 4414940"/>
              <a:gd name="connsiteY1652" fmla="*/ 1755823 h 4566136"/>
              <a:gd name="connsiteX1653" fmla="*/ 1206828 w 4414940"/>
              <a:gd name="connsiteY1653" fmla="*/ 1719330 h 4566136"/>
              <a:gd name="connsiteX1654" fmla="*/ 1213180 w 4414940"/>
              <a:gd name="connsiteY1654" fmla="*/ 1707273 h 4566136"/>
              <a:gd name="connsiteX1655" fmla="*/ 1216373 w 4414940"/>
              <a:gd name="connsiteY1655" fmla="*/ 1701388 h 4566136"/>
              <a:gd name="connsiteX1656" fmla="*/ 1235786 w 4414940"/>
              <a:gd name="connsiteY1656" fmla="*/ 1665792 h 4566136"/>
              <a:gd name="connsiteX1657" fmla="*/ 1433716 w 4414940"/>
              <a:gd name="connsiteY1657" fmla="*/ 1408871 h 4566136"/>
              <a:gd name="connsiteX1658" fmla="*/ 2467898 w 4414940"/>
              <a:gd name="connsiteY1658" fmla="*/ 1358705 h 4566136"/>
              <a:gd name="connsiteX1659" fmla="*/ 2806130 w 4414940"/>
              <a:gd name="connsiteY1659" fmla="*/ 1498110 h 4566136"/>
              <a:gd name="connsiteX1660" fmla="*/ 3064415 w 4414940"/>
              <a:gd name="connsiteY1660" fmla="*/ 1757041 h 4566136"/>
              <a:gd name="connsiteX1661" fmla="*/ 3021679 w 4414940"/>
              <a:gd name="connsiteY1661" fmla="*/ 1785389 h 4566136"/>
              <a:gd name="connsiteX1662" fmla="*/ 2777711 w 4414940"/>
              <a:gd name="connsiteY1662" fmla="*/ 1540775 h 4566136"/>
              <a:gd name="connsiteX1663" fmla="*/ 2458030 w 4414940"/>
              <a:gd name="connsiteY1663" fmla="*/ 1409013 h 4566136"/>
              <a:gd name="connsiteX1664" fmla="*/ 2653058 w 4414940"/>
              <a:gd name="connsiteY1664" fmla="*/ 1348644 h 4566136"/>
              <a:gd name="connsiteX1665" fmla="*/ 2671837 w 4414940"/>
              <a:gd name="connsiteY1665" fmla="*/ 1356304 h 4566136"/>
              <a:gd name="connsiteX1666" fmla="*/ 2663244 w 4414940"/>
              <a:gd name="connsiteY1666" fmla="*/ 1352641 h 4566136"/>
              <a:gd name="connsiteX1667" fmla="*/ 652150 w 4414940"/>
              <a:gd name="connsiteY1667" fmla="*/ 1335167 h 4566136"/>
              <a:gd name="connsiteX1668" fmla="*/ 889982 w 4414940"/>
              <a:gd name="connsiteY1668" fmla="*/ 1471056 h 4566136"/>
              <a:gd name="connsiteX1669" fmla="*/ 882841 w 4414940"/>
              <a:gd name="connsiteY1669" fmla="*/ 1483471 h 4566136"/>
              <a:gd name="connsiteX1670" fmla="*/ 876023 w 4414940"/>
              <a:gd name="connsiteY1670" fmla="*/ 1496066 h 4566136"/>
              <a:gd name="connsiteX1671" fmla="*/ 862424 w 4414940"/>
              <a:gd name="connsiteY1671" fmla="*/ 1521256 h 4566136"/>
              <a:gd name="connsiteX1672" fmla="*/ 619927 w 4414940"/>
              <a:gd name="connsiteY1672" fmla="*/ 1393907 h 4566136"/>
              <a:gd name="connsiteX1673" fmla="*/ 635823 w 4414940"/>
              <a:gd name="connsiteY1673" fmla="*/ 1364412 h 4566136"/>
              <a:gd name="connsiteX1674" fmla="*/ 643825 w 4414940"/>
              <a:gd name="connsiteY1674" fmla="*/ 1349700 h 4566136"/>
              <a:gd name="connsiteX1675" fmla="*/ 2595222 w 4414940"/>
              <a:gd name="connsiteY1675" fmla="*/ 1327920 h 4566136"/>
              <a:gd name="connsiteX1676" fmla="*/ 2619630 w 4414940"/>
              <a:gd name="connsiteY1676" fmla="*/ 1336141 h 4566136"/>
              <a:gd name="connsiteX1677" fmla="*/ 2609419 w 4414940"/>
              <a:gd name="connsiteY1677" fmla="*/ 1332439 h 4566136"/>
              <a:gd name="connsiteX1678" fmla="*/ 2554101 w 4414940"/>
              <a:gd name="connsiteY1678" fmla="*/ 1315520 h 4566136"/>
              <a:gd name="connsiteX1679" fmla="*/ 2554521 w 4414940"/>
              <a:gd name="connsiteY1679" fmla="*/ 1315632 h 4566136"/>
              <a:gd name="connsiteX1680" fmla="*/ 2554447 w 4414940"/>
              <a:gd name="connsiteY1680" fmla="*/ 1315610 h 4566136"/>
              <a:gd name="connsiteX1681" fmla="*/ 4177862 w 4414940"/>
              <a:gd name="connsiteY1681" fmla="*/ 1296880 h 4566136"/>
              <a:gd name="connsiteX1682" fmla="*/ 4193005 w 4414940"/>
              <a:gd name="connsiteY1682" fmla="*/ 1326555 h 4566136"/>
              <a:gd name="connsiteX1683" fmla="*/ 4207537 w 4414940"/>
              <a:gd name="connsiteY1683" fmla="*/ 1356553 h 4566136"/>
              <a:gd name="connsiteX1684" fmla="*/ 4235418 w 4414940"/>
              <a:gd name="connsiteY1684" fmla="*/ 1417088 h 4566136"/>
              <a:gd name="connsiteX1685" fmla="*/ 3906982 w 4414940"/>
              <a:gd name="connsiteY1685" fmla="*/ 1561839 h 4566136"/>
              <a:gd name="connsiteX1686" fmla="*/ 3883801 w 4414940"/>
              <a:gd name="connsiteY1686" fmla="*/ 1511532 h 4566136"/>
              <a:gd name="connsiteX1687" fmla="*/ 3871745 w 4414940"/>
              <a:gd name="connsiteY1687" fmla="*/ 1486593 h 4566136"/>
              <a:gd name="connsiteX1688" fmla="*/ 3859114 w 4414940"/>
              <a:gd name="connsiteY1688" fmla="*/ 1461941 h 4566136"/>
              <a:gd name="connsiteX1689" fmla="*/ 1013419 w 4414940"/>
              <a:gd name="connsiteY1689" fmla="*/ 1286008 h 4566136"/>
              <a:gd name="connsiteX1690" fmla="*/ 1150563 w 4414940"/>
              <a:gd name="connsiteY1690" fmla="*/ 1392078 h 4566136"/>
              <a:gd name="connsiteX1691" fmla="*/ 912696 w 4414940"/>
              <a:gd name="connsiteY1691" fmla="*/ 1853963 h 4566136"/>
              <a:gd name="connsiteX1692" fmla="*/ 746773 w 4414940"/>
              <a:gd name="connsiteY1692" fmla="*/ 1803691 h 4566136"/>
              <a:gd name="connsiteX1693" fmla="*/ 1013419 w 4414940"/>
              <a:gd name="connsiteY1693" fmla="*/ 1286008 h 4566136"/>
              <a:gd name="connsiteX1694" fmla="*/ 2489714 w 4414940"/>
              <a:gd name="connsiteY1694" fmla="*/ 1247576 h 4566136"/>
              <a:gd name="connsiteX1695" fmla="*/ 2529113 w 4414940"/>
              <a:gd name="connsiteY1695" fmla="*/ 1256044 h 4566136"/>
              <a:gd name="connsiteX1696" fmla="*/ 2568118 w 4414940"/>
              <a:gd name="connsiteY1696" fmla="*/ 1266199 h 4566136"/>
              <a:gd name="connsiteX1697" fmla="*/ 2606728 w 4414940"/>
              <a:gd name="connsiteY1697" fmla="*/ 1277789 h 4566136"/>
              <a:gd name="connsiteX1698" fmla="*/ 2625925 w 4414940"/>
              <a:gd name="connsiteY1698" fmla="*/ 1283889 h 4566136"/>
              <a:gd name="connsiteX1699" fmla="*/ 2644871 w 4414940"/>
              <a:gd name="connsiteY1699" fmla="*/ 1290743 h 4566136"/>
              <a:gd name="connsiteX1700" fmla="*/ 2663782 w 4414940"/>
              <a:gd name="connsiteY1700" fmla="*/ 1297740 h 4566136"/>
              <a:gd name="connsiteX1701" fmla="*/ 2682549 w 4414940"/>
              <a:gd name="connsiteY1701" fmla="*/ 1305096 h 4566136"/>
              <a:gd name="connsiteX1702" fmla="*/ 2719652 w 4414940"/>
              <a:gd name="connsiteY1702" fmla="*/ 1320885 h 4566136"/>
              <a:gd name="connsiteX1703" fmla="*/ 2791669 w 4414940"/>
              <a:gd name="connsiteY1703" fmla="*/ 1357055 h 4566136"/>
              <a:gd name="connsiteX1704" fmla="*/ 3046509 w 4414940"/>
              <a:gd name="connsiteY1704" fmla="*/ 1552975 h 4566136"/>
              <a:gd name="connsiteX1705" fmla="*/ 3009334 w 4414940"/>
              <a:gd name="connsiteY1705" fmla="*/ 1588356 h 4566136"/>
              <a:gd name="connsiteX1706" fmla="*/ 2965748 w 4414940"/>
              <a:gd name="connsiteY1706" fmla="*/ 1549147 h 4566136"/>
              <a:gd name="connsiteX1707" fmla="*/ 2940511 w 4414940"/>
              <a:gd name="connsiteY1707" fmla="*/ 1576120 h 4566136"/>
              <a:gd name="connsiteX1708" fmla="*/ 2917402 w 4414940"/>
              <a:gd name="connsiteY1708" fmla="*/ 1554985 h 4566136"/>
              <a:gd name="connsiteX1709" fmla="*/ 2941557 w 4414940"/>
              <a:gd name="connsiteY1709" fmla="*/ 1527385 h 4566136"/>
              <a:gd name="connsiteX1710" fmla="*/ 2922718 w 4414940"/>
              <a:gd name="connsiteY1710" fmla="*/ 1510438 h 4566136"/>
              <a:gd name="connsiteX1711" fmla="*/ 2898708 w 4414940"/>
              <a:gd name="connsiteY1711" fmla="*/ 1539304 h 4566136"/>
              <a:gd name="connsiteX1712" fmla="*/ 2886651 w 4414940"/>
              <a:gd name="connsiteY1712" fmla="*/ 1529329 h 4566136"/>
              <a:gd name="connsiteX1713" fmla="*/ 2880623 w 4414940"/>
              <a:gd name="connsiteY1713" fmla="*/ 1524341 h 4566136"/>
              <a:gd name="connsiteX1714" fmla="*/ 2874379 w 4414940"/>
              <a:gd name="connsiteY1714" fmla="*/ 1519605 h 4566136"/>
              <a:gd name="connsiteX1715" fmla="*/ 2898456 w 4414940"/>
              <a:gd name="connsiteY1715" fmla="*/ 1488612 h 4566136"/>
              <a:gd name="connsiteX1716" fmla="*/ 2895348 w 4414940"/>
              <a:gd name="connsiteY1716" fmla="*/ 1485816 h 4566136"/>
              <a:gd name="connsiteX1717" fmla="*/ 2877496 w 4414940"/>
              <a:gd name="connsiteY1717" fmla="*/ 1474169 h 4566136"/>
              <a:gd name="connsiteX1718" fmla="*/ 2854823 w 4414940"/>
              <a:gd name="connsiteY1718" fmla="*/ 1504964 h 4566136"/>
              <a:gd name="connsiteX1719" fmla="*/ 2842264 w 4414940"/>
              <a:gd name="connsiteY1719" fmla="*/ 1495599 h 4566136"/>
              <a:gd name="connsiteX1720" fmla="*/ 2829310 w 4414940"/>
              <a:gd name="connsiteY1720" fmla="*/ 1486843 h 4566136"/>
              <a:gd name="connsiteX1721" fmla="*/ 2850208 w 4414940"/>
              <a:gd name="connsiteY1721" fmla="*/ 1456365 h 4566136"/>
              <a:gd name="connsiteX1722" fmla="*/ 2828936 w 4414940"/>
              <a:gd name="connsiteY1722" fmla="*/ 1442486 h 4566136"/>
              <a:gd name="connsiteX1723" fmla="*/ 2809072 w 4414940"/>
              <a:gd name="connsiteY1723" fmla="*/ 1473172 h 4566136"/>
              <a:gd name="connsiteX1724" fmla="*/ 2795831 w 4414940"/>
              <a:gd name="connsiteY1724" fmla="*/ 1464811 h 4566136"/>
              <a:gd name="connsiteX1725" fmla="*/ 2782447 w 4414940"/>
              <a:gd name="connsiteY1725" fmla="*/ 1456666 h 4566136"/>
              <a:gd name="connsiteX1726" fmla="*/ 2801718 w 4414940"/>
              <a:gd name="connsiteY1726" fmla="*/ 1424728 h 4566136"/>
              <a:gd name="connsiteX1727" fmla="*/ 2780443 w 4414940"/>
              <a:gd name="connsiteY1727" fmla="*/ 1410848 h 4566136"/>
              <a:gd name="connsiteX1728" fmla="*/ 2761491 w 4414940"/>
              <a:gd name="connsiteY1728" fmla="*/ 1444179 h 4566136"/>
              <a:gd name="connsiteX1729" fmla="*/ 2733969 w 4414940"/>
              <a:gd name="connsiteY1729" fmla="*/ 1429251 h 4566136"/>
              <a:gd name="connsiteX1730" fmla="*/ 2752193 w 4414940"/>
              <a:gd name="connsiteY1730" fmla="*/ 1394641 h 4566136"/>
              <a:gd name="connsiteX1731" fmla="*/ 2729479 w 4414940"/>
              <a:gd name="connsiteY1731" fmla="*/ 1383230 h 4566136"/>
              <a:gd name="connsiteX1732" fmla="*/ 2712188 w 4414940"/>
              <a:gd name="connsiteY1732" fmla="*/ 1418164 h 4566136"/>
              <a:gd name="connsiteX1733" fmla="*/ 2684020 w 4414940"/>
              <a:gd name="connsiteY1733" fmla="*/ 1404564 h 4566136"/>
              <a:gd name="connsiteX1734" fmla="*/ 2700360 w 4414940"/>
              <a:gd name="connsiteY1734" fmla="*/ 1368602 h 4566136"/>
              <a:gd name="connsiteX1735" fmla="*/ 2698516 w 4414940"/>
              <a:gd name="connsiteY1735" fmla="*/ 1367676 h 4566136"/>
              <a:gd name="connsiteX1736" fmla="*/ 2676989 w 4414940"/>
              <a:gd name="connsiteY1736" fmla="*/ 1358500 h 4566136"/>
              <a:gd name="connsiteX1737" fmla="*/ 2661557 w 4414940"/>
              <a:gd name="connsiteY1737" fmla="*/ 1394984 h 4566136"/>
              <a:gd name="connsiteX1738" fmla="*/ 2632564 w 4414940"/>
              <a:gd name="connsiteY1738" fmla="*/ 1383178 h 4566136"/>
              <a:gd name="connsiteX1739" fmla="*/ 2646814 w 4414940"/>
              <a:gd name="connsiteY1739" fmla="*/ 1346195 h 4566136"/>
              <a:gd name="connsiteX1740" fmla="*/ 2645410 w 4414940"/>
              <a:gd name="connsiteY1740" fmla="*/ 1345644 h 4566136"/>
              <a:gd name="connsiteX1741" fmla="*/ 2627432 w 4414940"/>
              <a:gd name="connsiteY1741" fmla="*/ 1338970 h 4566136"/>
              <a:gd name="connsiteX1742" fmla="*/ 2622992 w 4414940"/>
              <a:gd name="connsiteY1742" fmla="*/ 1337360 h 4566136"/>
              <a:gd name="connsiteX1743" fmla="*/ 2609671 w 4414940"/>
              <a:gd name="connsiteY1743" fmla="*/ 1374673 h 4566136"/>
              <a:gd name="connsiteX1744" fmla="*/ 2579996 w 4414940"/>
              <a:gd name="connsiteY1744" fmla="*/ 1364698 h 4566136"/>
              <a:gd name="connsiteX1745" fmla="*/ 2592107 w 4414940"/>
              <a:gd name="connsiteY1745" fmla="*/ 1326929 h 4566136"/>
              <a:gd name="connsiteX1746" fmla="*/ 2591155 w 4414940"/>
              <a:gd name="connsiteY1746" fmla="*/ 1326626 h 4566136"/>
              <a:gd name="connsiteX1747" fmla="*/ 2567716 w 4414940"/>
              <a:gd name="connsiteY1747" fmla="*/ 1319592 h 4566136"/>
              <a:gd name="connsiteX1748" fmla="*/ 2556707 w 4414940"/>
              <a:gd name="connsiteY1748" fmla="*/ 1357342 h 4566136"/>
              <a:gd name="connsiteX1749" fmla="*/ 2526458 w 4414940"/>
              <a:gd name="connsiteY1749" fmla="*/ 1349232 h 4566136"/>
              <a:gd name="connsiteX1750" fmla="*/ 2536332 w 4414940"/>
              <a:gd name="connsiteY1750" fmla="*/ 1310880 h 4566136"/>
              <a:gd name="connsiteX1751" fmla="*/ 2517344 w 4414940"/>
              <a:gd name="connsiteY1751" fmla="*/ 1305922 h 4566136"/>
              <a:gd name="connsiteX1752" fmla="*/ 2511699 w 4414940"/>
              <a:gd name="connsiteY1752" fmla="*/ 1304712 h 4566136"/>
              <a:gd name="connsiteX1753" fmla="*/ 2502775 w 4414940"/>
              <a:gd name="connsiteY1753" fmla="*/ 1343383 h 4566136"/>
              <a:gd name="connsiteX1754" fmla="*/ 2472167 w 4414940"/>
              <a:gd name="connsiteY1754" fmla="*/ 1336817 h 4566136"/>
              <a:gd name="connsiteX1755" fmla="*/ 2479810 w 4414940"/>
              <a:gd name="connsiteY1755" fmla="*/ 1297812 h 4566136"/>
              <a:gd name="connsiteX1756" fmla="*/ 2479858 w 4414940"/>
              <a:gd name="connsiteY1756" fmla="*/ 1297822 h 4566136"/>
              <a:gd name="connsiteX1757" fmla="*/ 720686 w 4414940"/>
              <a:gd name="connsiteY1757" fmla="*/ 1224289 h 4566136"/>
              <a:gd name="connsiteX1758" fmla="*/ 948507 w 4414940"/>
              <a:gd name="connsiteY1758" fmla="*/ 1376361 h 4566136"/>
              <a:gd name="connsiteX1759" fmla="*/ 940612 w 4414940"/>
              <a:gd name="connsiteY1759" fmla="*/ 1388310 h 4566136"/>
              <a:gd name="connsiteX1760" fmla="*/ 932862 w 4414940"/>
              <a:gd name="connsiteY1760" fmla="*/ 1400331 h 4566136"/>
              <a:gd name="connsiteX1761" fmla="*/ 917611 w 4414940"/>
              <a:gd name="connsiteY1761" fmla="*/ 1424516 h 4566136"/>
              <a:gd name="connsiteX1762" fmla="*/ 684516 w 4414940"/>
              <a:gd name="connsiteY1762" fmla="*/ 1280733 h 4566136"/>
              <a:gd name="connsiteX1763" fmla="*/ 702386 w 4414940"/>
              <a:gd name="connsiteY1763" fmla="*/ 1252385 h 4566136"/>
              <a:gd name="connsiteX1764" fmla="*/ 711464 w 4414940"/>
              <a:gd name="connsiteY1764" fmla="*/ 1238283 h 4566136"/>
              <a:gd name="connsiteX1765" fmla="*/ 720686 w 4414940"/>
              <a:gd name="connsiteY1765" fmla="*/ 1224289 h 4566136"/>
              <a:gd name="connsiteX1766" fmla="*/ 2116016 w 4414940"/>
              <a:gd name="connsiteY1766" fmla="*/ 1204167 h 4566136"/>
              <a:gd name="connsiteX1767" fmla="*/ 2114729 w 4414940"/>
              <a:gd name="connsiteY1767" fmla="*/ 1204320 h 4566136"/>
              <a:gd name="connsiteX1768" fmla="*/ 2112838 w 4414940"/>
              <a:gd name="connsiteY1768" fmla="*/ 1204712 h 4566136"/>
              <a:gd name="connsiteX1769" fmla="*/ 2207951 w 4414940"/>
              <a:gd name="connsiteY1769" fmla="*/ 1193364 h 4566136"/>
              <a:gd name="connsiteX1770" fmla="*/ 2206647 w 4414940"/>
              <a:gd name="connsiteY1770" fmla="*/ 1193408 h 4566136"/>
              <a:gd name="connsiteX1771" fmla="*/ 2205143 w 4414940"/>
              <a:gd name="connsiteY1771" fmla="*/ 1193587 h 4566136"/>
              <a:gd name="connsiteX1772" fmla="*/ 1242101 w 4414940"/>
              <a:gd name="connsiteY1772" fmla="*/ 1162786 h 4566136"/>
              <a:gd name="connsiteX1773" fmla="*/ 1301523 w 4414940"/>
              <a:gd name="connsiteY1773" fmla="*/ 1225940 h 4566136"/>
              <a:gd name="connsiteX1774" fmla="*/ 1293342 w 4414940"/>
              <a:gd name="connsiteY1774" fmla="*/ 1233511 h 4566136"/>
              <a:gd name="connsiteX1775" fmla="*/ 1285412 w 4414940"/>
              <a:gd name="connsiteY1775" fmla="*/ 1241334 h 4566136"/>
              <a:gd name="connsiteX1776" fmla="*/ 1269516 w 4414940"/>
              <a:gd name="connsiteY1776" fmla="*/ 1256907 h 4566136"/>
              <a:gd name="connsiteX1777" fmla="*/ 1253978 w 4414940"/>
              <a:gd name="connsiteY1777" fmla="*/ 1272839 h 4566136"/>
              <a:gd name="connsiteX1778" fmla="*/ 1238585 w 4414940"/>
              <a:gd name="connsiteY1778" fmla="*/ 1288914 h 4566136"/>
              <a:gd name="connsiteX1779" fmla="*/ 1175359 w 4414940"/>
              <a:gd name="connsiteY1779" fmla="*/ 1229600 h 4566136"/>
              <a:gd name="connsiteX1780" fmla="*/ 1191686 w 4414940"/>
              <a:gd name="connsiteY1780" fmla="*/ 1212556 h 4566136"/>
              <a:gd name="connsiteX1781" fmla="*/ 1208156 w 4414940"/>
              <a:gd name="connsiteY1781" fmla="*/ 1195655 h 4566136"/>
              <a:gd name="connsiteX1782" fmla="*/ 1225021 w 4414940"/>
              <a:gd name="connsiteY1782" fmla="*/ 1179113 h 4566136"/>
              <a:gd name="connsiteX1783" fmla="*/ 1233453 w 4414940"/>
              <a:gd name="connsiteY1783" fmla="*/ 1170824 h 4566136"/>
              <a:gd name="connsiteX1784" fmla="*/ 2299534 w 4414940"/>
              <a:gd name="connsiteY1784" fmla="*/ 1147714 h 4566136"/>
              <a:gd name="connsiteX1785" fmla="*/ 2299104 w 4414940"/>
              <a:gd name="connsiteY1785" fmla="*/ 1190307 h 4566136"/>
              <a:gd name="connsiteX1786" fmla="*/ 2299085 w 4414940"/>
              <a:gd name="connsiteY1786" fmla="*/ 1190308 h 4566136"/>
              <a:gd name="connsiteX1787" fmla="*/ 2299140 w 4414940"/>
              <a:gd name="connsiteY1787" fmla="*/ 1190307 h 4566136"/>
              <a:gd name="connsiteX1788" fmla="*/ 2297812 w 4414940"/>
              <a:gd name="connsiteY1788" fmla="*/ 1324867 h 4566136"/>
              <a:gd name="connsiteX1789" fmla="*/ 2258054 w 4414940"/>
              <a:gd name="connsiteY1789" fmla="*/ 1325370 h 4566136"/>
              <a:gd name="connsiteX1790" fmla="*/ 2253744 w 4414940"/>
              <a:gd name="connsiteY1790" fmla="*/ 1191828 h 4566136"/>
              <a:gd name="connsiteX1791" fmla="*/ 2224405 w 4414940"/>
              <a:gd name="connsiteY1791" fmla="*/ 1192812 h 4566136"/>
              <a:gd name="connsiteX1792" fmla="*/ 2232398 w 4414940"/>
              <a:gd name="connsiteY1792" fmla="*/ 1326375 h 4566136"/>
              <a:gd name="connsiteX1793" fmla="*/ 2192747 w 4414940"/>
              <a:gd name="connsiteY1793" fmla="*/ 1329532 h 4566136"/>
              <a:gd name="connsiteX1794" fmla="*/ 2179145 w 4414940"/>
              <a:gd name="connsiteY1794" fmla="*/ 1196673 h 4566136"/>
              <a:gd name="connsiteX1795" fmla="*/ 2150013 w 4414940"/>
              <a:gd name="connsiteY1795" fmla="*/ 1200131 h 4566136"/>
              <a:gd name="connsiteX1796" fmla="*/ 2167270 w 4414940"/>
              <a:gd name="connsiteY1796" fmla="*/ 1332727 h 4566136"/>
              <a:gd name="connsiteX1797" fmla="*/ 2147534 w 4414940"/>
              <a:gd name="connsiteY1797" fmla="*/ 1335274 h 4566136"/>
              <a:gd name="connsiteX1798" fmla="*/ 2137152 w 4414940"/>
              <a:gd name="connsiteY1798" fmla="*/ 1337080 h 4566136"/>
              <a:gd name="connsiteX1799" fmla="*/ 2297812 w 4414940"/>
              <a:gd name="connsiteY1799" fmla="*/ 1324868 h 4566136"/>
              <a:gd name="connsiteX1800" fmla="*/ 2297381 w 4414940"/>
              <a:gd name="connsiteY1800" fmla="*/ 1367461 h 4566136"/>
              <a:gd name="connsiteX1801" fmla="*/ 1993668 w 4414940"/>
              <a:gd name="connsiteY1801" fmla="*/ 1417231 h 4566136"/>
              <a:gd name="connsiteX1802" fmla="*/ 1852361 w 4414940"/>
              <a:gd name="connsiteY1802" fmla="*/ 1479882 h 4566136"/>
              <a:gd name="connsiteX1803" fmla="*/ 1723936 w 4414940"/>
              <a:gd name="connsiteY1803" fmla="*/ 1565822 h 4566136"/>
              <a:gd name="connsiteX1804" fmla="*/ 1697383 w 4414940"/>
              <a:gd name="connsiteY1804" fmla="*/ 1532558 h 4566136"/>
              <a:gd name="connsiteX1805" fmla="*/ 1831836 w 4414940"/>
              <a:gd name="connsiteY1805" fmla="*/ 1442600 h 4566136"/>
              <a:gd name="connsiteX1806" fmla="*/ 1979710 w 4414940"/>
              <a:gd name="connsiteY1806" fmla="*/ 1377006 h 4566136"/>
              <a:gd name="connsiteX1807" fmla="*/ 2135674 w 4414940"/>
              <a:gd name="connsiteY1807" fmla="*/ 1337337 h 4566136"/>
              <a:gd name="connsiteX1808" fmla="*/ 2127942 w 4414940"/>
              <a:gd name="connsiteY1808" fmla="*/ 1338683 h 4566136"/>
              <a:gd name="connsiteX1809" fmla="*/ 2105025 w 4414940"/>
              <a:gd name="connsiteY1809" fmla="*/ 1206333 h 4566136"/>
              <a:gd name="connsiteX1810" fmla="*/ 2076251 w 4414940"/>
              <a:gd name="connsiteY1810" fmla="*/ 1212302 h 4566136"/>
              <a:gd name="connsiteX1811" fmla="*/ 2102645 w 4414940"/>
              <a:gd name="connsiteY1811" fmla="*/ 1343240 h 4566136"/>
              <a:gd name="connsiteX1812" fmla="*/ 2063856 w 4414940"/>
              <a:gd name="connsiteY1812" fmla="*/ 1352031 h 4566136"/>
              <a:gd name="connsiteX1813" fmla="*/ 2031743 w 4414940"/>
              <a:gd name="connsiteY1813" fmla="*/ 1221535 h 4566136"/>
              <a:gd name="connsiteX1814" fmla="*/ 2024115 w 4414940"/>
              <a:gd name="connsiteY1814" fmla="*/ 1223117 h 4566136"/>
              <a:gd name="connsiteX1815" fmla="*/ 2003481 w 4414940"/>
              <a:gd name="connsiteY1815" fmla="*/ 1229352 h 4566136"/>
              <a:gd name="connsiteX1816" fmla="*/ 2039024 w 4414940"/>
              <a:gd name="connsiteY1816" fmla="*/ 1358526 h 4566136"/>
              <a:gd name="connsiteX1817" fmla="*/ 2019899 w 4414940"/>
              <a:gd name="connsiteY1817" fmla="*/ 1363980 h 4566136"/>
              <a:gd name="connsiteX1818" fmla="*/ 2000881 w 4414940"/>
              <a:gd name="connsiteY1818" fmla="*/ 1369793 h 4566136"/>
              <a:gd name="connsiteX1819" fmla="*/ 1960025 w 4414940"/>
              <a:gd name="connsiteY1819" fmla="*/ 1242484 h 4566136"/>
              <a:gd name="connsiteX1820" fmla="*/ 1935574 w 4414940"/>
              <a:gd name="connsiteY1820" fmla="*/ 1249873 h 4566136"/>
              <a:gd name="connsiteX1821" fmla="*/ 1932058 w 4414940"/>
              <a:gd name="connsiteY1821" fmla="*/ 1251434 h 4566136"/>
              <a:gd name="connsiteX1822" fmla="*/ 1976553 w 4414940"/>
              <a:gd name="connsiteY1822" fmla="*/ 1378082 h 4566136"/>
              <a:gd name="connsiteX1823" fmla="*/ 1967116 w 4414940"/>
              <a:gd name="connsiteY1823" fmla="*/ 1381311 h 4566136"/>
              <a:gd name="connsiteX1824" fmla="*/ 1962415 w 4414940"/>
              <a:gd name="connsiteY1824" fmla="*/ 1382890 h 4566136"/>
              <a:gd name="connsiteX1825" fmla="*/ 1957822 w 4414940"/>
              <a:gd name="connsiteY1825" fmla="*/ 1384756 h 4566136"/>
              <a:gd name="connsiteX1826" fmla="*/ 1939342 w 4414940"/>
              <a:gd name="connsiteY1826" fmla="*/ 1392076 h 4566136"/>
              <a:gd name="connsiteX1827" fmla="*/ 1890562 w 4414940"/>
              <a:gd name="connsiteY1827" fmla="*/ 1269845 h 4566136"/>
              <a:gd name="connsiteX1828" fmla="*/ 1766960 w 4414940"/>
              <a:gd name="connsiteY1828" fmla="*/ 1324689 h 4566136"/>
              <a:gd name="connsiteX1829" fmla="*/ 1613381 w 4414940"/>
              <a:gd name="connsiteY1829" fmla="*/ 1427386 h 4566136"/>
              <a:gd name="connsiteX1830" fmla="*/ 1586828 w 4414940"/>
              <a:gd name="connsiteY1830" fmla="*/ 1394158 h 4566136"/>
              <a:gd name="connsiteX1831" fmla="*/ 1746435 w 4414940"/>
              <a:gd name="connsiteY1831" fmla="*/ 1287407 h 4566136"/>
              <a:gd name="connsiteX1832" fmla="*/ 1921616 w 4414940"/>
              <a:gd name="connsiteY1832" fmla="*/ 1209648 h 4566136"/>
              <a:gd name="connsiteX1833" fmla="*/ 2299534 w 4414940"/>
              <a:gd name="connsiteY1833" fmla="*/ 1147714 h 4566136"/>
              <a:gd name="connsiteX1834" fmla="*/ 796651 w 4414940"/>
              <a:gd name="connsiteY1834" fmla="*/ 1118470 h 4566136"/>
              <a:gd name="connsiteX1835" fmla="*/ 1013348 w 4414940"/>
              <a:gd name="connsiteY1835" fmla="*/ 1286007 h 4566136"/>
              <a:gd name="connsiteX1836" fmla="*/ 979295 w 4414940"/>
              <a:gd name="connsiteY1836" fmla="*/ 1331973 h 4566136"/>
              <a:gd name="connsiteX1837" fmla="*/ 756749 w 4414940"/>
              <a:gd name="connsiteY1837" fmla="*/ 1172294 h 4566136"/>
              <a:gd name="connsiteX1838" fmla="*/ 796651 w 4414940"/>
              <a:gd name="connsiteY1838" fmla="*/ 1118470 h 4566136"/>
              <a:gd name="connsiteX1839" fmla="*/ 3891659 w 4414940"/>
              <a:gd name="connsiteY1839" fmla="*/ 1107957 h 4566136"/>
              <a:gd name="connsiteX1840" fmla="*/ 3907950 w 4414940"/>
              <a:gd name="connsiteY1840" fmla="*/ 1130563 h 4566136"/>
              <a:gd name="connsiteX1841" fmla="*/ 3923739 w 4414940"/>
              <a:gd name="connsiteY1841" fmla="*/ 1153492 h 4566136"/>
              <a:gd name="connsiteX1842" fmla="*/ 3939419 w 4414940"/>
              <a:gd name="connsiteY1842" fmla="*/ 1176493 h 4566136"/>
              <a:gd name="connsiteX1843" fmla="*/ 3954526 w 4414940"/>
              <a:gd name="connsiteY1843" fmla="*/ 1199889 h 4566136"/>
              <a:gd name="connsiteX1844" fmla="*/ 3707185 w 4414940"/>
              <a:gd name="connsiteY1844" fmla="*/ 1359209 h 4566136"/>
              <a:gd name="connsiteX1845" fmla="*/ 3694303 w 4414940"/>
              <a:gd name="connsiteY1845" fmla="*/ 1339222 h 4566136"/>
              <a:gd name="connsiteX1846" fmla="*/ 3680883 w 4414940"/>
              <a:gd name="connsiteY1846" fmla="*/ 1319594 h 4566136"/>
              <a:gd name="connsiteX1847" fmla="*/ 3667427 w 4414940"/>
              <a:gd name="connsiteY1847" fmla="*/ 1300002 h 4566136"/>
              <a:gd name="connsiteX1848" fmla="*/ 3653540 w 4414940"/>
              <a:gd name="connsiteY1848" fmla="*/ 1280733 h 4566136"/>
              <a:gd name="connsiteX1849" fmla="*/ 1348673 w 4414940"/>
              <a:gd name="connsiteY1849" fmla="*/ 1071177 h 4566136"/>
              <a:gd name="connsiteX1850" fmla="*/ 1402067 w 4414940"/>
              <a:gd name="connsiteY1850" fmla="*/ 1139534 h 4566136"/>
              <a:gd name="connsiteX1851" fmla="*/ 1333494 w 4414940"/>
              <a:gd name="connsiteY1851" fmla="*/ 1196731 h 4566136"/>
              <a:gd name="connsiteX1852" fmla="*/ 1276010 w 4414940"/>
              <a:gd name="connsiteY1852" fmla="*/ 1131819 h 4566136"/>
              <a:gd name="connsiteX1853" fmla="*/ 1348673 w 4414940"/>
              <a:gd name="connsiteY1853" fmla="*/ 1071177 h 4566136"/>
              <a:gd name="connsiteX1854" fmla="*/ 1463821 w 4414940"/>
              <a:gd name="connsiteY1854" fmla="*/ 989651 h 4566136"/>
              <a:gd name="connsiteX1855" fmla="*/ 1510720 w 4414940"/>
              <a:gd name="connsiteY1855" fmla="*/ 1062565 h 4566136"/>
              <a:gd name="connsiteX1856" fmla="*/ 1491882 w 4414940"/>
              <a:gd name="connsiteY1856" fmla="*/ 1074765 h 4566136"/>
              <a:gd name="connsiteX1857" fmla="*/ 1473366 w 4414940"/>
              <a:gd name="connsiteY1857" fmla="*/ 1087432 h 4566136"/>
              <a:gd name="connsiteX1858" fmla="*/ 1436802 w 4414940"/>
              <a:gd name="connsiteY1858" fmla="*/ 1113339 h 4566136"/>
              <a:gd name="connsiteX1859" fmla="*/ 1385489 w 4414940"/>
              <a:gd name="connsiteY1859" fmla="*/ 1043439 h 4566136"/>
              <a:gd name="connsiteX1860" fmla="*/ 1424243 w 4414940"/>
              <a:gd name="connsiteY1860" fmla="*/ 1015989 h 4566136"/>
              <a:gd name="connsiteX1861" fmla="*/ 1443871 w 4414940"/>
              <a:gd name="connsiteY1861" fmla="*/ 1002569 h 4566136"/>
              <a:gd name="connsiteX1862" fmla="*/ 3417215 w 4414940"/>
              <a:gd name="connsiteY1862" fmla="*/ 940060 h 4566136"/>
              <a:gd name="connsiteX1863" fmla="*/ 3438853 w 4414940"/>
              <a:gd name="connsiteY1863" fmla="*/ 958791 h 4566136"/>
              <a:gd name="connsiteX1864" fmla="*/ 3460275 w 4414940"/>
              <a:gd name="connsiteY1864" fmla="*/ 977773 h 4566136"/>
              <a:gd name="connsiteX1865" fmla="*/ 3405984 w 4414940"/>
              <a:gd name="connsiteY1865" fmla="*/ 1037733 h 4566136"/>
              <a:gd name="connsiteX1866" fmla="*/ 3385567 w 4414940"/>
              <a:gd name="connsiteY1866" fmla="*/ 1019612 h 4566136"/>
              <a:gd name="connsiteX1867" fmla="*/ 3364934 w 4414940"/>
              <a:gd name="connsiteY1867" fmla="*/ 1001743 h 4566136"/>
              <a:gd name="connsiteX1868" fmla="*/ 1585502 w 4414940"/>
              <a:gd name="connsiteY1868" fmla="*/ 918818 h 4566136"/>
              <a:gd name="connsiteX1869" fmla="*/ 1625619 w 4414940"/>
              <a:gd name="connsiteY1869" fmla="*/ 995643 h 4566136"/>
              <a:gd name="connsiteX1870" fmla="*/ 1605919 w 4414940"/>
              <a:gd name="connsiteY1870" fmla="*/ 1006193 h 4566136"/>
              <a:gd name="connsiteX1871" fmla="*/ 1586291 w 4414940"/>
              <a:gd name="connsiteY1871" fmla="*/ 1016886 h 4566136"/>
              <a:gd name="connsiteX1872" fmla="*/ 1566914 w 4414940"/>
              <a:gd name="connsiteY1872" fmla="*/ 1028082 h 4566136"/>
              <a:gd name="connsiteX1873" fmla="*/ 1557226 w 4414940"/>
              <a:gd name="connsiteY1873" fmla="*/ 1033643 h 4566136"/>
              <a:gd name="connsiteX1874" fmla="*/ 1547681 w 4414940"/>
              <a:gd name="connsiteY1874" fmla="*/ 1039492 h 4566136"/>
              <a:gd name="connsiteX1875" fmla="*/ 1502899 w 4414940"/>
              <a:gd name="connsiteY1875" fmla="*/ 965251 h 4566136"/>
              <a:gd name="connsiteX1876" fmla="*/ 1513018 w 4414940"/>
              <a:gd name="connsiteY1876" fmla="*/ 959079 h 4566136"/>
              <a:gd name="connsiteX1877" fmla="*/ 1523281 w 4414940"/>
              <a:gd name="connsiteY1877" fmla="*/ 953194 h 4566136"/>
              <a:gd name="connsiteX1878" fmla="*/ 1543806 w 4414940"/>
              <a:gd name="connsiteY1878" fmla="*/ 941317 h 4566136"/>
              <a:gd name="connsiteX1879" fmla="*/ 1564618 w 4414940"/>
              <a:gd name="connsiteY1879" fmla="*/ 929978 h 4566136"/>
              <a:gd name="connsiteX1880" fmla="*/ 1585502 w 4414940"/>
              <a:gd name="connsiteY1880" fmla="*/ 918818 h 4566136"/>
              <a:gd name="connsiteX1881" fmla="*/ 3337484 w 4414940"/>
              <a:gd name="connsiteY1881" fmla="*/ 876512 h 4566136"/>
              <a:gd name="connsiteX1882" fmla="*/ 3360305 w 4414940"/>
              <a:gd name="connsiteY1882" fmla="*/ 893843 h 4566136"/>
              <a:gd name="connsiteX1883" fmla="*/ 3382732 w 4414940"/>
              <a:gd name="connsiteY1883" fmla="*/ 911641 h 4566136"/>
              <a:gd name="connsiteX1884" fmla="*/ 3332065 w 4414940"/>
              <a:gd name="connsiteY1884" fmla="*/ 974652 h 4566136"/>
              <a:gd name="connsiteX1885" fmla="*/ 3310679 w 4414940"/>
              <a:gd name="connsiteY1885" fmla="*/ 957679 h 4566136"/>
              <a:gd name="connsiteX1886" fmla="*/ 3288934 w 4414940"/>
              <a:gd name="connsiteY1886" fmla="*/ 941173 h 4566136"/>
              <a:gd name="connsiteX1887" fmla="*/ 1712850 w 4414940"/>
              <a:gd name="connsiteY1887" fmla="*/ 859575 h 4566136"/>
              <a:gd name="connsiteX1888" fmla="*/ 1745719 w 4414940"/>
              <a:gd name="connsiteY1888" fmla="*/ 939809 h 4566136"/>
              <a:gd name="connsiteX1889" fmla="*/ 1704777 w 4414940"/>
              <a:gd name="connsiteY1889" fmla="*/ 957392 h 4566136"/>
              <a:gd name="connsiteX1890" fmla="*/ 1684431 w 4414940"/>
              <a:gd name="connsiteY1890" fmla="*/ 966506 h 4566136"/>
              <a:gd name="connsiteX1891" fmla="*/ 1664337 w 4414940"/>
              <a:gd name="connsiteY1891" fmla="*/ 976194 h 4566136"/>
              <a:gd name="connsiteX1892" fmla="*/ 1626552 w 4414940"/>
              <a:gd name="connsiteY1892" fmla="*/ 898185 h 4566136"/>
              <a:gd name="connsiteX1893" fmla="*/ 1647866 w 4414940"/>
              <a:gd name="connsiteY1893" fmla="*/ 887922 h 4566136"/>
              <a:gd name="connsiteX1894" fmla="*/ 1669432 w 4414940"/>
              <a:gd name="connsiteY1894" fmla="*/ 878234 h 4566136"/>
              <a:gd name="connsiteX1895" fmla="*/ 1712850 w 4414940"/>
              <a:gd name="connsiteY1895" fmla="*/ 859575 h 4566136"/>
              <a:gd name="connsiteX1896" fmla="*/ 3254271 w 4414940"/>
              <a:gd name="connsiteY1896" fmla="*/ 817628 h 4566136"/>
              <a:gd name="connsiteX1897" fmla="*/ 3277954 w 4414940"/>
              <a:gd name="connsiteY1897" fmla="*/ 833703 h 4566136"/>
              <a:gd name="connsiteX1898" fmla="*/ 3289759 w 4414940"/>
              <a:gd name="connsiteY1898" fmla="*/ 841777 h 4566136"/>
              <a:gd name="connsiteX1899" fmla="*/ 3301386 w 4414940"/>
              <a:gd name="connsiteY1899" fmla="*/ 850102 h 4566136"/>
              <a:gd name="connsiteX1900" fmla="*/ 3254522 w 4414940"/>
              <a:gd name="connsiteY1900" fmla="*/ 916055 h 4566136"/>
              <a:gd name="connsiteX1901" fmla="*/ 3243435 w 4414940"/>
              <a:gd name="connsiteY1901" fmla="*/ 908089 h 4566136"/>
              <a:gd name="connsiteX1902" fmla="*/ 3232167 w 4414940"/>
              <a:gd name="connsiteY1902" fmla="*/ 900374 h 4566136"/>
              <a:gd name="connsiteX1903" fmla="*/ 3209597 w 4414940"/>
              <a:gd name="connsiteY1903" fmla="*/ 885016 h 4566136"/>
              <a:gd name="connsiteX1904" fmla="*/ 1845043 w 4414940"/>
              <a:gd name="connsiteY1904" fmla="*/ 812568 h 4566136"/>
              <a:gd name="connsiteX1905" fmla="*/ 1870269 w 4414940"/>
              <a:gd name="connsiteY1905" fmla="*/ 895493 h 4566136"/>
              <a:gd name="connsiteX1906" fmla="*/ 1849026 w 4414940"/>
              <a:gd name="connsiteY1906" fmla="*/ 902060 h 4566136"/>
              <a:gd name="connsiteX1907" fmla="*/ 1827927 w 4414940"/>
              <a:gd name="connsiteY1907" fmla="*/ 909129 h 4566136"/>
              <a:gd name="connsiteX1908" fmla="*/ 1817377 w 4414940"/>
              <a:gd name="connsiteY1908" fmla="*/ 912645 h 4566136"/>
              <a:gd name="connsiteX1909" fmla="*/ 1806935 w 4414940"/>
              <a:gd name="connsiteY1909" fmla="*/ 916449 h 4566136"/>
              <a:gd name="connsiteX1910" fmla="*/ 1786016 w 4414940"/>
              <a:gd name="connsiteY1910" fmla="*/ 923984 h 4566136"/>
              <a:gd name="connsiteX1911" fmla="*/ 1755587 w 4414940"/>
              <a:gd name="connsiteY1911" fmla="*/ 842817 h 4566136"/>
              <a:gd name="connsiteX1912" fmla="*/ 1777799 w 4414940"/>
              <a:gd name="connsiteY1912" fmla="*/ 834815 h 4566136"/>
              <a:gd name="connsiteX1913" fmla="*/ 1788886 w 4414940"/>
              <a:gd name="connsiteY1913" fmla="*/ 830761 h 4566136"/>
              <a:gd name="connsiteX1914" fmla="*/ 1800082 w 4414940"/>
              <a:gd name="connsiteY1914" fmla="*/ 827029 h 4566136"/>
              <a:gd name="connsiteX1915" fmla="*/ 1822473 w 4414940"/>
              <a:gd name="connsiteY1915" fmla="*/ 819529 h 4566136"/>
              <a:gd name="connsiteX1916" fmla="*/ 1845043 w 4414940"/>
              <a:gd name="connsiteY1916" fmla="*/ 812568 h 4566136"/>
              <a:gd name="connsiteX1917" fmla="*/ 1980931 w 4414940"/>
              <a:gd name="connsiteY1917" fmla="*/ 777941 h 4566136"/>
              <a:gd name="connsiteX1918" fmla="*/ 1998370 w 4414940"/>
              <a:gd name="connsiteY1918" fmla="*/ 862840 h 4566136"/>
              <a:gd name="connsiteX1919" fmla="*/ 1987462 w 4414940"/>
              <a:gd name="connsiteY1919" fmla="*/ 864993 h 4566136"/>
              <a:gd name="connsiteX1920" fmla="*/ 1976625 w 4414940"/>
              <a:gd name="connsiteY1920" fmla="*/ 867469 h 4566136"/>
              <a:gd name="connsiteX1921" fmla="*/ 1954916 w 4414940"/>
              <a:gd name="connsiteY1921" fmla="*/ 872385 h 4566136"/>
              <a:gd name="connsiteX1922" fmla="*/ 1933350 w 4414940"/>
              <a:gd name="connsiteY1922" fmla="*/ 877839 h 4566136"/>
              <a:gd name="connsiteX1923" fmla="*/ 1911821 w 4414940"/>
              <a:gd name="connsiteY1923" fmla="*/ 883473 h 4566136"/>
              <a:gd name="connsiteX1924" fmla="*/ 1889071 w 4414940"/>
              <a:gd name="connsiteY1924" fmla="*/ 799829 h 4566136"/>
              <a:gd name="connsiteX1925" fmla="*/ 1911892 w 4414940"/>
              <a:gd name="connsiteY1925" fmla="*/ 793837 h 4566136"/>
              <a:gd name="connsiteX1926" fmla="*/ 1934786 w 4414940"/>
              <a:gd name="connsiteY1926" fmla="*/ 788060 h 4566136"/>
              <a:gd name="connsiteX1927" fmla="*/ 1957823 w 4414940"/>
              <a:gd name="connsiteY1927" fmla="*/ 782857 h 4566136"/>
              <a:gd name="connsiteX1928" fmla="*/ 1969341 w 4414940"/>
              <a:gd name="connsiteY1928" fmla="*/ 780238 h 4566136"/>
              <a:gd name="connsiteX1929" fmla="*/ 3167579 w 4414940"/>
              <a:gd name="connsiteY1929" fmla="*/ 763947 h 4566136"/>
              <a:gd name="connsiteX1930" fmla="*/ 3179994 w 4414940"/>
              <a:gd name="connsiteY1930" fmla="*/ 771088 h 4566136"/>
              <a:gd name="connsiteX1931" fmla="*/ 3192230 w 4414940"/>
              <a:gd name="connsiteY1931" fmla="*/ 778518 h 4566136"/>
              <a:gd name="connsiteX1932" fmla="*/ 3216702 w 4414940"/>
              <a:gd name="connsiteY1932" fmla="*/ 793407 h 4566136"/>
              <a:gd name="connsiteX1933" fmla="*/ 3173786 w 4414940"/>
              <a:gd name="connsiteY1933" fmla="*/ 861943 h 4566136"/>
              <a:gd name="connsiteX1934" fmla="*/ 3150462 w 4414940"/>
              <a:gd name="connsiteY1934" fmla="*/ 847734 h 4566136"/>
              <a:gd name="connsiteX1935" fmla="*/ 3138801 w 4414940"/>
              <a:gd name="connsiteY1935" fmla="*/ 840630 h 4566136"/>
              <a:gd name="connsiteX1936" fmla="*/ 3126959 w 4414940"/>
              <a:gd name="connsiteY1936" fmla="*/ 833848 h 4566136"/>
              <a:gd name="connsiteX1937" fmla="*/ 2119511 w 4414940"/>
              <a:gd name="connsiteY1937" fmla="*/ 755945 h 4566136"/>
              <a:gd name="connsiteX1938" fmla="*/ 2129020 w 4414940"/>
              <a:gd name="connsiteY1938" fmla="*/ 842100 h 4566136"/>
              <a:gd name="connsiteX1939" fmla="*/ 2106916 w 4414940"/>
              <a:gd name="connsiteY1939" fmla="*/ 844827 h 4566136"/>
              <a:gd name="connsiteX1940" fmla="*/ 2084848 w 4414940"/>
              <a:gd name="connsiteY1940" fmla="*/ 847733 h 4566136"/>
              <a:gd name="connsiteX1941" fmla="*/ 2040855 w 4414940"/>
              <a:gd name="connsiteY1941" fmla="*/ 854767 h 4566136"/>
              <a:gd name="connsiteX1942" fmla="*/ 2025964 w 4414940"/>
              <a:gd name="connsiteY1942" fmla="*/ 769365 h 4566136"/>
              <a:gd name="connsiteX1943" fmla="*/ 2072612 w 4414940"/>
              <a:gd name="connsiteY1943" fmla="*/ 761903 h 4566136"/>
              <a:gd name="connsiteX1944" fmla="*/ 2096043 w 4414940"/>
              <a:gd name="connsiteY1944" fmla="*/ 758816 h 4566136"/>
              <a:gd name="connsiteX1945" fmla="*/ 2119511 w 4414940"/>
              <a:gd name="connsiteY1945" fmla="*/ 755945 h 4566136"/>
              <a:gd name="connsiteX1946" fmla="*/ 3077943 w 4414940"/>
              <a:gd name="connsiteY1946" fmla="*/ 715254 h 4566136"/>
              <a:gd name="connsiteX1947" fmla="*/ 3103420 w 4414940"/>
              <a:gd name="connsiteY1947" fmla="*/ 728351 h 4566136"/>
              <a:gd name="connsiteX1948" fmla="*/ 3128610 w 4414940"/>
              <a:gd name="connsiteY1948" fmla="*/ 741987 h 4566136"/>
              <a:gd name="connsiteX1949" fmla="*/ 3089820 w 4414940"/>
              <a:gd name="connsiteY1949" fmla="*/ 812891 h 4566136"/>
              <a:gd name="connsiteX1950" fmla="*/ 3065779 w 4414940"/>
              <a:gd name="connsiteY1950" fmla="*/ 799902 h 4566136"/>
              <a:gd name="connsiteX1951" fmla="*/ 3041486 w 4414940"/>
              <a:gd name="connsiteY1951" fmla="*/ 787414 h 4566136"/>
              <a:gd name="connsiteX1952" fmla="*/ 2985580 w 4414940"/>
              <a:gd name="connsiteY1952" fmla="*/ 671907 h 4566136"/>
              <a:gd name="connsiteX1953" fmla="*/ 3011739 w 4414940"/>
              <a:gd name="connsiteY1953" fmla="*/ 683569 h 4566136"/>
              <a:gd name="connsiteX1954" fmla="*/ 3037754 w 4414940"/>
              <a:gd name="connsiteY1954" fmla="*/ 695554 h 4566136"/>
              <a:gd name="connsiteX1955" fmla="*/ 3003199 w 4414940"/>
              <a:gd name="connsiteY1955" fmla="*/ 768648 h 4566136"/>
              <a:gd name="connsiteX1956" fmla="*/ 2978367 w 4414940"/>
              <a:gd name="connsiteY1956" fmla="*/ 757202 h 4566136"/>
              <a:gd name="connsiteX1957" fmla="*/ 2953393 w 4414940"/>
              <a:gd name="connsiteY1957" fmla="*/ 746078 h 4566136"/>
              <a:gd name="connsiteX1958" fmla="*/ 2890813 w 4414940"/>
              <a:gd name="connsiteY1958" fmla="*/ 634087 h 4566136"/>
              <a:gd name="connsiteX1959" fmla="*/ 2917690 w 4414940"/>
              <a:gd name="connsiteY1959" fmla="*/ 644098 h 4566136"/>
              <a:gd name="connsiteX1960" fmla="*/ 2944315 w 4414940"/>
              <a:gd name="connsiteY1960" fmla="*/ 654684 h 4566136"/>
              <a:gd name="connsiteX1961" fmla="*/ 2914065 w 4414940"/>
              <a:gd name="connsiteY1961" fmla="*/ 729645 h 4566136"/>
              <a:gd name="connsiteX1962" fmla="*/ 2888660 w 4414940"/>
              <a:gd name="connsiteY1962" fmla="*/ 719524 h 4566136"/>
              <a:gd name="connsiteX1963" fmla="*/ 2863004 w 4414940"/>
              <a:gd name="connsiteY1963" fmla="*/ 710015 h 4566136"/>
              <a:gd name="connsiteX1964" fmla="*/ 3428984 w 4414940"/>
              <a:gd name="connsiteY1964" fmla="*/ 602828 h 4566136"/>
              <a:gd name="connsiteX1965" fmla="*/ 3439730 w 4414940"/>
              <a:gd name="connsiteY1965" fmla="*/ 610255 h 4566136"/>
              <a:gd name="connsiteX1966" fmla="*/ 3434038 w 4414940"/>
              <a:gd name="connsiteY1966" fmla="*/ 606014 h 4566136"/>
              <a:gd name="connsiteX1967" fmla="*/ 2794037 w 4414940"/>
              <a:gd name="connsiteY1967" fmla="*/ 601686 h 4566136"/>
              <a:gd name="connsiteX1968" fmla="*/ 2821380 w 4414940"/>
              <a:gd name="connsiteY1968" fmla="*/ 610261 h 4566136"/>
              <a:gd name="connsiteX1969" fmla="*/ 2835051 w 4414940"/>
              <a:gd name="connsiteY1969" fmla="*/ 614567 h 4566136"/>
              <a:gd name="connsiteX1970" fmla="*/ 2848615 w 4414940"/>
              <a:gd name="connsiteY1970" fmla="*/ 619196 h 4566136"/>
              <a:gd name="connsiteX1971" fmla="*/ 2822779 w 4414940"/>
              <a:gd name="connsiteY1971" fmla="*/ 695842 h 4566136"/>
              <a:gd name="connsiteX1972" fmla="*/ 2809825 w 4414940"/>
              <a:gd name="connsiteY1972" fmla="*/ 691429 h 4566136"/>
              <a:gd name="connsiteX1973" fmla="*/ 2799746 w 4414940"/>
              <a:gd name="connsiteY1973" fmla="*/ 688235 h 4566136"/>
              <a:gd name="connsiteX1974" fmla="*/ 2920596 w 4414940"/>
              <a:gd name="connsiteY1974" fmla="*/ 732191 h 4566136"/>
              <a:gd name="connsiteX1975" fmla="*/ 3037611 w 4414940"/>
              <a:gd name="connsiteY1975" fmla="*/ 785405 h 4566136"/>
              <a:gd name="connsiteX1976" fmla="*/ 3150104 w 4414940"/>
              <a:gd name="connsiteY1976" fmla="*/ 847518 h 4566136"/>
              <a:gd name="connsiteX1977" fmla="*/ 3308894 w 4414940"/>
              <a:gd name="connsiteY1977" fmla="*/ 956424 h 4566136"/>
              <a:gd name="connsiteX1978" fmla="*/ 3453618 w 4414940"/>
              <a:gd name="connsiteY1978" fmla="*/ 1082732 h 4566136"/>
              <a:gd name="connsiteX1979" fmla="*/ 3437167 w 4414940"/>
              <a:gd name="connsiteY1979" fmla="*/ 1066763 h 4566136"/>
              <a:gd name="connsiteX1980" fmla="*/ 3492965 w 4414940"/>
              <a:gd name="connsiteY1980" fmla="*/ 1008274 h 4566136"/>
              <a:gd name="connsiteX1981" fmla="*/ 3513526 w 4414940"/>
              <a:gd name="connsiteY1981" fmla="*/ 1028225 h 4566136"/>
              <a:gd name="connsiteX1982" fmla="*/ 3533692 w 4414940"/>
              <a:gd name="connsiteY1982" fmla="*/ 1048570 h 4566136"/>
              <a:gd name="connsiteX1983" fmla="*/ 3475992 w 4414940"/>
              <a:gd name="connsiteY1983" fmla="*/ 1105158 h 4566136"/>
              <a:gd name="connsiteX1984" fmla="*/ 3456759 w 4414940"/>
              <a:gd name="connsiteY1984" fmla="*/ 1085781 h 4566136"/>
              <a:gd name="connsiteX1985" fmla="*/ 3454313 w 4414940"/>
              <a:gd name="connsiteY1985" fmla="*/ 1083407 h 4566136"/>
              <a:gd name="connsiteX1986" fmla="*/ 3542065 w 4414940"/>
              <a:gd name="connsiteY1986" fmla="*/ 1176468 h 4566136"/>
              <a:gd name="connsiteX1987" fmla="*/ 3505452 w 4414940"/>
              <a:gd name="connsiteY1987" fmla="*/ 1135945 h 4566136"/>
              <a:gd name="connsiteX1988" fmla="*/ 3564587 w 4414940"/>
              <a:gd name="connsiteY1988" fmla="*/ 1080829 h 4566136"/>
              <a:gd name="connsiteX1989" fmla="*/ 3603017 w 4414940"/>
              <a:gd name="connsiteY1989" fmla="*/ 1123350 h 4566136"/>
              <a:gd name="connsiteX1990" fmla="*/ 3542088 w 4414940"/>
              <a:gd name="connsiteY1990" fmla="*/ 1176493 h 4566136"/>
              <a:gd name="connsiteX1991" fmla="*/ 3542089 w 4414940"/>
              <a:gd name="connsiteY1991" fmla="*/ 1176493 h 4566136"/>
              <a:gd name="connsiteX1992" fmla="*/ 3463433 w 4414940"/>
              <a:gd name="connsiteY1992" fmla="*/ 1245065 h 4566136"/>
              <a:gd name="connsiteX1993" fmla="*/ 3096207 w 4414940"/>
              <a:gd name="connsiteY1993" fmla="*/ 936867 h 4566136"/>
              <a:gd name="connsiteX1994" fmla="*/ 2990819 w 4414940"/>
              <a:gd name="connsiteY1994" fmla="*/ 878665 h 4566136"/>
              <a:gd name="connsiteX1995" fmla="*/ 2881125 w 4414940"/>
              <a:gd name="connsiteY1995" fmla="*/ 828787 h 4566136"/>
              <a:gd name="connsiteX1996" fmla="*/ 2767807 w 4414940"/>
              <a:gd name="connsiteY1996" fmla="*/ 787558 h 4566136"/>
              <a:gd name="connsiteX1997" fmla="*/ 2651618 w 4414940"/>
              <a:gd name="connsiteY1997" fmla="*/ 755120 h 4566136"/>
              <a:gd name="connsiteX1998" fmla="*/ 2675839 w 4414940"/>
              <a:gd name="connsiteY1998" fmla="*/ 653607 h 4566136"/>
              <a:gd name="connsiteX1999" fmla="*/ 2799738 w 4414940"/>
              <a:gd name="connsiteY1999" fmla="*/ 688234 h 4566136"/>
              <a:gd name="connsiteX2000" fmla="*/ 2796800 w 4414940"/>
              <a:gd name="connsiteY2000" fmla="*/ 687304 h 4566136"/>
              <a:gd name="connsiteX2001" fmla="*/ 2770713 w 4414940"/>
              <a:gd name="connsiteY2001" fmla="*/ 679085 h 4566136"/>
              <a:gd name="connsiteX2002" fmla="*/ 3020542 w 4414940"/>
              <a:gd name="connsiteY2002" fmla="*/ 387877 h 4566136"/>
              <a:gd name="connsiteX2003" fmla="*/ 3020670 w 4414940"/>
              <a:gd name="connsiteY2003" fmla="*/ 387928 h 4566136"/>
              <a:gd name="connsiteX2004" fmla="*/ 3020602 w 4414940"/>
              <a:gd name="connsiteY2004" fmla="*/ 387894 h 4566136"/>
              <a:gd name="connsiteX2005" fmla="*/ 2405210 w 4414940"/>
              <a:gd name="connsiteY2005" fmla="*/ 380897 h 4566136"/>
              <a:gd name="connsiteX2006" fmla="*/ 3125236 w 4414940"/>
              <a:gd name="connsiteY2006" fmla="*/ 571471 h 4566136"/>
              <a:gd name="connsiteX2007" fmla="*/ 3443231 w 4414940"/>
              <a:gd name="connsiteY2007" fmla="*/ 768648 h 4566136"/>
              <a:gd name="connsiteX2008" fmla="*/ 3715905 w 4414940"/>
              <a:gd name="connsiteY2008" fmla="*/ 1024888 h 4566136"/>
              <a:gd name="connsiteX2009" fmla="*/ 3637286 w 4414940"/>
              <a:gd name="connsiteY2009" fmla="*/ 1093496 h 4566136"/>
              <a:gd name="connsiteX2010" fmla="*/ 3379718 w 4414940"/>
              <a:gd name="connsiteY2010" fmla="*/ 851430 h 4566136"/>
              <a:gd name="connsiteX2011" fmla="*/ 3079306 w 4414940"/>
              <a:gd name="connsiteY2011" fmla="*/ 665161 h 4566136"/>
              <a:gd name="connsiteX2012" fmla="*/ 2398751 w 4414940"/>
              <a:gd name="connsiteY2012" fmla="*/ 485029 h 4566136"/>
              <a:gd name="connsiteX2013" fmla="*/ 1652511 w 4414940"/>
              <a:gd name="connsiteY2013" fmla="*/ 163517 h 4566136"/>
              <a:gd name="connsiteX2014" fmla="*/ 1651238 w 4414940"/>
              <a:gd name="connsiteY2014" fmla="*/ 163841 h 4566136"/>
              <a:gd name="connsiteX2015" fmla="*/ 1649996 w 4414940"/>
              <a:gd name="connsiteY2015" fmla="*/ 164277 h 4566136"/>
              <a:gd name="connsiteX2016" fmla="*/ 2419491 w 4414940"/>
              <a:gd name="connsiteY2016" fmla="*/ 150709 h 4566136"/>
              <a:gd name="connsiteX2017" fmla="*/ 3058279 w 4414940"/>
              <a:gd name="connsiteY2017" fmla="*/ 290580 h 4566136"/>
              <a:gd name="connsiteX2018" fmla="*/ 3624870 w 4414940"/>
              <a:gd name="connsiteY2018" fmla="*/ 618119 h 4566136"/>
              <a:gd name="connsiteX2019" fmla="*/ 3559276 w 4414940"/>
              <a:gd name="connsiteY2019" fmla="*/ 699322 h 4566136"/>
              <a:gd name="connsiteX2020" fmla="*/ 3463677 w 4414940"/>
              <a:gd name="connsiteY2020" fmla="*/ 628096 h 4566136"/>
              <a:gd name="connsiteX2021" fmla="*/ 3417323 w 4414940"/>
              <a:gd name="connsiteY2021" fmla="*/ 693043 h 4566136"/>
              <a:gd name="connsiteX2022" fmla="*/ 3364898 w 4414940"/>
              <a:gd name="connsiteY2022" fmla="*/ 656800 h 4566136"/>
              <a:gd name="connsiteX2023" fmla="*/ 3409131 w 4414940"/>
              <a:gd name="connsiteY2023" fmla="*/ 590308 h 4566136"/>
              <a:gd name="connsiteX2024" fmla="*/ 3365369 w 4414940"/>
              <a:gd name="connsiteY2024" fmla="*/ 562713 h 4566136"/>
              <a:gd name="connsiteX2025" fmla="*/ 3323167 w 4414940"/>
              <a:gd name="connsiteY2025" fmla="*/ 629746 h 4566136"/>
              <a:gd name="connsiteX2026" fmla="*/ 3296004 w 4414940"/>
              <a:gd name="connsiteY2026" fmla="*/ 613095 h 4566136"/>
              <a:gd name="connsiteX2027" fmla="*/ 3282404 w 4414940"/>
              <a:gd name="connsiteY2027" fmla="*/ 604806 h 4566136"/>
              <a:gd name="connsiteX2028" fmla="*/ 3268625 w 4414940"/>
              <a:gd name="connsiteY2028" fmla="*/ 596804 h 4566136"/>
              <a:gd name="connsiteX2029" fmla="*/ 3309202 w 4414940"/>
              <a:gd name="connsiteY2029" fmla="*/ 527294 h 4566136"/>
              <a:gd name="connsiteX2030" fmla="*/ 3301955 w 4414940"/>
              <a:gd name="connsiteY2030" fmla="*/ 522724 h 4566136"/>
              <a:gd name="connsiteX2031" fmla="*/ 3262888 w 4414940"/>
              <a:gd name="connsiteY2031" fmla="*/ 504004 h 4566136"/>
              <a:gd name="connsiteX2032" fmla="*/ 3225350 w 4414940"/>
              <a:gd name="connsiteY2032" fmla="*/ 572297 h 4566136"/>
              <a:gd name="connsiteX2033" fmla="*/ 3197361 w 4414940"/>
              <a:gd name="connsiteY2033" fmla="*/ 557082 h 4566136"/>
              <a:gd name="connsiteX2034" fmla="*/ 3169014 w 4414940"/>
              <a:gd name="connsiteY2034" fmla="*/ 542515 h 4566136"/>
              <a:gd name="connsiteX2035" fmla="*/ 3203083 w 4414940"/>
              <a:gd name="connsiteY2035" fmla="*/ 475343 h 4566136"/>
              <a:gd name="connsiteX2036" fmla="*/ 3156513 w 4414940"/>
              <a:gd name="connsiteY2036" fmla="*/ 453027 h 4566136"/>
              <a:gd name="connsiteX2037" fmla="*/ 3124375 w 4414940"/>
              <a:gd name="connsiteY2037" fmla="*/ 520590 h 4566136"/>
              <a:gd name="connsiteX2038" fmla="*/ 3095490 w 4414940"/>
              <a:gd name="connsiteY2038" fmla="*/ 507170 h 4566136"/>
              <a:gd name="connsiteX2039" fmla="*/ 3066424 w 4414940"/>
              <a:gd name="connsiteY2039" fmla="*/ 494144 h 4566136"/>
              <a:gd name="connsiteX2040" fmla="*/ 3096814 w 4414940"/>
              <a:gd name="connsiteY2040" fmla="*/ 424416 h 4566136"/>
              <a:gd name="connsiteX2041" fmla="*/ 3050142 w 4414940"/>
              <a:gd name="connsiteY2041" fmla="*/ 402051 h 4566136"/>
              <a:gd name="connsiteX2042" fmla="*/ 3020566 w 4414940"/>
              <a:gd name="connsiteY2042" fmla="*/ 474875 h 4566136"/>
              <a:gd name="connsiteX2043" fmla="*/ 2990963 w 4414940"/>
              <a:gd name="connsiteY2043" fmla="*/ 463106 h 4566136"/>
              <a:gd name="connsiteX2044" fmla="*/ 2961144 w 4414940"/>
              <a:gd name="connsiteY2044" fmla="*/ 451909 h 4566136"/>
              <a:gd name="connsiteX2045" fmla="*/ 2988283 w 4414940"/>
              <a:gd name="connsiteY2045" fmla="*/ 378166 h 4566136"/>
              <a:gd name="connsiteX2046" fmla="*/ 2938712 w 4414940"/>
              <a:gd name="connsiteY2046" fmla="*/ 363248 h 4566136"/>
              <a:gd name="connsiteX2047" fmla="*/ 2914245 w 4414940"/>
              <a:gd name="connsiteY2047" fmla="*/ 435332 h 4566136"/>
              <a:gd name="connsiteX2048" fmla="*/ 2899174 w 4414940"/>
              <a:gd name="connsiteY2048" fmla="*/ 430165 h 4566136"/>
              <a:gd name="connsiteX2049" fmla="*/ 2883996 w 4414940"/>
              <a:gd name="connsiteY2049" fmla="*/ 425320 h 4566136"/>
              <a:gd name="connsiteX2050" fmla="*/ 2853639 w 4414940"/>
              <a:gd name="connsiteY2050" fmla="*/ 415742 h 4566136"/>
              <a:gd name="connsiteX2051" fmla="*/ 2875347 w 4414940"/>
              <a:gd name="connsiteY2051" fmla="*/ 344175 h 4566136"/>
              <a:gd name="connsiteX2052" fmla="*/ 2825884 w 4414940"/>
              <a:gd name="connsiteY2052" fmla="*/ 329285 h 4566136"/>
              <a:gd name="connsiteX2053" fmla="*/ 2805843 w 4414940"/>
              <a:gd name="connsiteY2053" fmla="*/ 401924 h 4566136"/>
              <a:gd name="connsiteX2054" fmla="*/ 2744124 w 4414940"/>
              <a:gd name="connsiteY2054" fmla="*/ 386101 h 4566136"/>
              <a:gd name="connsiteX2055" fmla="*/ 2762427 w 4414940"/>
              <a:gd name="connsiteY2055" fmla="*/ 310186 h 4566136"/>
              <a:gd name="connsiteX2056" fmla="*/ 2721930 w 4414940"/>
              <a:gd name="connsiteY2056" fmla="*/ 297994 h 4566136"/>
              <a:gd name="connsiteX2057" fmla="*/ 2712447 w 4414940"/>
              <a:gd name="connsiteY2057" fmla="*/ 296669 h 4566136"/>
              <a:gd name="connsiteX2058" fmla="*/ 2695646 w 4414940"/>
              <a:gd name="connsiteY2058" fmla="*/ 375048 h 4566136"/>
              <a:gd name="connsiteX2059" fmla="*/ 2633138 w 4414940"/>
              <a:gd name="connsiteY2059" fmla="*/ 362669 h 4566136"/>
              <a:gd name="connsiteX2060" fmla="*/ 2646703 w 4414940"/>
              <a:gd name="connsiteY2060" fmla="*/ 287485 h 4566136"/>
              <a:gd name="connsiteX2061" fmla="*/ 2595509 w 4414940"/>
              <a:gd name="connsiteY2061" fmla="*/ 280333 h 4566136"/>
              <a:gd name="connsiteX2062" fmla="*/ 2584122 w 4414940"/>
              <a:gd name="connsiteY2062" fmla="*/ 354452 h 4566136"/>
              <a:gd name="connsiteX2063" fmla="*/ 2552581 w 4414940"/>
              <a:gd name="connsiteY2063" fmla="*/ 349968 h 4566136"/>
              <a:gd name="connsiteX2064" fmla="*/ 2536792 w 4414940"/>
              <a:gd name="connsiteY2064" fmla="*/ 347742 h 4566136"/>
              <a:gd name="connsiteX2065" fmla="*/ 2520968 w 4414940"/>
              <a:gd name="connsiteY2065" fmla="*/ 345877 h 4566136"/>
              <a:gd name="connsiteX2066" fmla="*/ 2529983 w 4414940"/>
              <a:gd name="connsiteY2066" fmla="*/ 271179 h 4566136"/>
              <a:gd name="connsiteX2067" fmla="*/ 2478858 w 4414940"/>
              <a:gd name="connsiteY2067" fmla="*/ 264039 h 4566136"/>
              <a:gd name="connsiteX2068" fmla="*/ 2471557 w 4414940"/>
              <a:gd name="connsiteY2068" fmla="*/ 340528 h 4566136"/>
              <a:gd name="connsiteX2069" fmla="*/ 2439836 w 4414940"/>
              <a:gd name="connsiteY2069" fmla="*/ 337695 h 4566136"/>
              <a:gd name="connsiteX2070" fmla="*/ 2408044 w 4414940"/>
              <a:gd name="connsiteY2070" fmla="*/ 335543 h 4566136"/>
              <a:gd name="connsiteX2071" fmla="*/ 2413067 w 4414940"/>
              <a:gd name="connsiteY2071" fmla="*/ 254848 h 4566136"/>
              <a:gd name="connsiteX2072" fmla="*/ 2413032 w 4414940"/>
              <a:gd name="connsiteY2072" fmla="*/ 254840 h 4566136"/>
              <a:gd name="connsiteX2073" fmla="*/ 1779083 w 4414940"/>
              <a:gd name="connsiteY2073" fmla="*/ 130998 h 4566136"/>
              <a:gd name="connsiteX2074" fmla="*/ 1721267 w 4414940"/>
              <a:gd name="connsiteY2074" fmla="*/ 145850 h 4566136"/>
              <a:gd name="connsiteX2075" fmla="*/ 1791468 w 4414940"/>
              <a:gd name="connsiteY2075" fmla="*/ 408527 h 4566136"/>
              <a:gd name="connsiteX2076" fmla="*/ 1752464 w 4414940"/>
              <a:gd name="connsiteY2076" fmla="*/ 419436 h 4566136"/>
              <a:gd name="connsiteX2077" fmla="*/ 1732861 w 4414940"/>
              <a:gd name="connsiteY2077" fmla="*/ 425372 h 4566136"/>
              <a:gd name="connsiteX2078" fmla="*/ 1889067 w 4414940"/>
              <a:gd name="connsiteY2078" fmla="*/ 385229 h 4566136"/>
              <a:gd name="connsiteX2079" fmla="*/ 1881606 w 4414940"/>
              <a:gd name="connsiteY2079" fmla="*/ 386748 h 4566136"/>
              <a:gd name="connsiteX2080" fmla="*/ 1842135 w 4414940"/>
              <a:gd name="connsiteY2080" fmla="*/ 395718 h 4566136"/>
              <a:gd name="connsiteX2081" fmla="*/ 1834102 w 4414940"/>
              <a:gd name="connsiteY2081" fmla="*/ 116894 h 4566136"/>
              <a:gd name="connsiteX2082" fmla="*/ 1833752 w 4414940"/>
              <a:gd name="connsiteY2082" fmla="*/ 116952 h 4566136"/>
              <a:gd name="connsiteX2083" fmla="*/ 1833511 w 4414940"/>
              <a:gd name="connsiteY2083" fmla="*/ 117014 h 4566136"/>
              <a:gd name="connsiteX2084" fmla="*/ 2009026 w 4414940"/>
              <a:gd name="connsiteY2084" fmla="*/ 0 h 4566136"/>
              <a:gd name="connsiteX2085" fmla="*/ 2019572 w 4414940"/>
              <a:gd name="connsiteY2085" fmla="*/ 86012 h 4566136"/>
              <a:gd name="connsiteX2086" fmla="*/ 2019576 w 4414940"/>
              <a:gd name="connsiteY2086" fmla="*/ 86011 h 4566136"/>
              <a:gd name="connsiteX2087" fmla="*/ 2052947 w 4414940"/>
              <a:gd name="connsiteY2087" fmla="*/ 357898 h 4566136"/>
              <a:gd name="connsiteX2088" fmla="*/ 1972785 w 4414940"/>
              <a:gd name="connsiteY2088" fmla="*/ 369378 h 4566136"/>
              <a:gd name="connsiteX2089" fmla="*/ 1928347 w 4414940"/>
              <a:gd name="connsiteY2089" fmla="*/ 101220 h 4566136"/>
              <a:gd name="connsiteX2090" fmla="*/ 1869399 w 4414940"/>
              <a:gd name="connsiteY2090" fmla="*/ 111023 h 4566136"/>
              <a:gd name="connsiteX2091" fmla="*/ 1921293 w 4414940"/>
              <a:gd name="connsiteY2091" fmla="*/ 378673 h 4566136"/>
              <a:gd name="connsiteX2092" fmla="*/ 1892154 w 4414940"/>
              <a:gd name="connsiteY2092" fmla="*/ 384600 h 4566136"/>
              <a:gd name="connsiteX2093" fmla="*/ 2052947 w 4414940"/>
              <a:gd name="connsiteY2093" fmla="*/ 357898 h 4566136"/>
              <a:gd name="connsiteX2094" fmla="*/ 2063497 w 4414940"/>
              <a:gd name="connsiteY2094" fmla="*/ 443944 h 4566136"/>
              <a:gd name="connsiteX2095" fmla="*/ 1755801 w 4414940"/>
              <a:gd name="connsiteY2095" fmla="*/ 508927 h 4566136"/>
              <a:gd name="connsiteX2096" fmla="*/ 1463749 w 4414940"/>
              <a:gd name="connsiteY2096" fmla="*/ 625618 h 4566136"/>
              <a:gd name="connsiteX2097" fmla="*/ 1326246 w 4414940"/>
              <a:gd name="connsiteY2097" fmla="*/ 702336 h 4566136"/>
              <a:gd name="connsiteX2098" fmla="*/ 1195561 w 4414940"/>
              <a:gd name="connsiteY2098" fmla="*/ 790285 h 4566136"/>
              <a:gd name="connsiteX2099" fmla="*/ 1072913 w 4414940"/>
              <a:gd name="connsiteY2099" fmla="*/ 889035 h 4566136"/>
              <a:gd name="connsiteX2100" fmla="*/ 1043560 w 4414940"/>
              <a:gd name="connsiteY2100" fmla="*/ 915265 h 4566136"/>
              <a:gd name="connsiteX2101" fmla="*/ 1014782 w 4414940"/>
              <a:gd name="connsiteY2101" fmla="*/ 942106 h 4566136"/>
              <a:gd name="connsiteX2102" fmla="*/ 986686 w 4414940"/>
              <a:gd name="connsiteY2102" fmla="*/ 969664 h 4566136"/>
              <a:gd name="connsiteX2103" fmla="*/ 959164 w 4414940"/>
              <a:gd name="connsiteY2103" fmla="*/ 997796 h 4566136"/>
              <a:gd name="connsiteX2104" fmla="*/ 896620 w 4414940"/>
              <a:gd name="connsiteY2104" fmla="*/ 937764 h 4566136"/>
              <a:gd name="connsiteX2105" fmla="*/ 925470 w 4414940"/>
              <a:gd name="connsiteY2105" fmla="*/ 908304 h 4566136"/>
              <a:gd name="connsiteX2106" fmla="*/ 954894 w 4414940"/>
              <a:gd name="connsiteY2106" fmla="*/ 879454 h 4566136"/>
              <a:gd name="connsiteX2107" fmla="*/ 985035 w 4414940"/>
              <a:gd name="connsiteY2107" fmla="*/ 851322 h 4566136"/>
              <a:gd name="connsiteX2108" fmla="*/ 1015751 w 4414940"/>
              <a:gd name="connsiteY2108" fmla="*/ 823837 h 4566136"/>
              <a:gd name="connsiteX2109" fmla="*/ 1144140 w 4414940"/>
              <a:gd name="connsiteY2109" fmla="*/ 720457 h 4566136"/>
              <a:gd name="connsiteX2110" fmla="*/ 1280890 w 4414940"/>
              <a:gd name="connsiteY2110" fmla="*/ 628453 h 4566136"/>
              <a:gd name="connsiteX2111" fmla="*/ 1424817 w 4414940"/>
              <a:gd name="connsiteY2111" fmla="*/ 548147 h 4566136"/>
              <a:gd name="connsiteX2112" fmla="*/ 1575099 w 4414940"/>
              <a:gd name="connsiteY2112" fmla="*/ 480432 h 4566136"/>
              <a:gd name="connsiteX2113" fmla="*/ 1728583 w 4414940"/>
              <a:gd name="connsiteY2113" fmla="*/ 426667 h 4566136"/>
              <a:gd name="connsiteX2114" fmla="*/ 1713710 w 4414940"/>
              <a:gd name="connsiteY2114" fmla="*/ 431170 h 4566136"/>
              <a:gd name="connsiteX2115" fmla="*/ 1632139 w 4414940"/>
              <a:gd name="connsiteY2115" fmla="*/ 170534 h 4566136"/>
              <a:gd name="connsiteX2116" fmla="*/ 1575729 w 4414940"/>
              <a:gd name="connsiteY2116" fmla="*/ 190300 h 4566136"/>
              <a:gd name="connsiteX2117" fmla="*/ 1664012 w 4414940"/>
              <a:gd name="connsiteY2117" fmla="*/ 447424 h 4566136"/>
              <a:gd name="connsiteX2118" fmla="*/ 1625869 w 4414940"/>
              <a:gd name="connsiteY2118" fmla="*/ 461025 h 4566136"/>
              <a:gd name="connsiteX2119" fmla="*/ 1588012 w 4414940"/>
              <a:gd name="connsiteY2119" fmla="*/ 475412 h 4566136"/>
              <a:gd name="connsiteX2120" fmla="*/ 1488443 w 4414940"/>
              <a:gd name="connsiteY2120" fmla="*/ 220885 h 4566136"/>
              <a:gd name="connsiteX2121" fmla="*/ 1473420 w 4414940"/>
              <a:gd name="connsiteY2121" fmla="*/ 226148 h 4566136"/>
              <a:gd name="connsiteX2122" fmla="*/ 1433400 w 4414940"/>
              <a:gd name="connsiteY2122" fmla="*/ 244180 h 4566136"/>
              <a:gd name="connsiteX2123" fmla="*/ 1539606 w 4414940"/>
              <a:gd name="connsiteY2123" fmla="*/ 495149 h 4566136"/>
              <a:gd name="connsiteX2124" fmla="*/ 1520947 w 4414940"/>
              <a:gd name="connsiteY2124" fmla="*/ 503042 h 4566136"/>
              <a:gd name="connsiteX2125" fmla="*/ 1502467 w 4414940"/>
              <a:gd name="connsiteY2125" fmla="*/ 511332 h 4566136"/>
              <a:gd name="connsiteX2126" fmla="*/ 1465687 w 4414940"/>
              <a:gd name="connsiteY2126" fmla="*/ 528268 h 4566136"/>
              <a:gd name="connsiteX2127" fmla="*/ 1349107 w 4414940"/>
              <a:gd name="connsiteY2127" fmla="*/ 282159 h 4566136"/>
              <a:gd name="connsiteX2128" fmla="*/ 1301738 w 4414940"/>
              <a:gd name="connsiteY2128" fmla="*/ 303498 h 4566136"/>
              <a:gd name="connsiteX2129" fmla="*/ 1294922 w 4414940"/>
              <a:gd name="connsiteY2129" fmla="*/ 307301 h 4566136"/>
              <a:gd name="connsiteX2130" fmla="*/ 1418717 w 4414940"/>
              <a:gd name="connsiteY2130" fmla="*/ 551305 h 4566136"/>
              <a:gd name="connsiteX2131" fmla="*/ 1400703 w 4414940"/>
              <a:gd name="connsiteY2131" fmla="*/ 560527 h 4566136"/>
              <a:gd name="connsiteX2132" fmla="*/ 1391697 w 4414940"/>
              <a:gd name="connsiteY2132" fmla="*/ 565121 h 4566136"/>
              <a:gd name="connsiteX2133" fmla="*/ 1382798 w 4414940"/>
              <a:gd name="connsiteY2133" fmla="*/ 569964 h 4566136"/>
              <a:gd name="connsiteX2134" fmla="*/ 1347274 w 4414940"/>
              <a:gd name="connsiteY2134" fmla="*/ 589342 h 4566136"/>
              <a:gd name="connsiteX2135" fmla="*/ 1214244 w 4414940"/>
              <a:gd name="connsiteY2135" fmla="*/ 352303 h 4566136"/>
              <a:gd name="connsiteX2136" fmla="*/ 1137502 w 4414940"/>
              <a:gd name="connsiteY2136" fmla="*/ 395110 h 4566136"/>
              <a:gd name="connsiteX2137" fmla="*/ 981663 w 4414940"/>
              <a:gd name="connsiteY2137" fmla="*/ 499993 h 4566136"/>
              <a:gd name="connsiteX2138" fmla="*/ 835117 w 4414940"/>
              <a:gd name="connsiteY2138" fmla="*/ 617941 h 4566136"/>
              <a:gd name="connsiteX2139" fmla="*/ 800023 w 4414940"/>
              <a:gd name="connsiteY2139" fmla="*/ 649338 h 4566136"/>
              <a:gd name="connsiteX2140" fmla="*/ 765576 w 4414940"/>
              <a:gd name="connsiteY2140" fmla="*/ 681452 h 4566136"/>
              <a:gd name="connsiteX2141" fmla="*/ 731917 w 4414940"/>
              <a:gd name="connsiteY2141" fmla="*/ 714429 h 4566136"/>
              <a:gd name="connsiteX2142" fmla="*/ 698977 w 4414940"/>
              <a:gd name="connsiteY2142" fmla="*/ 748087 h 4566136"/>
              <a:gd name="connsiteX2143" fmla="*/ 636469 w 4414940"/>
              <a:gd name="connsiteY2143" fmla="*/ 688020 h 4566136"/>
              <a:gd name="connsiteX2144" fmla="*/ 670737 w 4414940"/>
              <a:gd name="connsiteY2144" fmla="*/ 653036 h 4566136"/>
              <a:gd name="connsiteX2145" fmla="*/ 705723 w 4414940"/>
              <a:gd name="connsiteY2145" fmla="*/ 618766 h 4566136"/>
              <a:gd name="connsiteX2146" fmla="*/ 741498 w 4414940"/>
              <a:gd name="connsiteY2146" fmla="*/ 585358 h 4566136"/>
              <a:gd name="connsiteX2147" fmla="*/ 777991 w 4414940"/>
              <a:gd name="connsiteY2147" fmla="*/ 552740 h 4566136"/>
              <a:gd name="connsiteX2148" fmla="*/ 930278 w 4414940"/>
              <a:gd name="connsiteY2148" fmla="*/ 430164 h 4566136"/>
              <a:gd name="connsiteX2149" fmla="*/ 1092146 w 4414940"/>
              <a:gd name="connsiteY2149" fmla="*/ 321226 h 4566136"/>
              <a:gd name="connsiteX2150" fmla="*/ 1262805 w 4414940"/>
              <a:gd name="connsiteY2150" fmla="*/ 226026 h 4566136"/>
              <a:gd name="connsiteX2151" fmla="*/ 1626120 w 4414940"/>
              <a:gd name="connsiteY2151" fmla="*/ 80845 h 4566136"/>
              <a:gd name="connsiteX2152" fmla="*/ 2009026 w 4414940"/>
              <a:gd name="connsiteY2152" fmla="*/ 0 h 456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</a:cxnLst>
            <a:rect l="l" t="t" r="r" b="b"/>
            <a:pathLst>
              <a:path w="4414940" h="4566136">
                <a:moveTo>
                  <a:pt x="2573896" y="4373912"/>
                </a:moveTo>
                <a:lnTo>
                  <a:pt x="2529796" y="4379438"/>
                </a:lnTo>
                <a:lnTo>
                  <a:pt x="2480708" y="4384425"/>
                </a:lnTo>
                <a:lnTo>
                  <a:pt x="2447875" y="4387009"/>
                </a:lnTo>
                <a:cubicBezTo>
                  <a:pt x="2432123" y="4388373"/>
                  <a:pt x="2416083" y="4389198"/>
                  <a:pt x="2400546" y="4389987"/>
                </a:cubicBezTo>
                <a:cubicBezTo>
                  <a:pt x="2394446" y="4390310"/>
                  <a:pt x="2388345" y="4390598"/>
                  <a:pt x="2382245" y="4390956"/>
                </a:cubicBezTo>
                <a:cubicBezTo>
                  <a:pt x="2374961" y="4391315"/>
                  <a:pt x="2367641" y="4391531"/>
                  <a:pt x="2360536" y="4391710"/>
                </a:cubicBezTo>
                <a:cubicBezTo>
                  <a:pt x="2356804" y="4391817"/>
                  <a:pt x="2353073" y="4391925"/>
                  <a:pt x="2349341" y="4392032"/>
                </a:cubicBezTo>
                <a:cubicBezTo>
                  <a:pt x="2345896" y="4392104"/>
                  <a:pt x="2342487" y="4392212"/>
                  <a:pt x="2339114" y="4392320"/>
                </a:cubicBezTo>
                <a:cubicBezTo>
                  <a:pt x="2333337" y="4392535"/>
                  <a:pt x="2327309" y="4392714"/>
                  <a:pt x="2321316" y="4392750"/>
                </a:cubicBezTo>
                <a:lnTo>
                  <a:pt x="2323290" y="4556448"/>
                </a:lnTo>
                <a:cubicBezTo>
                  <a:pt x="2329964" y="4556412"/>
                  <a:pt x="2336710" y="4556197"/>
                  <a:pt x="2343276" y="4555982"/>
                </a:cubicBezTo>
                <a:cubicBezTo>
                  <a:pt x="2346829" y="4555874"/>
                  <a:pt x="2350346" y="4555766"/>
                  <a:pt x="2353898" y="4555695"/>
                </a:cubicBezTo>
                <a:cubicBezTo>
                  <a:pt x="2357737" y="4555587"/>
                  <a:pt x="2361648" y="4555479"/>
                  <a:pt x="2365524" y="4555372"/>
                </a:cubicBezTo>
                <a:cubicBezTo>
                  <a:pt x="2373310" y="4555157"/>
                  <a:pt x="2381348" y="4554941"/>
                  <a:pt x="2389242" y="4554546"/>
                </a:cubicBezTo>
                <a:cubicBezTo>
                  <a:pt x="2395414" y="4554224"/>
                  <a:pt x="2401586" y="4553901"/>
                  <a:pt x="2407758" y="4553577"/>
                </a:cubicBezTo>
                <a:cubicBezTo>
                  <a:pt x="2424874" y="4552716"/>
                  <a:pt x="2442600" y="4551819"/>
                  <a:pt x="2459932" y="4550312"/>
                </a:cubicBezTo>
                <a:lnTo>
                  <a:pt x="2495348" y="4547513"/>
                </a:lnTo>
                <a:lnTo>
                  <a:pt x="2548240" y="4542167"/>
                </a:lnTo>
                <a:lnTo>
                  <a:pt x="2596143" y="4536138"/>
                </a:lnTo>
                <a:close/>
                <a:moveTo>
                  <a:pt x="2582221" y="4363147"/>
                </a:moveTo>
                <a:lnTo>
                  <a:pt x="2607088" y="4544499"/>
                </a:lnTo>
                <a:lnTo>
                  <a:pt x="2549388" y="4551747"/>
                </a:lnTo>
                <a:lnTo>
                  <a:pt x="2496281" y="4557130"/>
                </a:lnTo>
                <a:lnTo>
                  <a:pt x="2460793" y="4559929"/>
                </a:lnTo>
                <a:cubicBezTo>
                  <a:pt x="2443318" y="4561436"/>
                  <a:pt x="2425520" y="4562333"/>
                  <a:pt x="2408332" y="4563194"/>
                </a:cubicBezTo>
                <a:cubicBezTo>
                  <a:pt x="2402160" y="4563517"/>
                  <a:pt x="2395988" y="4563804"/>
                  <a:pt x="2389817" y="4564163"/>
                </a:cubicBezTo>
                <a:cubicBezTo>
                  <a:pt x="2381779" y="4564558"/>
                  <a:pt x="2373705" y="4564773"/>
                  <a:pt x="2365847" y="4564988"/>
                </a:cubicBezTo>
                <a:cubicBezTo>
                  <a:pt x="2361972" y="4565096"/>
                  <a:pt x="2358096" y="4565203"/>
                  <a:pt x="2354221" y="4565311"/>
                </a:cubicBezTo>
                <a:cubicBezTo>
                  <a:pt x="2350668" y="4565383"/>
                  <a:pt x="2347152" y="4565491"/>
                  <a:pt x="2343599" y="4565598"/>
                </a:cubicBezTo>
                <a:cubicBezTo>
                  <a:pt x="2335849" y="4565921"/>
                  <a:pt x="2327919" y="4566136"/>
                  <a:pt x="2320024" y="4566136"/>
                </a:cubicBezTo>
                <a:cubicBezTo>
                  <a:pt x="2319522" y="4566136"/>
                  <a:pt x="2319020" y="4566136"/>
                  <a:pt x="2318517" y="4566136"/>
                </a:cubicBezTo>
                <a:lnTo>
                  <a:pt x="2313781" y="4566101"/>
                </a:lnTo>
                <a:lnTo>
                  <a:pt x="2311592" y="4383062"/>
                </a:lnTo>
                <a:lnTo>
                  <a:pt x="2316508" y="4383098"/>
                </a:lnTo>
                <a:cubicBezTo>
                  <a:pt x="2323936" y="4383134"/>
                  <a:pt x="2331543" y="4382919"/>
                  <a:pt x="2338899" y="4382667"/>
                </a:cubicBezTo>
                <a:cubicBezTo>
                  <a:pt x="2342308" y="4382560"/>
                  <a:pt x="2345716" y="4382452"/>
                  <a:pt x="2349161" y="4382380"/>
                </a:cubicBezTo>
                <a:cubicBezTo>
                  <a:pt x="2352857" y="4382272"/>
                  <a:pt x="2356625" y="4382165"/>
                  <a:pt x="2360357" y="4382057"/>
                </a:cubicBezTo>
                <a:cubicBezTo>
                  <a:pt x="2367390" y="4381878"/>
                  <a:pt x="2374674" y="4381663"/>
                  <a:pt x="2381815" y="4381304"/>
                </a:cubicBezTo>
                <a:cubicBezTo>
                  <a:pt x="2387915" y="4380981"/>
                  <a:pt x="2394015" y="4380658"/>
                  <a:pt x="2400115" y="4380335"/>
                </a:cubicBezTo>
                <a:cubicBezTo>
                  <a:pt x="2415545" y="4379545"/>
                  <a:pt x="2431513" y="4378756"/>
                  <a:pt x="2447122" y="4377392"/>
                </a:cubicBezTo>
                <a:lnTo>
                  <a:pt x="2479883" y="4374809"/>
                </a:lnTo>
                <a:lnTo>
                  <a:pt x="2528755" y="4369857"/>
                </a:lnTo>
                <a:close/>
                <a:moveTo>
                  <a:pt x="1884370" y="4353710"/>
                </a:moveTo>
                <a:lnTo>
                  <a:pt x="1852757" y="4514322"/>
                </a:lnTo>
                <a:cubicBezTo>
                  <a:pt x="1945227" y="4532120"/>
                  <a:pt x="2036334" y="4544284"/>
                  <a:pt x="2123601" y="4550492"/>
                </a:cubicBezTo>
                <a:lnTo>
                  <a:pt x="2135227" y="4387189"/>
                </a:lnTo>
                <a:cubicBezTo>
                  <a:pt x="2054598" y="4381483"/>
                  <a:pt x="1970273" y="4370216"/>
                  <a:pt x="1884370" y="4353710"/>
                </a:cubicBezTo>
                <a:close/>
                <a:moveTo>
                  <a:pt x="1876799" y="4342371"/>
                </a:moveTo>
                <a:lnTo>
                  <a:pt x="1881535" y="4343304"/>
                </a:lnTo>
                <a:cubicBezTo>
                  <a:pt x="1970381" y="4360564"/>
                  <a:pt x="2057613" y="4372226"/>
                  <a:pt x="2140753" y="4377895"/>
                </a:cubicBezTo>
                <a:lnTo>
                  <a:pt x="2145598" y="4378218"/>
                </a:lnTo>
                <a:lnTo>
                  <a:pt x="2132572" y="4560790"/>
                </a:lnTo>
                <a:lnTo>
                  <a:pt x="2127764" y="4560467"/>
                </a:lnTo>
                <a:cubicBezTo>
                  <a:pt x="2037123" y="4554260"/>
                  <a:pt x="1942393" y="4541629"/>
                  <a:pt x="1846155" y="4522898"/>
                </a:cubicBezTo>
                <a:lnTo>
                  <a:pt x="1841418" y="4521965"/>
                </a:lnTo>
                <a:close/>
                <a:moveTo>
                  <a:pt x="1464755" y="4225967"/>
                </a:moveTo>
                <a:lnTo>
                  <a:pt x="1400883" y="4376747"/>
                </a:lnTo>
                <a:cubicBezTo>
                  <a:pt x="1482697" y="4411410"/>
                  <a:pt x="1569390" y="4441946"/>
                  <a:pt x="1658666" y="4467638"/>
                </a:cubicBezTo>
                <a:lnTo>
                  <a:pt x="1703484" y="4310148"/>
                </a:lnTo>
                <a:cubicBezTo>
                  <a:pt x="1620666" y="4286322"/>
                  <a:pt x="1540432" y="4258010"/>
                  <a:pt x="1464755" y="4225967"/>
                </a:cubicBezTo>
                <a:close/>
                <a:moveTo>
                  <a:pt x="1459588" y="4213336"/>
                </a:moveTo>
                <a:lnTo>
                  <a:pt x="1464038" y="4215238"/>
                </a:lnTo>
                <a:cubicBezTo>
                  <a:pt x="1542011" y="4248501"/>
                  <a:pt x="1625008" y="4277782"/>
                  <a:pt x="1710697" y="4302218"/>
                </a:cubicBezTo>
                <a:lnTo>
                  <a:pt x="1715325" y="4303546"/>
                </a:lnTo>
                <a:lnTo>
                  <a:pt x="1665305" y="4479623"/>
                </a:lnTo>
                <a:lnTo>
                  <a:pt x="1660640" y="4478295"/>
                </a:lnTo>
                <a:cubicBezTo>
                  <a:pt x="1567703" y="4451778"/>
                  <a:pt x="1477565" y="4419950"/>
                  <a:pt x="1392630" y="4383780"/>
                </a:cubicBezTo>
                <a:lnTo>
                  <a:pt x="1388181" y="4381878"/>
                </a:lnTo>
                <a:close/>
                <a:moveTo>
                  <a:pt x="2269359" y="4071460"/>
                </a:moveTo>
                <a:lnTo>
                  <a:pt x="2270408" y="4071539"/>
                </a:lnTo>
                <a:lnTo>
                  <a:pt x="2272374" y="4071477"/>
                </a:lnTo>
                <a:close/>
                <a:moveTo>
                  <a:pt x="2039243" y="4053897"/>
                </a:moveTo>
                <a:lnTo>
                  <a:pt x="2040417" y="4054138"/>
                </a:lnTo>
                <a:lnTo>
                  <a:pt x="2041508" y="4054221"/>
                </a:lnTo>
                <a:close/>
                <a:moveTo>
                  <a:pt x="3460275" y="4034388"/>
                </a:moveTo>
                <a:lnTo>
                  <a:pt x="3556225" y="4178817"/>
                </a:lnTo>
                <a:cubicBezTo>
                  <a:pt x="3441077" y="4255104"/>
                  <a:pt x="3318860" y="4321523"/>
                  <a:pt x="3191440" y="4376388"/>
                </a:cubicBezTo>
                <a:cubicBezTo>
                  <a:pt x="3064056" y="4431325"/>
                  <a:pt x="2931396" y="4474205"/>
                  <a:pt x="2796082" y="4504957"/>
                </a:cubicBezTo>
                <a:lnTo>
                  <a:pt x="2757723" y="4335840"/>
                </a:lnTo>
                <a:cubicBezTo>
                  <a:pt x="2882703" y="4307421"/>
                  <a:pt x="3005279" y="4267878"/>
                  <a:pt x="3122975" y="4217068"/>
                </a:cubicBezTo>
                <a:cubicBezTo>
                  <a:pt x="3240707" y="4166365"/>
                  <a:pt x="3353667" y="4104969"/>
                  <a:pt x="3460275" y="4034388"/>
                </a:cubicBezTo>
                <a:close/>
                <a:moveTo>
                  <a:pt x="1079983" y="4014724"/>
                </a:moveTo>
                <a:lnTo>
                  <a:pt x="986329" y="4149069"/>
                </a:lnTo>
                <a:cubicBezTo>
                  <a:pt x="1062473" y="4201602"/>
                  <a:pt x="1141092" y="4249398"/>
                  <a:pt x="1220250" y="4291273"/>
                </a:cubicBezTo>
                <a:lnTo>
                  <a:pt x="1296465" y="4146342"/>
                </a:lnTo>
                <a:cubicBezTo>
                  <a:pt x="1223336" y="4107660"/>
                  <a:pt x="1150529" y="4063381"/>
                  <a:pt x="1079983" y="4014724"/>
                </a:cubicBezTo>
                <a:close/>
                <a:moveTo>
                  <a:pt x="1077508" y="4001339"/>
                </a:moveTo>
                <a:lnTo>
                  <a:pt x="1081455" y="4004066"/>
                </a:lnTo>
                <a:cubicBezTo>
                  <a:pt x="1154297" y="4054518"/>
                  <a:pt x="1229579" y="4100268"/>
                  <a:pt x="1305185" y="4140062"/>
                </a:cubicBezTo>
                <a:lnTo>
                  <a:pt x="1309455" y="4142323"/>
                </a:lnTo>
                <a:lnTo>
                  <a:pt x="1224269" y="4304335"/>
                </a:lnTo>
                <a:lnTo>
                  <a:pt x="1219999" y="4302074"/>
                </a:lnTo>
                <a:cubicBezTo>
                  <a:pt x="1137683" y="4258799"/>
                  <a:pt x="1055870" y="4209029"/>
                  <a:pt x="976820" y="4154272"/>
                </a:cubicBezTo>
                <a:lnTo>
                  <a:pt x="972837" y="4151509"/>
                </a:lnTo>
                <a:close/>
                <a:moveTo>
                  <a:pt x="2701889" y="3831147"/>
                </a:moveTo>
                <a:lnTo>
                  <a:pt x="2772004" y="4095927"/>
                </a:lnTo>
                <a:cubicBezTo>
                  <a:pt x="2750331" y="4101381"/>
                  <a:pt x="2728729" y="4107087"/>
                  <a:pt x="2706912" y="4111823"/>
                </a:cubicBezTo>
                <a:lnTo>
                  <a:pt x="2646306" y="3844675"/>
                </a:lnTo>
                <a:cubicBezTo>
                  <a:pt x="2664965" y="3840692"/>
                  <a:pt x="2683373" y="3835740"/>
                  <a:pt x="2701889" y="3831147"/>
                </a:cubicBezTo>
                <a:close/>
                <a:moveTo>
                  <a:pt x="2808353" y="3798852"/>
                </a:moveTo>
                <a:lnTo>
                  <a:pt x="2896697" y="4058142"/>
                </a:lnTo>
                <a:lnTo>
                  <a:pt x="2864941" y="4068727"/>
                </a:lnTo>
                <a:lnTo>
                  <a:pt x="2832897" y="4078595"/>
                </a:lnTo>
                <a:lnTo>
                  <a:pt x="2753883" y="3816327"/>
                </a:lnTo>
                <a:lnTo>
                  <a:pt x="2781226" y="3807930"/>
                </a:lnTo>
                <a:close/>
                <a:moveTo>
                  <a:pt x="2149551" y="3790901"/>
                </a:moveTo>
                <a:lnTo>
                  <a:pt x="2193105" y="3794547"/>
                </a:lnTo>
                <a:lnTo>
                  <a:pt x="2175820" y="4064383"/>
                </a:lnTo>
                <a:lnTo>
                  <a:pt x="2224412" y="4068059"/>
                </a:lnTo>
                <a:lnTo>
                  <a:pt x="2234478" y="3796699"/>
                </a:lnTo>
                <a:lnTo>
                  <a:pt x="2242480" y="3797058"/>
                </a:lnTo>
                <a:lnTo>
                  <a:pt x="2250482" y="3797201"/>
                </a:lnTo>
                <a:lnTo>
                  <a:pt x="2266485" y="3797524"/>
                </a:lnTo>
                <a:lnTo>
                  <a:pt x="2272017" y="3797555"/>
                </a:lnTo>
                <a:close/>
                <a:moveTo>
                  <a:pt x="2912306" y="3759273"/>
                </a:moveTo>
                <a:lnTo>
                  <a:pt x="3018483" y="4011781"/>
                </a:lnTo>
                <a:lnTo>
                  <a:pt x="3003018" y="4018276"/>
                </a:lnTo>
                <a:lnTo>
                  <a:pt x="2995303" y="4021505"/>
                </a:lnTo>
                <a:lnTo>
                  <a:pt x="2987516" y="4024556"/>
                </a:lnTo>
                <a:lnTo>
                  <a:pt x="2956298" y="4036755"/>
                </a:lnTo>
                <a:lnTo>
                  <a:pt x="2859199" y="3780624"/>
                </a:lnTo>
                <a:lnTo>
                  <a:pt x="2885860" y="3770217"/>
                </a:lnTo>
                <a:lnTo>
                  <a:pt x="2892534" y="3767598"/>
                </a:lnTo>
                <a:lnTo>
                  <a:pt x="2899101" y="3764835"/>
                </a:lnTo>
                <a:close/>
                <a:moveTo>
                  <a:pt x="3013388" y="3712626"/>
                </a:moveTo>
                <a:lnTo>
                  <a:pt x="3136789" y="3957168"/>
                </a:lnTo>
                <a:cubicBezTo>
                  <a:pt x="3126886" y="3962371"/>
                  <a:pt x="3116802" y="3967180"/>
                  <a:pt x="3106719" y="3971988"/>
                </a:cubicBezTo>
                <a:cubicBezTo>
                  <a:pt x="3096636" y="3976760"/>
                  <a:pt x="3086625" y="3981784"/>
                  <a:pt x="3076434" y="3986341"/>
                </a:cubicBezTo>
                <a:lnTo>
                  <a:pt x="2961824" y="3737565"/>
                </a:lnTo>
                <a:cubicBezTo>
                  <a:pt x="2970544" y="3733689"/>
                  <a:pt x="2979048" y="3729348"/>
                  <a:pt x="2987696" y="3725293"/>
                </a:cubicBezTo>
                <a:cubicBezTo>
                  <a:pt x="2996307" y="3721202"/>
                  <a:pt x="3004955" y="3717111"/>
                  <a:pt x="3013388" y="3712626"/>
                </a:cubicBezTo>
                <a:close/>
                <a:moveTo>
                  <a:pt x="1013994" y="3541859"/>
                </a:moveTo>
                <a:cubicBezTo>
                  <a:pt x="1020417" y="3548569"/>
                  <a:pt x="1027127" y="3555028"/>
                  <a:pt x="1033802" y="3561487"/>
                </a:cubicBezTo>
                <a:lnTo>
                  <a:pt x="1053824" y="3580900"/>
                </a:lnTo>
                <a:lnTo>
                  <a:pt x="1074313" y="3599810"/>
                </a:lnTo>
                <a:cubicBezTo>
                  <a:pt x="1081131" y="3606125"/>
                  <a:pt x="1087949" y="3612476"/>
                  <a:pt x="1094982" y="3618505"/>
                </a:cubicBezTo>
                <a:lnTo>
                  <a:pt x="1037390" y="3683309"/>
                </a:lnTo>
                <a:cubicBezTo>
                  <a:pt x="1029998" y="3676958"/>
                  <a:pt x="1022857" y="3670320"/>
                  <a:pt x="1015717" y="3663717"/>
                </a:cubicBezTo>
                <a:lnTo>
                  <a:pt x="994223" y="3643874"/>
                </a:lnTo>
                <a:lnTo>
                  <a:pt x="973231" y="3623529"/>
                </a:lnTo>
                <a:cubicBezTo>
                  <a:pt x="966234" y="3616747"/>
                  <a:pt x="959201" y="3610001"/>
                  <a:pt x="952455" y="3602968"/>
                </a:cubicBezTo>
                <a:close/>
                <a:moveTo>
                  <a:pt x="3085585" y="3470488"/>
                </a:moveTo>
                <a:lnTo>
                  <a:pt x="3181536" y="3614917"/>
                </a:lnTo>
                <a:cubicBezTo>
                  <a:pt x="3099794" y="3668992"/>
                  <a:pt x="3013675" y="3715748"/>
                  <a:pt x="2924076" y="3754358"/>
                </a:cubicBezTo>
                <a:cubicBezTo>
                  <a:pt x="2834512" y="3793040"/>
                  <a:pt x="2741360" y="3823038"/>
                  <a:pt x="2646342" y="3844639"/>
                </a:cubicBezTo>
                <a:lnTo>
                  <a:pt x="2607983" y="3675559"/>
                </a:lnTo>
                <a:cubicBezTo>
                  <a:pt x="2692703" y="3656254"/>
                  <a:pt x="2775736" y="3629593"/>
                  <a:pt x="2855611" y="3595073"/>
                </a:cubicBezTo>
                <a:cubicBezTo>
                  <a:pt x="2935522" y="3560626"/>
                  <a:pt x="3012419" y="3518894"/>
                  <a:pt x="3085585" y="3470488"/>
                </a:cubicBezTo>
                <a:close/>
                <a:moveTo>
                  <a:pt x="902686" y="3419068"/>
                </a:moveTo>
                <a:lnTo>
                  <a:pt x="920663" y="3440382"/>
                </a:lnTo>
                <a:lnTo>
                  <a:pt x="929634" y="3451039"/>
                </a:lnTo>
                <a:lnTo>
                  <a:pt x="938892" y="3461481"/>
                </a:lnTo>
                <a:lnTo>
                  <a:pt x="957407" y="3482365"/>
                </a:lnTo>
                <a:cubicBezTo>
                  <a:pt x="963615" y="3489291"/>
                  <a:pt x="970074" y="3496001"/>
                  <a:pt x="976389" y="3502819"/>
                </a:cubicBezTo>
                <a:lnTo>
                  <a:pt x="913056" y="3562025"/>
                </a:lnTo>
                <a:cubicBezTo>
                  <a:pt x="906453" y="3554885"/>
                  <a:pt x="899707" y="3547816"/>
                  <a:pt x="893177" y="3540568"/>
                </a:cubicBezTo>
                <a:lnTo>
                  <a:pt x="873764" y="3518679"/>
                </a:lnTo>
                <a:lnTo>
                  <a:pt x="864076" y="3507735"/>
                </a:lnTo>
                <a:lnTo>
                  <a:pt x="854639" y="3496539"/>
                </a:lnTo>
                <a:lnTo>
                  <a:pt x="835800" y="3474184"/>
                </a:lnTo>
                <a:close/>
                <a:moveTo>
                  <a:pt x="2168022" y="3306754"/>
                </a:moveTo>
                <a:lnTo>
                  <a:pt x="2158370" y="3386557"/>
                </a:lnTo>
                <a:cubicBezTo>
                  <a:pt x="2161133" y="3386880"/>
                  <a:pt x="2163896" y="3387203"/>
                  <a:pt x="2166623" y="3387526"/>
                </a:cubicBezTo>
                <a:cubicBezTo>
                  <a:pt x="2174481" y="3388459"/>
                  <a:pt x="2182591" y="3389392"/>
                  <a:pt x="2190593" y="3390146"/>
                </a:cubicBezTo>
                <a:lnTo>
                  <a:pt x="2242731" y="3393590"/>
                </a:lnTo>
                <a:lnTo>
                  <a:pt x="2292536" y="3394523"/>
                </a:lnTo>
                <a:lnTo>
                  <a:pt x="2292177" y="3314110"/>
                </a:lnTo>
                <a:lnTo>
                  <a:pt x="2246139" y="3313249"/>
                </a:lnTo>
                <a:lnTo>
                  <a:pt x="2197805" y="3310055"/>
                </a:lnTo>
                <a:cubicBezTo>
                  <a:pt x="2190521" y="3309373"/>
                  <a:pt x="2183237" y="3308512"/>
                  <a:pt x="2176168" y="3307687"/>
                </a:cubicBezTo>
                <a:cubicBezTo>
                  <a:pt x="2173441" y="3307364"/>
                  <a:pt x="2170749" y="3307041"/>
                  <a:pt x="2168022" y="3306754"/>
                </a:cubicBezTo>
                <a:close/>
                <a:moveTo>
                  <a:pt x="2163824" y="3301479"/>
                </a:moveTo>
                <a:lnTo>
                  <a:pt x="2166156" y="3301730"/>
                </a:lnTo>
                <a:cubicBezTo>
                  <a:pt x="2169673" y="3302125"/>
                  <a:pt x="2173154" y="3302519"/>
                  <a:pt x="2176670" y="3302950"/>
                </a:cubicBezTo>
                <a:cubicBezTo>
                  <a:pt x="2183703" y="3303776"/>
                  <a:pt x="2190987" y="3304637"/>
                  <a:pt x="2198128" y="3305282"/>
                </a:cubicBezTo>
                <a:lnTo>
                  <a:pt x="2246283" y="3308476"/>
                </a:lnTo>
                <a:lnTo>
                  <a:pt x="2296842" y="3309409"/>
                </a:lnTo>
                <a:lnTo>
                  <a:pt x="2297272" y="3399332"/>
                </a:lnTo>
                <a:lnTo>
                  <a:pt x="2242515" y="3398291"/>
                </a:lnTo>
                <a:lnTo>
                  <a:pt x="2225004" y="3397214"/>
                </a:lnTo>
                <a:lnTo>
                  <a:pt x="2190198" y="3394846"/>
                </a:lnTo>
                <a:cubicBezTo>
                  <a:pt x="2182088" y="3394093"/>
                  <a:pt x="2173943" y="3393160"/>
                  <a:pt x="2166049" y="3392227"/>
                </a:cubicBezTo>
                <a:cubicBezTo>
                  <a:pt x="2162496" y="3391796"/>
                  <a:pt x="2158980" y="3391401"/>
                  <a:pt x="2155427" y="3391007"/>
                </a:cubicBezTo>
                <a:lnTo>
                  <a:pt x="2153059" y="3390756"/>
                </a:lnTo>
                <a:close/>
                <a:moveTo>
                  <a:pt x="803218" y="3286372"/>
                </a:moveTo>
                <a:cubicBezTo>
                  <a:pt x="808493" y="3294051"/>
                  <a:pt x="813624" y="3301802"/>
                  <a:pt x="819043" y="3309373"/>
                </a:cubicBezTo>
                <a:lnTo>
                  <a:pt x="835369" y="3332015"/>
                </a:lnTo>
                <a:lnTo>
                  <a:pt x="843515" y="3343354"/>
                </a:lnTo>
                <a:lnTo>
                  <a:pt x="851947" y="3354478"/>
                </a:lnTo>
                <a:lnTo>
                  <a:pt x="868848" y="3376689"/>
                </a:lnTo>
                <a:lnTo>
                  <a:pt x="800348" y="3429832"/>
                </a:lnTo>
                <a:lnTo>
                  <a:pt x="782657" y="3406544"/>
                </a:lnTo>
                <a:lnTo>
                  <a:pt x="773830" y="3394882"/>
                </a:lnTo>
                <a:lnTo>
                  <a:pt x="765290" y="3383005"/>
                </a:lnTo>
                <a:lnTo>
                  <a:pt x="748174" y="3359286"/>
                </a:lnTo>
                <a:cubicBezTo>
                  <a:pt x="742504" y="3351356"/>
                  <a:pt x="737122" y="3343211"/>
                  <a:pt x="731596" y="3335173"/>
                </a:cubicBezTo>
                <a:close/>
                <a:moveTo>
                  <a:pt x="1957749" y="3259568"/>
                </a:moveTo>
                <a:lnTo>
                  <a:pt x="1931949" y="3335819"/>
                </a:lnTo>
                <a:lnTo>
                  <a:pt x="1962845" y="3345615"/>
                </a:lnTo>
                <a:cubicBezTo>
                  <a:pt x="1964746" y="3346189"/>
                  <a:pt x="1966648" y="3346799"/>
                  <a:pt x="1968586" y="3347409"/>
                </a:cubicBezTo>
                <a:cubicBezTo>
                  <a:pt x="1972138" y="3348557"/>
                  <a:pt x="1975762" y="3349706"/>
                  <a:pt x="1979387" y="3350638"/>
                </a:cubicBezTo>
                <a:lnTo>
                  <a:pt x="2005474" y="3357600"/>
                </a:lnTo>
                <a:cubicBezTo>
                  <a:pt x="2013619" y="3359753"/>
                  <a:pt x="2021728" y="3361906"/>
                  <a:pt x="2029910" y="3363951"/>
                </a:cubicBezTo>
                <a:lnTo>
                  <a:pt x="2061558" y="3370769"/>
                </a:lnTo>
                <a:lnTo>
                  <a:pt x="2077778" y="3291970"/>
                </a:lnTo>
                <a:lnTo>
                  <a:pt x="2048569" y="3285691"/>
                </a:lnTo>
                <a:cubicBezTo>
                  <a:pt x="2041321" y="3283896"/>
                  <a:pt x="2034180" y="3281994"/>
                  <a:pt x="2027039" y="3280093"/>
                </a:cubicBezTo>
                <a:cubicBezTo>
                  <a:pt x="2023810" y="3279231"/>
                  <a:pt x="2020544" y="3278370"/>
                  <a:pt x="2017315" y="3277509"/>
                </a:cubicBezTo>
                <a:lnTo>
                  <a:pt x="2001742" y="3273347"/>
                </a:lnTo>
                <a:cubicBezTo>
                  <a:pt x="1998333" y="3272449"/>
                  <a:pt x="1994924" y="3271373"/>
                  <a:pt x="1991623" y="3270297"/>
                </a:cubicBezTo>
                <a:cubicBezTo>
                  <a:pt x="1989828" y="3269723"/>
                  <a:pt x="1988070" y="3269149"/>
                  <a:pt x="1986276" y="3268610"/>
                </a:cubicBezTo>
                <a:close/>
                <a:moveTo>
                  <a:pt x="1954735" y="3253683"/>
                </a:moveTo>
                <a:lnTo>
                  <a:pt x="1987640" y="3264125"/>
                </a:lnTo>
                <a:cubicBezTo>
                  <a:pt x="1989434" y="3264663"/>
                  <a:pt x="1991228" y="3265237"/>
                  <a:pt x="1993058" y="3265811"/>
                </a:cubicBezTo>
                <a:cubicBezTo>
                  <a:pt x="1996287" y="3266852"/>
                  <a:pt x="1999625" y="3267929"/>
                  <a:pt x="2002926" y="3268790"/>
                </a:cubicBezTo>
                <a:lnTo>
                  <a:pt x="2018499" y="3272952"/>
                </a:lnTo>
                <a:cubicBezTo>
                  <a:pt x="2021728" y="3273813"/>
                  <a:pt x="2024994" y="3274675"/>
                  <a:pt x="2028223" y="3275536"/>
                </a:cubicBezTo>
                <a:cubicBezTo>
                  <a:pt x="2035364" y="3277437"/>
                  <a:pt x="2042469" y="3279339"/>
                  <a:pt x="2049610" y="3281097"/>
                </a:cubicBezTo>
                <a:lnTo>
                  <a:pt x="2083339" y="3288346"/>
                </a:lnTo>
                <a:lnTo>
                  <a:pt x="2065219" y="3376474"/>
                </a:lnTo>
                <a:lnTo>
                  <a:pt x="2028833" y="3368616"/>
                </a:lnTo>
                <a:cubicBezTo>
                  <a:pt x="2020580" y="3366571"/>
                  <a:pt x="2012399" y="3364382"/>
                  <a:pt x="2004253" y="3362229"/>
                </a:cubicBezTo>
                <a:lnTo>
                  <a:pt x="1978202" y="3355268"/>
                </a:lnTo>
                <a:cubicBezTo>
                  <a:pt x="1974471" y="3354299"/>
                  <a:pt x="1970739" y="3353115"/>
                  <a:pt x="1967150" y="3351966"/>
                </a:cubicBezTo>
                <a:cubicBezTo>
                  <a:pt x="1965249" y="3351356"/>
                  <a:pt x="1963347" y="3350746"/>
                  <a:pt x="1961445" y="3350172"/>
                </a:cubicBezTo>
                <a:lnTo>
                  <a:pt x="1925921" y="3338869"/>
                </a:lnTo>
                <a:close/>
                <a:moveTo>
                  <a:pt x="3791307" y="3230456"/>
                </a:moveTo>
                <a:lnTo>
                  <a:pt x="3746782" y="3295342"/>
                </a:lnTo>
                <a:lnTo>
                  <a:pt x="3788734" y="3234804"/>
                </a:lnTo>
                <a:close/>
                <a:moveTo>
                  <a:pt x="2745738" y="3205995"/>
                </a:moveTo>
                <a:lnTo>
                  <a:pt x="2783128" y="3282533"/>
                </a:lnTo>
                <a:cubicBezTo>
                  <a:pt x="2661054" y="3341884"/>
                  <a:pt x="2527678" y="3379704"/>
                  <a:pt x="2391861" y="3392120"/>
                </a:cubicBezTo>
                <a:lnTo>
                  <a:pt x="2384146" y="3307293"/>
                </a:lnTo>
                <a:cubicBezTo>
                  <a:pt x="2509593" y="3295810"/>
                  <a:pt x="2632743" y="3260932"/>
                  <a:pt x="2745738" y="3205995"/>
                </a:cubicBezTo>
                <a:close/>
                <a:moveTo>
                  <a:pt x="1761577" y="3170434"/>
                </a:moveTo>
                <a:lnTo>
                  <a:pt x="1720778" y="3239688"/>
                </a:lnTo>
                <a:cubicBezTo>
                  <a:pt x="1727955" y="3244102"/>
                  <a:pt x="1735454" y="3248193"/>
                  <a:pt x="1742738" y="3252140"/>
                </a:cubicBezTo>
                <a:lnTo>
                  <a:pt x="1749018" y="3255585"/>
                </a:lnTo>
                <a:cubicBezTo>
                  <a:pt x="1752247" y="3257343"/>
                  <a:pt x="1755513" y="3259101"/>
                  <a:pt x="1758778" y="3260859"/>
                </a:cubicBezTo>
                <a:cubicBezTo>
                  <a:pt x="1765596" y="3264591"/>
                  <a:pt x="1772665" y="3268430"/>
                  <a:pt x="1779662" y="3271983"/>
                </a:cubicBezTo>
                <a:lnTo>
                  <a:pt x="1810988" y="3287162"/>
                </a:lnTo>
                <a:cubicBezTo>
                  <a:pt x="1812710" y="3287987"/>
                  <a:pt x="1814468" y="3288848"/>
                  <a:pt x="1816226" y="3289673"/>
                </a:cubicBezTo>
                <a:cubicBezTo>
                  <a:pt x="1819707" y="3291360"/>
                  <a:pt x="1823152" y="3293011"/>
                  <a:pt x="1826668" y="3294589"/>
                </a:cubicBezTo>
                <a:lnTo>
                  <a:pt x="1840483" y="3300510"/>
                </a:lnTo>
                <a:lnTo>
                  <a:pt x="1872491" y="3226699"/>
                </a:lnTo>
                <a:lnTo>
                  <a:pt x="1859860" y="3221316"/>
                </a:lnTo>
                <a:cubicBezTo>
                  <a:pt x="1856559" y="3219845"/>
                  <a:pt x="1853365" y="3218302"/>
                  <a:pt x="1850136" y="3216723"/>
                </a:cubicBezTo>
                <a:cubicBezTo>
                  <a:pt x="1848485" y="3215934"/>
                  <a:pt x="1846871" y="3215144"/>
                  <a:pt x="1845220" y="3214355"/>
                </a:cubicBezTo>
                <a:lnTo>
                  <a:pt x="1816191" y="3200325"/>
                </a:lnTo>
                <a:cubicBezTo>
                  <a:pt x="1809732" y="3197060"/>
                  <a:pt x="1803345" y="3193579"/>
                  <a:pt x="1797173" y="3190206"/>
                </a:cubicBezTo>
                <a:cubicBezTo>
                  <a:pt x="1794015" y="3188483"/>
                  <a:pt x="1790857" y="3186761"/>
                  <a:pt x="1787700" y="3185075"/>
                </a:cubicBezTo>
                <a:cubicBezTo>
                  <a:pt x="1785654" y="3183962"/>
                  <a:pt x="1783645" y="3182850"/>
                  <a:pt x="1781600" y="3181773"/>
                </a:cubicBezTo>
                <a:cubicBezTo>
                  <a:pt x="1774961" y="3178185"/>
                  <a:pt x="1768143" y="3174489"/>
                  <a:pt x="1761577" y="3170434"/>
                </a:cubicBezTo>
                <a:close/>
                <a:moveTo>
                  <a:pt x="1760034" y="3163796"/>
                </a:moveTo>
                <a:lnTo>
                  <a:pt x="1762115" y="3165088"/>
                </a:lnTo>
                <a:cubicBezTo>
                  <a:pt x="1769184" y="3169573"/>
                  <a:pt x="1776684" y="3173628"/>
                  <a:pt x="1783932" y="3177575"/>
                </a:cubicBezTo>
                <a:cubicBezTo>
                  <a:pt x="1785977" y="3178687"/>
                  <a:pt x="1787987" y="3179764"/>
                  <a:pt x="1790032" y="3180876"/>
                </a:cubicBezTo>
                <a:cubicBezTo>
                  <a:pt x="1793190" y="3182563"/>
                  <a:pt x="1796347" y="3184285"/>
                  <a:pt x="1799505" y="3186043"/>
                </a:cubicBezTo>
                <a:cubicBezTo>
                  <a:pt x="1805641" y="3189416"/>
                  <a:pt x="1811992" y="3192897"/>
                  <a:pt x="1818344" y="3196091"/>
                </a:cubicBezTo>
                <a:lnTo>
                  <a:pt x="1847301" y="3210085"/>
                </a:lnTo>
                <a:cubicBezTo>
                  <a:pt x="1848952" y="3210875"/>
                  <a:pt x="1850602" y="3211664"/>
                  <a:pt x="1852253" y="3212453"/>
                </a:cubicBezTo>
                <a:cubicBezTo>
                  <a:pt x="1855411" y="3213996"/>
                  <a:pt x="1858568" y="3215539"/>
                  <a:pt x="1861798" y="3216939"/>
                </a:cubicBezTo>
                <a:lnTo>
                  <a:pt x="1878770" y="3224187"/>
                </a:lnTo>
                <a:lnTo>
                  <a:pt x="1842959" y="3306718"/>
                </a:lnTo>
                <a:lnTo>
                  <a:pt x="1824767" y="3298931"/>
                </a:lnTo>
                <a:cubicBezTo>
                  <a:pt x="1821178" y="3297316"/>
                  <a:pt x="1817662" y="3295630"/>
                  <a:pt x="1814145" y="3293944"/>
                </a:cubicBezTo>
                <a:cubicBezTo>
                  <a:pt x="1812423" y="3293118"/>
                  <a:pt x="1810665" y="3292257"/>
                  <a:pt x="1808942" y="3291432"/>
                </a:cubicBezTo>
                <a:lnTo>
                  <a:pt x="1777581" y="3276253"/>
                </a:lnTo>
                <a:cubicBezTo>
                  <a:pt x="1770440" y="3272629"/>
                  <a:pt x="1763371" y="3268790"/>
                  <a:pt x="1756517" y="3265022"/>
                </a:cubicBezTo>
                <a:cubicBezTo>
                  <a:pt x="1753288" y="3263264"/>
                  <a:pt x="1750023" y="3261469"/>
                  <a:pt x="1746793" y="3259747"/>
                </a:cubicBezTo>
                <a:lnTo>
                  <a:pt x="1740478" y="3256302"/>
                </a:lnTo>
                <a:cubicBezTo>
                  <a:pt x="1732476" y="3251960"/>
                  <a:pt x="1724187" y="3247439"/>
                  <a:pt x="1716293" y="3242487"/>
                </a:cubicBezTo>
                <a:lnTo>
                  <a:pt x="1714355" y="3241267"/>
                </a:lnTo>
                <a:close/>
                <a:moveTo>
                  <a:pt x="715951" y="3145317"/>
                </a:moveTo>
                <a:cubicBezTo>
                  <a:pt x="720365" y="3153498"/>
                  <a:pt x="725209" y="3161464"/>
                  <a:pt x="729802" y="3169538"/>
                </a:cubicBezTo>
                <a:cubicBezTo>
                  <a:pt x="734502" y="3177576"/>
                  <a:pt x="738988" y="3185721"/>
                  <a:pt x="743868" y="3193651"/>
                </a:cubicBezTo>
                <a:lnTo>
                  <a:pt x="758436" y="3217477"/>
                </a:lnTo>
                <a:lnTo>
                  <a:pt x="765721" y="3229391"/>
                </a:lnTo>
                <a:lnTo>
                  <a:pt x="773292" y="3241124"/>
                </a:lnTo>
                <a:lnTo>
                  <a:pt x="700270" y="3287844"/>
                </a:lnTo>
                <a:lnTo>
                  <a:pt x="692340" y="3275572"/>
                </a:lnTo>
                <a:lnTo>
                  <a:pt x="684697" y="3263085"/>
                </a:lnTo>
                <a:lnTo>
                  <a:pt x="669447" y="3238146"/>
                </a:lnTo>
                <a:cubicBezTo>
                  <a:pt x="664351" y="3229821"/>
                  <a:pt x="659651" y="3221281"/>
                  <a:pt x="654735" y="3212885"/>
                </a:cubicBezTo>
                <a:cubicBezTo>
                  <a:pt x="649926" y="3204416"/>
                  <a:pt x="644867" y="3196055"/>
                  <a:pt x="640238" y="3187479"/>
                </a:cubicBezTo>
                <a:close/>
                <a:moveTo>
                  <a:pt x="2088788" y="3132895"/>
                </a:moveTo>
                <a:lnTo>
                  <a:pt x="2089677" y="3133184"/>
                </a:lnTo>
                <a:lnTo>
                  <a:pt x="2090968" y="3133369"/>
                </a:lnTo>
                <a:close/>
                <a:moveTo>
                  <a:pt x="2389528" y="3057797"/>
                </a:moveTo>
                <a:lnTo>
                  <a:pt x="2406572" y="3191246"/>
                </a:lnTo>
                <a:cubicBezTo>
                  <a:pt x="2395700" y="3192609"/>
                  <a:pt x="2384827" y="3194260"/>
                  <a:pt x="2373883" y="3194906"/>
                </a:cubicBezTo>
                <a:lnTo>
                  <a:pt x="2361611" y="3060919"/>
                </a:lnTo>
                <a:cubicBezTo>
                  <a:pt x="2370976" y="3060452"/>
                  <a:pt x="2380234" y="3058945"/>
                  <a:pt x="2389528" y="3057797"/>
                </a:cubicBezTo>
                <a:close/>
                <a:moveTo>
                  <a:pt x="2443460" y="3049114"/>
                </a:moveTo>
                <a:lnTo>
                  <a:pt x="2469762" y="3181091"/>
                </a:lnTo>
                <a:lnTo>
                  <a:pt x="2437360" y="3186904"/>
                </a:lnTo>
                <a:lnTo>
                  <a:pt x="2415794" y="3054102"/>
                </a:lnTo>
                <a:close/>
                <a:moveTo>
                  <a:pt x="1588011" y="3042512"/>
                </a:moveTo>
                <a:lnTo>
                  <a:pt x="1533720" y="3101898"/>
                </a:lnTo>
                <a:cubicBezTo>
                  <a:pt x="1562247" y="3128380"/>
                  <a:pt x="1595582" y="3155292"/>
                  <a:pt x="1638319" y="3186403"/>
                </a:cubicBezTo>
                <a:lnTo>
                  <a:pt x="1684787" y="3120737"/>
                </a:lnTo>
                <a:cubicBezTo>
                  <a:pt x="1644347" y="3091241"/>
                  <a:pt x="1614349" y="3066984"/>
                  <a:pt x="1588011" y="3042512"/>
                </a:cubicBezTo>
                <a:close/>
                <a:moveTo>
                  <a:pt x="2496638" y="3036483"/>
                </a:moveTo>
                <a:lnTo>
                  <a:pt x="2532019" y="3166307"/>
                </a:lnTo>
                <a:lnTo>
                  <a:pt x="2524124" y="3168568"/>
                </a:lnTo>
                <a:lnTo>
                  <a:pt x="2520141" y="3169680"/>
                </a:lnTo>
                <a:lnTo>
                  <a:pt x="2516158" y="3170613"/>
                </a:lnTo>
                <a:lnTo>
                  <a:pt x="2500119" y="3174345"/>
                </a:lnTo>
                <a:lnTo>
                  <a:pt x="2469367" y="3043337"/>
                </a:lnTo>
                <a:lnTo>
                  <a:pt x="2483074" y="3040179"/>
                </a:lnTo>
                <a:lnTo>
                  <a:pt x="2486483" y="3039425"/>
                </a:lnTo>
                <a:lnTo>
                  <a:pt x="2489856" y="3038421"/>
                </a:lnTo>
                <a:close/>
                <a:moveTo>
                  <a:pt x="1587760" y="3035766"/>
                </a:moveTo>
                <a:lnTo>
                  <a:pt x="1589518" y="3037417"/>
                </a:lnTo>
                <a:cubicBezTo>
                  <a:pt x="1616538" y="3062678"/>
                  <a:pt x="1647397" y="3087617"/>
                  <a:pt x="1689524" y="3118261"/>
                </a:cubicBezTo>
                <a:lnTo>
                  <a:pt x="1691426" y="3119624"/>
                </a:lnTo>
                <a:lnTo>
                  <a:pt x="1639431" y="3193041"/>
                </a:lnTo>
                <a:lnTo>
                  <a:pt x="1637494" y="3191641"/>
                </a:lnTo>
                <a:cubicBezTo>
                  <a:pt x="1592820" y="3159203"/>
                  <a:pt x="1558264" y="3131286"/>
                  <a:pt x="1528804" y="3103764"/>
                </a:cubicBezTo>
                <a:lnTo>
                  <a:pt x="1527082" y="3102149"/>
                </a:lnTo>
                <a:close/>
                <a:moveTo>
                  <a:pt x="2548812" y="3020228"/>
                </a:moveTo>
                <a:lnTo>
                  <a:pt x="2593127" y="3147289"/>
                </a:lnTo>
                <a:cubicBezTo>
                  <a:pt x="2582721" y="3150770"/>
                  <a:pt x="2572387" y="3154502"/>
                  <a:pt x="2561909" y="3157767"/>
                </a:cubicBezTo>
                <a:lnTo>
                  <a:pt x="2522151" y="3029199"/>
                </a:lnTo>
                <a:cubicBezTo>
                  <a:pt x="2531086" y="3026400"/>
                  <a:pt x="2539913" y="3023170"/>
                  <a:pt x="2548812" y="3020228"/>
                </a:cubicBezTo>
                <a:close/>
                <a:moveTo>
                  <a:pt x="3913993" y="3002467"/>
                </a:moveTo>
                <a:lnTo>
                  <a:pt x="3885898" y="3060378"/>
                </a:lnTo>
                <a:lnTo>
                  <a:pt x="3910247" y="3011545"/>
                </a:lnTo>
                <a:close/>
                <a:moveTo>
                  <a:pt x="642139" y="2996905"/>
                </a:moveTo>
                <a:lnTo>
                  <a:pt x="653586" y="3022346"/>
                </a:lnTo>
                <a:cubicBezTo>
                  <a:pt x="657318" y="3030886"/>
                  <a:pt x="661552" y="3039139"/>
                  <a:pt x="665499" y="3047572"/>
                </a:cubicBezTo>
                <a:cubicBezTo>
                  <a:pt x="669554" y="3055932"/>
                  <a:pt x="673429" y="3064401"/>
                  <a:pt x="677663" y="3072690"/>
                </a:cubicBezTo>
                <a:lnTo>
                  <a:pt x="690366" y="3097521"/>
                </a:lnTo>
                <a:lnTo>
                  <a:pt x="613397" y="3137386"/>
                </a:lnTo>
                <a:lnTo>
                  <a:pt x="600085" y="3111335"/>
                </a:lnTo>
                <a:cubicBezTo>
                  <a:pt x="595671" y="3102652"/>
                  <a:pt x="591580" y="3093789"/>
                  <a:pt x="587346" y="3085033"/>
                </a:cubicBezTo>
                <a:cubicBezTo>
                  <a:pt x="583184" y="3076206"/>
                  <a:pt x="578770" y="3067523"/>
                  <a:pt x="574859" y="3058588"/>
                </a:cubicBezTo>
                <a:lnTo>
                  <a:pt x="562874" y="3031927"/>
                </a:lnTo>
                <a:close/>
                <a:moveTo>
                  <a:pt x="1159678" y="2928548"/>
                </a:moveTo>
                <a:lnTo>
                  <a:pt x="855714" y="3104159"/>
                </a:lnTo>
                <a:cubicBezTo>
                  <a:pt x="861958" y="3115103"/>
                  <a:pt x="868632" y="3125976"/>
                  <a:pt x="875091" y="3136525"/>
                </a:cubicBezTo>
                <a:cubicBezTo>
                  <a:pt x="877352" y="3140221"/>
                  <a:pt x="879612" y="3143917"/>
                  <a:pt x="881873" y="3147613"/>
                </a:cubicBezTo>
                <a:lnTo>
                  <a:pt x="885497" y="3153570"/>
                </a:lnTo>
                <a:lnTo>
                  <a:pt x="896800" y="3171009"/>
                </a:lnTo>
                <a:cubicBezTo>
                  <a:pt x="898666" y="3173844"/>
                  <a:pt x="900496" y="3176714"/>
                  <a:pt x="902362" y="3179621"/>
                </a:cubicBezTo>
                <a:cubicBezTo>
                  <a:pt x="905448" y="3184465"/>
                  <a:pt x="908642" y="3189453"/>
                  <a:pt x="911943" y="3194225"/>
                </a:cubicBezTo>
                <a:cubicBezTo>
                  <a:pt x="914993" y="3198639"/>
                  <a:pt x="917971" y="3203052"/>
                  <a:pt x="920985" y="3207466"/>
                </a:cubicBezTo>
                <a:cubicBezTo>
                  <a:pt x="928270" y="3218195"/>
                  <a:pt x="935841" y="3229283"/>
                  <a:pt x="943663" y="3239832"/>
                </a:cubicBezTo>
                <a:cubicBezTo>
                  <a:pt x="945745" y="3242667"/>
                  <a:pt x="947790" y="3245538"/>
                  <a:pt x="949799" y="3248372"/>
                </a:cubicBezTo>
                <a:cubicBezTo>
                  <a:pt x="953172" y="3253073"/>
                  <a:pt x="956509" y="3257738"/>
                  <a:pt x="959990" y="3262367"/>
                </a:cubicBezTo>
                <a:lnTo>
                  <a:pt x="976819" y="3284471"/>
                </a:lnTo>
                <a:cubicBezTo>
                  <a:pt x="982058" y="3291540"/>
                  <a:pt x="987656" y="3298501"/>
                  <a:pt x="993074" y="3305247"/>
                </a:cubicBezTo>
                <a:lnTo>
                  <a:pt x="1011303" y="3327961"/>
                </a:lnTo>
                <a:lnTo>
                  <a:pt x="1029136" y="3349132"/>
                </a:lnTo>
                <a:cubicBezTo>
                  <a:pt x="1030213" y="3350424"/>
                  <a:pt x="1031325" y="3351715"/>
                  <a:pt x="1032402" y="3353007"/>
                </a:cubicBezTo>
                <a:cubicBezTo>
                  <a:pt x="1034268" y="3355232"/>
                  <a:pt x="1036134" y="3357456"/>
                  <a:pt x="1038035" y="3359645"/>
                </a:cubicBezTo>
                <a:lnTo>
                  <a:pt x="1065701" y="3390756"/>
                </a:lnTo>
                <a:lnTo>
                  <a:pt x="1084576" y="3410958"/>
                </a:lnTo>
                <a:cubicBezTo>
                  <a:pt x="1085760" y="3412214"/>
                  <a:pt x="1086908" y="3413470"/>
                  <a:pt x="1088092" y="3414725"/>
                </a:cubicBezTo>
                <a:cubicBezTo>
                  <a:pt x="1090030" y="3416843"/>
                  <a:pt x="1092003" y="3418960"/>
                  <a:pt x="1094013" y="3421005"/>
                </a:cubicBezTo>
                <a:lnTo>
                  <a:pt x="1123186" y="3450680"/>
                </a:lnTo>
                <a:cubicBezTo>
                  <a:pt x="1227174" y="3553629"/>
                  <a:pt x="1344260" y="3642295"/>
                  <a:pt x="1471214" y="3714241"/>
                </a:cubicBezTo>
                <a:lnTo>
                  <a:pt x="1536242" y="3598604"/>
                </a:lnTo>
                <a:lnTo>
                  <a:pt x="1526288" y="3593414"/>
                </a:lnTo>
                <a:cubicBezTo>
                  <a:pt x="1488661" y="3571731"/>
                  <a:pt x="1451961" y="3548479"/>
                  <a:pt x="1416312" y="3523738"/>
                </a:cubicBezTo>
                <a:lnTo>
                  <a:pt x="1465902" y="3452618"/>
                </a:lnTo>
                <a:cubicBezTo>
                  <a:pt x="1499506" y="3475924"/>
                  <a:pt x="1534106" y="3497840"/>
                  <a:pt x="1569586" y="3518284"/>
                </a:cubicBezTo>
                <a:lnTo>
                  <a:pt x="1578728" y="3523053"/>
                </a:lnTo>
                <a:lnTo>
                  <a:pt x="1643237" y="3408339"/>
                </a:lnTo>
                <a:cubicBezTo>
                  <a:pt x="1543805" y="3351823"/>
                  <a:pt x="1452017" y="3282282"/>
                  <a:pt x="1370347" y="3201473"/>
                </a:cubicBezTo>
                <a:lnTo>
                  <a:pt x="1347490" y="3178221"/>
                </a:lnTo>
                <a:cubicBezTo>
                  <a:pt x="1345875" y="3176571"/>
                  <a:pt x="1344332" y="3174884"/>
                  <a:pt x="1342825" y="3173234"/>
                </a:cubicBezTo>
                <a:cubicBezTo>
                  <a:pt x="1341892" y="3172229"/>
                  <a:pt x="1340959" y="3171188"/>
                  <a:pt x="1340026" y="3170184"/>
                </a:cubicBezTo>
                <a:lnTo>
                  <a:pt x="1325170" y="3154323"/>
                </a:lnTo>
                <a:lnTo>
                  <a:pt x="1303425" y="3129851"/>
                </a:lnTo>
                <a:cubicBezTo>
                  <a:pt x="1301882" y="3128129"/>
                  <a:pt x="1300447" y="3126370"/>
                  <a:pt x="1298976" y="3124612"/>
                </a:cubicBezTo>
                <a:cubicBezTo>
                  <a:pt x="1298115" y="3123572"/>
                  <a:pt x="1297218" y="3122495"/>
                  <a:pt x="1296321" y="3121454"/>
                </a:cubicBezTo>
                <a:lnTo>
                  <a:pt x="1282254" y="3104805"/>
                </a:lnTo>
                <a:lnTo>
                  <a:pt x="1267291" y="3086146"/>
                </a:lnTo>
                <a:cubicBezTo>
                  <a:pt x="1263165" y="3081050"/>
                  <a:pt x="1258931" y="3075776"/>
                  <a:pt x="1254948" y="3070357"/>
                </a:cubicBezTo>
                <a:lnTo>
                  <a:pt x="1241779" y="3053026"/>
                </a:lnTo>
                <a:cubicBezTo>
                  <a:pt x="1239123" y="3049509"/>
                  <a:pt x="1236576" y="3045957"/>
                  <a:pt x="1234064" y="3042369"/>
                </a:cubicBezTo>
                <a:cubicBezTo>
                  <a:pt x="1232341" y="3039965"/>
                  <a:pt x="1230655" y="3037560"/>
                  <a:pt x="1228897" y="3035192"/>
                </a:cubicBezTo>
                <a:cubicBezTo>
                  <a:pt x="1223012" y="3027334"/>
                  <a:pt x="1217378" y="3019045"/>
                  <a:pt x="1211924" y="3011007"/>
                </a:cubicBezTo>
                <a:cubicBezTo>
                  <a:pt x="1209233" y="3007024"/>
                  <a:pt x="1206506" y="3003041"/>
                  <a:pt x="1203779" y="2999094"/>
                </a:cubicBezTo>
                <a:cubicBezTo>
                  <a:pt x="1201159" y="2995362"/>
                  <a:pt x="1198683" y="2991451"/>
                  <a:pt x="1196279" y="2987683"/>
                </a:cubicBezTo>
                <a:cubicBezTo>
                  <a:pt x="1194772" y="2985315"/>
                  <a:pt x="1193265" y="2982947"/>
                  <a:pt x="1191722" y="2980614"/>
                </a:cubicBezTo>
                <a:lnTo>
                  <a:pt x="1182715" y="2966799"/>
                </a:lnTo>
                <a:lnTo>
                  <a:pt x="1179809" y="2961955"/>
                </a:lnTo>
                <a:cubicBezTo>
                  <a:pt x="1177656" y="2958403"/>
                  <a:pt x="1175503" y="2954850"/>
                  <a:pt x="1173314" y="2951334"/>
                </a:cubicBezTo>
                <a:cubicBezTo>
                  <a:pt x="1168757" y="2943906"/>
                  <a:pt x="1164092" y="2936263"/>
                  <a:pt x="1159678" y="2928548"/>
                </a:cubicBezTo>
                <a:close/>
                <a:moveTo>
                  <a:pt x="1163231" y="2915343"/>
                </a:moveTo>
                <a:lnTo>
                  <a:pt x="1165635" y="2919649"/>
                </a:lnTo>
                <a:cubicBezTo>
                  <a:pt x="1170623" y="2928656"/>
                  <a:pt x="1176149" y="2937662"/>
                  <a:pt x="1181495" y="2946346"/>
                </a:cubicBezTo>
                <a:cubicBezTo>
                  <a:pt x="1183684" y="2949898"/>
                  <a:pt x="1185873" y="2953451"/>
                  <a:pt x="1188026" y="2957039"/>
                </a:cubicBezTo>
                <a:lnTo>
                  <a:pt x="1190861" y="2961740"/>
                </a:lnTo>
                <a:lnTo>
                  <a:pt x="1199760" y="2975411"/>
                </a:lnTo>
                <a:cubicBezTo>
                  <a:pt x="1201303" y="2977743"/>
                  <a:pt x="1202846" y="2980183"/>
                  <a:pt x="1204389" y="2982588"/>
                </a:cubicBezTo>
                <a:cubicBezTo>
                  <a:pt x="1206721" y="2986284"/>
                  <a:pt x="1209125" y="2990051"/>
                  <a:pt x="1211673" y="2993640"/>
                </a:cubicBezTo>
                <a:cubicBezTo>
                  <a:pt x="1214436" y="2997623"/>
                  <a:pt x="1217163" y="3001641"/>
                  <a:pt x="1219890" y="3005660"/>
                </a:cubicBezTo>
                <a:cubicBezTo>
                  <a:pt x="1225272" y="3013590"/>
                  <a:pt x="1230834" y="3021772"/>
                  <a:pt x="1236647" y="3029522"/>
                </a:cubicBezTo>
                <a:cubicBezTo>
                  <a:pt x="1238442" y="3031962"/>
                  <a:pt x="1240164" y="3034402"/>
                  <a:pt x="1241886" y="3036807"/>
                </a:cubicBezTo>
                <a:cubicBezTo>
                  <a:pt x="1244362" y="3040323"/>
                  <a:pt x="1246874" y="3043804"/>
                  <a:pt x="1249458" y="3047249"/>
                </a:cubicBezTo>
                <a:lnTo>
                  <a:pt x="1262662" y="3064616"/>
                </a:lnTo>
                <a:cubicBezTo>
                  <a:pt x="1266574" y="3069927"/>
                  <a:pt x="1270736" y="3075130"/>
                  <a:pt x="1274791" y="3080118"/>
                </a:cubicBezTo>
                <a:lnTo>
                  <a:pt x="1289682" y="3098705"/>
                </a:lnTo>
                <a:lnTo>
                  <a:pt x="1303641" y="3115247"/>
                </a:lnTo>
                <a:cubicBezTo>
                  <a:pt x="1304538" y="3116323"/>
                  <a:pt x="1305435" y="3117400"/>
                  <a:pt x="1306332" y="3118476"/>
                </a:cubicBezTo>
                <a:cubicBezTo>
                  <a:pt x="1307731" y="3120163"/>
                  <a:pt x="1309131" y="3121849"/>
                  <a:pt x="1310566" y="3123500"/>
                </a:cubicBezTo>
                <a:lnTo>
                  <a:pt x="1332204" y="3147864"/>
                </a:lnTo>
                <a:lnTo>
                  <a:pt x="1346951" y="3163617"/>
                </a:lnTo>
                <a:cubicBezTo>
                  <a:pt x="1347920" y="3164622"/>
                  <a:pt x="1348853" y="3165662"/>
                  <a:pt x="1349822" y="3166703"/>
                </a:cubicBezTo>
                <a:cubicBezTo>
                  <a:pt x="1351293" y="3168318"/>
                  <a:pt x="1352764" y="3169932"/>
                  <a:pt x="1354307" y="3171475"/>
                </a:cubicBezTo>
                <a:lnTo>
                  <a:pt x="1377093" y="3194656"/>
                </a:lnTo>
                <a:cubicBezTo>
                  <a:pt x="1459265" y="3275895"/>
                  <a:pt x="1551807" y="3345795"/>
                  <a:pt x="1652100" y="3402274"/>
                </a:cubicBezTo>
                <a:lnTo>
                  <a:pt x="1656298" y="3404643"/>
                </a:lnTo>
                <a:lnTo>
                  <a:pt x="1587222" y="3527484"/>
                </a:lnTo>
                <a:lnTo>
                  <a:pt x="1678544" y="3575122"/>
                </a:lnTo>
                <a:cubicBezTo>
                  <a:pt x="1752894" y="3609785"/>
                  <a:pt x="1830257" y="3638061"/>
                  <a:pt x="1909487" y="3659842"/>
                </a:cubicBezTo>
                <a:cubicBezTo>
                  <a:pt x="2067982" y="3703045"/>
                  <a:pt x="2234012" y="3719371"/>
                  <a:pt x="2397459" y="3707064"/>
                </a:cubicBezTo>
                <a:lnTo>
                  <a:pt x="2403881" y="3793506"/>
                </a:lnTo>
                <a:lnTo>
                  <a:pt x="2275563" y="3797575"/>
                </a:lnTo>
                <a:lnTo>
                  <a:pt x="2298529" y="3797703"/>
                </a:lnTo>
                <a:lnTo>
                  <a:pt x="2299851" y="4070609"/>
                </a:lnTo>
                <a:lnTo>
                  <a:pt x="2348607" y="4069069"/>
                </a:lnTo>
                <a:lnTo>
                  <a:pt x="2339938" y="3796915"/>
                </a:lnTo>
                <a:cubicBezTo>
                  <a:pt x="2345285" y="3796736"/>
                  <a:pt x="2350631" y="3796736"/>
                  <a:pt x="2355942" y="3796412"/>
                </a:cubicBezTo>
                <a:lnTo>
                  <a:pt x="2371910" y="3795551"/>
                </a:lnTo>
                <a:lnTo>
                  <a:pt x="2387913" y="3794726"/>
                </a:lnTo>
                <a:cubicBezTo>
                  <a:pt x="2393224" y="3794403"/>
                  <a:pt x="2398535" y="3793901"/>
                  <a:pt x="2403881" y="3793506"/>
                </a:cubicBezTo>
                <a:lnTo>
                  <a:pt x="2424119" y="4066683"/>
                </a:lnTo>
                <a:lnTo>
                  <a:pt x="2430542" y="4153125"/>
                </a:lnTo>
                <a:cubicBezTo>
                  <a:pt x="2216105" y="4169200"/>
                  <a:pt x="1999014" y="4147886"/>
                  <a:pt x="1791611" y="4091298"/>
                </a:cubicBezTo>
                <a:cubicBezTo>
                  <a:pt x="1687945" y="4062843"/>
                  <a:pt x="1586611" y="4025776"/>
                  <a:pt x="1489189" y="3980348"/>
                </a:cubicBezTo>
                <a:cubicBezTo>
                  <a:pt x="1391839" y="3934705"/>
                  <a:pt x="1298400" y="3880881"/>
                  <a:pt x="1210092" y="3819557"/>
                </a:cubicBezTo>
                <a:lnTo>
                  <a:pt x="1259682" y="3748437"/>
                </a:lnTo>
                <a:cubicBezTo>
                  <a:pt x="1343899" y="3806926"/>
                  <a:pt x="1433033" y="3858275"/>
                  <a:pt x="1525898" y="3901836"/>
                </a:cubicBezTo>
                <a:cubicBezTo>
                  <a:pt x="1572384" y="3923510"/>
                  <a:pt x="1619795" y="3943183"/>
                  <a:pt x="1667949" y="3960833"/>
                </a:cubicBezTo>
                <a:lnTo>
                  <a:pt x="1736458" y="3982743"/>
                </a:lnTo>
                <a:lnTo>
                  <a:pt x="1819995" y="3723606"/>
                </a:lnTo>
                <a:cubicBezTo>
                  <a:pt x="1830221" y="3726764"/>
                  <a:pt x="1840340" y="3730208"/>
                  <a:pt x="1850603" y="3733151"/>
                </a:cubicBezTo>
                <a:lnTo>
                  <a:pt x="1881391" y="3742085"/>
                </a:lnTo>
                <a:lnTo>
                  <a:pt x="1808388" y="4005747"/>
                </a:lnTo>
                <a:lnTo>
                  <a:pt x="1814468" y="4007691"/>
                </a:lnTo>
                <a:lnTo>
                  <a:pt x="1856059" y="4016241"/>
                </a:lnTo>
                <a:lnTo>
                  <a:pt x="1921471" y="3752563"/>
                </a:lnTo>
                <a:lnTo>
                  <a:pt x="1952653" y="3759991"/>
                </a:lnTo>
                <a:lnTo>
                  <a:pt x="1984015" y="3766701"/>
                </a:lnTo>
                <a:lnTo>
                  <a:pt x="1929965" y="4031433"/>
                </a:lnTo>
                <a:lnTo>
                  <a:pt x="1977721" y="4041250"/>
                </a:lnTo>
                <a:lnTo>
                  <a:pt x="2024742" y="3774488"/>
                </a:lnTo>
                <a:lnTo>
                  <a:pt x="2056390" y="3779691"/>
                </a:lnTo>
                <a:cubicBezTo>
                  <a:pt x="2066940" y="3781342"/>
                  <a:pt x="2077561" y="3782669"/>
                  <a:pt x="2088147" y="3784213"/>
                </a:cubicBezTo>
                <a:lnTo>
                  <a:pt x="2051962" y="4055012"/>
                </a:lnTo>
                <a:lnTo>
                  <a:pt x="2100620" y="4058693"/>
                </a:lnTo>
                <a:lnTo>
                  <a:pt x="2129234" y="3789200"/>
                </a:lnTo>
                <a:lnTo>
                  <a:pt x="2139970" y="3790099"/>
                </a:lnTo>
                <a:lnTo>
                  <a:pt x="2013949" y="3772438"/>
                </a:lnTo>
                <a:cubicBezTo>
                  <a:pt x="1971125" y="3764577"/>
                  <a:pt x="1928630" y="3754905"/>
                  <a:pt x="1886629" y="3743449"/>
                </a:cubicBezTo>
                <a:cubicBezTo>
                  <a:pt x="1802663" y="3720412"/>
                  <a:pt x="1720635" y="3690414"/>
                  <a:pt x="1641836" y="3653670"/>
                </a:cubicBezTo>
                <a:lnTo>
                  <a:pt x="1544737" y="3603034"/>
                </a:lnTo>
                <a:lnTo>
                  <a:pt x="1474838" y="3727337"/>
                </a:lnTo>
                <a:lnTo>
                  <a:pt x="1470640" y="3724969"/>
                </a:lnTo>
                <a:cubicBezTo>
                  <a:pt x="1341354" y="3652199"/>
                  <a:pt x="1222115" y="3562169"/>
                  <a:pt x="1116296" y="3457426"/>
                </a:cubicBezTo>
                <a:lnTo>
                  <a:pt x="1087051" y="3427679"/>
                </a:lnTo>
                <a:cubicBezTo>
                  <a:pt x="1084970" y="3425526"/>
                  <a:pt x="1082961" y="3423373"/>
                  <a:pt x="1080987" y="3421221"/>
                </a:cubicBezTo>
                <a:cubicBezTo>
                  <a:pt x="1079839" y="3419965"/>
                  <a:pt x="1078655" y="3418708"/>
                  <a:pt x="1077507" y="3417489"/>
                </a:cubicBezTo>
                <a:lnTo>
                  <a:pt x="1058560" y="3397179"/>
                </a:lnTo>
                <a:lnTo>
                  <a:pt x="1030823" y="3365961"/>
                </a:lnTo>
                <a:cubicBezTo>
                  <a:pt x="1028849" y="3363700"/>
                  <a:pt x="1026912" y="3361404"/>
                  <a:pt x="1025010" y="3359143"/>
                </a:cubicBezTo>
                <a:cubicBezTo>
                  <a:pt x="1023933" y="3357851"/>
                  <a:pt x="1022857" y="3356559"/>
                  <a:pt x="1021780" y="3355304"/>
                </a:cubicBezTo>
                <a:lnTo>
                  <a:pt x="1003839" y="3334061"/>
                </a:lnTo>
                <a:lnTo>
                  <a:pt x="985539" y="3311275"/>
                </a:lnTo>
                <a:cubicBezTo>
                  <a:pt x="980049" y="3304457"/>
                  <a:pt x="974415" y="3297424"/>
                  <a:pt x="969068" y="3290248"/>
                </a:cubicBezTo>
                <a:lnTo>
                  <a:pt x="952275" y="3268144"/>
                </a:lnTo>
                <a:cubicBezTo>
                  <a:pt x="948759" y="3263443"/>
                  <a:pt x="945350" y="3258707"/>
                  <a:pt x="941941" y="3253970"/>
                </a:cubicBezTo>
                <a:cubicBezTo>
                  <a:pt x="939931" y="3251135"/>
                  <a:pt x="937922" y="3248336"/>
                  <a:pt x="935877" y="3245538"/>
                </a:cubicBezTo>
                <a:cubicBezTo>
                  <a:pt x="927982" y="3234845"/>
                  <a:pt x="920375" y="3223685"/>
                  <a:pt x="913019" y="3212884"/>
                </a:cubicBezTo>
                <a:cubicBezTo>
                  <a:pt x="910041" y="3208471"/>
                  <a:pt x="907027" y="3204093"/>
                  <a:pt x="904013" y="3199715"/>
                </a:cubicBezTo>
                <a:cubicBezTo>
                  <a:pt x="900604" y="3194835"/>
                  <a:pt x="897374" y="3189740"/>
                  <a:pt x="894217" y="3184824"/>
                </a:cubicBezTo>
                <a:cubicBezTo>
                  <a:pt x="892387" y="3181989"/>
                  <a:pt x="890557" y="3179118"/>
                  <a:pt x="888691" y="3176284"/>
                </a:cubicBezTo>
                <a:lnTo>
                  <a:pt x="877316" y="3158737"/>
                </a:lnTo>
                <a:lnTo>
                  <a:pt x="873620" y="3152673"/>
                </a:lnTo>
                <a:cubicBezTo>
                  <a:pt x="871359" y="3148977"/>
                  <a:pt x="869135" y="3145317"/>
                  <a:pt x="866874" y="3141621"/>
                </a:cubicBezTo>
                <a:cubicBezTo>
                  <a:pt x="859554" y="3129636"/>
                  <a:pt x="851947" y="3117256"/>
                  <a:pt x="844949" y="3104769"/>
                </a:cubicBezTo>
                <a:lnTo>
                  <a:pt x="842617" y="3100607"/>
                </a:lnTo>
                <a:close/>
                <a:moveTo>
                  <a:pt x="2599694" y="2907161"/>
                </a:moveTo>
                <a:lnTo>
                  <a:pt x="2637084" y="2983699"/>
                </a:lnTo>
                <a:cubicBezTo>
                  <a:pt x="2550462" y="3025682"/>
                  <a:pt x="2456987" y="3052092"/>
                  <a:pt x="2361611" y="3060883"/>
                </a:cubicBezTo>
                <a:lnTo>
                  <a:pt x="2353860" y="2976056"/>
                </a:lnTo>
                <a:cubicBezTo>
                  <a:pt x="2438903" y="2968198"/>
                  <a:pt x="2522151" y="2944694"/>
                  <a:pt x="2599694" y="2907161"/>
                </a:cubicBezTo>
                <a:close/>
                <a:moveTo>
                  <a:pt x="582359" y="2842393"/>
                </a:moveTo>
                <a:cubicBezTo>
                  <a:pt x="593949" y="2877738"/>
                  <a:pt x="607226" y="2912472"/>
                  <a:pt x="620933" y="2947027"/>
                </a:cubicBezTo>
                <a:lnTo>
                  <a:pt x="540591" y="2979609"/>
                </a:lnTo>
                <a:cubicBezTo>
                  <a:pt x="526202" y="2943367"/>
                  <a:pt x="512315" y="2906946"/>
                  <a:pt x="500151" y="2869879"/>
                </a:cubicBezTo>
                <a:close/>
                <a:moveTo>
                  <a:pt x="3426832" y="2822334"/>
                </a:moveTo>
                <a:cubicBezTo>
                  <a:pt x="3379466" y="2921156"/>
                  <a:pt x="3318358" y="3014200"/>
                  <a:pt x="3245085" y="3098956"/>
                </a:cubicBezTo>
                <a:lnTo>
                  <a:pt x="3231270" y="3114744"/>
                </a:lnTo>
                <a:cubicBezTo>
                  <a:pt x="3228543" y="3117758"/>
                  <a:pt x="3225816" y="3120701"/>
                  <a:pt x="3223089" y="3123643"/>
                </a:cubicBezTo>
                <a:cubicBezTo>
                  <a:pt x="3221043" y="3125832"/>
                  <a:pt x="3219034" y="3128021"/>
                  <a:pt x="3217025" y="3130210"/>
                </a:cubicBezTo>
                <a:lnTo>
                  <a:pt x="3209955" y="3137960"/>
                </a:lnTo>
                <a:cubicBezTo>
                  <a:pt x="3208449" y="3139611"/>
                  <a:pt x="3206869" y="3141190"/>
                  <a:pt x="3205291" y="3142805"/>
                </a:cubicBezTo>
                <a:cubicBezTo>
                  <a:pt x="3204394" y="3143738"/>
                  <a:pt x="3203461" y="3144635"/>
                  <a:pt x="3202564" y="3145568"/>
                </a:cubicBezTo>
                <a:lnTo>
                  <a:pt x="3187995" y="3160638"/>
                </a:lnTo>
                <a:lnTo>
                  <a:pt x="3165497" y="3182778"/>
                </a:lnTo>
                <a:cubicBezTo>
                  <a:pt x="3163882" y="3184321"/>
                  <a:pt x="3162303" y="3185792"/>
                  <a:pt x="3160688" y="3187264"/>
                </a:cubicBezTo>
                <a:cubicBezTo>
                  <a:pt x="3159683" y="3188161"/>
                  <a:pt x="3158715" y="3189094"/>
                  <a:pt x="3157710" y="3189991"/>
                </a:cubicBezTo>
                <a:lnTo>
                  <a:pt x="3142388" y="3204344"/>
                </a:lnTo>
                <a:lnTo>
                  <a:pt x="3118741" y="3225371"/>
                </a:lnTo>
                <a:cubicBezTo>
                  <a:pt x="3117055" y="3226878"/>
                  <a:pt x="3115332" y="3228278"/>
                  <a:pt x="3113646" y="3229713"/>
                </a:cubicBezTo>
                <a:cubicBezTo>
                  <a:pt x="3112641" y="3230538"/>
                  <a:pt x="3111601" y="3231399"/>
                  <a:pt x="3110632" y="3232261"/>
                </a:cubicBezTo>
                <a:lnTo>
                  <a:pt x="3094556" y="3245860"/>
                </a:lnTo>
                <a:lnTo>
                  <a:pt x="3076363" y="3260465"/>
                </a:lnTo>
                <a:cubicBezTo>
                  <a:pt x="3071483" y="3264412"/>
                  <a:pt x="3066460" y="3268466"/>
                  <a:pt x="3061221" y="3272306"/>
                </a:cubicBezTo>
                <a:lnTo>
                  <a:pt x="3044499" y="3285044"/>
                </a:lnTo>
                <a:cubicBezTo>
                  <a:pt x="3041126" y="3287592"/>
                  <a:pt x="3037718" y="3290032"/>
                  <a:pt x="3034309" y="3292436"/>
                </a:cubicBezTo>
                <a:cubicBezTo>
                  <a:pt x="3031976" y="3294123"/>
                  <a:pt x="3029608" y="3295773"/>
                  <a:pt x="3027276" y="3297496"/>
                </a:cubicBezTo>
                <a:cubicBezTo>
                  <a:pt x="3019704" y="3303165"/>
                  <a:pt x="3011774" y="3308548"/>
                  <a:pt x="3004059" y="3313787"/>
                </a:cubicBezTo>
                <a:cubicBezTo>
                  <a:pt x="3001225" y="3315545"/>
                  <a:pt x="2998641" y="3317303"/>
                  <a:pt x="2996058" y="3319097"/>
                </a:cubicBezTo>
                <a:lnTo>
                  <a:pt x="3191296" y="3610754"/>
                </a:lnTo>
                <a:cubicBezTo>
                  <a:pt x="3194275" y="3608708"/>
                  <a:pt x="3197253" y="3606699"/>
                  <a:pt x="3200231" y="3604654"/>
                </a:cubicBezTo>
                <a:cubicBezTo>
                  <a:pt x="3210673" y="3597549"/>
                  <a:pt x="3221438" y="3590229"/>
                  <a:pt x="3231701" y="3582621"/>
                </a:cubicBezTo>
                <a:cubicBezTo>
                  <a:pt x="3234500" y="3580576"/>
                  <a:pt x="3237298" y="3578567"/>
                  <a:pt x="3240097" y="3576557"/>
                </a:cubicBezTo>
                <a:cubicBezTo>
                  <a:pt x="3244618" y="3573328"/>
                  <a:pt x="3249176" y="3570062"/>
                  <a:pt x="3253625" y="3566725"/>
                </a:cubicBezTo>
                <a:lnTo>
                  <a:pt x="3275191" y="3550327"/>
                </a:lnTo>
                <a:cubicBezTo>
                  <a:pt x="3281973" y="3545303"/>
                  <a:pt x="3288611" y="3539957"/>
                  <a:pt x="3295070" y="3534790"/>
                </a:cubicBezTo>
                <a:lnTo>
                  <a:pt x="3317533" y="3516741"/>
                </a:lnTo>
                <a:lnTo>
                  <a:pt x="3338129" y="3499373"/>
                </a:lnTo>
                <a:cubicBezTo>
                  <a:pt x="3339385" y="3498297"/>
                  <a:pt x="3340641" y="3497256"/>
                  <a:pt x="3341933" y="3496180"/>
                </a:cubicBezTo>
                <a:cubicBezTo>
                  <a:pt x="3344086" y="3494386"/>
                  <a:pt x="3346275" y="3492555"/>
                  <a:pt x="3348392" y="3490689"/>
                </a:cubicBezTo>
                <a:lnTo>
                  <a:pt x="3378713" y="3463741"/>
                </a:lnTo>
                <a:lnTo>
                  <a:pt x="3398377" y="3445369"/>
                </a:lnTo>
                <a:cubicBezTo>
                  <a:pt x="3399561" y="3444257"/>
                  <a:pt x="3400781" y="3443109"/>
                  <a:pt x="3402001" y="3441996"/>
                </a:cubicBezTo>
                <a:cubicBezTo>
                  <a:pt x="3404082" y="3440095"/>
                  <a:pt x="3406127" y="3438157"/>
                  <a:pt x="3408173" y="3436183"/>
                </a:cubicBezTo>
                <a:lnTo>
                  <a:pt x="3437058" y="3407800"/>
                </a:lnTo>
                <a:lnTo>
                  <a:pt x="3455789" y="3388459"/>
                </a:lnTo>
                <a:cubicBezTo>
                  <a:pt x="3456902" y="3387275"/>
                  <a:pt x="3458086" y="3386127"/>
                  <a:pt x="3459234" y="3384943"/>
                </a:cubicBezTo>
                <a:cubicBezTo>
                  <a:pt x="3461208" y="3382933"/>
                  <a:pt x="3463181" y="3380924"/>
                  <a:pt x="3465119" y="3378842"/>
                </a:cubicBezTo>
                <a:lnTo>
                  <a:pt x="3474269" y="3368903"/>
                </a:lnTo>
                <a:cubicBezTo>
                  <a:pt x="3476637" y="3366319"/>
                  <a:pt x="3479041" y="3363736"/>
                  <a:pt x="3481446" y="3361152"/>
                </a:cubicBezTo>
                <a:cubicBezTo>
                  <a:pt x="3485178" y="3357133"/>
                  <a:pt x="3488874" y="3353150"/>
                  <a:pt x="3492533" y="3349060"/>
                </a:cubicBezTo>
                <a:lnTo>
                  <a:pt x="3510296" y="3328786"/>
                </a:lnTo>
                <a:cubicBezTo>
                  <a:pt x="3604201" y="3220240"/>
                  <a:pt x="3682677" y="3100714"/>
                  <a:pt x="3743570" y="2973473"/>
                </a:cubicBezTo>
                <a:close/>
                <a:moveTo>
                  <a:pt x="3042633" y="2811678"/>
                </a:moveTo>
                <a:lnTo>
                  <a:pt x="3084329" y="2841461"/>
                </a:lnTo>
                <a:lnTo>
                  <a:pt x="3062441" y="2870669"/>
                </a:lnTo>
                <a:lnTo>
                  <a:pt x="3056951" y="2877990"/>
                </a:lnTo>
                <a:lnTo>
                  <a:pt x="3051137" y="2885022"/>
                </a:lnTo>
                <a:lnTo>
                  <a:pt x="3039512" y="2899053"/>
                </a:lnTo>
                <a:lnTo>
                  <a:pt x="3000148" y="2866220"/>
                </a:lnTo>
                <a:lnTo>
                  <a:pt x="3011200" y="2852907"/>
                </a:lnTo>
                <a:lnTo>
                  <a:pt x="3016690" y="2846233"/>
                </a:lnTo>
                <a:lnTo>
                  <a:pt x="3021893" y="2839344"/>
                </a:lnTo>
                <a:close/>
                <a:moveTo>
                  <a:pt x="3422060" y="2809524"/>
                </a:moveTo>
                <a:lnTo>
                  <a:pt x="3756237" y="2968988"/>
                </a:lnTo>
                <a:lnTo>
                  <a:pt x="3754156" y="2973330"/>
                </a:lnTo>
                <a:cubicBezTo>
                  <a:pt x="3692581" y="3102975"/>
                  <a:pt x="3612921" y="3224725"/>
                  <a:pt x="3517364" y="3335209"/>
                </a:cubicBezTo>
                <a:lnTo>
                  <a:pt x="3499531" y="3355554"/>
                </a:lnTo>
                <a:cubicBezTo>
                  <a:pt x="3495799" y="3359717"/>
                  <a:pt x="3492067" y="3363772"/>
                  <a:pt x="3488299" y="3367790"/>
                </a:cubicBezTo>
                <a:cubicBezTo>
                  <a:pt x="3485931" y="3370374"/>
                  <a:pt x="3483527" y="3372922"/>
                  <a:pt x="3481159" y="3375505"/>
                </a:cubicBezTo>
                <a:lnTo>
                  <a:pt x="3472008" y="3385445"/>
                </a:lnTo>
                <a:cubicBezTo>
                  <a:pt x="3470035" y="3387598"/>
                  <a:pt x="3467990" y="3389679"/>
                  <a:pt x="3465944" y="3391760"/>
                </a:cubicBezTo>
                <a:cubicBezTo>
                  <a:pt x="3464796" y="3392909"/>
                  <a:pt x="3463684" y="3394057"/>
                  <a:pt x="3462571" y="3395241"/>
                </a:cubicBezTo>
                <a:lnTo>
                  <a:pt x="3443769" y="3414653"/>
                </a:lnTo>
                <a:lnTo>
                  <a:pt x="3414775" y="3443181"/>
                </a:lnTo>
                <a:cubicBezTo>
                  <a:pt x="3412658" y="3445226"/>
                  <a:pt x="3410541" y="3447199"/>
                  <a:pt x="3408424" y="3449137"/>
                </a:cubicBezTo>
                <a:cubicBezTo>
                  <a:pt x="3407240" y="3450249"/>
                  <a:pt x="3406020" y="3451362"/>
                  <a:pt x="3404836" y="3452474"/>
                </a:cubicBezTo>
                <a:lnTo>
                  <a:pt x="3385064" y="3470954"/>
                </a:lnTo>
                <a:lnTo>
                  <a:pt x="3354635" y="3497974"/>
                </a:lnTo>
                <a:cubicBezTo>
                  <a:pt x="3352447" y="3499911"/>
                  <a:pt x="3350222" y="3501777"/>
                  <a:pt x="3347961" y="3503643"/>
                </a:cubicBezTo>
                <a:cubicBezTo>
                  <a:pt x="3346706" y="3504684"/>
                  <a:pt x="3345449" y="3505724"/>
                  <a:pt x="3344193" y="3506801"/>
                </a:cubicBezTo>
                <a:lnTo>
                  <a:pt x="3323489" y="3524276"/>
                </a:lnTo>
                <a:lnTo>
                  <a:pt x="3300955" y="3542361"/>
                </a:lnTo>
                <a:cubicBezTo>
                  <a:pt x="3294460" y="3547600"/>
                  <a:pt x="3287714" y="3553018"/>
                  <a:pt x="3280824" y="3558114"/>
                </a:cubicBezTo>
                <a:lnTo>
                  <a:pt x="3259294" y="3574476"/>
                </a:lnTo>
                <a:cubicBezTo>
                  <a:pt x="3254738" y="3577885"/>
                  <a:pt x="3250144" y="3581186"/>
                  <a:pt x="3245551" y="3584452"/>
                </a:cubicBezTo>
                <a:cubicBezTo>
                  <a:pt x="3242788" y="3586425"/>
                  <a:pt x="3239989" y="3588434"/>
                  <a:pt x="3237263" y="3590444"/>
                </a:cubicBezTo>
                <a:cubicBezTo>
                  <a:pt x="3226892" y="3598123"/>
                  <a:pt x="3216020" y="3605515"/>
                  <a:pt x="3205506" y="3612691"/>
                </a:cubicBezTo>
                <a:cubicBezTo>
                  <a:pt x="3201200" y="3615634"/>
                  <a:pt x="3196894" y="3618576"/>
                  <a:pt x="3192588" y="3621518"/>
                </a:cubicBezTo>
                <a:lnTo>
                  <a:pt x="3188677" y="3624246"/>
                </a:lnTo>
                <a:lnTo>
                  <a:pt x="3185950" y="3620191"/>
                </a:lnTo>
                <a:lnTo>
                  <a:pt x="2982709" y="3316585"/>
                </a:lnTo>
                <a:lnTo>
                  <a:pt x="2986584" y="3313894"/>
                </a:lnTo>
                <a:cubicBezTo>
                  <a:pt x="2990496" y="3311167"/>
                  <a:pt x="2994443" y="3308512"/>
                  <a:pt x="2998354" y="3305821"/>
                </a:cubicBezTo>
                <a:cubicBezTo>
                  <a:pt x="3005961" y="3300654"/>
                  <a:pt x="3013819" y="3295307"/>
                  <a:pt x="3021247" y="3289745"/>
                </a:cubicBezTo>
                <a:cubicBezTo>
                  <a:pt x="3023652" y="3287987"/>
                  <a:pt x="3026020" y="3286301"/>
                  <a:pt x="3028424" y="3284578"/>
                </a:cubicBezTo>
                <a:cubicBezTo>
                  <a:pt x="3031761" y="3282174"/>
                  <a:pt x="3035134" y="3279805"/>
                  <a:pt x="3038399" y="3277330"/>
                </a:cubicBezTo>
                <a:lnTo>
                  <a:pt x="3055192" y="3264555"/>
                </a:lnTo>
                <a:cubicBezTo>
                  <a:pt x="3060288" y="3260823"/>
                  <a:pt x="3065240" y="3256841"/>
                  <a:pt x="3070012" y="3252965"/>
                </a:cubicBezTo>
                <a:lnTo>
                  <a:pt x="3088133" y="3238433"/>
                </a:lnTo>
                <a:lnTo>
                  <a:pt x="3104101" y="3224941"/>
                </a:lnTo>
                <a:cubicBezTo>
                  <a:pt x="3105141" y="3224079"/>
                  <a:pt x="3106182" y="3223218"/>
                  <a:pt x="3107223" y="3222357"/>
                </a:cubicBezTo>
                <a:cubicBezTo>
                  <a:pt x="3108873" y="3220993"/>
                  <a:pt x="3110488" y="3219630"/>
                  <a:pt x="3112067" y="3218231"/>
                </a:cubicBezTo>
                <a:lnTo>
                  <a:pt x="3135642" y="3197311"/>
                </a:lnTo>
                <a:lnTo>
                  <a:pt x="3150892" y="3183065"/>
                </a:lnTo>
                <a:cubicBezTo>
                  <a:pt x="3151897" y="3182132"/>
                  <a:pt x="3152902" y="3181199"/>
                  <a:pt x="3153942" y="3180266"/>
                </a:cubicBezTo>
                <a:cubicBezTo>
                  <a:pt x="3155485" y="3178867"/>
                  <a:pt x="3157028" y="3177432"/>
                  <a:pt x="3158535" y="3175960"/>
                </a:cubicBezTo>
                <a:lnTo>
                  <a:pt x="3180962" y="3153928"/>
                </a:lnTo>
                <a:lnTo>
                  <a:pt x="3195423" y="3138965"/>
                </a:lnTo>
                <a:cubicBezTo>
                  <a:pt x="3196320" y="3138032"/>
                  <a:pt x="3197289" y="3137063"/>
                  <a:pt x="3198222" y="3136094"/>
                </a:cubicBezTo>
                <a:cubicBezTo>
                  <a:pt x="3199693" y="3134587"/>
                  <a:pt x="3201200" y="3133080"/>
                  <a:pt x="3202636" y="3131501"/>
                </a:cubicBezTo>
                <a:lnTo>
                  <a:pt x="3209704" y="3123787"/>
                </a:lnTo>
                <a:cubicBezTo>
                  <a:pt x="3211714" y="3121562"/>
                  <a:pt x="3213795" y="3119337"/>
                  <a:pt x="3215840" y="3117148"/>
                </a:cubicBezTo>
                <a:cubicBezTo>
                  <a:pt x="3218531" y="3114242"/>
                  <a:pt x="3221223" y="3111371"/>
                  <a:pt x="3223842" y="3108429"/>
                </a:cubicBezTo>
                <a:lnTo>
                  <a:pt x="3237585" y="3092712"/>
                </a:lnTo>
                <a:cubicBezTo>
                  <a:pt x="3311360" y="3007382"/>
                  <a:pt x="3372721" y="2913549"/>
                  <a:pt x="3419978" y="2813902"/>
                </a:cubicBezTo>
                <a:close/>
                <a:moveTo>
                  <a:pt x="1586289" y="2808125"/>
                </a:moveTo>
                <a:cubicBezTo>
                  <a:pt x="1588909" y="2811857"/>
                  <a:pt x="1591815" y="2815409"/>
                  <a:pt x="1594686" y="2818926"/>
                </a:cubicBezTo>
                <a:lnTo>
                  <a:pt x="1603334" y="2829547"/>
                </a:lnTo>
                <a:lnTo>
                  <a:pt x="1611946" y="2840204"/>
                </a:lnTo>
                <a:cubicBezTo>
                  <a:pt x="1614816" y="2843757"/>
                  <a:pt x="1617651" y="2847345"/>
                  <a:pt x="1620773" y="2850682"/>
                </a:cubicBezTo>
                <a:lnTo>
                  <a:pt x="1588550" y="2878527"/>
                </a:lnTo>
                <a:cubicBezTo>
                  <a:pt x="1585285" y="2875047"/>
                  <a:pt x="1582306" y="2871279"/>
                  <a:pt x="1579292" y="2867547"/>
                </a:cubicBezTo>
                <a:lnTo>
                  <a:pt x="1570250" y="2856388"/>
                </a:lnTo>
                <a:lnTo>
                  <a:pt x="1561207" y="2845228"/>
                </a:lnTo>
                <a:cubicBezTo>
                  <a:pt x="1558193" y="2841532"/>
                  <a:pt x="1555143" y="2837836"/>
                  <a:pt x="1552380" y="2833889"/>
                </a:cubicBezTo>
                <a:close/>
                <a:moveTo>
                  <a:pt x="1540000" y="2741168"/>
                </a:moveTo>
                <a:lnTo>
                  <a:pt x="1555071" y="2764061"/>
                </a:lnTo>
                <a:lnTo>
                  <a:pt x="1562570" y="2775508"/>
                </a:lnTo>
                <a:cubicBezTo>
                  <a:pt x="1565118" y="2779276"/>
                  <a:pt x="1567917" y="2782900"/>
                  <a:pt x="1570608" y="2786596"/>
                </a:cubicBezTo>
                <a:lnTo>
                  <a:pt x="1535945" y="2811355"/>
                </a:lnTo>
                <a:cubicBezTo>
                  <a:pt x="1533147" y="2807480"/>
                  <a:pt x="1530204" y="2803676"/>
                  <a:pt x="1527549" y="2799729"/>
                </a:cubicBezTo>
                <a:lnTo>
                  <a:pt x="1519655" y="2787708"/>
                </a:lnTo>
                <a:lnTo>
                  <a:pt x="1503866" y="2763702"/>
                </a:lnTo>
                <a:close/>
                <a:moveTo>
                  <a:pt x="537075" y="2683037"/>
                </a:moveTo>
                <a:cubicBezTo>
                  <a:pt x="539012" y="2692115"/>
                  <a:pt x="541416" y="2701122"/>
                  <a:pt x="543677" y="2710129"/>
                </a:cubicBezTo>
                <a:lnTo>
                  <a:pt x="550567" y="2737148"/>
                </a:lnTo>
                <a:lnTo>
                  <a:pt x="558066" y="2763989"/>
                </a:lnTo>
                <a:lnTo>
                  <a:pt x="561798" y="2777409"/>
                </a:lnTo>
                <a:lnTo>
                  <a:pt x="565889" y="2790722"/>
                </a:lnTo>
                <a:lnTo>
                  <a:pt x="482891" y="2815732"/>
                </a:lnTo>
                <a:lnTo>
                  <a:pt x="478621" y="2801738"/>
                </a:lnTo>
                <a:lnTo>
                  <a:pt x="474674" y="2787672"/>
                </a:lnTo>
                <a:lnTo>
                  <a:pt x="466816" y="2759503"/>
                </a:lnTo>
                <a:cubicBezTo>
                  <a:pt x="464304" y="2750102"/>
                  <a:pt x="462008" y="2740629"/>
                  <a:pt x="459603" y="2731156"/>
                </a:cubicBezTo>
                <a:cubicBezTo>
                  <a:pt x="457235" y="2721719"/>
                  <a:pt x="454723" y="2712282"/>
                  <a:pt x="452678" y="2702737"/>
                </a:cubicBezTo>
                <a:close/>
                <a:moveTo>
                  <a:pt x="1500242" y="2670048"/>
                </a:moveTo>
                <a:lnTo>
                  <a:pt x="1512873" y="2694412"/>
                </a:lnTo>
                <a:lnTo>
                  <a:pt x="1516066" y="2700477"/>
                </a:lnTo>
                <a:lnTo>
                  <a:pt x="1519511" y="2706397"/>
                </a:lnTo>
                <a:lnTo>
                  <a:pt x="1526472" y="2718239"/>
                </a:lnTo>
                <a:lnTo>
                  <a:pt x="1489657" y="2739661"/>
                </a:lnTo>
                <a:lnTo>
                  <a:pt x="1482408" y="2727281"/>
                </a:lnTo>
                <a:lnTo>
                  <a:pt x="1478784" y="2721074"/>
                </a:lnTo>
                <a:lnTo>
                  <a:pt x="1475447" y="2714722"/>
                </a:lnTo>
                <a:lnTo>
                  <a:pt x="1462206" y="2689210"/>
                </a:lnTo>
                <a:close/>
                <a:moveTo>
                  <a:pt x="4272341" y="2662656"/>
                </a:moveTo>
                <a:lnTo>
                  <a:pt x="4374715" y="2682822"/>
                </a:lnTo>
                <a:cubicBezTo>
                  <a:pt x="4364345" y="2734637"/>
                  <a:pt x="4352360" y="2786165"/>
                  <a:pt x="4338366" y="2837119"/>
                </a:cubicBezTo>
                <a:lnTo>
                  <a:pt x="4237786" y="2809417"/>
                </a:lnTo>
                <a:cubicBezTo>
                  <a:pt x="4251098" y="2760939"/>
                  <a:pt x="4262509" y="2711959"/>
                  <a:pt x="4272341" y="2662656"/>
                </a:cubicBezTo>
                <a:close/>
                <a:moveTo>
                  <a:pt x="893893" y="2643601"/>
                </a:moveTo>
                <a:lnTo>
                  <a:pt x="735542" y="2685190"/>
                </a:lnTo>
                <a:cubicBezTo>
                  <a:pt x="751187" y="2744109"/>
                  <a:pt x="771173" y="2804536"/>
                  <a:pt x="795000" y="2864927"/>
                </a:cubicBezTo>
                <a:lnTo>
                  <a:pt x="946928" y="2803926"/>
                </a:lnTo>
                <a:cubicBezTo>
                  <a:pt x="925649" y="2749887"/>
                  <a:pt x="907815" y="2695990"/>
                  <a:pt x="893893" y="2643601"/>
                </a:cubicBezTo>
                <a:close/>
                <a:moveTo>
                  <a:pt x="900782" y="2631796"/>
                </a:moveTo>
                <a:lnTo>
                  <a:pt x="902002" y="2636461"/>
                </a:lnTo>
                <a:cubicBezTo>
                  <a:pt x="916391" y="2691362"/>
                  <a:pt x="935122" y="2748021"/>
                  <a:pt x="957657" y="2804823"/>
                </a:cubicBezTo>
                <a:lnTo>
                  <a:pt x="959451" y="2809309"/>
                </a:lnTo>
                <a:lnTo>
                  <a:pt x="789581" y="2877522"/>
                </a:lnTo>
                <a:lnTo>
                  <a:pt x="787787" y="2873001"/>
                </a:lnTo>
                <a:cubicBezTo>
                  <a:pt x="762382" y="2809165"/>
                  <a:pt x="741247" y="2745222"/>
                  <a:pt x="724956" y="2682965"/>
                </a:cubicBezTo>
                <a:lnTo>
                  <a:pt x="723736" y="2678300"/>
                </a:lnTo>
                <a:close/>
                <a:moveTo>
                  <a:pt x="2807564" y="2613460"/>
                </a:moveTo>
                <a:cubicBezTo>
                  <a:pt x="2804119" y="2618484"/>
                  <a:pt x="2800710" y="2623544"/>
                  <a:pt x="2797337" y="2628639"/>
                </a:cubicBezTo>
                <a:lnTo>
                  <a:pt x="2794466" y="2632945"/>
                </a:lnTo>
                <a:lnTo>
                  <a:pt x="2785029" y="2645396"/>
                </a:lnTo>
                <a:cubicBezTo>
                  <a:pt x="2779683" y="2653039"/>
                  <a:pt x="2773618" y="2660359"/>
                  <a:pt x="2767734" y="2667428"/>
                </a:cubicBezTo>
                <a:cubicBezTo>
                  <a:pt x="2764899" y="2670837"/>
                  <a:pt x="2762064" y="2674210"/>
                  <a:pt x="2759301" y="2677691"/>
                </a:cubicBezTo>
                <a:cubicBezTo>
                  <a:pt x="2757902" y="2679557"/>
                  <a:pt x="2756251" y="2681279"/>
                  <a:pt x="2754672" y="2682966"/>
                </a:cubicBezTo>
                <a:cubicBezTo>
                  <a:pt x="2753883" y="2683791"/>
                  <a:pt x="2753093" y="2684616"/>
                  <a:pt x="2752340" y="2685477"/>
                </a:cubicBezTo>
                <a:lnTo>
                  <a:pt x="2738489" y="2700692"/>
                </a:lnTo>
                <a:cubicBezTo>
                  <a:pt x="2737054" y="2702378"/>
                  <a:pt x="2735403" y="2703921"/>
                  <a:pt x="2733824" y="2705428"/>
                </a:cubicBezTo>
                <a:cubicBezTo>
                  <a:pt x="2732927" y="2706290"/>
                  <a:pt x="2732030" y="2707151"/>
                  <a:pt x="2731133" y="2708048"/>
                </a:cubicBezTo>
                <a:cubicBezTo>
                  <a:pt x="2726217" y="2712856"/>
                  <a:pt x="2721373" y="2717700"/>
                  <a:pt x="2716565" y="2722580"/>
                </a:cubicBezTo>
                <a:cubicBezTo>
                  <a:pt x="2713766" y="2725200"/>
                  <a:pt x="2710967" y="2727640"/>
                  <a:pt x="2708204" y="2730116"/>
                </a:cubicBezTo>
                <a:cubicBezTo>
                  <a:pt x="2705836" y="2732197"/>
                  <a:pt x="2703503" y="2734278"/>
                  <a:pt x="2701171" y="2736395"/>
                </a:cubicBezTo>
                <a:lnTo>
                  <a:pt x="2693564" y="2743321"/>
                </a:lnTo>
                <a:cubicBezTo>
                  <a:pt x="2691913" y="2744756"/>
                  <a:pt x="2690262" y="2746048"/>
                  <a:pt x="2688612" y="2747375"/>
                </a:cubicBezTo>
                <a:cubicBezTo>
                  <a:pt x="2687571" y="2748201"/>
                  <a:pt x="2686495" y="2749026"/>
                  <a:pt x="2685490" y="2749887"/>
                </a:cubicBezTo>
                <a:cubicBezTo>
                  <a:pt x="2680143" y="2754193"/>
                  <a:pt x="2674833" y="2758535"/>
                  <a:pt x="2669558" y="2762913"/>
                </a:cubicBezTo>
                <a:lnTo>
                  <a:pt x="2644512" y="2781285"/>
                </a:lnTo>
                <a:cubicBezTo>
                  <a:pt x="2642718" y="2782505"/>
                  <a:pt x="2640995" y="2783581"/>
                  <a:pt x="2639273" y="2784694"/>
                </a:cubicBezTo>
                <a:cubicBezTo>
                  <a:pt x="2638089" y="2785447"/>
                  <a:pt x="2636905" y="2786201"/>
                  <a:pt x="2635720" y="2786990"/>
                </a:cubicBezTo>
                <a:cubicBezTo>
                  <a:pt x="2629943" y="2790758"/>
                  <a:pt x="2624202" y="2794526"/>
                  <a:pt x="2618497" y="2798401"/>
                </a:cubicBezTo>
                <a:lnTo>
                  <a:pt x="2591584" y="2814225"/>
                </a:lnTo>
                <a:cubicBezTo>
                  <a:pt x="2589683" y="2815338"/>
                  <a:pt x="2587709" y="2816307"/>
                  <a:pt x="2585771" y="2817276"/>
                </a:cubicBezTo>
                <a:cubicBezTo>
                  <a:pt x="2584587" y="2817850"/>
                  <a:pt x="2583403" y="2818460"/>
                  <a:pt x="2582255" y="2819070"/>
                </a:cubicBezTo>
                <a:cubicBezTo>
                  <a:pt x="2576729" y="2821833"/>
                  <a:pt x="2571275" y="2824703"/>
                  <a:pt x="2565821" y="2827610"/>
                </a:cubicBezTo>
                <a:lnTo>
                  <a:pt x="2642072" y="2982265"/>
                </a:lnTo>
                <a:lnTo>
                  <a:pt x="2663566" y="2971070"/>
                </a:lnTo>
                <a:cubicBezTo>
                  <a:pt x="2665001" y="2970316"/>
                  <a:pt x="2666436" y="2969563"/>
                  <a:pt x="2667907" y="2968845"/>
                </a:cubicBezTo>
                <a:cubicBezTo>
                  <a:pt x="2670383" y="2967589"/>
                  <a:pt x="2672859" y="2966297"/>
                  <a:pt x="2675299" y="2964934"/>
                </a:cubicBezTo>
                <a:lnTo>
                  <a:pt x="2709675" y="2944696"/>
                </a:lnTo>
                <a:lnTo>
                  <a:pt x="2731779" y="2930127"/>
                </a:lnTo>
                <a:cubicBezTo>
                  <a:pt x="2733214" y="2929194"/>
                  <a:pt x="2734650" y="2928261"/>
                  <a:pt x="2736049" y="2927328"/>
                </a:cubicBezTo>
                <a:cubicBezTo>
                  <a:pt x="2738310" y="2925857"/>
                  <a:pt x="2740606" y="2924386"/>
                  <a:pt x="2742831" y="2922843"/>
                </a:cubicBezTo>
                <a:lnTo>
                  <a:pt x="2774910" y="2899340"/>
                </a:lnTo>
                <a:lnTo>
                  <a:pt x="2795399" y="2882654"/>
                </a:lnTo>
                <a:cubicBezTo>
                  <a:pt x="2796655" y="2881614"/>
                  <a:pt x="2797947" y="2880573"/>
                  <a:pt x="2799239" y="2879532"/>
                </a:cubicBezTo>
                <a:cubicBezTo>
                  <a:pt x="2801392" y="2877810"/>
                  <a:pt x="2803545" y="2876087"/>
                  <a:pt x="2805626" y="2874293"/>
                </a:cubicBezTo>
                <a:lnTo>
                  <a:pt x="2815458" y="2865430"/>
                </a:lnTo>
                <a:cubicBezTo>
                  <a:pt x="2818077" y="2863026"/>
                  <a:pt x="2820733" y="2860694"/>
                  <a:pt x="2823388" y="2858326"/>
                </a:cubicBezTo>
                <a:cubicBezTo>
                  <a:pt x="2827335" y="2854809"/>
                  <a:pt x="2831282" y="2851292"/>
                  <a:pt x="2835122" y="2847704"/>
                </a:cubicBezTo>
                <a:lnTo>
                  <a:pt x="2853888" y="2829045"/>
                </a:lnTo>
                <a:cubicBezTo>
                  <a:pt x="2855001" y="2827897"/>
                  <a:pt x="2856185" y="2826784"/>
                  <a:pt x="2857333" y="2825636"/>
                </a:cubicBezTo>
                <a:cubicBezTo>
                  <a:pt x="2859307" y="2823734"/>
                  <a:pt x="2861316" y="2821761"/>
                  <a:pt x="2863146" y="2819716"/>
                </a:cubicBezTo>
                <a:lnTo>
                  <a:pt x="2881088" y="2800088"/>
                </a:lnTo>
                <a:cubicBezTo>
                  <a:pt x="2882057" y="2799011"/>
                  <a:pt x="2883061" y="2797935"/>
                  <a:pt x="2884030" y="2796858"/>
                </a:cubicBezTo>
                <a:cubicBezTo>
                  <a:pt x="2886004" y="2794741"/>
                  <a:pt x="2888013" y="2792588"/>
                  <a:pt x="2889771" y="2790327"/>
                </a:cubicBezTo>
                <a:cubicBezTo>
                  <a:pt x="2892857" y="2786560"/>
                  <a:pt x="2895907" y="2782864"/>
                  <a:pt x="2898993" y="2779168"/>
                </a:cubicBezTo>
                <a:cubicBezTo>
                  <a:pt x="2907067" y="2769444"/>
                  <a:pt x="2915428" y="2759396"/>
                  <a:pt x="2922856" y="2748954"/>
                </a:cubicBezTo>
                <a:lnTo>
                  <a:pt x="2934876" y="2732986"/>
                </a:lnTo>
                <a:lnTo>
                  <a:pt x="2952064" y="2707546"/>
                </a:lnTo>
                <a:close/>
                <a:moveTo>
                  <a:pt x="2806308" y="2606894"/>
                </a:moveTo>
                <a:lnTo>
                  <a:pt x="2958738" y="2706110"/>
                </a:lnTo>
                <a:lnTo>
                  <a:pt x="2938788" y="2735642"/>
                </a:lnTo>
                <a:lnTo>
                  <a:pt x="2926731" y="2751681"/>
                </a:lnTo>
                <a:cubicBezTo>
                  <a:pt x="2919231" y="2762231"/>
                  <a:pt x="2910835" y="2772350"/>
                  <a:pt x="2902689" y="2782146"/>
                </a:cubicBezTo>
                <a:cubicBezTo>
                  <a:pt x="2899639" y="2785842"/>
                  <a:pt x="2896553" y="2789502"/>
                  <a:pt x="2893539" y="2793234"/>
                </a:cubicBezTo>
                <a:cubicBezTo>
                  <a:pt x="2891673" y="2795638"/>
                  <a:pt x="2889592" y="2797899"/>
                  <a:pt x="2887547" y="2800052"/>
                </a:cubicBezTo>
                <a:cubicBezTo>
                  <a:pt x="2886578" y="2801092"/>
                  <a:pt x="2885609" y="2802133"/>
                  <a:pt x="2884640" y="2803209"/>
                </a:cubicBezTo>
                <a:lnTo>
                  <a:pt x="2866735" y="2822837"/>
                </a:lnTo>
                <a:cubicBezTo>
                  <a:pt x="2864833" y="2824990"/>
                  <a:pt x="2862752" y="2827036"/>
                  <a:pt x="2860706" y="2828973"/>
                </a:cubicBezTo>
                <a:cubicBezTo>
                  <a:pt x="2859558" y="2830086"/>
                  <a:pt x="2858446" y="2831162"/>
                  <a:pt x="2857333" y="2832311"/>
                </a:cubicBezTo>
                <a:lnTo>
                  <a:pt x="2838495" y="2851041"/>
                </a:lnTo>
                <a:cubicBezTo>
                  <a:pt x="2834548" y="2854737"/>
                  <a:pt x="2830565" y="2858254"/>
                  <a:pt x="2826618" y="2861806"/>
                </a:cubicBezTo>
                <a:cubicBezTo>
                  <a:pt x="2823962" y="2864174"/>
                  <a:pt x="2821343" y="2866507"/>
                  <a:pt x="2818723" y="2868875"/>
                </a:cubicBezTo>
                <a:lnTo>
                  <a:pt x="2808855" y="2877774"/>
                </a:lnTo>
                <a:cubicBezTo>
                  <a:pt x="2806703" y="2879640"/>
                  <a:pt x="2804478" y="2881398"/>
                  <a:pt x="2802289" y="2883157"/>
                </a:cubicBezTo>
                <a:cubicBezTo>
                  <a:pt x="2800997" y="2884161"/>
                  <a:pt x="2799741" y="2885202"/>
                  <a:pt x="2798485" y="2886242"/>
                </a:cubicBezTo>
                <a:lnTo>
                  <a:pt x="2777888" y="2903000"/>
                </a:lnTo>
                <a:lnTo>
                  <a:pt x="2745666" y="2926611"/>
                </a:lnTo>
                <a:cubicBezTo>
                  <a:pt x="2743333" y="2928190"/>
                  <a:pt x="2741037" y="2929697"/>
                  <a:pt x="2738704" y="2931204"/>
                </a:cubicBezTo>
                <a:cubicBezTo>
                  <a:pt x="2737269" y="2932137"/>
                  <a:pt x="2735870" y="2933034"/>
                  <a:pt x="2734434" y="2933967"/>
                </a:cubicBezTo>
                <a:lnTo>
                  <a:pt x="2712223" y="2948607"/>
                </a:lnTo>
                <a:lnTo>
                  <a:pt x="2677703" y="2968917"/>
                </a:lnTo>
                <a:cubicBezTo>
                  <a:pt x="2675192" y="2970352"/>
                  <a:pt x="2672644" y="2971644"/>
                  <a:pt x="2670096" y="2972971"/>
                </a:cubicBezTo>
                <a:cubicBezTo>
                  <a:pt x="2668661" y="2973689"/>
                  <a:pt x="2667226" y="2974443"/>
                  <a:pt x="2665826" y="2975196"/>
                </a:cubicBezTo>
                <a:lnTo>
                  <a:pt x="2639955" y="2988724"/>
                </a:lnTo>
                <a:lnTo>
                  <a:pt x="2638878" y="2986535"/>
                </a:lnTo>
                <a:lnTo>
                  <a:pt x="2559541" y="2825600"/>
                </a:lnTo>
                <a:lnTo>
                  <a:pt x="2561550" y="2824524"/>
                </a:lnTo>
                <a:cubicBezTo>
                  <a:pt x="2567686" y="2821259"/>
                  <a:pt x="2573858" y="2818029"/>
                  <a:pt x="2580030" y="2814835"/>
                </a:cubicBezTo>
                <a:cubicBezTo>
                  <a:pt x="2581214" y="2814225"/>
                  <a:pt x="2582398" y="2813615"/>
                  <a:pt x="2583619" y="2813005"/>
                </a:cubicBezTo>
                <a:cubicBezTo>
                  <a:pt x="2585484" y="2812072"/>
                  <a:pt x="2587350" y="2811140"/>
                  <a:pt x="2589144" y="2810099"/>
                </a:cubicBezTo>
                <a:lnTo>
                  <a:pt x="2598007" y="2804788"/>
                </a:lnTo>
                <a:lnTo>
                  <a:pt x="2615949" y="2794310"/>
                </a:lnTo>
                <a:cubicBezTo>
                  <a:pt x="2621547" y="2790543"/>
                  <a:pt x="2627288" y="2786739"/>
                  <a:pt x="2633101" y="2782971"/>
                </a:cubicBezTo>
                <a:cubicBezTo>
                  <a:pt x="2634285" y="2782182"/>
                  <a:pt x="2635469" y="2781428"/>
                  <a:pt x="2636689" y="2780639"/>
                </a:cubicBezTo>
                <a:cubicBezTo>
                  <a:pt x="2638376" y="2779563"/>
                  <a:pt x="2640062" y="2778486"/>
                  <a:pt x="2641713" y="2777338"/>
                </a:cubicBezTo>
                <a:lnTo>
                  <a:pt x="2649894" y="2771238"/>
                </a:lnTo>
                <a:lnTo>
                  <a:pt x="2666580" y="2759109"/>
                </a:lnTo>
                <a:cubicBezTo>
                  <a:pt x="2671747" y="2754803"/>
                  <a:pt x="2677058" y="2750461"/>
                  <a:pt x="2682440" y="2746156"/>
                </a:cubicBezTo>
                <a:cubicBezTo>
                  <a:pt x="2683481" y="2745294"/>
                  <a:pt x="2684557" y="2744469"/>
                  <a:pt x="2685634" y="2743608"/>
                </a:cubicBezTo>
                <a:cubicBezTo>
                  <a:pt x="2687248" y="2742352"/>
                  <a:pt x="2688863" y="2741060"/>
                  <a:pt x="2690406" y="2739732"/>
                </a:cubicBezTo>
                <a:lnTo>
                  <a:pt x="2697941" y="2732843"/>
                </a:lnTo>
                <a:cubicBezTo>
                  <a:pt x="2700274" y="2730690"/>
                  <a:pt x="2702642" y="2728609"/>
                  <a:pt x="2705046" y="2726492"/>
                </a:cubicBezTo>
                <a:cubicBezTo>
                  <a:pt x="2707809" y="2724052"/>
                  <a:pt x="2710572" y="2721612"/>
                  <a:pt x="2713264" y="2719100"/>
                </a:cubicBezTo>
                <a:cubicBezTo>
                  <a:pt x="2718000" y="2714292"/>
                  <a:pt x="2722880" y="2709412"/>
                  <a:pt x="2727796" y="2704603"/>
                </a:cubicBezTo>
                <a:cubicBezTo>
                  <a:pt x="2728657" y="2703706"/>
                  <a:pt x="2729626" y="2702809"/>
                  <a:pt x="2730559" y="2701912"/>
                </a:cubicBezTo>
                <a:cubicBezTo>
                  <a:pt x="2732138" y="2700441"/>
                  <a:pt x="2733609" y="2699005"/>
                  <a:pt x="2734937" y="2697462"/>
                </a:cubicBezTo>
                <a:lnTo>
                  <a:pt x="2748823" y="2682176"/>
                </a:lnTo>
                <a:cubicBezTo>
                  <a:pt x="2749577" y="2681315"/>
                  <a:pt x="2750402" y="2680454"/>
                  <a:pt x="2751227" y="2679593"/>
                </a:cubicBezTo>
                <a:cubicBezTo>
                  <a:pt x="2752806" y="2677942"/>
                  <a:pt x="2754278" y="2676399"/>
                  <a:pt x="2755569" y="2674677"/>
                </a:cubicBezTo>
                <a:cubicBezTo>
                  <a:pt x="2758404" y="2671160"/>
                  <a:pt x="2761239" y="2667715"/>
                  <a:pt x="2764110" y="2664307"/>
                </a:cubicBezTo>
                <a:cubicBezTo>
                  <a:pt x="2769923" y="2657309"/>
                  <a:pt x="2775951" y="2650097"/>
                  <a:pt x="2781226" y="2642526"/>
                </a:cubicBezTo>
                <a:lnTo>
                  <a:pt x="2790627" y="2630110"/>
                </a:lnTo>
                <a:lnTo>
                  <a:pt x="2793390" y="2625948"/>
                </a:lnTo>
                <a:cubicBezTo>
                  <a:pt x="2797193" y="2620206"/>
                  <a:pt x="2801069" y="2614501"/>
                  <a:pt x="2804980" y="2608796"/>
                </a:cubicBezTo>
                <a:close/>
                <a:moveTo>
                  <a:pt x="1466978" y="2595698"/>
                </a:moveTo>
                <a:cubicBezTo>
                  <a:pt x="1470423" y="2604166"/>
                  <a:pt x="1473616" y="2612742"/>
                  <a:pt x="1477205" y="2621139"/>
                </a:cubicBezTo>
                <a:lnTo>
                  <a:pt x="1488651" y="2646078"/>
                </a:lnTo>
                <a:lnTo>
                  <a:pt x="1450077" y="2664091"/>
                </a:lnTo>
                <a:lnTo>
                  <a:pt x="1438128" y="2637968"/>
                </a:lnTo>
                <a:cubicBezTo>
                  <a:pt x="1434360" y="2629177"/>
                  <a:pt x="1430987" y="2620206"/>
                  <a:pt x="1427399" y="2611307"/>
                </a:cubicBezTo>
                <a:close/>
                <a:moveTo>
                  <a:pt x="3229728" y="2590387"/>
                </a:moveTo>
                <a:lnTo>
                  <a:pt x="3278277" y="2606821"/>
                </a:lnTo>
                <a:cubicBezTo>
                  <a:pt x="3277344" y="2609907"/>
                  <a:pt x="3276268" y="2612957"/>
                  <a:pt x="3275120" y="2616007"/>
                </a:cubicBezTo>
                <a:lnTo>
                  <a:pt x="3271747" y="2625158"/>
                </a:lnTo>
                <a:lnTo>
                  <a:pt x="3265001" y="2643422"/>
                </a:lnTo>
                <a:cubicBezTo>
                  <a:pt x="3262704" y="2649486"/>
                  <a:pt x="3260623" y="2655658"/>
                  <a:pt x="3258075" y="2661615"/>
                </a:cubicBezTo>
                <a:lnTo>
                  <a:pt x="3250468" y="2679556"/>
                </a:lnTo>
                <a:lnTo>
                  <a:pt x="3203246" y="2659533"/>
                </a:lnTo>
                <a:lnTo>
                  <a:pt x="3210494" y="2642489"/>
                </a:lnTo>
                <a:cubicBezTo>
                  <a:pt x="3212935" y="2636820"/>
                  <a:pt x="3214872" y="2630971"/>
                  <a:pt x="3217097" y="2625193"/>
                </a:cubicBezTo>
                <a:lnTo>
                  <a:pt x="3223520" y="2607826"/>
                </a:lnTo>
                <a:lnTo>
                  <a:pt x="3226714" y="2599142"/>
                </a:lnTo>
                <a:cubicBezTo>
                  <a:pt x="3227826" y="2596272"/>
                  <a:pt x="3228831" y="2593329"/>
                  <a:pt x="3229728" y="2590387"/>
                </a:cubicBezTo>
                <a:close/>
                <a:moveTo>
                  <a:pt x="3820144" y="2571226"/>
                </a:moveTo>
                <a:lnTo>
                  <a:pt x="3922554" y="2591249"/>
                </a:lnTo>
                <a:cubicBezTo>
                  <a:pt x="3914445" y="2631868"/>
                  <a:pt x="3905295" y="2672344"/>
                  <a:pt x="3894243" y="2712282"/>
                </a:cubicBezTo>
                <a:lnTo>
                  <a:pt x="3793591" y="2684724"/>
                </a:lnTo>
                <a:cubicBezTo>
                  <a:pt x="3803961" y="2647262"/>
                  <a:pt x="3812537" y="2609334"/>
                  <a:pt x="3820144" y="2571226"/>
                </a:cubicBezTo>
                <a:close/>
                <a:moveTo>
                  <a:pt x="4052702" y="2524542"/>
                </a:moveTo>
                <a:lnTo>
                  <a:pt x="4155973" y="2539362"/>
                </a:lnTo>
                <a:cubicBezTo>
                  <a:pt x="4130496" y="2717161"/>
                  <a:pt x="4079615" y="2891265"/>
                  <a:pt x="4005193" y="3054748"/>
                </a:cubicBezTo>
                <a:lnTo>
                  <a:pt x="3948349" y="3168732"/>
                </a:lnTo>
                <a:lnTo>
                  <a:pt x="3953845" y="3159275"/>
                </a:lnTo>
                <a:lnTo>
                  <a:pt x="4045957" y="3208255"/>
                </a:lnTo>
                <a:cubicBezTo>
                  <a:pt x="4022704" y="3251960"/>
                  <a:pt x="3997658" y="3294733"/>
                  <a:pt x="3971320" y="3336680"/>
                </a:cubicBezTo>
                <a:lnTo>
                  <a:pt x="3883120" y="3280954"/>
                </a:lnTo>
                <a:lnTo>
                  <a:pt x="3914816" y="3226423"/>
                </a:lnTo>
                <a:lnTo>
                  <a:pt x="3876522" y="3291136"/>
                </a:lnTo>
                <a:lnTo>
                  <a:pt x="3803314" y="3396780"/>
                </a:lnTo>
                <a:lnTo>
                  <a:pt x="3881613" y="3454950"/>
                </a:lnTo>
                <a:lnTo>
                  <a:pt x="3859329" y="3484518"/>
                </a:lnTo>
                <a:lnTo>
                  <a:pt x="3836364" y="3513547"/>
                </a:lnTo>
                <a:cubicBezTo>
                  <a:pt x="3828793" y="3523307"/>
                  <a:pt x="3820791" y="3532672"/>
                  <a:pt x="3812897" y="3542181"/>
                </a:cubicBezTo>
                <a:cubicBezTo>
                  <a:pt x="3804967" y="3551619"/>
                  <a:pt x="3797144" y="3561200"/>
                  <a:pt x="3788927" y="3570385"/>
                </a:cubicBezTo>
                <a:lnTo>
                  <a:pt x="3715410" y="3506640"/>
                </a:lnTo>
                <a:lnTo>
                  <a:pt x="3715367" y="3506693"/>
                </a:lnTo>
                <a:lnTo>
                  <a:pt x="3636568" y="3438336"/>
                </a:lnTo>
                <a:cubicBezTo>
                  <a:pt x="3664333" y="3406302"/>
                  <a:pt x="3690933" y="3373263"/>
                  <a:pt x="3716313" y="3339310"/>
                </a:cubicBezTo>
                <a:lnTo>
                  <a:pt x="3719569" y="3334612"/>
                </a:lnTo>
                <a:lnTo>
                  <a:pt x="3635958" y="3272522"/>
                </a:lnTo>
                <a:cubicBezTo>
                  <a:pt x="3660681" y="3238971"/>
                  <a:pt x="3684543" y="3204739"/>
                  <a:pt x="3706719" y="3169430"/>
                </a:cubicBezTo>
                <a:lnTo>
                  <a:pt x="3794557" y="3224963"/>
                </a:lnTo>
                <a:lnTo>
                  <a:pt x="3853492" y="3125366"/>
                </a:lnTo>
                <a:lnTo>
                  <a:pt x="3861166" y="3109978"/>
                </a:lnTo>
                <a:lnTo>
                  <a:pt x="3769586" y="3061280"/>
                </a:lnTo>
                <a:cubicBezTo>
                  <a:pt x="3789034" y="3024392"/>
                  <a:pt x="3807263" y="2986823"/>
                  <a:pt x="3824200" y="2948679"/>
                </a:cubicBezTo>
                <a:lnTo>
                  <a:pt x="3918996" y="2990344"/>
                </a:lnTo>
                <a:lnTo>
                  <a:pt x="3958776" y="2893937"/>
                </a:lnTo>
                <a:cubicBezTo>
                  <a:pt x="4003083" y="2774631"/>
                  <a:pt x="4034644" y="2650545"/>
                  <a:pt x="4052702" y="2524542"/>
                </a:cubicBezTo>
                <a:close/>
                <a:moveTo>
                  <a:pt x="506718" y="2520200"/>
                </a:moveTo>
                <a:cubicBezTo>
                  <a:pt x="512172" y="2556980"/>
                  <a:pt x="517913" y="2593724"/>
                  <a:pt x="525592" y="2630145"/>
                </a:cubicBezTo>
                <a:lnTo>
                  <a:pt x="440621" y="2647369"/>
                </a:lnTo>
                <a:cubicBezTo>
                  <a:pt x="432620" y="2609226"/>
                  <a:pt x="426555" y="2570687"/>
                  <a:pt x="420850" y="2532113"/>
                </a:cubicBezTo>
                <a:close/>
                <a:moveTo>
                  <a:pt x="1696844" y="2518944"/>
                </a:moveTo>
                <a:lnTo>
                  <a:pt x="1537524" y="2584753"/>
                </a:lnTo>
                <a:cubicBezTo>
                  <a:pt x="1539821" y="2590674"/>
                  <a:pt x="1542512" y="2596487"/>
                  <a:pt x="1545131" y="2602157"/>
                </a:cubicBezTo>
                <a:cubicBezTo>
                  <a:pt x="1545957" y="2603951"/>
                  <a:pt x="1546782" y="2605709"/>
                  <a:pt x="1547571" y="2607503"/>
                </a:cubicBezTo>
                <a:cubicBezTo>
                  <a:pt x="1549043" y="2610625"/>
                  <a:pt x="1550478" y="2613783"/>
                  <a:pt x="1551913" y="2616976"/>
                </a:cubicBezTo>
                <a:cubicBezTo>
                  <a:pt x="1554210" y="2622036"/>
                  <a:pt x="1556542" y="2627239"/>
                  <a:pt x="1559054" y="2632262"/>
                </a:cubicBezTo>
                <a:lnTo>
                  <a:pt x="1571685" y="2656483"/>
                </a:lnTo>
                <a:cubicBezTo>
                  <a:pt x="1572474" y="2657955"/>
                  <a:pt x="1573228" y="2659426"/>
                  <a:pt x="1573981" y="2660933"/>
                </a:cubicBezTo>
                <a:cubicBezTo>
                  <a:pt x="1575273" y="2663480"/>
                  <a:pt x="1576601" y="2666028"/>
                  <a:pt x="1578000" y="2668504"/>
                </a:cubicBezTo>
                <a:lnTo>
                  <a:pt x="1598776" y="2703813"/>
                </a:lnTo>
                <a:lnTo>
                  <a:pt x="1613704" y="2726527"/>
                </a:lnTo>
                <a:cubicBezTo>
                  <a:pt x="1614672" y="2727962"/>
                  <a:pt x="1615605" y="2729433"/>
                  <a:pt x="1616538" y="2730905"/>
                </a:cubicBezTo>
                <a:cubicBezTo>
                  <a:pt x="1618045" y="2733237"/>
                  <a:pt x="1619588" y="2735605"/>
                  <a:pt x="1621167" y="2737902"/>
                </a:cubicBezTo>
                <a:lnTo>
                  <a:pt x="1645316" y="2770842"/>
                </a:lnTo>
                <a:cubicBezTo>
                  <a:pt x="1692000" y="2830157"/>
                  <a:pt x="1743349" y="2880823"/>
                  <a:pt x="1797891" y="2921479"/>
                </a:cubicBezTo>
                <a:lnTo>
                  <a:pt x="1838472" y="2867437"/>
                </a:lnTo>
                <a:lnTo>
                  <a:pt x="1783537" y="2825096"/>
                </a:lnTo>
                <a:lnTo>
                  <a:pt x="1812315" y="2793663"/>
                </a:lnTo>
                <a:lnTo>
                  <a:pt x="1863965" y="2833488"/>
                </a:lnTo>
                <a:lnTo>
                  <a:pt x="1901413" y="2783617"/>
                </a:lnTo>
                <a:cubicBezTo>
                  <a:pt x="1859251" y="2752255"/>
                  <a:pt x="1818990" y="2712533"/>
                  <a:pt x="1781743" y="2665454"/>
                </a:cubicBezTo>
                <a:lnTo>
                  <a:pt x="1762797" y="2639583"/>
                </a:lnTo>
                <a:cubicBezTo>
                  <a:pt x="1761577" y="2637752"/>
                  <a:pt x="1760429" y="2635994"/>
                  <a:pt x="1759281" y="2634236"/>
                </a:cubicBezTo>
                <a:cubicBezTo>
                  <a:pt x="1758491" y="2632980"/>
                  <a:pt x="1757702" y="2631760"/>
                  <a:pt x="1756876" y="2630540"/>
                </a:cubicBezTo>
                <a:cubicBezTo>
                  <a:pt x="1753001" y="2624548"/>
                  <a:pt x="1749054" y="2618627"/>
                  <a:pt x="1745107" y="2612742"/>
                </a:cubicBezTo>
                <a:lnTo>
                  <a:pt x="1728744" y="2584897"/>
                </a:lnTo>
                <a:cubicBezTo>
                  <a:pt x="1727596" y="2582888"/>
                  <a:pt x="1726555" y="2580878"/>
                  <a:pt x="1725551" y="2578833"/>
                </a:cubicBezTo>
                <a:cubicBezTo>
                  <a:pt x="1724941" y="2577649"/>
                  <a:pt x="1724331" y="2576428"/>
                  <a:pt x="1723721" y="2575244"/>
                </a:cubicBezTo>
                <a:lnTo>
                  <a:pt x="1713745" y="2556155"/>
                </a:lnTo>
                <a:cubicBezTo>
                  <a:pt x="1711843" y="2552315"/>
                  <a:pt x="1710085" y="2548404"/>
                  <a:pt x="1708399" y="2544600"/>
                </a:cubicBezTo>
                <a:cubicBezTo>
                  <a:pt x="1707179" y="2541873"/>
                  <a:pt x="1705959" y="2539182"/>
                  <a:pt x="1704703" y="2536491"/>
                </a:cubicBezTo>
                <a:cubicBezTo>
                  <a:pt x="1703985" y="2534912"/>
                  <a:pt x="1703231" y="2533333"/>
                  <a:pt x="1702514" y="2531790"/>
                </a:cubicBezTo>
                <a:cubicBezTo>
                  <a:pt x="1700576" y="2527628"/>
                  <a:pt x="1698567" y="2523322"/>
                  <a:pt x="1696844" y="2518944"/>
                </a:cubicBezTo>
                <a:close/>
                <a:moveTo>
                  <a:pt x="1440568" y="2518693"/>
                </a:moveTo>
                <a:lnTo>
                  <a:pt x="1444300" y="2531862"/>
                </a:lnTo>
                <a:cubicBezTo>
                  <a:pt x="1445449" y="2536276"/>
                  <a:pt x="1447171" y="2540546"/>
                  <a:pt x="1448570" y="2544887"/>
                </a:cubicBezTo>
                <a:lnTo>
                  <a:pt x="1457397" y="2570831"/>
                </a:lnTo>
                <a:lnTo>
                  <a:pt x="1417316" y="2585256"/>
                </a:lnTo>
                <a:lnTo>
                  <a:pt x="1408058" y="2558056"/>
                </a:lnTo>
                <a:cubicBezTo>
                  <a:pt x="1406587" y="2553499"/>
                  <a:pt x="1404793" y="2549050"/>
                  <a:pt x="1403573" y="2544421"/>
                </a:cubicBezTo>
                <a:lnTo>
                  <a:pt x="1399626" y="2530606"/>
                </a:lnTo>
                <a:close/>
                <a:moveTo>
                  <a:pt x="3015434" y="2516684"/>
                </a:moveTo>
                <a:lnTo>
                  <a:pt x="3064020" y="2533047"/>
                </a:lnTo>
                <a:cubicBezTo>
                  <a:pt x="3062621" y="2537927"/>
                  <a:pt x="3060647" y="2542663"/>
                  <a:pt x="3058924" y="2547436"/>
                </a:cubicBezTo>
                <a:lnTo>
                  <a:pt x="3053614" y="2561753"/>
                </a:lnTo>
                <a:cubicBezTo>
                  <a:pt x="3051820" y="2566490"/>
                  <a:pt x="3050169" y="2571334"/>
                  <a:pt x="3048267" y="2576034"/>
                </a:cubicBezTo>
                <a:lnTo>
                  <a:pt x="3042275" y="2590065"/>
                </a:lnTo>
                <a:lnTo>
                  <a:pt x="2995017" y="2570185"/>
                </a:lnTo>
                <a:lnTo>
                  <a:pt x="3000651" y="2557016"/>
                </a:lnTo>
                <a:cubicBezTo>
                  <a:pt x="3002481" y="2552603"/>
                  <a:pt x="3003988" y="2548046"/>
                  <a:pt x="3005674" y="2543596"/>
                </a:cubicBezTo>
                <a:lnTo>
                  <a:pt x="3010662" y="2530176"/>
                </a:lnTo>
                <a:cubicBezTo>
                  <a:pt x="3012277" y="2525691"/>
                  <a:pt x="3014143" y="2521277"/>
                  <a:pt x="3015434" y="2516684"/>
                </a:cubicBezTo>
                <a:close/>
                <a:moveTo>
                  <a:pt x="1699572" y="2512521"/>
                </a:moveTo>
                <a:lnTo>
                  <a:pt x="1700397" y="2514889"/>
                </a:lnTo>
                <a:cubicBezTo>
                  <a:pt x="1702155" y="2519877"/>
                  <a:pt x="1704488" y="2524865"/>
                  <a:pt x="1706748" y="2529673"/>
                </a:cubicBezTo>
                <a:cubicBezTo>
                  <a:pt x="1707502" y="2531252"/>
                  <a:pt x="1708219" y="2532831"/>
                  <a:pt x="1708937" y="2534410"/>
                </a:cubicBezTo>
                <a:cubicBezTo>
                  <a:pt x="1710193" y="2537101"/>
                  <a:pt x="1711413" y="2539828"/>
                  <a:pt x="1712669" y="2542591"/>
                </a:cubicBezTo>
                <a:cubicBezTo>
                  <a:pt x="1714355" y="2546323"/>
                  <a:pt x="1716078" y="2550198"/>
                  <a:pt x="1717908" y="2553894"/>
                </a:cubicBezTo>
                <a:lnTo>
                  <a:pt x="1727883" y="2572912"/>
                </a:lnTo>
                <a:cubicBezTo>
                  <a:pt x="1728529" y="2574132"/>
                  <a:pt x="1729139" y="2575352"/>
                  <a:pt x="1729749" y="2576572"/>
                </a:cubicBezTo>
                <a:cubicBezTo>
                  <a:pt x="1730718" y="2578510"/>
                  <a:pt x="1731723" y="2580483"/>
                  <a:pt x="1732799" y="2582385"/>
                </a:cubicBezTo>
                <a:lnTo>
                  <a:pt x="1738253" y="2591571"/>
                </a:lnTo>
                <a:lnTo>
                  <a:pt x="1749090" y="2610087"/>
                </a:lnTo>
                <a:cubicBezTo>
                  <a:pt x="1753001" y="2615900"/>
                  <a:pt x="1756948" y="2621820"/>
                  <a:pt x="1760824" y="2627813"/>
                </a:cubicBezTo>
                <a:cubicBezTo>
                  <a:pt x="1761649" y="2629033"/>
                  <a:pt x="1762438" y="2630289"/>
                  <a:pt x="1763264" y="2631545"/>
                </a:cubicBezTo>
                <a:cubicBezTo>
                  <a:pt x="1764376" y="2633267"/>
                  <a:pt x="1765488" y="2635025"/>
                  <a:pt x="1766637" y="2636712"/>
                </a:cubicBezTo>
                <a:lnTo>
                  <a:pt x="1772952" y="2645180"/>
                </a:lnTo>
                <a:lnTo>
                  <a:pt x="1785511" y="2662440"/>
                </a:lnTo>
                <a:cubicBezTo>
                  <a:pt x="1823009" y="2709805"/>
                  <a:pt x="1863592" y="2749743"/>
                  <a:pt x="1906149" y="2781069"/>
                </a:cubicBezTo>
                <a:lnTo>
                  <a:pt x="1908087" y="2782504"/>
                </a:lnTo>
                <a:lnTo>
                  <a:pt x="1867677" y="2836350"/>
                </a:lnTo>
                <a:lnTo>
                  <a:pt x="1907764" y="2867259"/>
                </a:lnTo>
                <a:cubicBezTo>
                  <a:pt x="1941745" y="2888932"/>
                  <a:pt x="1977664" y="2907591"/>
                  <a:pt x="2014838" y="2923236"/>
                </a:cubicBezTo>
                <a:cubicBezTo>
                  <a:pt x="2089188" y="2954454"/>
                  <a:pt x="2168920" y="2973580"/>
                  <a:pt x="2249333" y="2977778"/>
                </a:cubicBezTo>
                <a:lnTo>
                  <a:pt x="2246857" y="3020299"/>
                </a:lnTo>
                <a:lnTo>
                  <a:pt x="2120942" y="3002233"/>
                </a:lnTo>
                <a:lnTo>
                  <a:pt x="2144196" y="3007274"/>
                </a:lnTo>
                <a:lnTo>
                  <a:pt x="2118388" y="3137307"/>
                </a:lnTo>
                <a:lnTo>
                  <a:pt x="2142022" y="3140702"/>
                </a:lnTo>
                <a:lnTo>
                  <a:pt x="2164183" y="3010862"/>
                </a:lnTo>
                <a:cubicBezTo>
                  <a:pt x="2174553" y="3012441"/>
                  <a:pt x="2184852" y="3014666"/>
                  <a:pt x="2195294" y="3015563"/>
                </a:cubicBezTo>
                <a:lnTo>
                  <a:pt x="2178643" y="3145962"/>
                </a:lnTo>
                <a:lnTo>
                  <a:pt x="2202318" y="3149362"/>
                </a:lnTo>
                <a:lnTo>
                  <a:pt x="2215496" y="3017896"/>
                </a:lnTo>
                <a:cubicBezTo>
                  <a:pt x="2218116" y="3018183"/>
                  <a:pt x="2220699" y="3018614"/>
                  <a:pt x="2223319" y="3018757"/>
                </a:cubicBezTo>
                <a:lnTo>
                  <a:pt x="2231177" y="3019260"/>
                </a:lnTo>
                <a:lnTo>
                  <a:pt x="2246858" y="3020300"/>
                </a:lnTo>
                <a:lnTo>
                  <a:pt x="2239072" y="3154641"/>
                </a:lnTo>
                <a:lnTo>
                  <a:pt x="2239107" y="3154646"/>
                </a:lnTo>
                <a:lnTo>
                  <a:pt x="2236631" y="3197167"/>
                </a:lnTo>
                <a:cubicBezTo>
                  <a:pt x="2131135" y="3191498"/>
                  <a:pt x="2026859" y="3166631"/>
                  <a:pt x="1929545" y="3125760"/>
                </a:cubicBezTo>
                <a:cubicBezTo>
                  <a:pt x="1880887" y="3105271"/>
                  <a:pt x="1833881" y="3080763"/>
                  <a:pt x="1789350" y="3052379"/>
                </a:cubicBezTo>
                <a:cubicBezTo>
                  <a:pt x="1744927" y="3023817"/>
                  <a:pt x="1702980" y="2991486"/>
                  <a:pt x="1664011" y="2955854"/>
                </a:cubicBezTo>
                <a:lnTo>
                  <a:pt x="1692753" y="2924421"/>
                </a:lnTo>
                <a:cubicBezTo>
                  <a:pt x="1729928" y="2958402"/>
                  <a:pt x="1769937" y="2989226"/>
                  <a:pt x="1812315" y="3016496"/>
                </a:cubicBezTo>
                <a:lnTo>
                  <a:pt x="1910407" y="3067831"/>
                </a:lnTo>
                <a:lnTo>
                  <a:pt x="1967115" y="2948534"/>
                </a:lnTo>
                <a:cubicBezTo>
                  <a:pt x="1971851" y="2950759"/>
                  <a:pt x="1976480" y="2953271"/>
                  <a:pt x="1981324" y="2955316"/>
                </a:cubicBezTo>
                <a:lnTo>
                  <a:pt x="1995821" y="2961452"/>
                </a:lnTo>
                <a:lnTo>
                  <a:pt x="1943286" y="3085038"/>
                </a:lnTo>
                <a:lnTo>
                  <a:pt x="1946087" y="3086504"/>
                </a:lnTo>
                <a:lnTo>
                  <a:pt x="1965912" y="3092949"/>
                </a:lnTo>
                <a:lnTo>
                  <a:pt x="2014587" y="2969346"/>
                </a:lnTo>
                <a:lnTo>
                  <a:pt x="2044119" y="2980255"/>
                </a:lnTo>
                <a:lnTo>
                  <a:pt x="2001169" y="3104411"/>
                </a:lnTo>
                <a:lnTo>
                  <a:pt x="2023891" y="3111797"/>
                </a:lnTo>
                <a:lnTo>
                  <a:pt x="2063532" y="2986462"/>
                </a:lnTo>
                <a:lnTo>
                  <a:pt x="2078531" y="2991270"/>
                </a:lnTo>
                <a:cubicBezTo>
                  <a:pt x="2083554" y="2992777"/>
                  <a:pt x="2088685" y="2993962"/>
                  <a:pt x="2093745" y="2995361"/>
                </a:cubicBezTo>
                <a:lnTo>
                  <a:pt x="2059091" y="3123240"/>
                </a:lnTo>
                <a:lnTo>
                  <a:pt x="2081895" y="3130654"/>
                </a:lnTo>
                <a:lnTo>
                  <a:pt x="2113408" y="3000600"/>
                </a:lnTo>
                <a:lnTo>
                  <a:pt x="2119623" y="3001947"/>
                </a:lnTo>
                <a:lnTo>
                  <a:pt x="1998296" y="2962492"/>
                </a:lnTo>
                <a:cubicBezTo>
                  <a:pt x="1958897" y="2945878"/>
                  <a:pt x="1920825" y="2926107"/>
                  <a:pt x="1884799" y="2903142"/>
                </a:cubicBezTo>
                <a:lnTo>
                  <a:pt x="1842194" y="2870305"/>
                </a:lnTo>
                <a:lnTo>
                  <a:pt x="1798860" y="2928045"/>
                </a:lnTo>
                <a:lnTo>
                  <a:pt x="1796958" y="2926646"/>
                </a:lnTo>
                <a:cubicBezTo>
                  <a:pt x="1741339" y="2885524"/>
                  <a:pt x="1689058" y="2834068"/>
                  <a:pt x="1641513" y="2773677"/>
                </a:cubicBezTo>
                <a:lnTo>
                  <a:pt x="1617292" y="2740629"/>
                </a:lnTo>
                <a:cubicBezTo>
                  <a:pt x="1615641" y="2738225"/>
                  <a:pt x="1614098" y="2735856"/>
                  <a:pt x="1612556" y="2733452"/>
                </a:cubicBezTo>
                <a:cubicBezTo>
                  <a:pt x="1611623" y="2732017"/>
                  <a:pt x="1610690" y="2730546"/>
                  <a:pt x="1609721" y="2729110"/>
                </a:cubicBezTo>
                <a:lnTo>
                  <a:pt x="1594722" y="2706289"/>
                </a:lnTo>
                <a:lnTo>
                  <a:pt x="1573874" y="2670872"/>
                </a:lnTo>
                <a:cubicBezTo>
                  <a:pt x="1572403" y="2668289"/>
                  <a:pt x="1571075" y="2665669"/>
                  <a:pt x="1569711" y="2663050"/>
                </a:cubicBezTo>
                <a:cubicBezTo>
                  <a:pt x="1568958" y="2661579"/>
                  <a:pt x="1568204" y="2660107"/>
                  <a:pt x="1567451" y="2658672"/>
                </a:cubicBezTo>
                <a:lnTo>
                  <a:pt x="1554784" y="2634415"/>
                </a:lnTo>
                <a:cubicBezTo>
                  <a:pt x="1552236" y="2629284"/>
                  <a:pt x="1549868" y="2624009"/>
                  <a:pt x="1547571" y="2618914"/>
                </a:cubicBezTo>
                <a:cubicBezTo>
                  <a:pt x="1546136" y="2615756"/>
                  <a:pt x="1544737" y="2612599"/>
                  <a:pt x="1543265" y="2609477"/>
                </a:cubicBezTo>
                <a:cubicBezTo>
                  <a:pt x="1542440" y="2607683"/>
                  <a:pt x="1541615" y="2605924"/>
                  <a:pt x="1540825" y="2604130"/>
                </a:cubicBezTo>
                <a:cubicBezTo>
                  <a:pt x="1537847" y="2597707"/>
                  <a:pt x="1534761" y="2591033"/>
                  <a:pt x="1532250" y="2584215"/>
                </a:cubicBezTo>
                <a:lnTo>
                  <a:pt x="1531460" y="2582062"/>
                </a:lnTo>
                <a:close/>
                <a:moveTo>
                  <a:pt x="3131695" y="2508897"/>
                </a:moveTo>
                <a:lnTo>
                  <a:pt x="3181034" y="2522784"/>
                </a:lnTo>
                <a:lnTo>
                  <a:pt x="3178917" y="2530785"/>
                </a:lnTo>
                <a:lnTo>
                  <a:pt x="3176405" y="2538680"/>
                </a:lnTo>
                <a:lnTo>
                  <a:pt x="3171417" y="2554432"/>
                </a:lnTo>
                <a:lnTo>
                  <a:pt x="3166429" y="2570185"/>
                </a:lnTo>
                <a:cubicBezTo>
                  <a:pt x="3164779" y="2575460"/>
                  <a:pt x="3162662" y="2580555"/>
                  <a:pt x="3160832" y="2585758"/>
                </a:cubicBezTo>
                <a:cubicBezTo>
                  <a:pt x="3156957" y="2596092"/>
                  <a:pt x="3153261" y="2606498"/>
                  <a:pt x="3149242" y="2616761"/>
                </a:cubicBezTo>
                <a:lnTo>
                  <a:pt x="3136288" y="2647190"/>
                </a:lnTo>
                <a:lnTo>
                  <a:pt x="3133059" y="2654797"/>
                </a:lnTo>
                <a:cubicBezTo>
                  <a:pt x="3131946" y="2657309"/>
                  <a:pt x="3130690" y="2659785"/>
                  <a:pt x="3129506" y="2662261"/>
                </a:cubicBezTo>
                <a:lnTo>
                  <a:pt x="3122294" y="2677152"/>
                </a:lnTo>
                <a:lnTo>
                  <a:pt x="3115081" y="2692043"/>
                </a:lnTo>
                <a:cubicBezTo>
                  <a:pt x="3113933" y="2694555"/>
                  <a:pt x="3112641" y="2696995"/>
                  <a:pt x="3111313" y="2699399"/>
                </a:cubicBezTo>
                <a:lnTo>
                  <a:pt x="3107366" y="2706648"/>
                </a:lnTo>
                <a:lnTo>
                  <a:pt x="3091506" y="2735677"/>
                </a:lnTo>
                <a:lnTo>
                  <a:pt x="3074318" y="2763953"/>
                </a:lnTo>
                <a:cubicBezTo>
                  <a:pt x="3068792" y="2773498"/>
                  <a:pt x="3062333" y="2782468"/>
                  <a:pt x="3056233" y="2791654"/>
                </a:cubicBezTo>
                <a:cubicBezTo>
                  <a:pt x="3049990" y="2800769"/>
                  <a:pt x="3044105" y="2810062"/>
                  <a:pt x="3037287" y="2818746"/>
                </a:cubicBezTo>
                <a:lnTo>
                  <a:pt x="3017444" y="2845228"/>
                </a:lnTo>
                <a:lnTo>
                  <a:pt x="2996380" y="2870740"/>
                </a:lnTo>
                <a:lnTo>
                  <a:pt x="2952186" y="2915947"/>
                </a:lnTo>
                <a:lnTo>
                  <a:pt x="2988307" y="2951011"/>
                </a:lnTo>
                <a:lnTo>
                  <a:pt x="2962471" y="2976595"/>
                </a:lnTo>
                <a:cubicBezTo>
                  <a:pt x="2958273" y="2980973"/>
                  <a:pt x="2953644" y="2984920"/>
                  <a:pt x="2949159" y="2988975"/>
                </a:cubicBezTo>
                <a:lnTo>
                  <a:pt x="2935631" y="3001103"/>
                </a:lnTo>
                <a:lnTo>
                  <a:pt x="2901614" y="2962744"/>
                </a:lnTo>
                <a:lnTo>
                  <a:pt x="2901691" y="2962675"/>
                </a:lnTo>
                <a:lnTo>
                  <a:pt x="2869965" y="2926933"/>
                </a:lnTo>
                <a:lnTo>
                  <a:pt x="2915552" y="2880315"/>
                </a:lnTo>
                <a:lnTo>
                  <a:pt x="2880479" y="2846269"/>
                </a:lnTo>
                <a:cubicBezTo>
                  <a:pt x="2884211" y="2842752"/>
                  <a:pt x="2887512" y="2838805"/>
                  <a:pt x="2890993" y="2835073"/>
                </a:cubicBezTo>
                <a:lnTo>
                  <a:pt x="2901363" y="2823734"/>
                </a:lnTo>
                <a:cubicBezTo>
                  <a:pt x="2904808" y="2819931"/>
                  <a:pt x="2908360" y="2816235"/>
                  <a:pt x="2911697" y="2812359"/>
                </a:cubicBezTo>
                <a:lnTo>
                  <a:pt x="2921457" y="2800518"/>
                </a:lnTo>
                <a:lnTo>
                  <a:pt x="2960821" y="2833351"/>
                </a:lnTo>
                <a:lnTo>
                  <a:pt x="2959400" y="2835071"/>
                </a:lnTo>
                <a:lnTo>
                  <a:pt x="2977147" y="2813615"/>
                </a:lnTo>
                <a:lnTo>
                  <a:pt x="2995878" y="2788604"/>
                </a:lnTo>
                <a:lnTo>
                  <a:pt x="3000696" y="2781711"/>
                </a:lnTo>
                <a:lnTo>
                  <a:pt x="2959206" y="2752040"/>
                </a:lnTo>
                <a:cubicBezTo>
                  <a:pt x="2970653" y="2735068"/>
                  <a:pt x="2982602" y="2718382"/>
                  <a:pt x="2992864" y="2700620"/>
                </a:cubicBezTo>
                <a:lnTo>
                  <a:pt x="3036677" y="2727245"/>
                </a:lnTo>
                <a:lnTo>
                  <a:pt x="3005531" y="2774793"/>
                </a:lnTo>
                <a:lnTo>
                  <a:pt x="3013784" y="2762984"/>
                </a:lnTo>
                <a:cubicBezTo>
                  <a:pt x="3019561" y="2754300"/>
                  <a:pt x="3025697" y="2745868"/>
                  <a:pt x="3030864" y="2736825"/>
                </a:cubicBezTo>
                <a:lnTo>
                  <a:pt x="3047119" y="2710128"/>
                </a:lnTo>
                <a:lnTo>
                  <a:pt x="3062082" y="2682678"/>
                </a:lnTo>
                <a:lnTo>
                  <a:pt x="3065814" y="2675824"/>
                </a:lnTo>
                <a:cubicBezTo>
                  <a:pt x="3067106" y="2673564"/>
                  <a:pt x="3068290" y="2671231"/>
                  <a:pt x="3069366" y="2668863"/>
                </a:cubicBezTo>
                <a:lnTo>
                  <a:pt x="3076148" y="2654797"/>
                </a:lnTo>
                <a:lnTo>
                  <a:pt x="3082966" y="2640731"/>
                </a:lnTo>
                <a:cubicBezTo>
                  <a:pt x="3084078" y="2638362"/>
                  <a:pt x="3085262" y="2636066"/>
                  <a:pt x="3086339" y="2633698"/>
                </a:cubicBezTo>
                <a:lnTo>
                  <a:pt x="3089389" y="2626485"/>
                </a:lnTo>
                <a:lnTo>
                  <a:pt x="3101625" y="2597707"/>
                </a:lnTo>
                <a:cubicBezTo>
                  <a:pt x="3105428" y="2588019"/>
                  <a:pt x="3108909" y="2578187"/>
                  <a:pt x="3112570" y="2568427"/>
                </a:cubicBezTo>
                <a:cubicBezTo>
                  <a:pt x="3114328" y="2563511"/>
                  <a:pt x="3116337" y="2558703"/>
                  <a:pt x="3117880" y="2553715"/>
                </a:cubicBezTo>
                <a:lnTo>
                  <a:pt x="3122581" y="2538823"/>
                </a:lnTo>
                <a:lnTo>
                  <a:pt x="3127317" y="2523932"/>
                </a:lnTo>
                <a:lnTo>
                  <a:pt x="3129685" y="2516468"/>
                </a:lnTo>
                <a:close/>
                <a:moveTo>
                  <a:pt x="3259618" y="2481842"/>
                </a:moveTo>
                <a:lnTo>
                  <a:pt x="3309710" y="2492715"/>
                </a:lnTo>
                <a:lnTo>
                  <a:pt x="3305584" y="2511768"/>
                </a:lnTo>
                <a:cubicBezTo>
                  <a:pt x="3304220" y="2518120"/>
                  <a:pt x="3302354" y="2524363"/>
                  <a:pt x="3300775" y="2530643"/>
                </a:cubicBezTo>
                <a:lnTo>
                  <a:pt x="3295788" y="2549481"/>
                </a:lnTo>
                <a:lnTo>
                  <a:pt x="3293276" y="2558883"/>
                </a:lnTo>
                <a:lnTo>
                  <a:pt x="3292020" y="2563583"/>
                </a:lnTo>
                <a:lnTo>
                  <a:pt x="3290549" y="2568212"/>
                </a:lnTo>
                <a:lnTo>
                  <a:pt x="3241425" y="2553644"/>
                </a:lnTo>
                <a:lnTo>
                  <a:pt x="3242824" y="2549230"/>
                </a:lnTo>
                <a:lnTo>
                  <a:pt x="3244008" y="2544745"/>
                </a:lnTo>
                <a:lnTo>
                  <a:pt x="3246377" y="2535810"/>
                </a:lnTo>
                <a:lnTo>
                  <a:pt x="3251114" y="2517904"/>
                </a:lnTo>
                <a:cubicBezTo>
                  <a:pt x="3252620" y="2511912"/>
                  <a:pt x="3254415" y="2505991"/>
                  <a:pt x="3255706" y="2499963"/>
                </a:cubicBezTo>
                <a:close/>
                <a:moveTo>
                  <a:pt x="1421336" y="2439608"/>
                </a:moveTo>
                <a:cubicBezTo>
                  <a:pt x="1422736" y="2448650"/>
                  <a:pt x="1424961" y="2457514"/>
                  <a:pt x="1427042" y="2466412"/>
                </a:cubicBezTo>
                <a:lnTo>
                  <a:pt x="1433250" y="2493109"/>
                </a:lnTo>
                <a:lnTo>
                  <a:pt x="1392020" y="2503802"/>
                </a:lnTo>
                <a:lnTo>
                  <a:pt x="1385489" y="2475814"/>
                </a:lnTo>
                <a:cubicBezTo>
                  <a:pt x="1383337" y="2466484"/>
                  <a:pt x="1381004" y="2457190"/>
                  <a:pt x="1379533" y="2447717"/>
                </a:cubicBezTo>
                <a:close/>
                <a:moveTo>
                  <a:pt x="4303883" y="2435696"/>
                </a:moveTo>
                <a:lnTo>
                  <a:pt x="4407872" y="2444200"/>
                </a:lnTo>
                <a:cubicBezTo>
                  <a:pt x="4403529" y="2496876"/>
                  <a:pt x="4397107" y="2549373"/>
                  <a:pt x="4389033" y="2601619"/>
                </a:cubicBezTo>
                <a:lnTo>
                  <a:pt x="4285977" y="2585435"/>
                </a:lnTo>
                <a:cubicBezTo>
                  <a:pt x="4293656" y="2535738"/>
                  <a:pt x="4299792" y="2485824"/>
                  <a:pt x="4303883" y="2435696"/>
                </a:cubicBezTo>
                <a:close/>
                <a:moveTo>
                  <a:pt x="3038328" y="2432754"/>
                </a:moveTo>
                <a:lnTo>
                  <a:pt x="3088456" y="2443555"/>
                </a:lnTo>
                <a:cubicBezTo>
                  <a:pt x="3086303" y="2453494"/>
                  <a:pt x="3084365" y="2463470"/>
                  <a:pt x="3081531" y="2473266"/>
                </a:cubicBezTo>
                <a:cubicBezTo>
                  <a:pt x="3078840" y="2483098"/>
                  <a:pt x="3076435" y="2493001"/>
                  <a:pt x="3073600" y="2502762"/>
                </a:cubicBezTo>
                <a:lnTo>
                  <a:pt x="3024405" y="2488301"/>
                </a:lnTo>
                <a:cubicBezTo>
                  <a:pt x="3027060" y="2479115"/>
                  <a:pt x="3029321" y="2469821"/>
                  <a:pt x="3031833" y="2460635"/>
                </a:cubicBezTo>
                <a:cubicBezTo>
                  <a:pt x="3034524" y="2451449"/>
                  <a:pt x="3036318" y="2442084"/>
                  <a:pt x="3038328" y="2432754"/>
                </a:cubicBezTo>
                <a:close/>
                <a:moveTo>
                  <a:pt x="3844330" y="2395759"/>
                </a:moveTo>
                <a:lnTo>
                  <a:pt x="3948355" y="2404120"/>
                </a:lnTo>
                <a:cubicBezTo>
                  <a:pt x="3944910" y="2445421"/>
                  <a:pt x="3939994" y="2486579"/>
                  <a:pt x="3933751" y="2527557"/>
                </a:cubicBezTo>
                <a:lnTo>
                  <a:pt x="3830659" y="2511517"/>
                </a:lnTo>
                <a:cubicBezTo>
                  <a:pt x="3836508" y="2473087"/>
                  <a:pt x="3841101" y="2434477"/>
                  <a:pt x="3844330" y="2395759"/>
                </a:cubicBezTo>
                <a:close/>
                <a:moveTo>
                  <a:pt x="3276913" y="2373690"/>
                </a:moveTo>
                <a:lnTo>
                  <a:pt x="3327903" y="2378965"/>
                </a:lnTo>
                <a:cubicBezTo>
                  <a:pt x="3326396" y="2391847"/>
                  <a:pt x="3324960" y="2404765"/>
                  <a:pt x="3323346" y="2417647"/>
                </a:cubicBezTo>
                <a:lnTo>
                  <a:pt x="3317031" y="2456077"/>
                </a:lnTo>
                <a:lnTo>
                  <a:pt x="3266543" y="2447071"/>
                </a:lnTo>
                <a:lnTo>
                  <a:pt x="3272572" y="2410506"/>
                </a:lnTo>
                <a:close/>
                <a:moveTo>
                  <a:pt x="1586075" y="2362890"/>
                </a:moveTo>
                <a:lnTo>
                  <a:pt x="1506236" y="2372937"/>
                </a:lnTo>
                <a:cubicBezTo>
                  <a:pt x="1506559" y="2375269"/>
                  <a:pt x="1506846" y="2377602"/>
                  <a:pt x="1507133" y="2379934"/>
                </a:cubicBezTo>
                <a:cubicBezTo>
                  <a:pt x="1507743" y="2384814"/>
                  <a:pt x="1508353" y="2389874"/>
                  <a:pt x="1509142" y="2394790"/>
                </a:cubicBezTo>
                <a:lnTo>
                  <a:pt x="1515637" y="2430960"/>
                </a:lnTo>
                <a:lnTo>
                  <a:pt x="1523388" y="2464331"/>
                </a:lnTo>
                <a:lnTo>
                  <a:pt x="1601325" y="2444416"/>
                </a:lnTo>
                <a:lnTo>
                  <a:pt x="1594436" y="2414741"/>
                </a:lnTo>
                <a:lnTo>
                  <a:pt x="1588623" y="2382338"/>
                </a:lnTo>
                <a:cubicBezTo>
                  <a:pt x="1587905" y="2377925"/>
                  <a:pt x="1587367" y="2373511"/>
                  <a:pt x="1586865" y="2369241"/>
                </a:cubicBezTo>
                <a:cubicBezTo>
                  <a:pt x="1586613" y="2367124"/>
                  <a:pt x="1586362" y="2365007"/>
                  <a:pt x="1586075" y="2362890"/>
                </a:cubicBezTo>
                <a:close/>
                <a:moveTo>
                  <a:pt x="1409531" y="2359122"/>
                </a:moveTo>
                <a:cubicBezTo>
                  <a:pt x="1409782" y="2363679"/>
                  <a:pt x="1410499" y="2368200"/>
                  <a:pt x="1411074" y="2372722"/>
                </a:cubicBezTo>
                <a:lnTo>
                  <a:pt x="1412832" y="2386321"/>
                </a:lnTo>
                <a:lnTo>
                  <a:pt x="1414590" y="2399921"/>
                </a:lnTo>
                <a:lnTo>
                  <a:pt x="1415451" y="2406703"/>
                </a:lnTo>
                <a:lnTo>
                  <a:pt x="1416671" y="2413449"/>
                </a:lnTo>
                <a:lnTo>
                  <a:pt x="1374616" y="2420267"/>
                </a:lnTo>
                <a:lnTo>
                  <a:pt x="1373361" y="2413198"/>
                </a:lnTo>
                <a:lnTo>
                  <a:pt x="1372428" y="2406093"/>
                </a:lnTo>
                <a:lnTo>
                  <a:pt x="1370598" y="2391847"/>
                </a:lnTo>
                <a:lnTo>
                  <a:pt x="1368768" y="2377602"/>
                </a:lnTo>
                <a:cubicBezTo>
                  <a:pt x="1368158" y="2372865"/>
                  <a:pt x="1367440" y="2368129"/>
                  <a:pt x="1367153" y="2363320"/>
                </a:cubicBezTo>
                <a:close/>
                <a:moveTo>
                  <a:pt x="1590094" y="2357651"/>
                </a:moveTo>
                <a:lnTo>
                  <a:pt x="1590417" y="2359983"/>
                </a:lnTo>
                <a:cubicBezTo>
                  <a:pt x="1590812" y="2362890"/>
                  <a:pt x="1591171" y="2365832"/>
                  <a:pt x="1591529" y="2368739"/>
                </a:cubicBezTo>
                <a:cubicBezTo>
                  <a:pt x="1592032" y="2372973"/>
                  <a:pt x="1592570" y="2377351"/>
                  <a:pt x="1593252" y="2381621"/>
                </a:cubicBezTo>
                <a:lnTo>
                  <a:pt x="1599065" y="2413844"/>
                </a:lnTo>
                <a:lnTo>
                  <a:pt x="1601576" y="2424357"/>
                </a:lnTo>
                <a:lnTo>
                  <a:pt x="1606995" y="2447932"/>
                </a:lnTo>
                <a:lnTo>
                  <a:pt x="1519835" y="2470144"/>
                </a:lnTo>
                <a:lnTo>
                  <a:pt x="1510972" y="2431965"/>
                </a:lnTo>
                <a:lnTo>
                  <a:pt x="1504442" y="2395651"/>
                </a:lnTo>
                <a:cubicBezTo>
                  <a:pt x="1503616" y="2390591"/>
                  <a:pt x="1503006" y="2385496"/>
                  <a:pt x="1502396" y="2380580"/>
                </a:cubicBezTo>
                <a:cubicBezTo>
                  <a:pt x="1502001" y="2377458"/>
                  <a:pt x="1501643" y="2374372"/>
                  <a:pt x="1501212" y="2371251"/>
                </a:cubicBezTo>
                <a:lnTo>
                  <a:pt x="1500889" y="2368882"/>
                </a:lnTo>
                <a:close/>
                <a:moveTo>
                  <a:pt x="3051676" y="2349183"/>
                </a:moveTo>
                <a:lnTo>
                  <a:pt x="3102666" y="2354386"/>
                </a:lnTo>
                <a:lnTo>
                  <a:pt x="3099185" y="2384671"/>
                </a:lnTo>
                <a:lnTo>
                  <a:pt x="3094197" y="2414813"/>
                </a:lnTo>
                <a:lnTo>
                  <a:pt x="3043710" y="2405806"/>
                </a:lnTo>
                <a:lnTo>
                  <a:pt x="3048411" y="2377566"/>
                </a:lnTo>
                <a:close/>
                <a:moveTo>
                  <a:pt x="847605" y="2349003"/>
                </a:moveTo>
                <a:lnTo>
                  <a:pt x="684087" y="2356897"/>
                </a:lnTo>
                <a:lnTo>
                  <a:pt x="685128" y="2377027"/>
                </a:lnTo>
                <a:lnTo>
                  <a:pt x="687029" y="2401822"/>
                </a:lnTo>
                <a:cubicBezTo>
                  <a:pt x="687711" y="2412803"/>
                  <a:pt x="688859" y="2423926"/>
                  <a:pt x="690008" y="2434691"/>
                </a:cubicBezTo>
                <a:cubicBezTo>
                  <a:pt x="690582" y="2440289"/>
                  <a:pt x="691192" y="2445887"/>
                  <a:pt x="691694" y="2451520"/>
                </a:cubicBezTo>
                <a:cubicBezTo>
                  <a:pt x="692197" y="2456580"/>
                  <a:pt x="692878" y="2461783"/>
                  <a:pt x="693524" y="2466842"/>
                </a:cubicBezTo>
                <a:cubicBezTo>
                  <a:pt x="693919" y="2469964"/>
                  <a:pt x="694350" y="2473086"/>
                  <a:pt x="694708" y="2476208"/>
                </a:cubicBezTo>
                <a:cubicBezTo>
                  <a:pt x="695067" y="2478971"/>
                  <a:pt x="695426" y="2481805"/>
                  <a:pt x="695749" y="2484604"/>
                </a:cubicBezTo>
                <a:cubicBezTo>
                  <a:pt x="696395" y="2489915"/>
                  <a:pt x="697077" y="2495405"/>
                  <a:pt x="697938" y="2500752"/>
                </a:cubicBezTo>
                <a:cubicBezTo>
                  <a:pt x="698548" y="2504770"/>
                  <a:pt x="699158" y="2508753"/>
                  <a:pt x="699732" y="2512736"/>
                </a:cubicBezTo>
                <a:cubicBezTo>
                  <a:pt x="701347" y="2523430"/>
                  <a:pt x="702997" y="2534446"/>
                  <a:pt x="704935" y="2545282"/>
                </a:cubicBezTo>
                <a:lnTo>
                  <a:pt x="866229" y="2517114"/>
                </a:lnTo>
                <a:cubicBezTo>
                  <a:pt x="864578" y="2507892"/>
                  <a:pt x="863179" y="2498563"/>
                  <a:pt x="861815" y="2489520"/>
                </a:cubicBezTo>
                <a:cubicBezTo>
                  <a:pt x="861241" y="2485609"/>
                  <a:pt x="860631" y="2481698"/>
                  <a:pt x="860057" y="2477786"/>
                </a:cubicBezTo>
                <a:cubicBezTo>
                  <a:pt x="859232" y="2472978"/>
                  <a:pt x="858657" y="2468026"/>
                  <a:pt x="858083" y="2463218"/>
                </a:cubicBezTo>
                <a:cubicBezTo>
                  <a:pt x="857760" y="2460670"/>
                  <a:pt x="857473" y="2458123"/>
                  <a:pt x="857114" y="2455575"/>
                </a:cubicBezTo>
                <a:cubicBezTo>
                  <a:pt x="856756" y="2452668"/>
                  <a:pt x="856397" y="2449834"/>
                  <a:pt x="856038" y="2446999"/>
                </a:cubicBezTo>
                <a:cubicBezTo>
                  <a:pt x="855428" y="2442442"/>
                  <a:pt x="854854" y="2437885"/>
                  <a:pt x="854387" y="2433292"/>
                </a:cubicBezTo>
                <a:cubicBezTo>
                  <a:pt x="853921" y="2428017"/>
                  <a:pt x="853347" y="2422778"/>
                  <a:pt x="852808" y="2417539"/>
                </a:cubicBezTo>
                <a:cubicBezTo>
                  <a:pt x="851840" y="2408138"/>
                  <a:pt x="850799" y="2398378"/>
                  <a:pt x="850225" y="2388725"/>
                </a:cubicBezTo>
                <a:lnTo>
                  <a:pt x="848503" y="2366585"/>
                </a:lnTo>
                <a:close/>
                <a:moveTo>
                  <a:pt x="856791" y="2338812"/>
                </a:moveTo>
                <a:lnTo>
                  <a:pt x="858191" y="2365904"/>
                </a:lnTo>
                <a:lnTo>
                  <a:pt x="859913" y="2388008"/>
                </a:lnTo>
                <a:cubicBezTo>
                  <a:pt x="860487" y="2397552"/>
                  <a:pt x="861492" y="2407169"/>
                  <a:pt x="862461" y="2416499"/>
                </a:cubicBezTo>
                <a:cubicBezTo>
                  <a:pt x="862999" y="2421773"/>
                  <a:pt x="863573" y="2427048"/>
                  <a:pt x="864040" y="2432323"/>
                </a:cubicBezTo>
                <a:cubicBezTo>
                  <a:pt x="864470" y="2436772"/>
                  <a:pt x="865080" y="2441222"/>
                  <a:pt x="865655" y="2445671"/>
                </a:cubicBezTo>
                <a:cubicBezTo>
                  <a:pt x="866013" y="2448542"/>
                  <a:pt x="866408" y="2451413"/>
                  <a:pt x="866767" y="2454283"/>
                </a:cubicBezTo>
                <a:cubicBezTo>
                  <a:pt x="867090" y="2456795"/>
                  <a:pt x="867413" y="2459379"/>
                  <a:pt x="867736" y="2461962"/>
                </a:cubicBezTo>
                <a:cubicBezTo>
                  <a:pt x="868310" y="2466627"/>
                  <a:pt x="868884" y="2471471"/>
                  <a:pt x="869673" y="2476136"/>
                </a:cubicBezTo>
                <a:cubicBezTo>
                  <a:pt x="870284" y="2480119"/>
                  <a:pt x="870893" y="2484066"/>
                  <a:pt x="871468" y="2487977"/>
                </a:cubicBezTo>
                <a:cubicBezTo>
                  <a:pt x="873046" y="2498527"/>
                  <a:pt x="874661" y="2509399"/>
                  <a:pt x="876706" y="2520021"/>
                </a:cubicBezTo>
                <a:lnTo>
                  <a:pt x="877639" y="2524829"/>
                </a:lnTo>
                <a:lnTo>
                  <a:pt x="697256" y="2556370"/>
                </a:lnTo>
                <a:lnTo>
                  <a:pt x="696359" y="2551705"/>
                </a:lnTo>
                <a:cubicBezTo>
                  <a:pt x="693991" y="2539182"/>
                  <a:pt x="692089" y="2526444"/>
                  <a:pt x="690223" y="2514100"/>
                </a:cubicBezTo>
                <a:cubicBezTo>
                  <a:pt x="689613" y="2510153"/>
                  <a:pt x="689039" y="2506170"/>
                  <a:pt x="688429" y="2502223"/>
                </a:cubicBezTo>
                <a:cubicBezTo>
                  <a:pt x="687532" y="2496769"/>
                  <a:pt x="686850" y="2491135"/>
                  <a:pt x="686168" y="2485717"/>
                </a:cubicBezTo>
                <a:cubicBezTo>
                  <a:pt x="685845" y="2482918"/>
                  <a:pt x="685486" y="2480155"/>
                  <a:pt x="685128" y="2477356"/>
                </a:cubicBezTo>
                <a:cubicBezTo>
                  <a:pt x="684733" y="2474198"/>
                  <a:pt x="684338" y="2471112"/>
                  <a:pt x="683943" y="2468026"/>
                </a:cubicBezTo>
                <a:cubicBezTo>
                  <a:pt x="683298" y="2462931"/>
                  <a:pt x="682580" y="2457656"/>
                  <a:pt x="682078" y="2452417"/>
                </a:cubicBezTo>
                <a:cubicBezTo>
                  <a:pt x="681539" y="2446819"/>
                  <a:pt x="680965" y="2441222"/>
                  <a:pt x="680391" y="2435660"/>
                </a:cubicBezTo>
                <a:cubicBezTo>
                  <a:pt x="679279" y="2424823"/>
                  <a:pt x="678095" y="2413592"/>
                  <a:pt x="677413" y="2402468"/>
                </a:cubicBezTo>
                <a:lnTo>
                  <a:pt x="675511" y="2377637"/>
                </a:lnTo>
                <a:lnTo>
                  <a:pt x="673968" y="2347711"/>
                </a:lnTo>
                <a:close/>
                <a:moveTo>
                  <a:pt x="1405189" y="2277847"/>
                </a:moveTo>
                <a:lnTo>
                  <a:pt x="1406014" y="2305226"/>
                </a:lnTo>
                <a:lnTo>
                  <a:pt x="1406409" y="2318933"/>
                </a:lnTo>
                <a:cubicBezTo>
                  <a:pt x="1406588" y="2323490"/>
                  <a:pt x="1407091" y="2328047"/>
                  <a:pt x="1407414" y="2332604"/>
                </a:cubicBezTo>
                <a:lnTo>
                  <a:pt x="1364928" y="2335511"/>
                </a:lnTo>
                <a:cubicBezTo>
                  <a:pt x="1364605" y="2330738"/>
                  <a:pt x="1364067" y="2325966"/>
                  <a:pt x="1363888" y="2321194"/>
                </a:cubicBezTo>
                <a:lnTo>
                  <a:pt x="1363457" y="2306840"/>
                </a:lnTo>
                <a:lnTo>
                  <a:pt x="1362596" y="2278134"/>
                </a:lnTo>
                <a:close/>
                <a:moveTo>
                  <a:pt x="3333465" y="2258363"/>
                </a:moveTo>
                <a:cubicBezTo>
                  <a:pt x="3333536" y="2261090"/>
                  <a:pt x="3333644" y="2263817"/>
                  <a:pt x="3333644" y="2266544"/>
                </a:cubicBezTo>
                <a:lnTo>
                  <a:pt x="3333500" y="2274726"/>
                </a:lnTo>
                <a:lnTo>
                  <a:pt x="3333214" y="2291088"/>
                </a:lnTo>
                <a:lnTo>
                  <a:pt x="3332890" y="2307451"/>
                </a:lnTo>
                <a:lnTo>
                  <a:pt x="3332711" y="2315632"/>
                </a:lnTo>
                <a:lnTo>
                  <a:pt x="3332209" y="2323813"/>
                </a:lnTo>
                <a:lnTo>
                  <a:pt x="3156131" y="2314915"/>
                </a:lnTo>
                <a:cubicBezTo>
                  <a:pt x="3156275" y="2312654"/>
                  <a:pt x="3156454" y="2310393"/>
                  <a:pt x="3156562" y="2308133"/>
                </a:cubicBezTo>
                <a:lnTo>
                  <a:pt x="3156669" y="2301351"/>
                </a:lnTo>
                <a:lnTo>
                  <a:pt x="3156921" y="2287751"/>
                </a:lnTo>
                <a:lnTo>
                  <a:pt x="3157172" y="2274151"/>
                </a:lnTo>
                <a:lnTo>
                  <a:pt x="3157315" y="2267370"/>
                </a:lnTo>
                <a:cubicBezTo>
                  <a:pt x="3157315" y="2265109"/>
                  <a:pt x="3157208" y="2262848"/>
                  <a:pt x="3157136" y="2260588"/>
                </a:cubicBezTo>
                <a:close/>
                <a:moveTo>
                  <a:pt x="229" y="2243687"/>
                </a:moveTo>
                <a:lnTo>
                  <a:pt x="173615" y="2246019"/>
                </a:lnTo>
                <a:cubicBezTo>
                  <a:pt x="173364" y="2255457"/>
                  <a:pt x="173400" y="2264930"/>
                  <a:pt x="173472" y="2274367"/>
                </a:cubicBezTo>
                <a:lnTo>
                  <a:pt x="173615" y="2302714"/>
                </a:lnTo>
                <a:cubicBezTo>
                  <a:pt x="173866" y="2321625"/>
                  <a:pt x="174584" y="2340499"/>
                  <a:pt x="175086" y="2359373"/>
                </a:cubicBezTo>
                <a:cubicBezTo>
                  <a:pt x="176091" y="2378248"/>
                  <a:pt x="176916" y="2397122"/>
                  <a:pt x="178172" y="2415997"/>
                </a:cubicBezTo>
                <a:lnTo>
                  <a:pt x="180325" y="2444273"/>
                </a:lnTo>
                <a:cubicBezTo>
                  <a:pt x="181043" y="2453710"/>
                  <a:pt x="181725" y="2463111"/>
                  <a:pt x="182765" y="2472512"/>
                </a:cubicBezTo>
                <a:cubicBezTo>
                  <a:pt x="189906" y="2547795"/>
                  <a:pt x="201066" y="2622682"/>
                  <a:pt x="216208" y="2696817"/>
                </a:cubicBezTo>
                <a:cubicBezTo>
                  <a:pt x="231351" y="2770915"/>
                  <a:pt x="250441" y="2844223"/>
                  <a:pt x="273441" y="2916312"/>
                </a:cubicBezTo>
                <a:cubicBezTo>
                  <a:pt x="296550" y="2988365"/>
                  <a:pt x="323570" y="3059126"/>
                  <a:pt x="354250" y="3128237"/>
                </a:cubicBezTo>
                <a:cubicBezTo>
                  <a:pt x="415610" y="3266494"/>
                  <a:pt x="491753" y="3397861"/>
                  <a:pt x="580635" y="3519827"/>
                </a:cubicBezTo>
                <a:cubicBezTo>
                  <a:pt x="669553" y="3641865"/>
                  <a:pt x="771604" y="3754717"/>
                  <a:pt x="884851" y="3855081"/>
                </a:cubicBezTo>
                <a:lnTo>
                  <a:pt x="769702" y="3984690"/>
                </a:lnTo>
                <a:cubicBezTo>
                  <a:pt x="647126" y="3876037"/>
                  <a:pt x="536643" y="3753891"/>
                  <a:pt x="440548" y="3621950"/>
                </a:cubicBezTo>
                <a:cubicBezTo>
                  <a:pt x="344526" y="3490188"/>
                  <a:pt x="262210" y="3348199"/>
                  <a:pt x="195755" y="3198532"/>
                </a:cubicBezTo>
                <a:cubicBezTo>
                  <a:pt x="162563" y="3123751"/>
                  <a:pt x="133319" y="3047106"/>
                  <a:pt x="108308" y="2969132"/>
                </a:cubicBezTo>
                <a:cubicBezTo>
                  <a:pt x="83406" y="2891122"/>
                  <a:pt x="62701" y="2811749"/>
                  <a:pt x="46339" y="2731515"/>
                </a:cubicBezTo>
                <a:cubicBezTo>
                  <a:pt x="29940" y="2651281"/>
                  <a:pt x="17883" y="2570222"/>
                  <a:pt x="10133" y="2488767"/>
                </a:cubicBezTo>
                <a:cubicBezTo>
                  <a:pt x="9020" y="2478613"/>
                  <a:pt x="8267" y="2468386"/>
                  <a:pt x="7477" y="2458195"/>
                </a:cubicBezTo>
                <a:lnTo>
                  <a:pt x="5145" y="2427587"/>
                </a:lnTo>
                <a:cubicBezTo>
                  <a:pt x="3781" y="2407170"/>
                  <a:pt x="2884" y="2386752"/>
                  <a:pt x="1808" y="2366335"/>
                </a:cubicBezTo>
                <a:cubicBezTo>
                  <a:pt x="1234" y="2345881"/>
                  <a:pt x="480" y="2325464"/>
                  <a:pt x="193" y="2305011"/>
                </a:cubicBezTo>
                <a:lnTo>
                  <a:pt x="50" y="2274331"/>
                </a:lnTo>
                <a:cubicBezTo>
                  <a:pt x="-22" y="2264104"/>
                  <a:pt x="-58" y="2253878"/>
                  <a:pt x="229" y="2243687"/>
                </a:cubicBezTo>
                <a:close/>
                <a:moveTo>
                  <a:pt x="3952840" y="2220363"/>
                </a:moveTo>
                <a:cubicBezTo>
                  <a:pt x="3953665" y="2241068"/>
                  <a:pt x="3953522" y="2261772"/>
                  <a:pt x="3953665" y="2282476"/>
                </a:cubicBezTo>
                <a:cubicBezTo>
                  <a:pt x="3953234" y="2303181"/>
                  <a:pt x="3953091" y="2323885"/>
                  <a:pt x="3951943" y="2344590"/>
                </a:cubicBezTo>
                <a:lnTo>
                  <a:pt x="3847703" y="2339961"/>
                </a:lnTo>
                <a:cubicBezTo>
                  <a:pt x="3848779" y="2320548"/>
                  <a:pt x="3848887" y="2301135"/>
                  <a:pt x="3849318" y="2281723"/>
                </a:cubicBezTo>
                <a:cubicBezTo>
                  <a:pt x="3849174" y="2262310"/>
                  <a:pt x="3849318" y="2242862"/>
                  <a:pt x="3848528" y="2223485"/>
                </a:cubicBezTo>
                <a:close/>
                <a:moveTo>
                  <a:pt x="1502252" y="2209777"/>
                </a:moveTo>
                <a:cubicBezTo>
                  <a:pt x="1502037" y="2213114"/>
                  <a:pt x="1501822" y="2216487"/>
                  <a:pt x="1501570" y="2219825"/>
                </a:cubicBezTo>
                <a:cubicBezTo>
                  <a:pt x="1500745" y="2231737"/>
                  <a:pt x="1499884" y="2244081"/>
                  <a:pt x="1499956" y="2256210"/>
                </a:cubicBezTo>
                <a:lnTo>
                  <a:pt x="1499705" y="2268553"/>
                </a:lnTo>
                <a:cubicBezTo>
                  <a:pt x="1499705" y="2269881"/>
                  <a:pt x="1499669" y="2271281"/>
                  <a:pt x="1499633" y="2272644"/>
                </a:cubicBezTo>
                <a:cubicBezTo>
                  <a:pt x="1499561" y="2275407"/>
                  <a:pt x="1499489" y="2277991"/>
                  <a:pt x="1499633" y="2280646"/>
                </a:cubicBezTo>
                <a:lnTo>
                  <a:pt x="1500315" y="2302857"/>
                </a:lnTo>
                <a:lnTo>
                  <a:pt x="1580692" y="2299556"/>
                </a:lnTo>
                <a:lnTo>
                  <a:pt x="1580082" y="2280036"/>
                </a:lnTo>
                <a:cubicBezTo>
                  <a:pt x="1579903" y="2277596"/>
                  <a:pt x="1580011" y="2275048"/>
                  <a:pt x="1580082" y="2272608"/>
                </a:cubicBezTo>
                <a:cubicBezTo>
                  <a:pt x="1580118" y="2271388"/>
                  <a:pt x="1580154" y="2270204"/>
                  <a:pt x="1580154" y="2268984"/>
                </a:cubicBezTo>
                <a:lnTo>
                  <a:pt x="1580369" y="2258004"/>
                </a:lnTo>
                <a:cubicBezTo>
                  <a:pt x="1580262" y="2247454"/>
                  <a:pt x="1581015" y="2236725"/>
                  <a:pt x="1581733" y="2226319"/>
                </a:cubicBezTo>
                <a:cubicBezTo>
                  <a:pt x="1581948" y="2223054"/>
                  <a:pt x="1582199" y="2219753"/>
                  <a:pt x="1582379" y="2216487"/>
                </a:cubicBezTo>
                <a:close/>
                <a:moveTo>
                  <a:pt x="4414043" y="2209670"/>
                </a:moveTo>
                <a:cubicBezTo>
                  <a:pt x="4415011" y="2236080"/>
                  <a:pt x="4414868" y="2262525"/>
                  <a:pt x="4414940" y="2288971"/>
                </a:cubicBezTo>
                <a:lnTo>
                  <a:pt x="4414150" y="2328622"/>
                </a:lnTo>
                <a:cubicBezTo>
                  <a:pt x="4414078" y="2335224"/>
                  <a:pt x="4413827" y="2341827"/>
                  <a:pt x="4413504" y="2348429"/>
                </a:cubicBezTo>
                <a:lnTo>
                  <a:pt x="4412643" y="2368237"/>
                </a:lnTo>
                <a:lnTo>
                  <a:pt x="4308403" y="2363464"/>
                </a:lnTo>
                <a:lnTo>
                  <a:pt x="4309229" y="2344626"/>
                </a:lnTo>
                <a:cubicBezTo>
                  <a:pt x="4309551" y="2338346"/>
                  <a:pt x="4309767" y="2332067"/>
                  <a:pt x="4309838" y="2325787"/>
                </a:cubicBezTo>
                <a:lnTo>
                  <a:pt x="4310592" y="2288074"/>
                </a:lnTo>
                <a:cubicBezTo>
                  <a:pt x="4310520" y="2262920"/>
                  <a:pt x="4310664" y="2237766"/>
                  <a:pt x="4309731" y="2212648"/>
                </a:cubicBezTo>
                <a:close/>
                <a:moveTo>
                  <a:pt x="1497803" y="2204610"/>
                </a:moveTo>
                <a:lnTo>
                  <a:pt x="1587402" y="2212074"/>
                </a:lnTo>
                <a:lnTo>
                  <a:pt x="1587259" y="2214370"/>
                </a:lnTo>
                <a:cubicBezTo>
                  <a:pt x="1587008" y="2218425"/>
                  <a:pt x="1586757" y="2222516"/>
                  <a:pt x="1586469" y="2226570"/>
                </a:cubicBezTo>
                <a:cubicBezTo>
                  <a:pt x="1585752" y="2236869"/>
                  <a:pt x="1584998" y="2247490"/>
                  <a:pt x="1585106" y="2257932"/>
                </a:cubicBezTo>
                <a:lnTo>
                  <a:pt x="1584891" y="2268948"/>
                </a:lnTo>
                <a:cubicBezTo>
                  <a:pt x="1584891" y="2270168"/>
                  <a:pt x="1584855" y="2271388"/>
                  <a:pt x="1584783" y="2272644"/>
                </a:cubicBezTo>
                <a:cubicBezTo>
                  <a:pt x="1584711" y="2275084"/>
                  <a:pt x="1584639" y="2277381"/>
                  <a:pt x="1584783" y="2279677"/>
                </a:cubicBezTo>
                <a:lnTo>
                  <a:pt x="1585537" y="2303970"/>
                </a:lnTo>
                <a:lnTo>
                  <a:pt x="1495721" y="2307773"/>
                </a:lnTo>
                <a:lnTo>
                  <a:pt x="1494896" y="2280861"/>
                </a:lnTo>
                <a:cubicBezTo>
                  <a:pt x="1494717" y="2278098"/>
                  <a:pt x="1494789" y="2275263"/>
                  <a:pt x="1494896" y="2272501"/>
                </a:cubicBezTo>
                <a:cubicBezTo>
                  <a:pt x="1494932" y="2271173"/>
                  <a:pt x="1494968" y="2269845"/>
                  <a:pt x="1494968" y="2268482"/>
                </a:cubicBezTo>
                <a:lnTo>
                  <a:pt x="1495219" y="2256174"/>
                </a:lnTo>
                <a:cubicBezTo>
                  <a:pt x="1495147" y="2243938"/>
                  <a:pt x="1496009" y="2231522"/>
                  <a:pt x="1496834" y="2219501"/>
                </a:cubicBezTo>
                <a:cubicBezTo>
                  <a:pt x="1497121" y="2215339"/>
                  <a:pt x="1497408" y="2211213"/>
                  <a:pt x="1497659" y="2207050"/>
                </a:cubicBezTo>
                <a:close/>
                <a:moveTo>
                  <a:pt x="1176399" y="2110489"/>
                </a:moveTo>
                <a:lnTo>
                  <a:pt x="1260760" y="2122833"/>
                </a:lnTo>
                <a:cubicBezTo>
                  <a:pt x="1239087" y="2269773"/>
                  <a:pt x="1250031" y="2421522"/>
                  <a:pt x="1291870" y="2564049"/>
                </a:cubicBezTo>
                <a:cubicBezTo>
                  <a:pt x="1312790" y="2635349"/>
                  <a:pt x="1341353" y="2704244"/>
                  <a:pt x="1376697" y="2769371"/>
                </a:cubicBezTo>
                <a:cubicBezTo>
                  <a:pt x="1412078" y="2834570"/>
                  <a:pt x="1454420" y="2896146"/>
                  <a:pt x="1503149" y="2952266"/>
                </a:cubicBezTo>
                <a:lnTo>
                  <a:pt x="1438703" y="3007957"/>
                </a:lnTo>
                <a:cubicBezTo>
                  <a:pt x="1385955" y="2947207"/>
                  <a:pt x="1340097" y="2880536"/>
                  <a:pt x="1301846" y="2810062"/>
                </a:cubicBezTo>
                <a:cubicBezTo>
                  <a:pt x="1263630" y="2739660"/>
                  <a:pt x="1232735" y="2665203"/>
                  <a:pt x="1210093" y="2588019"/>
                </a:cubicBezTo>
                <a:cubicBezTo>
                  <a:pt x="1164773" y="2433722"/>
                  <a:pt x="1152968" y="2269414"/>
                  <a:pt x="1176399" y="2110489"/>
                </a:cubicBezTo>
                <a:close/>
                <a:moveTo>
                  <a:pt x="3246843" y="2099365"/>
                </a:moveTo>
                <a:cubicBezTo>
                  <a:pt x="3248422" y="2108372"/>
                  <a:pt x="3250180" y="2117306"/>
                  <a:pt x="3251580" y="2126313"/>
                </a:cubicBezTo>
                <a:lnTo>
                  <a:pt x="3255096" y="2153476"/>
                </a:lnTo>
                <a:lnTo>
                  <a:pt x="3111636" y="2171131"/>
                </a:lnTo>
                <a:lnTo>
                  <a:pt x="3108694" y="2148022"/>
                </a:lnTo>
                <a:cubicBezTo>
                  <a:pt x="3107510" y="2140343"/>
                  <a:pt x="3105967" y="2132736"/>
                  <a:pt x="3104639" y="2125093"/>
                </a:cubicBezTo>
                <a:close/>
                <a:moveTo>
                  <a:pt x="1531999" y="2049058"/>
                </a:moveTo>
                <a:cubicBezTo>
                  <a:pt x="1531604" y="2050242"/>
                  <a:pt x="1531246" y="2051426"/>
                  <a:pt x="1530887" y="2052610"/>
                </a:cubicBezTo>
                <a:lnTo>
                  <a:pt x="1521450" y="2088242"/>
                </a:lnTo>
                <a:cubicBezTo>
                  <a:pt x="1521163" y="2089426"/>
                  <a:pt x="1520911" y="2090682"/>
                  <a:pt x="1520660" y="2091902"/>
                </a:cubicBezTo>
                <a:lnTo>
                  <a:pt x="1520194" y="2094127"/>
                </a:lnTo>
                <a:cubicBezTo>
                  <a:pt x="1519297" y="2098540"/>
                  <a:pt x="1518328" y="2102918"/>
                  <a:pt x="1517359" y="2107332"/>
                </a:cubicBezTo>
                <a:cubicBezTo>
                  <a:pt x="1515062" y="2117953"/>
                  <a:pt x="1512658" y="2128933"/>
                  <a:pt x="1511044" y="2139877"/>
                </a:cubicBezTo>
                <a:lnTo>
                  <a:pt x="1590345" y="2153190"/>
                </a:lnTo>
                <a:cubicBezTo>
                  <a:pt x="1591744" y="2143717"/>
                  <a:pt x="1593790" y="2134316"/>
                  <a:pt x="1595799" y="2125201"/>
                </a:cubicBezTo>
                <a:cubicBezTo>
                  <a:pt x="1596732" y="2120931"/>
                  <a:pt x="1597665" y="2116697"/>
                  <a:pt x="1598526" y="2112427"/>
                </a:cubicBezTo>
                <a:lnTo>
                  <a:pt x="1598957" y="2110382"/>
                </a:lnTo>
                <a:cubicBezTo>
                  <a:pt x="1599208" y="2109233"/>
                  <a:pt x="1599423" y="2108121"/>
                  <a:pt x="1599674" y="2106973"/>
                </a:cubicBezTo>
                <a:lnTo>
                  <a:pt x="1608143" y="2075109"/>
                </a:lnTo>
                <a:cubicBezTo>
                  <a:pt x="1608430" y="2074068"/>
                  <a:pt x="1608753" y="2073063"/>
                  <a:pt x="1609076" y="2072059"/>
                </a:cubicBezTo>
                <a:close/>
                <a:moveTo>
                  <a:pt x="1528913" y="2043137"/>
                </a:moveTo>
                <a:lnTo>
                  <a:pt x="1615104" y="2068829"/>
                </a:lnTo>
                <a:lnTo>
                  <a:pt x="1613776" y="2073063"/>
                </a:lnTo>
                <a:cubicBezTo>
                  <a:pt x="1613418" y="2074140"/>
                  <a:pt x="1613059" y="2075216"/>
                  <a:pt x="1612772" y="2076293"/>
                </a:cubicBezTo>
                <a:lnTo>
                  <a:pt x="1604339" y="2108121"/>
                </a:lnTo>
                <a:cubicBezTo>
                  <a:pt x="1604088" y="2109126"/>
                  <a:pt x="1603873" y="2110238"/>
                  <a:pt x="1603657" y="2111315"/>
                </a:cubicBezTo>
                <a:lnTo>
                  <a:pt x="1603227" y="2113360"/>
                </a:lnTo>
                <a:cubicBezTo>
                  <a:pt x="1602366" y="2117630"/>
                  <a:pt x="1601433" y="2121900"/>
                  <a:pt x="1600500" y="2126170"/>
                </a:cubicBezTo>
                <a:cubicBezTo>
                  <a:pt x="1598347" y="2136002"/>
                  <a:pt x="1596158" y="2146157"/>
                  <a:pt x="1594794" y="2156240"/>
                </a:cubicBezTo>
                <a:lnTo>
                  <a:pt x="1594399" y="2158680"/>
                </a:lnTo>
                <a:lnTo>
                  <a:pt x="1505697" y="2143789"/>
                </a:lnTo>
                <a:lnTo>
                  <a:pt x="1506020" y="2141492"/>
                </a:lnTo>
                <a:cubicBezTo>
                  <a:pt x="1507671" y="2129615"/>
                  <a:pt x="1510254" y="2117774"/>
                  <a:pt x="1512730" y="2106327"/>
                </a:cubicBezTo>
                <a:cubicBezTo>
                  <a:pt x="1513699" y="2101913"/>
                  <a:pt x="1514632" y="2097536"/>
                  <a:pt x="1515565" y="2093122"/>
                </a:cubicBezTo>
                <a:lnTo>
                  <a:pt x="1516031" y="2090933"/>
                </a:lnTo>
                <a:cubicBezTo>
                  <a:pt x="1516283" y="2089641"/>
                  <a:pt x="1516570" y="2088350"/>
                  <a:pt x="1516857" y="2087058"/>
                </a:cubicBezTo>
                <a:lnTo>
                  <a:pt x="1526330" y="2051354"/>
                </a:lnTo>
                <a:cubicBezTo>
                  <a:pt x="1526688" y="2050027"/>
                  <a:pt x="1527119" y="2048735"/>
                  <a:pt x="1527550" y="2047443"/>
                </a:cubicBezTo>
                <a:close/>
                <a:moveTo>
                  <a:pt x="701275" y="2024551"/>
                </a:moveTo>
                <a:cubicBezTo>
                  <a:pt x="700844" y="2027063"/>
                  <a:pt x="700449" y="2029574"/>
                  <a:pt x="700055" y="2032086"/>
                </a:cubicBezTo>
                <a:lnTo>
                  <a:pt x="694852" y="2069225"/>
                </a:lnTo>
                <a:lnTo>
                  <a:pt x="690546" y="2106400"/>
                </a:lnTo>
                <a:lnTo>
                  <a:pt x="687101" y="2143646"/>
                </a:lnTo>
                <a:cubicBezTo>
                  <a:pt x="686706" y="2148634"/>
                  <a:pt x="686383" y="2153693"/>
                  <a:pt x="686024" y="2158717"/>
                </a:cubicBezTo>
                <a:cubicBezTo>
                  <a:pt x="685809" y="2161982"/>
                  <a:pt x="685594" y="2165248"/>
                  <a:pt x="685379" y="2168477"/>
                </a:cubicBezTo>
                <a:cubicBezTo>
                  <a:pt x="684446" y="2179924"/>
                  <a:pt x="683979" y="2191586"/>
                  <a:pt x="683513" y="2202853"/>
                </a:cubicBezTo>
                <a:cubicBezTo>
                  <a:pt x="683369" y="2206334"/>
                  <a:pt x="683226" y="2209886"/>
                  <a:pt x="683082" y="2213403"/>
                </a:cubicBezTo>
                <a:lnTo>
                  <a:pt x="846708" y="2219072"/>
                </a:lnTo>
                <a:cubicBezTo>
                  <a:pt x="846852" y="2215771"/>
                  <a:pt x="846995" y="2212470"/>
                  <a:pt x="847139" y="2209168"/>
                </a:cubicBezTo>
                <a:cubicBezTo>
                  <a:pt x="847533" y="2199301"/>
                  <a:pt x="847964" y="2189110"/>
                  <a:pt x="848789" y="2179063"/>
                </a:cubicBezTo>
                <a:lnTo>
                  <a:pt x="850296" y="2156851"/>
                </a:lnTo>
                <a:lnTo>
                  <a:pt x="853382" y="2123372"/>
                </a:lnTo>
                <a:lnTo>
                  <a:pt x="857258" y="2089965"/>
                </a:lnTo>
                <a:lnTo>
                  <a:pt x="861922" y="2056666"/>
                </a:lnTo>
                <a:cubicBezTo>
                  <a:pt x="862245" y="2054513"/>
                  <a:pt x="862604" y="2052396"/>
                  <a:pt x="862963" y="2050315"/>
                </a:cubicBezTo>
                <a:close/>
                <a:moveTo>
                  <a:pt x="693344" y="2013463"/>
                </a:moveTo>
                <a:lnTo>
                  <a:pt x="874123" y="2042277"/>
                </a:lnTo>
                <a:lnTo>
                  <a:pt x="873333" y="2047049"/>
                </a:lnTo>
                <a:cubicBezTo>
                  <a:pt x="873118" y="2048449"/>
                  <a:pt x="872867" y="2049812"/>
                  <a:pt x="872651" y="2051212"/>
                </a:cubicBezTo>
                <a:cubicBezTo>
                  <a:pt x="872257" y="2053472"/>
                  <a:pt x="871898" y="2055733"/>
                  <a:pt x="871539" y="2058030"/>
                </a:cubicBezTo>
                <a:lnTo>
                  <a:pt x="866874" y="2091185"/>
                </a:lnTo>
                <a:lnTo>
                  <a:pt x="863035" y="2124377"/>
                </a:lnTo>
                <a:lnTo>
                  <a:pt x="859985" y="2157641"/>
                </a:lnTo>
                <a:lnTo>
                  <a:pt x="858478" y="2179816"/>
                </a:lnTo>
                <a:cubicBezTo>
                  <a:pt x="857652" y="2189756"/>
                  <a:pt x="857222" y="2199839"/>
                  <a:pt x="856827" y="2209599"/>
                </a:cubicBezTo>
                <a:cubicBezTo>
                  <a:pt x="856612" y="2214515"/>
                  <a:pt x="856432" y="2219431"/>
                  <a:pt x="856181" y="2224347"/>
                </a:cubicBezTo>
                <a:lnTo>
                  <a:pt x="855894" y="2229047"/>
                </a:lnTo>
                <a:lnTo>
                  <a:pt x="672963" y="2222732"/>
                </a:lnTo>
                <a:lnTo>
                  <a:pt x="673214" y="2217852"/>
                </a:lnTo>
                <a:cubicBezTo>
                  <a:pt x="673465" y="2212721"/>
                  <a:pt x="673681" y="2207589"/>
                  <a:pt x="673896" y="2202422"/>
                </a:cubicBezTo>
                <a:cubicBezTo>
                  <a:pt x="674362" y="2191048"/>
                  <a:pt x="674865" y="2179314"/>
                  <a:pt x="675798" y="2167724"/>
                </a:cubicBezTo>
                <a:cubicBezTo>
                  <a:pt x="676013" y="2164530"/>
                  <a:pt x="676228" y="2161301"/>
                  <a:pt x="676444" y="2158035"/>
                </a:cubicBezTo>
                <a:cubicBezTo>
                  <a:pt x="676767" y="2152940"/>
                  <a:pt x="677125" y="2147845"/>
                  <a:pt x="677520" y="2142749"/>
                </a:cubicBezTo>
                <a:lnTo>
                  <a:pt x="680965" y="2105323"/>
                </a:lnTo>
                <a:lnTo>
                  <a:pt x="685307" y="2067933"/>
                </a:lnTo>
                <a:lnTo>
                  <a:pt x="690546" y="2030651"/>
                </a:lnTo>
                <a:cubicBezTo>
                  <a:pt x="690940" y="2027960"/>
                  <a:pt x="691371" y="2025340"/>
                  <a:pt x="691837" y="2022721"/>
                </a:cubicBezTo>
                <a:close/>
                <a:moveTo>
                  <a:pt x="4392800" y="1964733"/>
                </a:moveTo>
                <a:lnTo>
                  <a:pt x="4395204" y="1981239"/>
                </a:lnTo>
                <a:lnTo>
                  <a:pt x="4397321" y="1997781"/>
                </a:lnTo>
                <a:lnTo>
                  <a:pt x="4401448" y="2030829"/>
                </a:lnTo>
                <a:lnTo>
                  <a:pt x="4404821" y="2063985"/>
                </a:lnTo>
                <a:lnTo>
                  <a:pt x="4406507" y="2080563"/>
                </a:lnTo>
                <a:lnTo>
                  <a:pt x="4407835" y="2097177"/>
                </a:lnTo>
                <a:lnTo>
                  <a:pt x="4050082" y="2126457"/>
                </a:lnTo>
                <a:lnTo>
                  <a:pt x="4049006" y="2112642"/>
                </a:lnTo>
                <a:lnTo>
                  <a:pt x="4047571" y="2098863"/>
                </a:lnTo>
                <a:lnTo>
                  <a:pt x="4044808" y="2071341"/>
                </a:lnTo>
                <a:lnTo>
                  <a:pt x="4041327" y="2043855"/>
                </a:lnTo>
                <a:lnTo>
                  <a:pt x="4039605" y="2030147"/>
                </a:lnTo>
                <a:lnTo>
                  <a:pt x="4037595" y="2016440"/>
                </a:lnTo>
                <a:close/>
                <a:moveTo>
                  <a:pt x="3271926" y="1919232"/>
                </a:moveTo>
                <a:cubicBezTo>
                  <a:pt x="3278851" y="1939937"/>
                  <a:pt x="3286494" y="1960390"/>
                  <a:pt x="3292056" y="1981525"/>
                </a:cubicBezTo>
                <a:lnTo>
                  <a:pt x="3122761" y="2030792"/>
                </a:lnTo>
                <a:cubicBezTo>
                  <a:pt x="3118239" y="2013209"/>
                  <a:pt x="3111708" y="1996237"/>
                  <a:pt x="3106039" y="1979013"/>
                </a:cubicBezTo>
                <a:close/>
                <a:moveTo>
                  <a:pt x="3144721" y="1808749"/>
                </a:moveTo>
                <a:lnTo>
                  <a:pt x="3157352" y="1833042"/>
                </a:lnTo>
                <a:lnTo>
                  <a:pt x="3163632" y="1845170"/>
                </a:lnTo>
                <a:lnTo>
                  <a:pt x="3169337" y="1857586"/>
                </a:lnTo>
                <a:lnTo>
                  <a:pt x="3038615" y="1919232"/>
                </a:lnTo>
                <a:lnTo>
                  <a:pt x="3033771" y="1908611"/>
                </a:lnTo>
                <a:lnTo>
                  <a:pt x="3028353" y="1898241"/>
                </a:lnTo>
                <a:lnTo>
                  <a:pt x="3017588" y="1877536"/>
                </a:lnTo>
                <a:close/>
                <a:moveTo>
                  <a:pt x="2987194" y="1774445"/>
                </a:moveTo>
                <a:cubicBezTo>
                  <a:pt x="2992936" y="1781873"/>
                  <a:pt x="2997887" y="1789839"/>
                  <a:pt x="3003055" y="1797697"/>
                </a:cubicBezTo>
                <a:lnTo>
                  <a:pt x="2969971" y="1819658"/>
                </a:lnTo>
                <a:cubicBezTo>
                  <a:pt x="2965055" y="1812194"/>
                  <a:pt x="2960318" y="1804587"/>
                  <a:pt x="2954828" y="1797482"/>
                </a:cubicBezTo>
                <a:close/>
                <a:moveTo>
                  <a:pt x="1515673" y="1762497"/>
                </a:moveTo>
                <a:lnTo>
                  <a:pt x="1628094" y="1836416"/>
                </a:lnTo>
                <a:cubicBezTo>
                  <a:pt x="1622604" y="1844059"/>
                  <a:pt x="1618047" y="1852240"/>
                  <a:pt x="1613131" y="1860242"/>
                </a:cubicBezTo>
                <a:lnTo>
                  <a:pt x="1498162" y="1790342"/>
                </a:lnTo>
                <a:cubicBezTo>
                  <a:pt x="1503939" y="1781012"/>
                  <a:pt x="1509357" y="1771432"/>
                  <a:pt x="1515673" y="1762497"/>
                </a:cubicBezTo>
                <a:close/>
                <a:moveTo>
                  <a:pt x="2956946" y="1734579"/>
                </a:moveTo>
                <a:lnTo>
                  <a:pt x="2965809" y="1745488"/>
                </a:lnTo>
                <a:cubicBezTo>
                  <a:pt x="2968859" y="1749040"/>
                  <a:pt x="2971407" y="1753023"/>
                  <a:pt x="2974242" y="1756755"/>
                </a:cubicBezTo>
                <a:lnTo>
                  <a:pt x="2942485" y="1780581"/>
                </a:lnTo>
                <a:cubicBezTo>
                  <a:pt x="2939794" y="1777029"/>
                  <a:pt x="2937354" y="1773225"/>
                  <a:pt x="2934447" y="1769852"/>
                </a:cubicBezTo>
                <a:lnTo>
                  <a:pt x="2925979" y="1759446"/>
                </a:lnTo>
                <a:close/>
                <a:moveTo>
                  <a:pt x="1552704" y="1710251"/>
                </a:moveTo>
                <a:lnTo>
                  <a:pt x="1659743" y="1791777"/>
                </a:lnTo>
                <a:cubicBezTo>
                  <a:pt x="1654181" y="1799312"/>
                  <a:pt x="1648368" y="1806704"/>
                  <a:pt x="1642949" y="1814347"/>
                </a:cubicBezTo>
                <a:lnTo>
                  <a:pt x="1533076" y="1736697"/>
                </a:lnTo>
                <a:cubicBezTo>
                  <a:pt x="1539427" y="1727762"/>
                  <a:pt x="1546173" y="1719078"/>
                  <a:pt x="1552704" y="1710251"/>
                </a:cubicBezTo>
                <a:close/>
                <a:moveTo>
                  <a:pt x="2924400" y="1696507"/>
                </a:moveTo>
                <a:cubicBezTo>
                  <a:pt x="2930608" y="1703540"/>
                  <a:pt x="2937067" y="1710358"/>
                  <a:pt x="2943095" y="1717534"/>
                </a:cubicBezTo>
                <a:lnTo>
                  <a:pt x="2912810" y="1743191"/>
                </a:lnTo>
                <a:cubicBezTo>
                  <a:pt x="2907069" y="1736337"/>
                  <a:pt x="2900897" y="1729842"/>
                  <a:pt x="2894976" y="1723168"/>
                </a:cubicBezTo>
                <a:close/>
                <a:moveTo>
                  <a:pt x="4175780" y="1667013"/>
                </a:moveTo>
                <a:cubicBezTo>
                  <a:pt x="4181306" y="1684739"/>
                  <a:pt x="4186796" y="1702501"/>
                  <a:pt x="4192071" y="1720335"/>
                </a:cubicBezTo>
                <a:lnTo>
                  <a:pt x="4199570" y="1747175"/>
                </a:lnTo>
                <a:cubicBezTo>
                  <a:pt x="4202082" y="1756110"/>
                  <a:pt x="4204594" y="1765045"/>
                  <a:pt x="4206783" y="1774088"/>
                </a:cubicBezTo>
                <a:lnTo>
                  <a:pt x="3922088" y="1848042"/>
                </a:lnTo>
                <a:cubicBezTo>
                  <a:pt x="3920222" y="1840363"/>
                  <a:pt x="3918105" y="1832756"/>
                  <a:pt x="3915952" y="1825149"/>
                </a:cubicBezTo>
                <a:lnTo>
                  <a:pt x="3909565" y="1802327"/>
                </a:lnTo>
                <a:cubicBezTo>
                  <a:pt x="3905079" y="1787185"/>
                  <a:pt x="3900379" y="1772078"/>
                  <a:pt x="3895714" y="1757007"/>
                </a:cubicBezTo>
                <a:close/>
                <a:moveTo>
                  <a:pt x="1851106" y="1664464"/>
                </a:moveTo>
                <a:lnTo>
                  <a:pt x="1875937" y="1699055"/>
                </a:lnTo>
                <a:lnTo>
                  <a:pt x="1858247" y="1711937"/>
                </a:lnTo>
                <a:cubicBezTo>
                  <a:pt x="1852505" y="1716422"/>
                  <a:pt x="1846943" y="1721159"/>
                  <a:pt x="1841238" y="1725716"/>
                </a:cubicBezTo>
                <a:lnTo>
                  <a:pt x="1814290" y="1692740"/>
                </a:lnTo>
                <a:cubicBezTo>
                  <a:pt x="1820318" y="1687895"/>
                  <a:pt x="1826239" y="1682908"/>
                  <a:pt x="1832339" y="1678135"/>
                </a:cubicBezTo>
                <a:close/>
                <a:moveTo>
                  <a:pt x="1593108" y="1660624"/>
                </a:moveTo>
                <a:lnTo>
                  <a:pt x="1694226" y="1749398"/>
                </a:lnTo>
                <a:cubicBezTo>
                  <a:pt x="1692612" y="1751085"/>
                  <a:pt x="1691068" y="1752879"/>
                  <a:pt x="1689633" y="1754709"/>
                </a:cubicBezTo>
                <a:lnTo>
                  <a:pt x="1685184" y="1760127"/>
                </a:lnTo>
                <a:lnTo>
                  <a:pt x="1676213" y="1770964"/>
                </a:lnTo>
                <a:lnTo>
                  <a:pt x="1571973" y="1685850"/>
                </a:lnTo>
                <a:lnTo>
                  <a:pt x="1582487" y="1673183"/>
                </a:lnTo>
                <a:lnTo>
                  <a:pt x="1587726" y="1666832"/>
                </a:lnTo>
                <a:cubicBezTo>
                  <a:pt x="1589448" y="1664679"/>
                  <a:pt x="1591242" y="1662598"/>
                  <a:pt x="1593108" y="1660624"/>
                </a:cubicBezTo>
                <a:close/>
                <a:moveTo>
                  <a:pt x="3383198" y="1653664"/>
                </a:moveTo>
                <a:lnTo>
                  <a:pt x="3233243" y="1738706"/>
                </a:lnTo>
                <a:cubicBezTo>
                  <a:pt x="3237406" y="1745739"/>
                  <a:pt x="3241210" y="1753023"/>
                  <a:pt x="3244870" y="1760092"/>
                </a:cubicBezTo>
                <a:cubicBezTo>
                  <a:pt x="3246305" y="1762891"/>
                  <a:pt x="3247776" y="1765690"/>
                  <a:pt x="3249247" y="1768489"/>
                </a:cubicBezTo>
                <a:lnTo>
                  <a:pt x="3257572" y="1784529"/>
                </a:lnTo>
                <a:cubicBezTo>
                  <a:pt x="3258433" y="1786215"/>
                  <a:pt x="3259294" y="1787866"/>
                  <a:pt x="3260156" y="1789516"/>
                </a:cubicBezTo>
                <a:cubicBezTo>
                  <a:pt x="3262057" y="1793140"/>
                  <a:pt x="3264031" y="1796908"/>
                  <a:pt x="3265718" y="1800784"/>
                </a:cubicBezTo>
                <a:lnTo>
                  <a:pt x="3280753" y="1833545"/>
                </a:lnTo>
                <a:cubicBezTo>
                  <a:pt x="3281614" y="1835482"/>
                  <a:pt x="3282475" y="1837348"/>
                  <a:pt x="3283336" y="1839214"/>
                </a:cubicBezTo>
                <a:cubicBezTo>
                  <a:pt x="3284987" y="1842767"/>
                  <a:pt x="3286673" y="1846427"/>
                  <a:pt x="3288108" y="1850158"/>
                </a:cubicBezTo>
                <a:lnTo>
                  <a:pt x="3294819" y="1866916"/>
                </a:lnTo>
                <a:cubicBezTo>
                  <a:pt x="3296218" y="1870468"/>
                  <a:pt x="3297618" y="1873985"/>
                  <a:pt x="3299017" y="1877501"/>
                </a:cubicBezTo>
                <a:cubicBezTo>
                  <a:pt x="3302031" y="1885037"/>
                  <a:pt x="3305153" y="1892859"/>
                  <a:pt x="3308024" y="1900610"/>
                </a:cubicBezTo>
                <a:lnTo>
                  <a:pt x="3319722" y="1934878"/>
                </a:lnTo>
                <a:cubicBezTo>
                  <a:pt x="3320367" y="1936852"/>
                  <a:pt x="3321049" y="1938825"/>
                  <a:pt x="3321731" y="1940763"/>
                </a:cubicBezTo>
                <a:cubicBezTo>
                  <a:pt x="3322987" y="1944459"/>
                  <a:pt x="3324314" y="1948298"/>
                  <a:pt x="3325427" y="1952138"/>
                </a:cubicBezTo>
                <a:lnTo>
                  <a:pt x="3330415" y="1969541"/>
                </a:lnTo>
                <a:cubicBezTo>
                  <a:pt x="3331419" y="1973165"/>
                  <a:pt x="3332460" y="1976789"/>
                  <a:pt x="3333500" y="1980378"/>
                </a:cubicBezTo>
                <a:cubicBezTo>
                  <a:pt x="3335761" y="1988236"/>
                  <a:pt x="3338094" y="1996345"/>
                  <a:pt x="3340175" y="2004419"/>
                </a:cubicBezTo>
                <a:cubicBezTo>
                  <a:pt x="3364252" y="2100908"/>
                  <a:pt x="3375447" y="2196787"/>
                  <a:pt x="3373438" y="2289437"/>
                </a:cubicBezTo>
                <a:lnTo>
                  <a:pt x="3545820" y="2292667"/>
                </a:lnTo>
                <a:cubicBezTo>
                  <a:pt x="3548116" y="2184515"/>
                  <a:pt x="3535126" y="2073207"/>
                  <a:pt x="3507246" y="1961718"/>
                </a:cubicBezTo>
                <a:cubicBezTo>
                  <a:pt x="3504626" y="1951671"/>
                  <a:pt x="3501720" y="1941481"/>
                  <a:pt x="3498885" y="1931613"/>
                </a:cubicBezTo>
                <a:lnTo>
                  <a:pt x="3490058" y="1901005"/>
                </a:lnTo>
                <a:cubicBezTo>
                  <a:pt x="3488730" y="1896555"/>
                  <a:pt x="3487187" y="1892070"/>
                  <a:pt x="3485716" y="1887692"/>
                </a:cubicBezTo>
                <a:cubicBezTo>
                  <a:pt x="3484962" y="1885503"/>
                  <a:pt x="3484209" y="1883314"/>
                  <a:pt x="3483491" y="1881090"/>
                </a:cubicBezTo>
                <a:lnTo>
                  <a:pt x="3469891" y="1841295"/>
                </a:lnTo>
                <a:cubicBezTo>
                  <a:pt x="3466339" y="1831715"/>
                  <a:pt x="3462463" y="1821990"/>
                  <a:pt x="3458732" y="1812589"/>
                </a:cubicBezTo>
                <a:cubicBezTo>
                  <a:pt x="3457368" y="1809144"/>
                  <a:pt x="3456005" y="1805699"/>
                  <a:pt x="3454641" y="1802255"/>
                </a:cubicBezTo>
                <a:lnTo>
                  <a:pt x="3446819" y="1782770"/>
                </a:lnTo>
                <a:cubicBezTo>
                  <a:pt x="3445132" y="1778500"/>
                  <a:pt x="3443194" y="1774266"/>
                  <a:pt x="3441329" y="1770176"/>
                </a:cubicBezTo>
                <a:cubicBezTo>
                  <a:pt x="3440324" y="1768022"/>
                  <a:pt x="3439355" y="1765834"/>
                  <a:pt x="3438386" y="1763681"/>
                </a:cubicBezTo>
                <a:lnTo>
                  <a:pt x="3420911" y="1725645"/>
                </a:lnTo>
                <a:cubicBezTo>
                  <a:pt x="3418973" y="1721231"/>
                  <a:pt x="3416713" y="1716889"/>
                  <a:pt x="3414524" y="1712691"/>
                </a:cubicBezTo>
                <a:cubicBezTo>
                  <a:pt x="3413520" y="1710789"/>
                  <a:pt x="3412551" y="1708887"/>
                  <a:pt x="3411582" y="1706986"/>
                </a:cubicBezTo>
                <a:lnTo>
                  <a:pt x="3401929" y="1688398"/>
                </a:lnTo>
                <a:cubicBezTo>
                  <a:pt x="3400350" y="1685420"/>
                  <a:pt x="3398807" y="1682442"/>
                  <a:pt x="3397229" y="1679428"/>
                </a:cubicBezTo>
                <a:cubicBezTo>
                  <a:pt x="3392779" y="1670887"/>
                  <a:pt x="3388186" y="1662096"/>
                  <a:pt x="3383198" y="1653664"/>
                </a:cubicBezTo>
                <a:close/>
                <a:moveTo>
                  <a:pt x="3384885" y="1647420"/>
                </a:moveTo>
                <a:lnTo>
                  <a:pt x="3386069" y="1649394"/>
                </a:lnTo>
                <a:cubicBezTo>
                  <a:pt x="3391595" y="1658544"/>
                  <a:pt x="3396582" y="1668125"/>
                  <a:pt x="3401427" y="1677418"/>
                </a:cubicBezTo>
                <a:cubicBezTo>
                  <a:pt x="3402970" y="1680396"/>
                  <a:pt x="3404549" y="1683410"/>
                  <a:pt x="3406127" y="1686389"/>
                </a:cubicBezTo>
                <a:lnTo>
                  <a:pt x="3415780" y="1705012"/>
                </a:lnTo>
                <a:cubicBezTo>
                  <a:pt x="3416749" y="1706914"/>
                  <a:pt x="3417718" y="1708816"/>
                  <a:pt x="3418686" y="1710682"/>
                </a:cubicBezTo>
                <a:cubicBezTo>
                  <a:pt x="3420911" y="1714952"/>
                  <a:pt x="3423208" y="1719365"/>
                  <a:pt x="3425181" y="1723886"/>
                </a:cubicBezTo>
                <a:lnTo>
                  <a:pt x="3442656" y="1761958"/>
                </a:lnTo>
                <a:cubicBezTo>
                  <a:pt x="3443625" y="1764147"/>
                  <a:pt x="3444594" y="1766300"/>
                  <a:pt x="3445599" y="1768453"/>
                </a:cubicBezTo>
                <a:cubicBezTo>
                  <a:pt x="3447501" y="1772616"/>
                  <a:pt x="3449474" y="1776886"/>
                  <a:pt x="3451197" y="1781263"/>
                </a:cubicBezTo>
                <a:lnTo>
                  <a:pt x="3459019" y="1800748"/>
                </a:lnTo>
                <a:cubicBezTo>
                  <a:pt x="3460382" y="1804192"/>
                  <a:pt x="3461746" y="1807637"/>
                  <a:pt x="3463109" y="1811046"/>
                </a:cubicBezTo>
                <a:cubicBezTo>
                  <a:pt x="3466877" y="1820483"/>
                  <a:pt x="3470753" y="1830208"/>
                  <a:pt x="3474341" y="1839896"/>
                </a:cubicBezTo>
                <a:lnTo>
                  <a:pt x="3487977" y="1879762"/>
                </a:lnTo>
                <a:cubicBezTo>
                  <a:pt x="3488694" y="1881987"/>
                  <a:pt x="3489447" y="1884139"/>
                  <a:pt x="3490201" y="1886329"/>
                </a:cubicBezTo>
                <a:cubicBezTo>
                  <a:pt x="3491708" y="1890742"/>
                  <a:pt x="3493251" y="1895263"/>
                  <a:pt x="3494615" y="1899820"/>
                </a:cubicBezTo>
                <a:lnTo>
                  <a:pt x="3503442" y="1930464"/>
                </a:lnTo>
                <a:cubicBezTo>
                  <a:pt x="3506277" y="1940332"/>
                  <a:pt x="3509183" y="1950559"/>
                  <a:pt x="3511838" y="1960714"/>
                </a:cubicBezTo>
                <a:cubicBezTo>
                  <a:pt x="3540042" y="2073422"/>
                  <a:pt x="3553068" y="2186023"/>
                  <a:pt x="3550520" y="2295322"/>
                </a:cubicBezTo>
                <a:lnTo>
                  <a:pt x="3550448" y="2297511"/>
                </a:lnTo>
                <a:lnTo>
                  <a:pt x="3548080" y="2297475"/>
                </a:lnTo>
                <a:lnTo>
                  <a:pt x="3368558" y="2294102"/>
                </a:lnTo>
                <a:lnTo>
                  <a:pt x="3368630" y="2291734"/>
                </a:lnTo>
                <a:cubicBezTo>
                  <a:pt x="3370855" y="2198761"/>
                  <a:pt x="3359731" y="2102487"/>
                  <a:pt x="3335581" y="2005639"/>
                </a:cubicBezTo>
                <a:cubicBezTo>
                  <a:pt x="3333500" y="1997673"/>
                  <a:pt x="3331168" y="1989564"/>
                  <a:pt x="3328943" y="1981741"/>
                </a:cubicBezTo>
                <a:cubicBezTo>
                  <a:pt x="3327902" y="1978117"/>
                  <a:pt x="3326862" y="1974493"/>
                  <a:pt x="3325857" y="1970869"/>
                </a:cubicBezTo>
                <a:lnTo>
                  <a:pt x="3320870" y="1953501"/>
                </a:lnTo>
                <a:cubicBezTo>
                  <a:pt x="3319757" y="1949769"/>
                  <a:pt x="3318465" y="1946002"/>
                  <a:pt x="3317209" y="1942342"/>
                </a:cubicBezTo>
                <a:cubicBezTo>
                  <a:pt x="3316528" y="1940368"/>
                  <a:pt x="3315846" y="1938394"/>
                  <a:pt x="3315200" y="1936421"/>
                </a:cubicBezTo>
                <a:lnTo>
                  <a:pt x="3303538" y="1902225"/>
                </a:lnTo>
                <a:cubicBezTo>
                  <a:pt x="3300703" y="1894582"/>
                  <a:pt x="3297582" y="1886795"/>
                  <a:pt x="3294603" y="1879295"/>
                </a:cubicBezTo>
                <a:cubicBezTo>
                  <a:pt x="3293204" y="1875779"/>
                  <a:pt x="3291769" y="1872226"/>
                  <a:pt x="3290405" y="1868710"/>
                </a:cubicBezTo>
                <a:lnTo>
                  <a:pt x="3283695" y="1851953"/>
                </a:lnTo>
                <a:cubicBezTo>
                  <a:pt x="3282295" y="1848328"/>
                  <a:pt x="3280609" y="1844740"/>
                  <a:pt x="3279030" y="1841260"/>
                </a:cubicBezTo>
                <a:cubicBezTo>
                  <a:pt x="3278169" y="1839358"/>
                  <a:pt x="3277272" y="1837456"/>
                  <a:pt x="3276411" y="1835554"/>
                </a:cubicBezTo>
                <a:lnTo>
                  <a:pt x="3261376" y="1802793"/>
                </a:lnTo>
                <a:cubicBezTo>
                  <a:pt x="3259725" y="1799025"/>
                  <a:pt x="3257823" y="1795329"/>
                  <a:pt x="3255922" y="1791777"/>
                </a:cubicBezTo>
                <a:cubicBezTo>
                  <a:pt x="3255060" y="1790091"/>
                  <a:pt x="3254163" y="1788440"/>
                  <a:pt x="3253302" y="1786753"/>
                </a:cubicBezTo>
                <a:lnTo>
                  <a:pt x="3245013" y="1770785"/>
                </a:lnTo>
                <a:cubicBezTo>
                  <a:pt x="3243542" y="1767987"/>
                  <a:pt x="3242071" y="1765188"/>
                  <a:pt x="3240635" y="1762389"/>
                </a:cubicBezTo>
                <a:cubicBezTo>
                  <a:pt x="3236652" y="1754674"/>
                  <a:pt x="3232526" y="1746708"/>
                  <a:pt x="3227933" y="1739209"/>
                </a:cubicBezTo>
                <a:lnTo>
                  <a:pt x="3226641" y="1737127"/>
                </a:lnTo>
                <a:close/>
                <a:moveTo>
                  <a:pt x="1908985" y="1626859"/>
                </a:moveTo>
                <a:lnTo>
                  <a:pt x="1930550" y="1663567"/>
                </a:lnTo>
                <a:lnTo>
                  <a:pt x="1921077" y="1669093"/>
                </a:lnTo>
                <a:cubicBezTo>
                  <a:pt x="1917884" y="1670923"/>
                  <a:pt x="1914726" y="1672717"/>
                  <a:pt x="1911712" y="1674834"/>
                </a:cubicBezTo>
                <a:lnTo>
                  <a:pt x="1893411" y="1686891"/>
                </a:lnTo>
                <a:lnTo>
                  <a:pt x="1869621" y="1651582"/>
                </a:lnTo>
                <a:lnTo>
                  <a:pt x="1889034" y="1638808"/>
                </a:lnTo>
                <a:cubicBezTo>
                  <a:pt x="1892191" y="1636583"/>
                  <a:pt x="1895564" y="1634681"/>
                  <a:pt x="1898937" y="1632744"/>
                </a:cubicBezTo>
                <a:close/>
                <a:moveTo>
                  <a:pt x="1637136" y="1614192"/>
                </a:moveTo>
                <a:lnTo>
                  <a:pt x="1731831" y="1709748"/>
                </a:lnTo>
                <a:lnTo>
                  <a:pt x="1731832" y="1709748"/>
                </a:lnTo>
                <a:lnTo>
                  <a:pt x="1791792" y="1770247"/>
                </a:lnTo>
                <a:cubicBezTo>
                  <a:pt x="1731150" y="1830279"/>
                  <a:pt x="1681488" y="1901578"/>
                  <a:pt x="1645928" y="1979624"/>
                </a:cubicBezTo>
                <a:lnTo>
                  <a:pt x="1568349" y="1944422"/>
                </a:lnTo>
                <a:cubicBezTo>
                  <a:pt x="1588246" y="1900735"/>
                  <a:pt x="1612108" y="1858904"/>
                  <a:pt x="1639500" y="1819577"/>
                </a:cubicBezTo>
                <a:lnTo>
                  <a:pt x="1731408" y="1710252"/>
                </a:lnTo>
                <a:lnTo>
                  <a:pt x="1712203" y="1729843"/>
                </a:lnTo>
                <a:lnTo>
                  <a:pt x="1614099" y="1637695"/>
                </a:lnTo>
                <a:cubicBezTo>
                  <a:pt x="1621311" y="1629406"/>
                  <a:pt x="1629385" y="1621979"/>
                  <a:pt x="1637136" y="1614192"/>
                </a:cubicBezTo>
                <a:close/>
                <a:moveTo>
                  <a:pt x="1970201" y="1594456"/>
                </a:moveTo>
                <a:lnTo>
                  <a:pt x="1988322" y="1632994"/>
                </a:lnTo>
                <a:cubicBezTo>
                  <a:pt x="1984985" y="1634537"/>
                  <a:pt x="1981612" y="1635973"/>
                  <a:pt x="1978311" y="1637551"/>
                </a:cubicBezTo>
                <a:lnTo>
                  <a:pt x="1968550" y="1642683"/>
                </a:lnTo>
                <a:lnTo>
                  <a:pt x="1948994" y="1652802"/>
                </a:lnTo>
                <a:lnTo>
                  <a:pt x="1928541" y="1615447"/>
                </a:lnTo>
                <a:lnTo>
                  <a:pt x="1949245" y="1604718"/>
                </a:lnTo>
                <a:lnTo>
                  <a:pt x="1959580" y="1599300"/>
                </a:lnTo>
                <a:cubicBezTo>
                  <a:pt x="1963096" y="1597614"/>
                  <a:pt x="1966649" y="1596071"/>
                  <a:pt x="1970201" y="1594456"/>
                </a:cubicBezTo>
                <a:close/>
                <a:moveTo>
                  <a:pt x="2033965" y="1567759"/>
                </a:moveTo>
                <a:lnTo>
                  <a:pt x="2048534" y="1607697"/>
                </a:lnTo>
                <a:cubicBezTo>
                  <a:pt x="2045017" y="1608737"/>
                  <a:pt x="2041716" y="1610352"/>
                  <a:pt x="2038307" y="1611644"/>
                </a:cubicBezTo>
                <a:lnTo>
                  <a:pt x="2028116" y="1615734"/>
                </a:lnTo>
                <a:lnTo>
                  <a:pt x="2017889" y="1619753"/>
                </a:lnTo>
                <a:lnTo>
                  <a:pt x="2012758" y="1621763"/>
                </a:lnTo>
                <a:cubicBezTo>
                  <a:pt x="2011072" y="1622445"/>
                  <a:pt x="2009421" y="1623306"/>
                  <a:pt x="2007734" y="1624059"/>
                </a:cubicBezTo>
                <a:lnTo>
                  <a:pt x="1990726" y="1585019"/>
                </a:lnTo>
                <a:cubicBezTo>
                  <a:pt x="1992484" y="1584229"/>
                  <a:pt x="1994243" y="1583332"/>
                  <a:pt x="1996037" y="1582615"/>
                </a:cubicBezTo>
                <a:lnTo>
                  <a:pt x="2001455" y="1580497"/>
                </a:lnTo>
                <a:lnTo>
                  <a:pt x="2012292" y="1576227"/>
                </a:lnTo>
                <a:lnTo>
                  <a:pt x="2023092" y="1571922"/>
                </a:lnTo>
                <a:cubicBezTo>
                  <a:pt x="2026717" y="1570522"/>
                  <a:pt x="2030233" y="1568871"/>
                  <a:pt x="2033965" y="1567759"/>
                </a:cubicBezTo>
                <a:close/>
                <a:moveTo>
                  <a:pt x="2773835" y="1565068"/>
                </a:moveTo>
                <a:lnTo>
                  <a:pt x="2785497" y="1572926"/>
                </a:lnTo>
                <a:cubicBezTo>
                  <a:pt x="2789372" y="1575582"/>
                  <a:pt x="2793032" y="1578524"/>
                  <a:pt x="2796800" y="1581287"/>
                </a:cubicBezTo>
                <a:lnTo>
                  <a:pt x="2773297" y="1613366"/>
                </a:lnTo>
                <a:cubicBezTo>
                  <a:pt x="2769708" y="1610711"/>
                  <a:pt x="2766228" y="1607912"/>
                  <a:pt x="2762532" y="1605364"/>
                </a:cubicBezTo>
                <a:lnTo>
                  <a:pt x="2751408" y="1597865"/>
                </a:lnTo>
                <a:close/>
                <a:moveTo>
                  <a:pt x="2099810" y="1547091"/>
                </a:moveTo>
                <a:lnTo>
                  <a:pt x="2110647" y="1588285"/>
                </a:lnTo>
                <a:lnTo>
                  <a:pt x="2089619" y="1594313"/>
                </a:lnTo>
                <a:lnTo>
                  <a:pt x="2079070" y="1597291"/>
                </a:lnTo>
                <a:lnTo>
                  <a:pt x="2068735" y="1600879"/>
                </a:lnTo>
                <a:lnTo>
                  <a:pt x="2055351" y="1560440"/>
                </a:lnTo>
                <a:lnTo>
                  <a:pt x="2066331" y="1556672"/>
                </a:lnTo>
                <a:lnTo>
                  <a:pt x="2077527" y="1553478"/>
                </a:lnTo>
                <a:close/>
                <a:moveTo>
                  <a:pt x="2731601" y="1538012"/>
                </a:moveTo>
                <a:cubicBezTo>
                  <a:pt x="2739567" y="1542964"/>
                  <a:pt x="2747749" y="1547593"/>
                  <a:pt x="2755571" y="1552760"/>
                </a:cubicBezTo>
                <a:lnTo>
                  <a:pt x="2734041" y="1586131"/>
                </a:lnTo>
                <a:cubicBezTo>
                  <a:pt x="2726578" y="1581215"/>
                  <a:pt x="2718755" y="1576801"/>
                  <a:pt x="2711148" y="1572065"/>
                </a:cubicBezTo>
                <a:close/>
                <a:moveTo>
                  <a:pt x="2167199" y="1532809"/>
                </a:moveTo>
                <a:lnTo>
                  <a:pt x="2174160" y="1574828"/>
                </a:lnTo>
                <a:lnTo>
                  <a:pt x="2152666" y="1578667"/>
                </a:lnTo>
                <a:lnTo>
                  <a:pt x="2147284" y="1579636"/>
                </a:lnTo>
                <a:lnTo>
                  <a:pt x="2141973" y="1580892"/>
                </a:lnTo>
                <a:lnTo>
                  <a:pt x="2131316" y="1583404"/>
                </a:lnTo>
                <a:lnTo>
                  <a:pt x="2121735" y="1541887"/>
                </a:lnTo>
                <a:lnTo>
                  <a:pt x="2133038" y="1539268"/>
                </a:lnTo>
                <a:lnTo>
                  <a:pt x="2138672" y="1537904"/>
                </a:lnTo>
                <a:lnTo>
                  <a:pt x="2144377" y="1536900"/>
                </a:lnTo>
                <a:close/>
                <a:moveTo>
                  <a:pt x="2235627" y="1524772"/>
                </a:moveTo>
                <a:lnTo>
                  <a:pt x="2238642" y="1567257"/>
                </a:lnTo>
                <a:lnTo>
                  <a:pt x="2216861" y="1568908"/>
                </a:lnTo>
                <a:lnTo>
                  <a:pt x="2195187" y="1571743"/>
                </a:lnTo>
                <a:lnTo>
                  <a:pt x="2189482" y="1529544"/>
                </a:lnTo>
                <a:lnTo>
                  <a:pt x="2212483" y="1526566"/>
                </a:lnTo>
                <a:close/>
                <a:moveTo>
                  <a:pt x="2281270" y="1522726"/>
                </a:moveTo>
                <a:cubicBezTo>
                  <a:pt x="2288985" y="1522547"/>
                  <a:pt x="2296736" y="1522978"/>
                  <a:pt x="2304487" y="1523049"/>
                </a:cubicBezTo>
                <a:lnTo>
                  <a:pt x="2303590" y="1565642"/>
                </a:lnTo>
                <a:cubicBezTo>
                  <a:pt x="2296305" y="1565606"/>
                  <a:pt x="2288985" y="1565140"/>
                  <a:pt x="2281701" y="1565319"/>
                </a:cubicBezTo>
                <a:lnTo>
                  <a:pt x="2259848" y="1566001"/>
                </a:lnTo>
                <a:lnTo>
                  <a:pt x="2258090" y="1523444"/>
                </a:lnTo>
                <a:close/>
                <a:moveTo>
                  <a:pt x="2687967" y="1513397"/>
                </a:moveTo>
                <a:lnTo>
                  <a:pt x="2712726" y="1526853"/>
                </a:lnTo>
                <a:lnTo>
                  <a:pt x="2693134" y="1561408"/>
                </a:lnTo>
                <a:lnTo>
                  <a:pt x="2669523" y="1548562"/>
                </a:lnTo>
                <a:close/>
                <a:moveTo>
                  <a:pt x="2582041" y="1509055"/>
                </a:moveTo>
                <a:cubicBezTo>
                  <a:pt x="2621297" y="1524305"/>
                  <a:pt x="2659548" y="1542211"/>
                  <a:pt x="2696185" y="1563023"/>
                </a:cubicBezTo>
                <a:lnTo>
                  <a:pt x="2800290" y="1633919"/>
                </a:lnTo>
                <a:lnTo>
                  <a:pt x="2795436" y="1629908"/>
                </a:lnTo>
                <a:lnTo>
                  <a:pt x="2790054" y="1625890"/>
                </a:lnTo>
                <a:lnTo>
                  <a:pt x="2814347" y="1594492"/>
                </a:lnTo>
                <a:lnTo>
                  <a:pt x="2820016" y="1598690"/>
                </a:lnTo>
                <a:lnTo>
                  <a:pt x="2825435" y="1603176"/>
                </a:lnTo>
                <a:lnTo>
                  <a:pt x="2836271" y="1612146"/>
                </a:lnTo>
                <a:lnTo>
                  <a:pt x="2810963" y="1642725"/>
                </a:lnTo>
                <a:lnTo>
                  <a:pt x="2824789" y="1654166"/>
                </a:lnTo>
                <a:lnTo>
                  <a:pt x="2843169" y="1670877"/>
                </a:lnTo>
                <a:lnTo>
                  <a:pt x="2827049" y="1656103"/>
                </a:lnTo>
                <a:lnTo>
                  <a:pt x="2853136" y="1626177"/>
                </a:lnTo>
                <a:lnTo>
                  <a:pt x="2873912" y="1645159"/>
                </a:lnTo>
                <a:lnTo>
                  <a:pt x="2846835" y="1674210"/>
                </a:lnTo>
                <a:lnTo>
                  <a:pt x="2848113" y="1675372"/>
                </a:lnTo>
                <a:lnTo>
                  <a:pt x="2869668" y="1696412"/>
                </a:lnTo>
                <a:lnTo>
                  <a:pt x="2861963" y="1688649"/>
                </a:lnTo>
                <a:lnTo>
                  <a:pt x="2889808" y="1660301"/>
                </a:lnTo>
                <a:lnTo>
                  <a:pt x="2909616" y="1680288"/>
                </a:lnTo>
                <a:lnTo>
                  <a:pt x="2880895" y="1707682"/>
                </a:lnTo>
                <a:lnTo>
                  <a:pt x="2881807" y="1708600"/>
                </a:lnTo>
                <a:cubicBezTo>
                  <a:pt x="2885539" y="1712296"/>
                  <a:pt x="2888876" y="1716386"/>
                  <a:pt x="2892429" y="1720262"/>
                </a:cubicBezTo>
                <a:cubicBezTo>
                  <a:pt x="2921135" y="1751013"/>
                  <a:pt x="2946648" y="1784636"/>
                  <a:pt x="2969971" y="1819658"/>
                </a:cubicBezTo>
                <a:lnTo>
                  <a:pt x="2927271" y="1847933"/>
                </a:lnTo>
                <a:cubicBezTo>
                  <a:pt x="2905418" y="1815100"/>
                  <a:pt x="2881520" y="1783631"/>
                  <a:pt x="2854608" y="1754817"/>
                </a:cubicBezTo>
                <a:cubicBezTo>
                  <a:pt x="2851271" y="1751193"/>
                  <a:pt x="2848185" y="1747353"/>
                  <a:pt x="2844668" y="1743909"/>
                </a:cubicBezTo>
                <a:lnTo>
                  <a:pt x="2834226" y="1733431"/>
                </a:lnTo>
                <a:cubicBezTo>
                  <a:pt x="2827229" y="1726505"/>
                  <a:pt x="2820555" y="1719221"/>
                  <a:pt x="2813091" y="1712798"/>
                </a:cubicBezTo>
                <a:cubicBezTo>
                  <a:pt x="2805771" y="1706232"/>
                  <a:pt x="2798631" y="1699450"/>
                  <a:pt x="2791239" y="1692919"/>
                </a:cubicBezTo>
                <a:lnTo>
                  <a:pt x="2768453" y="1674081"/>
                </a:lnTo>
                <a:cubicBezTo>
                  <a:pt x="2737558" y="1649608"/>
                  <a:pt x="2704868" y="1627361"/>
                  <a:pt x="2670744" y="1607518"/>
                </a:cubicBezTo>
                <a:cubicBezTo>
                  <a:pt x="2636404" y="1587997"/>
                  <a:pt x="2600521" y="1571240"/>
                  <a:pt x="2563705" y="1556923"/>
                </a:cubicBezTo>
                <a:close/>
                <a:moveTo>
                  <a:pt x="2642970" y="1491293"/>
                </a:moveTo>
                <a:cubicBezTo>
                  <a:pt x="2651474" y="1495276"/>
                  <a:pt x="2659871" y="1499438"/>
                  <a:pt x="2668339" y="1503493"/>
                </a:cubicBezTo>
                <a:lnTo>
                  <a:pt x="2650828" y="1539161"/>
                </a:lnTo>
                <a:lnTo>
                  <a:pt x="2626607" y="1527499"/>
                </a:lnTo>
                <a:close/>
                <a:moveTo>
                  <a:pt x="591508" y="1450495"/>
                </a:moveTo>
                <a:lnTo>
                  <a:pt x="838167" y="1569590"/>
                </a:lnTo>
                <a:cubicBezTo>
                  <a:pt x="829627" y="1586671"/>
                  <a:pt x="822056" y="1604218"/>
                  <a:pt x="814054" y="1621549"/>
                </a:cubicBezTo>
                <a:lnTo>
                  <a:pt x="563340" y="1511281"/>
                </a:lnTo>
                <a:cubicBezTo>
                  <a:pt x="572634" y="1490971"/>
                  <a:pt x="581568" y="1470482"/>
                  <a:pt x="591508" y="1450495"/>
                </a:cubicBezTo>
                <a:close/>
                <a:moveTo>
                  <a:pt x="1435259" y="1413930"/>
                </a:moveTo>
                <a:cubicBezTo>
                  <a:pt x="1361376" y="1486772"/>
                  <a:pt x="1295639" y="1572281"/>
                  <a:pt x="1239805" y="1668125"/>
                </a:cubicBezTo>
                <a:lnTo>
                  <a:pt x="1220428" y="1703649"/>
                </a:lnTo>
                <a:cubicBezTo>
                  <a:pt x="1219387" y="1705622"/>
                  <a:pt x="1218311" y="1707596"/>
                  <a:pt x="1217234" y="1709569"/>
                </a:cubicBezTo>
                <a:cubicBezTo>
                  <a:pt x="1215117" y="1713445"/>
                  <a:pt x="1212964" y="1717464"/>
                  <a:pt x="1210955" y="1721447"/>
                </a:cubicBezTo>
                <a:lnTo>
                  <a:pt x="1193301" y="1757868"/>
                </a:lnTo>
                <a:cubicBezTo>
                  <a:pt x="1192368" y="1759841"/>
                  <a:pt x="1191435" y="1761815"/>
                  <a:pt x="1190466" y="1763789"/>
                </a:cubicBezTo>
                <a:cubicBezTo>
                  <a:pt x="1188528" y="1767807"/>
                  <a:pt x="1186519" y="1771934"/>
                  <a:pt x="1184832" y="1776060"/>
                </a:cubicBezTo>
                <a:lnTo>
                  <a:pt x="1168936" y="1813343"/>
                </a:lnTo>
                <a:cubicBezTo>
                  <a:pt x="1147155" y="1867777"/>
                  <a:pt x="1130613" y="1917152"/>
                  <a:pt x="1118592" y="1964266"/>
                </a:cubicBezTo>
                <a:lnTo>
                  <a:pt x="1285376" y="2007864"/>
                </a:lnTo>
                <a:cubicBezTo>
                  <a:pt x="1295459" y="1968213"/>
                  <a:pt x="1309597" y="1925908"/>
                  <a:pt x="1328579" y="1878686"/>
                </a:cubicBezTo>
                <a:lnTo>
                  <a:pt x="1342143" y="1846786"/>
                </a:lnTo>
                <a:cubicBezTo>
                  <a:pt x="1343578" y="1843197"/>
                  <a:pt x="1345336" y="1839645"/>
                  <a:pt x="1346987" y="1836200"/>
                </a:cubicBezTo>
                <a:cubicBezTo>
                  <a:pt x="1347812" y="1834478"/>
                  <a:pt x="1348674" y="1832755"/>
                  <a:pt x="1349463" y="1831033"/>
                </a:cubicBezTo>
                <a:lnTo>
                  <a:pt x="1364534" y="1799851"/>
                </a:lnTo>
                <a:cubicBezTo>
                  <a:pt x="1366220" y="1796406"/>
                  <a:pt x="1368086" y="1793033"/>
                  <a:pt x="1369880" y="1789768"/>
                </a:cubicBezTo>
                <a:cubicBezTo>
                  <a:pt x="1370849" y="1788009"/>
                  <a:pt x="1371782" y="1786251"/>
                  <a:pt x="1372715" y="1784493"/>
                </a:cubicBezTo>
                <a:lnTo>
                  <a:pt x="1389293" y="1754064"/>
                </a:lnTo>
                <a:cubicBezTo>
                  <a:pt x="1437448" y="1671569"/>
                  <a:pt x="1493712" y="1598368"/>
                  <a:pt x="1556615" y="1536398"/>
                </a:cubicBezTo>
                <a:close/>
                <a:moveTo>
                  <a:pt x="1435402" y="1407220"/>
                </a:moveTo>
                <a:lnTo>
                  <a:pt x="1563433" y="1536434"/>
                </a:lnTo>
                <a:lnTo>
                  <a:pt x="1561746" y="1538121"/>
                </a:lnTo>
                <a:cubicBezTo>
                  <a:pt x="1498449" y="1600163"/>
                  <a:pt x="1441862" y="1673615"/>
                  <a:pt x="1393527" y="1756433"/>
                </a:cubicBezTo>
                <a:lnTo>
                  <a:pt x="1377021" y="1786754"/>
                </a:lnTo>
                <a:cubicBezTo>
                  <a:pt x="1376088" y="1788512"/>
                  <a:pt x="1375119" y="1790270"/>
                  <a:pt x="1374151" y="1792028"/>
                </a:cubicBezTo>
                <a:cubicBezTo>
                  <a:pt x="1372392" y="1795258"/>
                  <a:pt x="1370562" y="1798595"/>
                  <a:pt x="1368912" y="1801932"/>
                </a:cubicBezTo>
                <a:lnTo>
                  <a:pt x="1353841" y="1833078"/>
                </a:lnTo>
                <a:cubicBezTo>
                  <a:pt x="1353051" y="1834801"/>
                  <a:pt x="1352190" y="1836559"/>
                  <a:pt x="1351329" y="1838281"/>
                </a:cubicBezTo>
                <a:cubicBezTo>
                  <a:pt x="1349678" y="1841654"/>
                  <a:pt x="1347992" y="1845099"/>
                  <a:pt x="1346592" y="1848580"/>
                </a:cubicBezTo>
                <a:lnTo>
                  <a:pt x="1333029" y="1880444"/>
                </a:lnTo>
                <a:cubicBezTo>
                  <a:pt x="1313795" y="1928383"/>
                  <a:pt x="1299514" y="1971192"/>
                  <a:pt x="1289467" y="2011309"/>
                </a:cubicBezTo>
                <a:lnTo>
                  <a:pt x="1288857" y="2013641"/>
                </a:lnTo>
                <a:lnTo>
                  <a:pt x="1112851" y="1967639"/>
                </a:lnTo>
                <a:lnTo>
                  <a:pt x="1113425" y="1965343"/>
                </a:lnTo>
                <a:cubicBezTo>
                  <a:pt x="1125554" y="1917367"/>
                  <a:pt x="1142311" y="1867060"/>
                  <a:pt x="1164666" y="1811513"/>
                </a:cubicBezTo>
                <a:lnTo>
                  <a:pt x="1180562" y="1774230"/>
                </a:lnTo>
                <a:cubicBezTo>
                  <a:pt x="1182320" y="1769960"/>
                  <a:pt x="1184330" y="1765762"/>
                  <a:pt x="1186303" y="1761707"/>
                </a:cubicBezTo>
                <a:cubicBezTo>
                  <a:pt x="1187272" y="1759734"/>
                  <a:pt x="1188205" y="1757796"/>
                  <a:pt x="1189138" y="1755823"/>
                </a:cubicBezTo>
                <a:lnTo>
                  <a:pt x="1206828" y="1719330"/>
                </a:lnTo>
                <a:cubicBezTo>
                  <a:pt x="1208874" y="1715239"/>
                  <a:pt x="1211063" y="1711184"/>
                  <a:pt x="1213180" y="1707273"/>
                </a:cubicBezTo>
                <a:cubicBezTo>
                  <a:pt x="1214256" y="1705299"/>
                  <a:pt x="1215333" y="1703362"/>
                  <a:pt x="1216373" y="1701388"/>
                </a:cubicBezTo>
                <a:lnTo>
                  <a:pt x="1235786" y="1665792"/>
                </a:lnTo>
                <a:cubicBezTo>
                  <a:pt x="1292266" y="1568801"/>
                  <a:pt x="1358864" y="1482395"/>
                  <a:pt x="1433716" y="1408871"/>
                </a:cubicBezTo>
                <a:close/>
                <a:moveTo>
                  <a:pt x="2467898" y="1358705"/>
                </a:moveTo>
                <a:cubicBezTo>
                  <a:pt x="2588357" y="1382352"/>
                  <a:pt x="2704043" y="1430004"/>
                  <a:pt x="2806130" y="1498110"/>
                </a:cubicBezTo>
                <a:cubicBezTo>
                  <a:pt x="2908325" y="1566108"/>
                  <a:pt x="2996704" y="1654667"/>
                  <a:pt x="3064415" y="1757041"/>
                </a:cubicBezTo>
                <a:lnTo>
                  <a:pt x="3021679" y="1785389"/>
                </a:lnTo>
                <a:cubicBezTo>
                  <a:pt x="2957700" y="1688684"/>
                  <a:pt x="2874236" y="1605041"/>
                  <a:pt x="2777711" y="1540775"/>
                </a:cubicBezTo>
                <a:cubicBezTo>
                  <a:pt x="2681257" y="1476401"/>
                  <a:pt x="2571886" y="1431368"/>
                  <a:pt x="2458030" y="1409013"/>
                </a:cubicBezTo>
                <a:close/>
                <a:moveTo>
                  <a:pt x="2653058" y="1348644"/>
                </a:moveTo>
                <a:lnTo>
                  <a:pt x="2671837" y="1356304"/>
                </a:lnTo>
                <a:lnTo>
                  <a:pt x="2663244" y="1352641"/>
                </a:lnTo>
                <a:close/>
                <a:moveTo>
                  <a:pt x="652150" y="1335167"/>
                </a:moveTo>
                <a:lnTo>
                  <a:pt x="889982" y="1471056"/>
                </a:lnTo>
                <a:lnTo>
                  <a:pt x="882841" y="1483471"/>
                </a:lnTo>
                <a:lnTo>
                  <a:pt x="876023" y="1496066"/>
                </a:lnTo>
                <a:cubicBezTo>
                  <a:pt x="871538" y="1504463"/>
                  <a:pt x="866766" y="1512752"/>
                  <a:pt x="862424" y="1521256"/>
                </a:cubicBezTo>
                <a:lnTo>
                  <a:pt x="619927" y="1393907"/>
                </a:lnTo>
                <a:cubicBezTo>
                  <a:pt x="625022" y="1383968"/>
                  <a:pt x="630548" y="1374244"/>
                  <a:pt x="635823" y="1364412"/>
                </a:cubicBezTo>
                <a:lnTo>
                  <a:pt x="643825" y="1349700"/>
                </a:lnTo>
                <a:close/>
                <a:moveTo>
                  <a:pt x="2595222" y="1327920"/>
                </a:moveTo>
                <a:lnTo>
                  <a:pt x="2619630" y="1336141"/>
                </a:lnTo>
                <a:lnTo>
                  <a:pt x="2609419" y="1332439"/>
                </a:lnTo>
                <a:close/>
                <a:moveTo>
                  <a:pt x="2554101" y="1315520"/>
                </a:moveTo>
                <a:lnTo>
                  <a:pt x="2554521" y="1315632"/>
                </a:lnTo>
                <a:lnTo>
                  <a:pt x="2554447" y="1315610"/>
                </a:lnTo>
                <a:close/>
                <a:moveTo>
                  <a:pt x="4177862" y="1296880"/>
                </a:moveTo>
                <a:lnTo>
                  <a:pt x="4193005" y="1326555"/>
                </a:lnTo>
                <a:cubicBezTo>
                  <a:pt x="4197992" y="1336459"/>
                  <a:pt x="4202693" y="1346542"/>
                  <a:pt x="4207537" y="1356553"/>
                </a:cubicBezTo>
                <a:cubicBezTo>
                  <a:pt x="4217333" y="1376504"/>
                  <a:pt x="4226304" y="1396814"/>
                  <a:pt x="4235418" y="1417088"/>
                </a:cubicBezTo>
                <a:lnTo>
                  <a:pt x="3906982" y="1561839"/>
                </a:lnTo>
                <a:cubicBezTo>
                  <a:pt x="3899410" y="1545010"/>
                  <a:pt x="3891983" y="1528110"/>
                  <a:pt x="3883801" y="1511532"/>
                </a:cubicBezTo>
                <a:cubicBezTo>
                  <a:pt x="3879783" y="1503243"/>
                  <a:pt x="3875907" y="1494846"/>
                  <a:pt x="3871745" y="1486593"/>
                </a:cubicBezTo>
                <a:lnTo>
                  <a:pt x="3859114" y="1461941"/>
                </a:lnTo>
                <a:close/>
                <a:moveTo>
                  <a:pt x="1013419" y="1286008"/>
                </a:moveTo>
                <a:lnTo>
                  <a:pt x="1150563" y="1392078"/>
                </a:lnTo>
                <a:cubicBezTo>
                  <a:pt x="1044386" y="1529617"/>
                  <a:pt x="963398" y="1686928"/>
                  <a:pt x="912696" y="1853963"/>
                </a:cubicBezTo>
                <a:lnTo>
                  <a:pt x="746773" y="1803691"/>
                </a:lnTo>
                <a:cubicBezTo>
                  <a:pt x="803504" y="1616669"/>
                  <a:pt x="894288" y="1440340"/>
                  <a:pt x="1013419" y="1286008"/>
                </a:cubicBezTo>
                <a:close/>
                <a:moveTo>
                  <a:pt x="2489714" y="1247576"/>
                </a:moveTo>
                <a:lnTo>
                  <a:pt x="2529113" y="1256044"/>
                </a:lnTo>
                <a:cubicBezTo>
                  <a:pt x="2542175" y="1259166"/>
                  <a:pt x="2555129" y="1262790"/>
                  <a:pt x="2568118" y="1266199"/>
                </a:cubicBezTo>
                <a:cubicBezTo>
                  <a:pt x="2581179" y="1269429"/>
                  <a:pt x="2593882" y="1273806"/>
                  <a:pt x="2606728" y="1277789"/>
                </a:cubicBezTo>
                <a:lnTo>
                  <a:pt x="2625925" y="1283889"/>
                </a:lnTo>
                <a:cubicBezTo>
                  <a:pt x="2632312" y="1285971"/>
                  <a:pt x="2638556" y="1288447"/>
                  <a:pt x="2644871" y="1290743"/>
                </a:cubicBezTo>
                <a:lnTo>
                  <a:pt x="2663782" y="1297740"/>
                </a:lnTo>
                <a:cubicBezTo>
                  <a:pt x="2670097" y="1300073"/>
                  <a:pt x="2676413" y="1302369"/>
                  <a:pt x="2682549" y="1305096"/>
                </a:cubicBezTo>
                <a:lnTo>
                  <a:pt x="2719652" y="1320885"/>
                </a:lnTo>
                <a:cubicBezTo>
                  <a:pt x="2743908" y="1332403"/>
                  <a:pt x="2768273" y="1343814"/>
                  <a:pt x="2791669" y="1357055"/>
                </a:cubicBezTo>
                <a:cubicBezTo>
                  <a:pt x="2886184" y="1408367"/>
                  <a:pt x="2972088" y="1475253"/>
                  <a:pt x="3046509" y="1552975"/>
                </a:cubicBezTo>
                <a:lnTo>
                  <a:pt x="3009334" y="1588356"/>
                </a:lnTo>
                <a:lnTo>
                  <a:pt x="2965748" y="1549147"/>
                </a:lnTo>
                <a:lnTo>
                  <a:pt x="2940511" y="1576120"/>
                </a:lnTo>
                <a:lnTo>
                  <a:pt x="2917402" y="1554985"/>
                </a:lnTo>
                <a:lnTo>
                  <a:pt x="2941557" y="1527385"/>
                </a:lnTo>
                <a:lnTo>
                  <a:pt x="2922718" y="1510438"/>
                </a:lnTo>
                <a:lnTo>
                  <a:pt x="2898708" y="1539304"/>
                </a:lnTo>
                <a:lnTo>
                  <a:pt x="2886651" y="1529329"/>
                </a:lnTo>
                <a:lnTo>
                  <a:pt x="2880623" y="1524341"/>
                </a:lnTo>
                <a:cubicBezTo>
                  <a:pt x="2878613" y="1522691"/>
                  <a:pt x="2876460" y="1521183"/>
                  <a:pt x="2874379" y="1519605"/>
                </a:cubicBezTo>
                <a:lnTo>
                  <a:pt x="2898456" y="1488612"/>
                </a:lnTo>
                <a:lnTo>
                  <a:pt x="2895348" y="1485816"/>
                </a:lnTo>
                <a:lnTo>
                  <a:pt x="2877496" y="1474169"/>
                </a:lnTo>
                <a:lnTo>
                  <a:pt x="2854823" y="1504964"/>
                </a:lnTo>
                <a:lnTo>
                  <a:pt x="2842264" y="1495599"/>
                </a:lnTo>
                <a:lnTo>
                  <a:pt x="2829310" y="1486843"/>
                </a:lnTo>
                <a:lnTo>
                  <a:pt x="2850208" y="1456365"/>
                </a:lnTo>
                <a:lnTo>
                  <a:pt x="2828936" y="1442486"/>
                </a:lnTo>
                <a:lnTo>
                  <a:pt x="2809072" y="1473172"/>
                </a:lnTo>
                <a:cubicBezTo>
                  <a:pt x="2804802" y="1470158"/>
                  <a:pt x="2800281" y="1467539"/>
                  <a:pt x="2795831" y="1464811"/>
                </a:cubicBezTo>
                <a:lnTo>
                  <a:pt x="2782447" y="1456666"/>
                </a:lnTo>
                <a:lnTo>
                  <a:pt x="2801718" y="1424728"/>
                </a:lnTo>
                <a:lnTo>
                  <a:pt x="2780443" y="1410848"/>
                </a:lnTo>
                <a:lnTo>
                  <a:pt x="2761491" y="1444179"/>
                </a:lnTo>
                <a:lnTo>
                  <a:pt x="2733969" y="1429251"/>
                </a:lnTo>
                <a:lnTo>
                  <a:pt x="2752193" y="1394641"/>
                </a:lnTo>
                <a:lnTo>
                  <a:pt x="2729479" y="1383230"/>
                </a:lnTo>
                <a:lnTo>
                  <a:pt x="2712188" y="1418164"/>
                </a:lnTo>
                <a:lnTo>
                  <a:pt x="2684020" y="1404564"/>
                </a:lnTo>
                <a:lnTo>
                  <a:pt x="2700360" y="1368602"/>
                </a:lnTo>
                <a:lnTo>
                  <a:pt x="2698516" y="1367676"/>
                </a:lnTo>
                <a:lnTo>
                  <a:pt x="2676989" y="1358500"/>
                </a:lnTo>
                <a:lnTo>
                  <a:pt x="2661557" y="1394984"/>
                </a:lnTo>
                <a:cubicBezTo>
                  <a:pt x="2651941" y="1390965"/>
                  <a:pt x="2642432" y="1386587"/>
                  <a:pt x="2632564" y="1383178"/>
                </a:cubicBezTo>
                <a:lnTo>
                  <a:pt x="2646814" y="1346195"/>
                </a:lnTo>
                <a:lnTo>
                  <a:pt x="2645410" y="1345644"/>
                </a:lnTo>
                <a:lnTo>
                  <a:pt x="2627432" y="1338970"/>
                </a:lnTo>
                <a:lnTo>
                  <a:pt x="2622992" y="1337360"/>
                </a:lnTo>
                <a:lnTo>
                  <a:pt x="2609671" y="1374673"/>
                </a:lnTo>
                <a:cubicBezTo>
                  <a:pt x="2599947" y="1370869"/>
                  <a:pt x="2589971" y="1367855"/>
                  <a:pt x="2579996" y="1364698"/>
                </a:cubicBezTo>
                <a:lnTo>
                  <a:pt x="2592107" y="1326929"/>
                </a:lnTo>
                <a:lnTo>
                  <a:pt x="2591155" y="1326626"/>
                </a:lnTo>
                <a:lnTo>
                  <a:pt x="2567716" y="1319592"/>
                </a:lnTo>
                <a:lnTo>
                  <a:pt x="2556707" y="1357342"/>
                </a:lnTo>
                <a:cubicBezTo>
                  <a:pt x="2546660" y="1354543"/>
                  <a:pt x="2536541" y="1351960"/>
                  <a:pt x="2526458" y="1349232"/>
                </a:cubicBezTo>
                <a:lnTo>
                  <a:pt x="2536332" y="1310880"/>
                </a:lnTo>
                <a:lnTo>
                  <a:pt x="2517344" y="1305922"/>
                </a:lnTo>
                <a:lnTo>
                  <a:pt x="2511699" y="1304712"/>
                </a:lnTo>
                <a:lnTo>
                  <a:pt x="2502775" y="1343383"/>
                </a:lnTo>
                <a:lnTo>
                  <a:pt x="2472167" y="1336817"/>
                </a:lnTo>
                <a:lnTo>
                  <a:pt x="2479810" y="1297812"/>
                </a:lnTo>
                <a:lnTo>
                  <a:pt x="2479858" y="1297822"/>
                </a:lnTo>
                <a:close/>
                <a:moveTo>
                  <a:pt x="720686" y="1224289"/>
                </a:moveTo>
                <a:lnTo>
                  <a:pt x="948507" y="1376361"/>
                </a:lnTo>
                <a:cubicBezTo>
                  <a:pt x="945779" y="1380272"/>
                  <a:pt x="943160" y="1384255"/>
                  <a:pt x="940612" y="1388310"/>
                </a:cubicBezTo>
                <a:lnTo>
                  <a:pt x="932862" y="1400331"/>
                </a:lnTo>
                <a:cubicBezTo>
                  <a:pt x="927695" y="1408333"/>
                  <a:pt x="922456" y="1416334"/>
                  <a:pt x="917611" y="1424516"/>
                </a:cubicBezTo>
                <a:lnTo>
                  <a:pt x="684516" y="1280733"/>
                </a:lnTo>
                <a:cubicBezTo>
                  <a:pt x="690221" y="1271152"/>
                  <a:pt x="696322" y="1261787"/>
                  <a:pt x="702386" y="1252385"/>
                </a:cubicBezTo>
                <a:lnTo>
                  <a:pt x="711464" y="1238283"/>
                </a:lnTo>
                <a:cubicBezTo>
                  <a:pt x="714442" y="1233547"/>
                  <a:pt x="717528" y="1228918"/>
                  <a:pt x="720686" y="1224289"/>
                </a:cubicBezTo>
                <a:close/>
                <a:moveTo>
                  <a:pt x="2116016" y="1204167"/>
                </a:moveTo>
                <a:lnTo>
                  <a:pt x="2114729" y="1204320"/>
                </a:lnTo>
                <a:lnTo>
                  <a:pt x="2112838" y="1204712"/>
                </a:lnTo>
                <a:close/>
                <a:moveTo>
                  <a:pt x="2207951" y="1193364"/>
                </a:moveTo>
                <a:lnTo>
                  <a:pt x="2206647" y="1193408"/>
                </a:lnTo>
                <a:lnTo>
                  <a:pt x="2205143" y="1193587"/>
                </a:lnTo>
                <a:close/>
                <a:moveTo>
                  <a:pt x="1242101" y="1162786"/>
                </a:moveTo>
                <a:lnTo>
                  <a:pt x="1301523" y="1225940"/>
                </a:lnTo>
                <a:lnTo>
                  <a:pt x="1293342" y="1233511"/>
                </a:lnTo>
                <a:lnTo>
                  <a:pt x="1285412" y="1241334"/>
                </a:lnTo>
                <a:lnTo>
                  <a:pt x="1269516" y="1256907"/>
                </a:lnTo>
                <a:cubicBezTo>
                  <a:pt x="1264241" y="1262110"/>
                  <a:pt x="1259181" y="1267564"/>
                  <a:pt x="1253978" y="1272839"/>
                </a:cubicBezTo>
                <a:cubicBezTo>
                  <a:pt x="1248883" y="1278221"/>
                  <a:pt x="1243501" y="1283353"/>
                  <a:pt x="1238585" y="1288914"/>
                </a:cubicBezTo>
                <a:lnTo>
                  <a:pt x="1175359" y="1229600"/>
                </a:lnTo>
                <a:cubicBezTo>
                  <a:pt x="1180598" y="1223715"/>
                  <a:pt x="1186267" y="1218261"/>
                  <a:pt x="1191686" y="1212556"/>
                </a:cubicBezTo>
                <a:cubicBezTo>
                  <a:pt x="1197212" y="1206922"/>
                  <a:pt x="1202558" y="1201181"/>
                  <a:pt x="1208156" y="1195655"/>
                </a:cubicBezTo>
                <a:lnTo>
                  <a:pt x="1225021" y="1179113"/>
                </a:lnTo>
                <a:lnTo>
                  <a:pt x="1233453" y="1170824"/>
                </a:lnTo>
                <a:close/>
                <a:moveTo>
                  <a:pt x="2299534" y="1147714"/>
                </a:moveTo>
                <a:lnTo>
                  <a:pt x="2299104" y="1190307"/>
                </a:lnTo>
                <a:lnTo>
                  <a:pt x="2299085" y="1190308"/>
                </a:lnTo>
                <a:lnTo>
                  <a:pt x="2299140" y="1190307"/>
                </a:lnTo>
                <a:lnTo>
                  <a:pt x="2297812" y="1324867"/>
                </a:lnTo>
                <a:cubicBezTo>
                  <a:pt x="2284571" y="1324365"/>
                  <a:pt x="2271294" y="1324975"/>
                  <a:pt x="2258054" y="1325370"/>
                </a:cubicBezTo>
                <a:lnTo>
                  <a:pt x="2253744" y="1191828"/>
                </a:lnTo>
                <a:lnTo>
                  <a:pt x="2224405" y="1192812"/>
                </a:lnTo>
                <a:lnTo>
                  <a:pt x="2232398" y="1326375"/>
                </a:lnTo>
                <a:lnTo>
                  <a:pt x="2192747" y="1329532"/>
                </a:lnTo>
                <a:lnTo>
                  <a:pt x="2179145" y="1196673"/>
                </a:lnTo>
                <a:lnTo>
                  <a:pt x="2150013" y="1200131"/>
                </a:lnTo>
                <a:lnTo>
                  <a:pt x="2167270" y="1332727"/>
                </a:lnTo>
                <a:lnTo>
                  <a:pt x="2147534" y="1335274"/>
                </a:lnTo>
                <a:lnTo>
                  <a:pt x="2137152" y="1337080"/>
                </a:lnTo>
                <a:lnTo>
                  <a:pt x="2297812" y="1324868"/>
                </a:lnTo>
                <a:lnTo>
                  <a:pt x="2297381" y="1367461"/>
                </a:lnTo>
                <a:cubicBezTo>
                  <a:pt x="2194325" y="1366672"/>
                  <a:pt x="2090947" y="1382855"/>
                  <a:pt x="1993668" y="1417231"/>
                </a:cubicBezTo>
                <a:cubicBezTo>
                  <a:pt x="1945011" y="1434239"/>
                  <a:pt x="1897610" y="1455087"/>
                  <a:pt x="1852361" y="1479882"/>
                </a:cubicBezTo>
                <a:cubicBezTo>
                  <a:pt x="1807292" y="1504964"/>
                  <a:pt x="1764269" y="1533671"/>
                  <a:pt x="1723936" y="1565822"/>
                </a:cubicBezTo>
                <a:lnTo>
                  <a:pt x="1697383" y="1532558"/>
                </a:lnTo>
                <a:cubicBezTo>
                  <a:pt x="1739617" y="1498900"/>
                  <a:pt x="1784650" y="1468830"/>
                  <a:pt x="1831836" y="1442600"/>
                </a:cubicBezTo>
                <a:cubicBezTo>
                  <a:pt x="1879202" y="1416657"/>
                  <a:pt x="1928756" y="1394840"/>
                  <a:pt x="1979710" y="1377006"/>
                </a:cubicBezTo>
                <a:lnTo>
                  <a:pt x="2135674" y="1337337"/>
                </a:lnTo>
                <a:lnTo>
                  <a:pt x="2127942" y="1338683"/>
                </a:lnTo>
                <a:lnTo>
                  <a:pt x="2105025" y="1206333"/>
                </a:lnTo>
                <a:lnTo>
                  <a:pt x="2076251" y="1212302"/>
                </a:lnTo>
                <a:lnTo>
                  <a:pt x="2102645" y="1343240"/>
                </a:lnTo>
                <a:cubicBezTo>
                  <a:pt x="2089656" y="1345859"/>
                  <a:pt x="2076774" y="1349124"/>
                  <a:pt x="2063856" y="1352031"/>
                </a:cubicBezTo>
                <a:lnTo>
                  <a:pt x="2031743" y="1221535"/>
                </a:lnTo>
                <a:lnTo>
                  <a:pt x="2024115" y="1223117"/>
                </a:lnTo>
                <a:lnTo>
                  <a:pt x="2003481" y="1229352"/>
                </a:lnTo>
                <a:lnTo>
                  <a:pt x="2039024" y="1358526"/>
                </a:lnTo>
                <a:lnTo>
                  <a:pt x="2019899" y="1363980"/>
                </a:lnTo>
                <a:cubicBezTo>
                  <a:pt x="2013512" y="1365810"/>
                  <a:pt x="2007124" y="1367532"/>
                  <a:pt x="2000881" y="1369793"/>
                </a:cubicBezTo>
                <a:lnTo>
                  <a:pt x="1960025" y="1242484"/>
                </a:lnTo>
                <a:lnTo>
                  <a:pt x="1935574" y="1249873"/>
                </a:lnTo>
                <a:lnTo>
                  <a:pt x="1932058" y="1251434"/>
                </a:lnTo>
                <a:lnTo>
                  <a:pt x="1976553" y="1378082"/>
                </a:lnTo>
                <a:lnTo>
                  <a:pt x="1967116" y="1381311"/>
                </a:lnTo>
                <a:lnTo>
                  <a:pt x="1962415" y="1382890"/>
                </a:lnTo>
                <a:lnTo>
                  <a:pt x="1957822" y="1384756"/>
                </a:lnTo>
                <a:lnTo>
                  <a:pt x="1939342" y="1392076"/>
                </a:lnTo>
                <a:lnTo>
                  <a:pt x="1890562" y="1269845"/>
                </a:lnTo>
                <a:lnTo>
                  <a:pt x="1766960" y="1324689"/>
                </a:lnTo>
                <a:cubicBezTo>
                  <a:pt x="1713136" y="1354579"/>
                  <a:pt x="1661644" y="1388919"/>
                  <a:pt x="1613381" y="1427386"/>
                </a:cubicBezTo>
                <a:lnTo>
                  <a:pt x="1586828" y="1394158"/>
                </a:lnTo>
                <a:cubicBezTo>
                  <a:pt x="1636992" y="1354185"/>
                  <a:pt x="1690494" y="1318481"/>
                  <a:pt x="1746435" y="1287407"/>
                </a:cubicBezTo>
                <a:cubicBezTo>
                  <a:pt x="1802484" y="1256655"/>
                  <a:pt x="1861117" y="1230783"/>
                  <a:pt x="1921616" y="1209648"/>
                </a:cubicBezTo>
                <a:cubicBezTo>
                  <a:pt x="2042541" y="1167055"/>
                  <a:pt x="2171361" y="1146638"/>
                  <a:pt x="2299534" y="1147714"/>
                </a:cubicBezTo>
                <a:close/>
                <a:moveTo>
                  <a:pt x="796651" y="1118470"/>
                </a:moveTo>
                <a:lnTo>
                  <a:pt x="1013348" y="1286007"/>
                </a:lnTo>
                <a:cubicBezTo>
                  <a:pt x="1001973" y="1301329"/>
                  <a:pt x="990167" y="1316293"/>
                  <a:pt x="979295" y="1331973"/>
                </a:cubicBezTo>
                <a:lnTo>
                  <a:pt x="756749" y="1172294"/>
                </a:lnTo>
                <a:cubicBezTo>
                  <a:pt x="769523" y="1153958"/>
                  <a:pt x="783302" y="1136376"/>
                  <a:pt x="796651" y="1118470"/>
                </a:cubicBezTo>
                <a:close/>
                <a:moveTo>
                  <a:pt x="3891659" y="1107957"/>
                </a:moveTo>
                <a:lnTo>
                  <a:pt x="3907950" y="1130563"/>
                </a:lnTo>
                <a:cubicBezTo>
                  <a:pt x="3913332" y="1138099"/>
                  <a:pt x="3918464" y="1145849"/>
                  <a:pt x="3923739" y="1153492"/>
                </a:cubicBezTo>
                <a:lnTo>
                  <a:pt x="3939419" y="1176493"/>
                </a:lnTo>
                <a:lnTo>
                  <a:pt x="3954526" y="1199889"/>
                </a:lnTo>
                <a:lnTo>
                  <a:pt x="3707185" y="1359209"/>
                </a:lnTo>
                <a:lnTo>
                  <a:pt x="3694303" y="1339222"/>
                </a:lnTo>
                <a:lnTo>
                  <a:pt x="3680883" y="1319594"/>
                </a:lnTo>
                <a:cubicBezTo>
                  <a:pt x="3676362" y="1313064"/>
                  <a:pt x="3672020" y="1306425"/>
                  <a:pt x="3667427" y="1300002"/>
                </a:cubicBezTo>
                <a:lnTo>
                  <a:pt x="3653540" y="1280733"/>
                </a:lnTo>
                <a:close/>
                <a:moveTo>
                  <a:pt x="1348673" y="1071177"/>
                </a:moveTo>
                <a:lnTo>
                  <a:pt x="1402067" y="1139534"/>
                </a:lnTo>
                <a:cubicBezTo>
                  <a:pt x="1378779" y="1158121"/>
                  <a:pt x="1355598" y="1176852"/>
                  <a:pt x="1333494" y="1196731"/>
                </a:cubicBezTo>
                <a:lnTo>
                  <a:pt x="1276010" y="1131819"/>
                </a:lnTo>
                <a:cubicBezTo>
                  <a:pt x="1299442" y="1110720"/>
                  <a:pt x="1324021" y="1090877"/>
                  <a:pt x="1348673" y="1071177"/>
                </a:cubicBezTo>
                <a:close/>
                <a:moveTo>
                  <a:pt x="1463821" y="989651"/>
                </a:moveTo>
                <a:lnTo>
                  <a:pt x="1510720" y="1062565"/>
                </a:lnTo>
                <a:lnTo>
                  <a:pt x="1491882" y="1074765"/>
                </a:lnTo>
                <a:lnTo>
                  <a:pt x="1473366" y="1087432"/>
                </a:lnTo>
                <a:cubicBezTo>
                  <a:pt x="1460843" y="1095685"/>
                  <a:pt x="1449002" y="1104727"/>
                  <a:pt x="1436802" y="1113339"/>
                </a:cubicBezTo>
                <a:lnTo>
                  <a:pt x="1385489" y="1043439"/>
                </a:lnTo>
                <a:cubicBezTo>
                  <a:pt x="1398407" y="1034289"/>
                  <a:pt x="1411002" y="1024709"/>
                  <a:pt x="1424243" y="1015989"/>
                </a:cubicBezTo>
                <a:lnTo>
                  <a:pt x="1443871" y="1002569"/>
                </a:lnTo>
                <a:close/>
                <a:moveTo>
                  <a:pt x="3417215" y="940060"/>
                </a:moveTo>
                <a:cubicBezTo>
                  <a:pt x="3424643" y="946088"/>
                  <a:pt x="3431640" y="952547"/>
                  <a:pt x="3438853" y="958791"/>
                </a:cubicBezTo>
                <a:cubicBezTo>
                  <a:pt x="3445993" y="965142"/>
                  <a:pt x="3453314" y="971242"/>
                  <a:pt x="3460275" y="977773"/>
                </a:cubicBezTo>
                <a:lnTo>
                  <a:pt x="3405984" y="1037733"/>
                </a:lnTo>
                <a:cubicBezTo>
                  <a:pt x="3399346" y="1031490"/>
                  <a:pt x="3392349" y="1025677"/>
                  <a:pt x="3385567" y="1019612"/>
                </a:cubicBezTo>
                <a:cubicBezTo>
                  <a:pt x="3378677" y="1013656"/>
                  <a:pt x="3372003" y="1007484"/>
                  <a:pt x="3364934" y="1001743"/>
                </a:cubicBezTo>
                <a:close/>
                <a:moveTo>
                  <a:pt x="1585502" y="918818"/>
                </a:moveTo>
                <a:lnTo>
                  <a:pt x="1625619" y="995643"/>
                </a:lnTo>
                <a:cubicBezTo>
                  <a:pt x="1618944" y="998909"/>
                  <a:pt x="1612486" y="1002676"/>
                  <a:pt x="1605919" y="1006193"/>
                </a:cubicBezTo>
                <a:cubicBezTo>
                  <a:pt x="1599388" y="1009781"/>
                  <a:pt x="1592786" y="1013226"/>
                  <a:pt x="1586291" y="1016886"/>
                </a:cubicBezTo>
                <a:lnTo>
                  <a:pt x="1566914" y="1028082"/>
                </a:lnTo>
                <a:lnTo>
                  <a:pt x="1557226" y="1033643"/>
                </a:lnTo>
                <a:cubicBezTo>
                  <a:pt x="1553996" y="1035545"/>
                  <a:pt x="1550839" y="1037555"/>
                  <a:pt x="1547681" y="1039492"/>
                </a:cubicBezTo>
                <a:lnTo>
                  <a:pt x="1502899" y="965251"/>
                </a:lnTo>
                <a:cubicBezTo>
                  <a:pt x="1506272" y="963205"/>
                  <a:pt x="1509609" y="961088"/>
                  <a:pt x="1513018" y="959079"/>
                </a:cubicBezTo>
                <a:lnTo>
                  <a:pt x="1523281" y="953194"/>
                </a:lnTo>
                <a:lnTo>
                  <a:pt x="1543806" y="941317"/>
                </a:lnTo>
                <a:cubicBezTo>
                  <a:pt x="1550695" y="937441"/>
                  <a:pt x="1557692" y="933781"/>
                  <a:pt x="1564618" y="929978"/>
                </a:cubicBezTo>
                <a:cubicBezTo>
                  <a:pt x="1571579" y="926282"/>
                  <a:pt x="1578397" y="922263"/>
                  <a:pt x="1585502" y="918818"/>
                </a:cubicBezTo>
                <a:close/>
                <a:moveTo>
                  <a:pt x="3337484" y="876512"/>
                </a:moveTo>
                <a:cubicBezTo>
                  <a:pt x="3345055" y="882289"/>
                  <a:pt x="3352806" y="887887"/>
                  <a:pt x="3360305" y="893843"/>
                </a:cubicBezTo>
                <a:lnTo>
                  <a:pt x="3382732" y="911641"/>
                </a:lnTo>
                <a:lnTo>
                  <a:pt x="3332065" y="974652"/>
                </a:lnTo>
                <a:lnTo>
                  <a:pt x="3310679" y="957679"/>
                </a:lnTo>
                <a:cubicBezTo>
                  <a:pt x="3303539" y="952010"/>
                  <a:pt x="3296182" y="946699"/>
                  <a:pt x="3288934" y="941173"/>
                </a:cubicBezTo>
                <a:close/>
                <a:moveTo>
                  <a:pt x="1712850" y="859575"/>
                </a:moveTo>
                <a:lnTo>
                  <a:pt x="1745719" y="939809"/>
                </a:lnTo>
                <a:cubicBezTo>
                  <a:pt x="1732084" y="945658"/>
                  <a:pt x="1718233" y="951076"/>
                  <a:pt x="1704777" y="957392"/>
                </a:cubicBezTo>
                <a:lnTo>
                  <a:pt x="1684431" y="966506"/>
                </a:lnTo>
                <a:lnTo>
                  <a:pt x="1664337" y="976194"/>
                </a:lnTo>
                <a:lnTo>
                  <a:pt x="1626552" y="898185"/>
                </a:lnTo>
                <a:lnTo>
                  <a:pt x="1647866" y="887922"/>
                </a:lnTo>
                <a:lnTo>
                  <a:pt x="1669432" y="878234"/>
                </a:lnTo>
                <a:cubicBezTo>
                  <a:pt x="1683713" y="871560"/>
                  <a:pt x="1698354" y="865783"/>
                  <a:pt x="1712850" y="859575"/>
                </a:cubicBezTo>
                <a:close/>
                <a:moveTo>
                  <a:pt x="3254271" y="817628"/>
                </a:moveTo>
                <a:lnTo>
                  <a:pt x="3277954" y="833703"/>
                </a:lnTo>
                <a:cubicBezTo>
                  <a:pt x="3281901" y="836395"/>
                  <a:pt x="3285884" y="839014"/>
                  <a:pt x="3289759" y="841777"/>
                </a:cubicBezTo>
                <a:lnTo>
                  <a:pt x="3301386" y="850102"/>
                </a:lnTo>
                <a:lnTo>
                  <a:pt x="3254522" y="916055"/>
                </a:lnTo>
                <a:lnTo>
                  <a:pt x="3243435" y="908089"/>
                </a:lnTo>
                <a:cubicBezTo>
                  <a:pt x="3239739" y="905434"/>
                  <a:pt x="3235899" y="902958"/>
                  <a:pt x="3232167" y="900374"/>
                </a:cubicBezTo>
                <a:lnTo>
                  <a:pt x="3209597" y="885016"/>
                </a:lnTo>
                <a:close/>
                <a:moveTo>
                  <a:pt x="1845043" y="812568"/>
                </a:moveTo>
                <a:lnTo>
                  <a:pt x="1870269" y="895493"/>
                </a:lnTo>
                <a:cubicBezTo>
                  <a:pt x="1863200" y="897718"/>
                  <a:pt x="1856059" y="899728"/>
                  <a:pt x="1849026" y="902060"/>
                </a:cubicBezTo>
                <a:lnTo>
                  <a:pt x="1827927" y="909129"/>
                </a:lnTo>
                <a:lnTo>
                  <a:pt x="1817377" y="912645"/>
                </a:lnTo>
                <a:lnTo>
                  <a:pt x="1806935" y="916449"/>
                </a:lnTo>
                <a:lnTo>
                  <a:pt x="1786016" y="923984"/>
                </a:lnTo>
                <a:lnTo>
                  <a:pt x="1755587" y="842817"/>
                </a:lnTo>
                <a:lnTo>
                  <a:pt x="1777799" y="834815"/>
                </a:lnTo>
                <a:lnTo>
                  <a:pt x="1788886" y="830761"/>
                </a:lnTo>
                <a:lnTo>
                  <a:pt x="1800082" y="827029"/>
                </a:lnTo>
                <a:lnTo>
                  <a:pt x="1822473" y="819529"/>
                </a:lnTo>
                <a:cubicBezTo>
                  <a:pt x="1829936" y="817089"/>
                  <a:pt x="1837508" y="814900"/>
                  <a:pt x="1845043" y="812568"/>
                </a:cubicBezTo>
                <a:close/>
                <a:moveTo>
                  <a:pt x="1980931" y="777941"/>
                </a:moveTo>
                <a:lnTo>
                  <a:pt x="1998370" y="862840"/>
                </a:lnTo>
                <a:lnTo>
                  <a:pt x="1987462" y="864993"/>
                </a:lnTo>
                <a:lnTo>
                  <a:pt x="1976625" y="867469"/>
                </a:lnTo>
                <a:lnTo>
                  <a:pt x="1954916" y="872385"/>
                </a:lnTo>
                <a:lnTo>
                  <a:pt x="1933350" y="877839"/>
                </a:lnTo>
                <a:cubicBezTo>
                  <a:pt x="1926174" y="879669"/>
                  <a:pt x="1918925" y="881355"/>
                  <a:pt x="1911821" y="883473"/>
                </a:cubicBezTo>
                <a:lnTo>
                  <a:pt x="1889071" y="799829"/>
                </a:lnTo>
                <a:cubicBezTo>
                  <a:pt x="1896606" y="797605"/>
                  <a:pt x="1904285" y="795811"/>
                  <a:pt x="1911892" y="793837"/>
                </a:cubicBezTo>
                <a:lnTo>
                  <a:pt x="1934786" y="788060"/>
                </a:lnTo>
                <a:lnTo>
                  <a:pt x="1957823" y="782857"/>
                </a:lnTo>
                <a:lnTo>
                  <a:pt x="1969341" y="780238"/>
                </a:lnTo>
                <a:close/>
                <a:moveTo>
                  <a:pt x="3167579" y="763947"/>
                </a:moveTo>
                <a:lnTo>
                  <a:pt x="3179994" y="771088"/>
                </a:lnTo>
                <a:lnTo>
                  <a:pt x="3192230" y="778518"/>
                </a:lnTo>
                <a:lnTo>
                  <a:pt x="3216702" y="793407"/>
                </a:lnTo>
                <a:lnTo>
                  <a:pt x="3173786" y="861943"/>
                </a:lnTo>
                <a:lnTo>
                  <a:pt x="3150462" y="847734"/>
                </a:lnTo>
                <a:lnTo>
                  <a:pt x="3138801" y="840630"/>
                </a:lnTo>
                <a:lnTo>
                  <a:pt x="3126959" y="833848"/>
                </a:lnTo>
                <a:close/>
                <a:moveTo>
                  <a:pt x="2119511" y="755945"/>
                </a:moveTo>
                <a:lnTo>
                  <a:pt x="2129020" y="842100"/>
                </a:lnTo>
                <a:cubicBezTo>
                  <a:pt x="2121628" y="842818"/>
                  <a:pt x="2114272" y="843930"/>
                  <a:pt x="2106916" y="844827"/>
                </a:cubicBezTo>
                <a:cubicBezTo>
                  <a:pt x="2099560" y="845832"/>
                  <a:pt x="2092168" y="846513"/>
                  <a:pt x="2084848" y="847733"/>
                </a:cubicBezTo>
                <a:cubicBezTo>
                  <a:pt x="2070172" y="850030"/>
                  <a:pt x="2055460" y="851968"/>
                  <a:pt x="2040855" y="854767"/>
                </a:cubicBezTo>
                <a:lnTo>
                  <a:pt x="2025964" y="769365"/>
                </a:lnTo>
                <a:cubicBezTo>
                  <a:pt x="2041430" y="766423"/>
                  <a:pt x="2057039" y="764306"/>
                  <a:pt x="2072612" y="761903"/>
                </a:cubicBezTo>
                <a:cubicBezTo>
                  <a:pt x="2080363" y="760610"/>
                  <a:pt x="2088221" y="759856"/>
                  <a:pt x="2096043" y="758816"/>
                </a:cubicBezTo>
                <a:cubicBezTo>
                  <a:pt x="2103866" y="757883"/>
                  <a:pt x="2111652" y="756699"/>
                  <a:pt x="2119511" y="755945"/>
                </a:cubicBezTo>
                <a:close/>
                <a:moveTo>
                  <a:pt x="3077943" y="715254"/>
                </a:moveTo>
                <a:lnTo>
                  <a:pt x="3103420" y="728351"/>
                </a:lnTo>
                <a:cubicBezTo>
                  <a:pt x="3111888" y="732729"/>
                  <a:pt x="3120213" y="737466"/>
                  <a:pt x="3128610" y="741987"/>
                </a:cubicBezTo>
                <a:lnTo>
                  <a:pt x="3089820" y="812891"/>
                </a:lnTo>
                <a:cubicBezTo>
                  <a:pt x="3081782" y="808585"/>
                  <a:pt x="3073888" y="804064"/>
                  <a:pt x="3065779" y="799902"/>
                </a:cubicBezTo>
                <a:lnTo>
                  <a:pt x="3041486" y="787414"/>
                </a:lnTo>
                <a:close/>
                <a:moveTo>
                  <a:pt x="2985580" y="671907"/>
                </a:moveTo>
                <a:cubicBezTo>
                  <a:pt x="2994407" y="675531"/>
                  <a:pt x="3003019" y="679659"/>
                  <a:pt x="3011739" y="683569"/>
                </a:cubicBezTo>
                <a:cubicBezTo>
                  <a:pt x="3020386" y="687588"/>
                  <a:pt x="3029214" y="691284"/>
                  <a:pt x="3037754" y="695554"/>
                </a:cubicBezTo>
                <a:lnTo>
                  <a:pt x="3003199" y="768648"/>
                </a:lnTo>
                <a:cubicBezTo>
                  <a:pt x="2995053" y="764593"/>
                  <a:pt x="2986621" y="761041"/>
                  <a:pt x="2978367" y="757202"/>
                </a:cubicBezTo>
                <a:cubicBezTo>
                  <a:pt x="2970043" y="753469"/>
                  <a:pt x="2961825" y="749523"/>
                  <a:pt x="2953393" y="746078"/>
                </a:cubicBezTo>
                <a:close/>
                <a:moveTo>
                  <a:pt x="2890813" y="634087"/>
                </a:moveTo>
                <a:lnTo>
                  <a:pt x="2917690" y="644098"/>
                </a:lnTo>
                <a:lnTo>
                  <a:pt x="2944315" y="654684"/>
                </a:lnTo>
                <a:lnTo>
                  <a:pt x="2914065" y="729645"/>
                </a:lnTo>
                <a:lnTo>
                  <a:pt x="2888660" y="719524"/>
                </a:lnTo>
                <a:lnTo>
                  <a:pt x="2863004" y="710015"/>
                </a:lnTo>
                <a:close/>
                <a:moveTo>
                  <a:pt x="3428984" y="602828"/>
                </a:moveTo>
                <a:lnTo>
                  <a:pt x="3439730" y="610255"/>
                </a:lnTo>
                <a:lnTo>
                  <a:pt x="3434038" y="606014"/>
                </a:lnTo>
                <a:close/>
                <a:moveTo>
                  <a:pt x="2794037" y="601686"/>
                </a:moveTo>
                <a:cubicBezTo>
                  <a:pt x="2803187" y="604449"/>
                  <a:pt x="2812265" y="607426"/>
                  <a:pt x="2821380" y="610261"/>
                </a:cubicBezTo>
                <a:lnTo>
                  <a:pt x="2835051" y="614567"/>
                </a:lnTo>
                <a:cubicBezTo>
                  <a:pt x="2839608" y="616038"/>
                  <a:pt x="2844094" y="617653"/>
                  <a:pt x="2848615" y="619196"/>
                </a:cubicBezTo>
                <a:lnTo>
                  <a:pt x="2822779" y="695842"/>
                </a:lnTo>
                <a:cubicBezTo>
                  <a:pt x="2818473" y="694371"/>
                  <a:pt x="2814167" y="692830"/>
                  <a:pt x="2809825" y="691429"/>
                </a:cubicBezTo>
                <a:lnTo>
                  <a:pt x="2799746" y="688235"/>
                </a:lnTo>
                <a:lnTo>
                  <a:pt x="2920596" y="732191"/>
                </a:lnTo>
                <a:cubicBezTo>
                  <a:pt x="2960211" y="748554"/>
                  <a:pt x="2999252" y="766279"/>
                  <a:pt x="3037611" y="785405"/>
                </a:cubicBezTo>
                <a:cubicBezTo>
                  <a:pt x="3075969" y="804566"/>
                  <a:pt x="3113360" y="825486"/>
                  <a:pt x="3150104" y="847518"/>
                </a:cubicBezTo>
                <a:cubicBezTo>
                  <a:pt x="3205112" y="880701"/>
                  <a:pt x="3258148" y="917088"/>
                  <a:pt x="3308894" y="956424"/>
                </a:cubicBezTo>
                <a:lnTo>
                  <a:pt x="3453618" y="1082732"/>
                </a:lnTo>
                <a:lnTo>
                  <a:pt x="3437167" y="1066763"/>
                </a:lnTo>
                <a:lnTo>
                  <a:pt x="3492965" y="1008274"/>
                </a:lnTo>
                <a:lnTo>
                  <a:pt x="3513526" y="1028225"/>
                </a:lnTo>
                <a:cubicBezTo>
                  <a:pt x="3520451" y="1034791"/>
                  <a:pt x="3526946" y="1041789"/>
                  <a:pt x="3533692" y="1048570"/>
                </a:cubicBezTo>
                <a:lnTo>
                  <a:pt x="3475992" y="1105158"/>
                </a:lnTo>
                <a:cubicBezTo>
                  <a:pt x="3469569" y="1098735"/>
                  <a:pt x="3463397" y="1092025"/>
                  <a:pt x="3456759" y="1085781"/>
                </a:cubicBezTo>
                <a:lnTo>
                  <a:pt x="3454313" y="1083407"/>
                </a:lnTo>
                <a:lnTo>
                  <a:pt x="3542065" y="1176468"/>
                </a:lnTo>
                <a:lnTo>
                  <a:pt x="3505452" y="1135945"/>
                </a:lnTo>
                <a:lnTo>
                  <a:pt x="3564587" y="1080829"/>
                </a:lnTo>
                <a:cubicBezTo>
                  <a:pt x="3577792" y="1094644"/>
                  <a:pt x="3590315" y="1109069"/>
                  <a:pt x="3603017" y="1123350"/>
                </a:cubicBezTo>
                <a:lnTo>
                  <a:pt x="3542088" y="1176493"/>
                </a:lnTo>
                <a:lnTo>
                  <a:pt x="3542089" y="1176493"/>
                </a:lnTo>
                <a:lnTo>
                  <a:pt x="3463433" y="1245065"/>
                </a:lnTo>
                <a:cubicBezTo>
                  <a:pt x="3357866" y="1123960"/>
                  <a:pt x="3233675" y="1019792"/>
                  <a:pt x="3096207" y="936867"/>
                </a:cubicBezTo>
                <a:cubicBezTo>
                  <a:pt x="3061796" y="916234"/>
                  <a:pt x="3026738" y="896606"/>
                  <a:pt x="2990819" y="878665"/>
                </a:cubicBezTo>
                <a:cubicBezTo>
                  <a:pt x="2954865" y="860723"/>
                  <a:pt x="2918264" y="844110"/>
                  <a:pt x="2881125" y="828787"/>
                </a:cubicBezTo>
                <a:cubicBezTo>
                  <a:pt x="2843915" y="813537"/>
                  <a:pt x="2806058" y="799974"/>
                  <a:pt x="2767807" y="787558"/>
                </a:cubicBezTo>
                <a:cubicBezTo>
                  <a:pt x="2729556" y="775107"/>
                  <a:pt x="2690730" y="764449"/>
                  <a:pt x="2651618" y="755120"/>
                </a:cubicBezTo>
                <a:lnTo>
                  <a:pt x="2675839" y="653607"/>
                </a:lnTo>
                <a:lnTo>
                  <a:pt x="2799738" y="688234"/>
                </a:lnTo>
                <a:lnTo>
                  <a:pt x="2796800" y="687304"/>
                </a:lnTo>
                <a:cubicBezTo>
                  <a:pt x="2788080" y="684575"/>
                  <a:pt x="2779433" y="681740"/>
                  <a:pt x="2770713" y="679085"/>
                </a:cubicBezTo>
                <a:close/>
                <a:moveTo>
                  <a:pt x="3020542" y="387877"/>
                </a:moveTo>
                <a:lnTo>
                  <a:pt x="3020670" y="387928"/>
                </a:lnTo>
                <a:lnTo>
                  <a:pt x="3020602" y="387894"/>
                </a:lnTo>
                <a:close/>
                <a:moveTo>
                  <a:pt x="2405210" y="380897"/>
                </a:moveTo>
                <a:cubicBezTo>
                  <a:pt x="2654632" y="396291"/>
                  <a:pt x="2900897" y="461384"/>
                  <a:pt x="3125236" y="571471"/>
                </a:cubicBezTo>
                <a:cubicBezTo>
                  <a:pt x="3237442" y="626445"/>
                  <a:pt x="3344158" y="692576"/>
                  <a:pt x="3443231" y="768648"/>
                </a:cubicBezTo>
                <a:cubicBezTo>
                  <a:pt x="3542339" y="844720"/>
                  <a:pt x="3633805" y="930695"/>
                  <a:pt x="3715905" y="1024888"/>
                </a:cubicBezTo>
                <a:lnTo>
                  <a:pt x="3637286" y="1093496"/>
                </a:lnTo>
                <a:cubicBezTo>
                  <a:pt x="3559707" y="1004506"/>
                  <a:pt x="3473337" y="923267"/>
                  <a:pt x="3379718" y="851430"/>
                </a:cubicBezTo>
                <a:cubicBezTo>
                  <a:pt x="3286100" y="779592"/>
                  <a:pt x="3185304" y="717122"/>
                  <a:pt x="3079306" y="665161"/>
                </a:cubicBezTo>
                <a:cubicBezTo>
                  <a:pt x="2867346" y="561137"/>
                  <a:pt x="2634502" y="499600"/>
                  <a:pt x="2398751" y="485029"/>
                </a:cubicBezTo>
                <a:close/>
                <a:moveTo>
                  <a:pt x="1652511" y="163517"/>
                </a:moveTo>
                <a:lnTo>
                  <a:pt x="1651238" y="163841"/>
                </a:lnTo>
                <a:lnTo>
                  <a:pt x="1649996" y="164277"/>
                </a:lnTo>
                <a:close/>
                <a:moveTo>
                  <a:pt x="2419491" y="150709"/>
                </a:moveTo>
                <a:cubicBezTo>
                  <a:pt x="2637910" y="164343"/>
                  <a:pt x="2854177" y="211422"/>
                  <a:pt x="3058279" y="290580"/>
                </a:cubicBezTo>
                <a:cubicBezTo>
                  <a:pt x="3262381" y="369630"/>
                  <a:pt x="3454390" y="480401"/>
                  <a:pt x="3624870" y="618119"/>
                </a:cubicBezTo>
                <a:lnTo>
                  <a:pt x="3559276" y="699322"/>
                </a:lnTo>
                <a:lnTo>
                  <a:pt x="3463677" y="628096"/>
                </a:lnTo>
                <a:lnTo>
                  <a:pt x="3417323" y="693043"/>
                </a:lnTo>
                <a:cubicBezTo>
                  <a:pt x="3400171" y="680483"/>
                  <a:pt x="3382445" y="668786"/>
                  <a:pt x="3364898" y="656800"/>
                </a:cubicBezTo>
                <a:lnTo>
                  <a:pt x="3409131" y="590308"/>
                </a:lnTo>
                <a:lnTo>
                  <a:pt x="3365369" y="562713"/>
                </a:lnTo>
                <a:lnTo>
                  <a:pt x="3323167" y="629746"/>
                </a:lnTo>
                <a:cubicBezTo>
                  <a:pt x="3314160" y="624075"/>
                  <a:pt x="3305046" y="618659"/>
                  <a:pt x="3296004" y="613095"/>
                </a:cubicBezTo>
                <a:lnTo>
                  <a:pt x="3282404" y="604806"/>
                </a:lnTo>
                <a:cubicBezTo>
                  <a:pt x="3277847" y="602043"/>
                  <a:pt x="3273218" y="599459"/>
                  <a:pt x="3268625" y="596804"/>
                </a:cubicBezTo>
                <a:lnTo>
                  <a:pt x="3309202" y="527294"/>
                </a:lnTo>
                <a:lnTo>
                  <a:pt x="3301955" y="522724"/>
                </a:lnTo>
                <a:lnTo>
                  <a:pt x="3262888" y="504004"/>
                </a:lnTo>
                <a:lnTo>
                  <a:pt x="3225350" y="572297"/>
                </a:lnTo>
                <a:lnTo>
                  <a:pt x="3197361" y="557082"/>
                </a:lnTo>
                <a:lnTo>
                  <a:pt x="3169014" y="542515"/>
                </a:lnTo>
                <a:lnTo>
                  <a:pt x="3203083" y="475343"/>
                </a:lnTo>
                <a:lnTo>
                  <a:pt x="3156513" y="453027"/>
                </a:lnTo>
                <a:lnTo>
                  <a:pt x="3124375" y="520590"/>
                </a:lnTo>
                <a:cubicBezTo>
                  <a:pt x="3114866" y="515852"/>
                  <a:pt x="3105142" y="511583"/>
                  <a:pt x="3095490" y="507170"/>
                </a:cubicBezTo>
                <a:cubicBezTo>
                  <a:pt x="3085801" y="502828"/>
                  <a:pt x="3076220" y="498270"/>
                  <a:pt x="3066424" y="494144"/>
                </a:cubicBezTo>
                <a:lnTo>
                  <a:pt x="3096814" y="424416"/>
                </a:lnTo>
                <a:lnTo>
                  <a:pt x="3050142" y="402051"/>
                </a:lnTo>
                <a:lnTo>
                  <a:pt x="3020566" y="474875"/>
                </a:lnTo>
                <a:lnTo>
                  <a:pt x="2990963" y="463106"/>
                </a:lnTo>
                <a:cubicBezTo>
                  <a:pt x="2981095" y="459158"/>
                  <a:pt x="2971084" y="455677"/>
                  <a:pt x="2961144" y="451909"/>
                </a:cubicBezTo>
                <a:lnTo>
                  <a:pt x="2988283" y="378166"/>
                </a:lnTo>
                <a:lnTo>
                  <a:pt x="2938712" y="363248"/>
                </a:lnTo>
                <a:lnTo>
                  <a:pt x="2914245" y="435332"/>
                </a:lnTo>
                <a:lnTo>
                  <a:pt x="2899174" y="430165"/>
                </a:lnTo>
                <a:lnTo>
                  <a:pt x="2883996" y="425320"/>
                </a:lnTo>
                <a:lnTo>
                  <a:pt x="2853639" y="415742"/>
                </a:lnTo>
                <a:lnTo>
                  <a:pt x="2875347" y="344175"/>
                </a:lnTo>
                <a:lnTo>
                  <a:pt x="2825884" y="329285"/>
                </a:lnTo>
                <a:lnTo>
                  <a:pt x="2805843" y="401924"/>
                </a:lnTo>
                <a:cubicBezTo>
                  <a:pt x="2785282" y="396579"/>
                  <a:pt x="2764829" y="390802"/>
                  <a:pt x="2744124" y="386101"/>
                </a:cubicBezTo>
                <a:lnTo>
                  <a:pt x="2762427" y="310186"/>
                </a:lnTo>
                <a:lnTo>
                  <a:pt x="2721930" y="297994"/>
                </a:lnTo>
                <a:lnTo>
                  <a:pt x="2712447" y="296669"/>
                </a:lnTo>
                <a:lnTo>
                  <a:pt x="2695646" y="375048"/>
                </a:lnTo>
                <a:cubicBezTo>
                  <a:pt x="2674906" y="370384"/>
                  <a:pt x="2654022" y="366617"/>
                  <a:pt x="2633138" y="362669"/>
                </a:cubicBezTo>
                <a:lnTo>
                  <a:pt x="2646703" y="287485"/>
                </a:lnTo>
                <a:lnTo>
                  <a:pt x="2595509" y="280333"/>
                </a:lnTo>
                <a:lnTo>
                  <a:pt x="2584122" y="354452"/>
                </a:lnTo>
                <a:cubicBezTo>
                  <a:pt x="2573644" y="352836"/>
                  <a:pt x="2563095" y="351474"/>
                  <a:pt x="2552581" y="349968"/>
                </a:cubicBezTo>
                <a:lnTo>
                  <a:pt x="2536792" y="347742"/>
                </a:lnTo>
                <a:cubicBezTo>
                  <a:pt x="2531518" y="347024"/>
                  <a:pt x="2526243" y="346487"/>
                  <a:pt x="2520968" y="345877"/>
                </a:cubicBezTo>
                <a:lnTo>
                  <a:pt x="2529983" y="271179"/>
                </a:lnTo>
                <a:lnTo>
                  <a:pt x="2478858" y="264039"/>
                </a:lnTo>
                <a:lnTo>
                  <a:pt x="2471557" y="340528"/>
                </a:lnTo>
                <a:cubicBezTo>
                  <a:pt x="2460971" y="339597"/>
                  <a:pt x="2450422" y="338521"/>
                  <a:pt x="2439836" y="337695"/>
                </a:cubicBezTo>
                <a:lnTo>
                  <a:pt x="2408044" y="335543"/>
                </a:lnTo>
                <a:lnTo>
                  <a:pt x="2413067" y="254848"/>
                </a:lnTo>
                <a:lnTo>
                  <a:pt x="2413032" y="254840"/>
                </a:lnTo>
                <a:close/>
                <a:moveTo>
                  <a:pt x="1779083" y="130998"/>
                </a:moveTo>
                <a:lnTo>
                  <a:pt x="1721267" y="145850"/>
                </a:lnTo>
                <a:lnTo>
                  <a:pt x="1791468" y="408527"/>
                </a:lnTo>
                <a:lnTo>
                  <a:pt x="1752464" y="419436"/>
                </a:lnTo>
                <a:lnTo>
                  <a:pt x="1732861" y="425372"/>
                </a:lnTo>
                <a:lnTo>
                  <a:pt x="1889067" y="385229"/>
                </a:lnTo>
                <a:lnTo>
                  <a:pt x="1881606" y="386748"/>
                </a:lnTo>
                <a:lnTo>
                  <a:pt x="1842135" y="395718"/>
                </a:lnTo>
                <a:close/>
                <a:moveTo>
                  <a:pt x="1834102" y="116894"/>
                </a:moveTo>
                <a:lnTo>
                  <a:pt x="1833752" y="116952"/>
                </a:lnTo>
                <a:lnTo>
                  <a:pt x="1833511" y="117014"/>
                </a:lnTo>
                <a:close/>
                <a:moveTo>
                  <a:pt x="2009026" y="0"/>
                </a:moveTo>
                <a:lnTo>
                  <a:pt x="2019572" y="86012"/>
                </a:lnTo>
                <a:lnTo>
                  <a:pt x="2019576" y="86011"/>
                </a:lnTo>
                <a:lnTo>
                  <a:pt x="2052947" y="357898"/>
                </a:lnTo>
                <a:cubicBezTo>
                  <a:pt x="2026107" y="361054"/>
                  <a:pt x="1999446" y="365145"/>
                  <a:pt x="1972785" y="369378"/>
                </a:cubicBezTo>
                <a:lnTo>
                  <a:pt x="1928347" y="101220"/>
                </a:lnTo>
                <a:lnTo>
                  <a:pt x="1869399" y="111023"/>
                </a:lnTo>
                <a:lnTo>
                  <a:pt x="1921293" y="378673"/>
                </a:lnTo>
                <a:lnTo>
                  <a:pt x="1892154" y="384600"/>
                </a:lnTo>
                <a:lnTo>
                  <a:pt x="2052947" y="357898"/>
                </a:lnTo>
                <a:lnTo>
                  <a:pt x="2063497" y="443944"/>
                </a:lnTo>
                <a:cubicBezTo>
                  <a:pt x="1959292" y="456538"/>
                  <a:pt x="1856237" y="478498"/>
                  <a:pt x="1755801" y="508927"/>
                </a:cubicBezTo>
                <a:cubicBezTo>
                  <a:pt x="1655292" y="539141"/>
                  <a:pt x="1557619" y="578576"/>
                  <a:pt x="1463749" y="625618"/>
                </a:cubicBezTo>
                <a:cubicBezTo>
                  <a:pt x="1416779" y="649050"/>
                  <a:pt x="1370956" y="674814"/>
                  <a:pt x="1326246" y="702336"/>
                </a:cubicBezTo>
                <a:cubicBezTo>
                  <a:pt x="1281536" y="729894"/>
                  <a:pt x="1237795" y="759067"/>
                  <a:pt x="1195561" y="790285"/>
                </a:cubicBezTo>
                <a:cubicBezTo>
                  <a:pt x="1153362" y="821539"/>
                  <a:pt x="1112420" y="854444"/>
                  <a:pt x="1072913" y="889035"/>
                </a:cubicBezTo>
                <a:cubicBezTo>
                  <a:pt x="1063153" y="897790"/>
                  <a:pt x="1053177" y="906331"/>
                  <a:pt x="1043560" y="915265"/>
                </a:cubicBezTo>
                <a:lnTo>
                  <a:pt x="1014782" y="942106"/>
                </a:lnTo>
                <a:lnTo>
                  <a:pt x="986686" y="969664"/>
                </a:lnTo>
                <a:cubicBezTo>
                  <a:pt x="977285" y="978814"/>
                  <a:pt x="968350" y="988431"/>
                  <a:pt x="959164" y="997796"/>
                </a:cubicBezTo>
                <a:lnTo>
                  <a:pt x="896620" y="937764"/>
                </a:lnTo>
                <a:cubicBezTo>
                  <a:pt x="906237" y="927968"/>
                  <a:pt x="915602" y="917885"/>
                  <a:pt x="925470" y="908304"/>
                </a:cubicBezTo>
                <a:lnTo>
                  <a:pt x="954894" y="879454"/>
                </a:lnTo>
                <a:lnTo>
                  <a:pt x="985035" y="851322"/>
                </a:lnTo>
                <a:cubicBezTo>
                  <a:pt x="995119" y="841958"/>
                  <a:pt x="1005525" y="833022"/>
                  <a:pt x="1015751" y="823837"/>
                </a:cubicBezTo>
                <a:cubicBezTo>
                  <a:pt x="1057088" y="787630"/>
                  <a:pt x="1099968" y="753146"/>
                  <a:pt x="1144140" y="720457"/>
                </a:cubicBezTo>
                <a:cubicBezTo>
                  <a:pt x="1188348" y="687804"/>
                  <a:pt x="1234099" y="657267"/>
                  <a:pt x="1280890" y="628453"/>
                </a:cubicBezTo>
                <a:cubicBezTo>
                  <a:pt x="1327681" y="599675"/>
                  <a:pt x="1375657" y="572691"/>
                  <a:pt x="1424817" y="548147"/>
                </a:cubicBezTo>
                <a:cubicBezTo>
                  <a:pt x="1473941" y="523515"/>
                  <a:pt x="1524078" y="500872"/>
                  <a:pt x="1575099" y="480432"/>
                </a:cubicBezTo>
                <a:lnTo>
                  <a:pt x="1728583" y="426667"/>
                </a:lnTo>
                <a:lnTo>
                  <a:pt x="1713710" y="431170"/>
                </a:lnTo>
                <a:lnTo>
                  <a:pt x="1632139" y="170534"/>
                </a:lnTo>
                <a:lnTo>
                  <a:pt x="1575729" y="190300"/>
                </a:lnTo>
                <a:lnTo>
                  <a:pt x="1664012" y="447424"/>
                </a:lnTo>
                <a:cubicBezTo>
                  <a:pt x="1651202" y="451659"/>
                  <a:pt x="1638572" y="456502"/>
                  <a:pt x="1625869" y="461025"/>
                </a:cubicBezTo>
                <a:cubicBezTo>
                  <a:pt x="1613130" y="465509"/>
                  <a:pt x="1600571" y="470532"/>
                  <a:pt x="1588012" y="475412"/>
                </a:cubicBezTo>
                <a:lnTo>
                  <a:pt x="1488443" y="220885"/>
                </a:lnTo>
                <a:lnTo>
                  <a:pt x="1473420" y="226148"/>
                </a:lnTo>
                <a:lnTo>
                  <a:pt x="1433400" y="244180"/>
                </a:lnTo>
                <a:lnTo>
                  <a:pt x="1539606" y="495149"/>
                </a:lnTo>
                <a:cubicBezTo>
                  <a:pt x="1533363" y="497803"/>
                  <a:pt x="1527119" y="500316"/>
                  <a:pt x="1520947" y="503042"/>
                </a:cubicBezTo>
                <a:lnTo>
                  <a:pt x="1502467" y="511332"/>
                </a:lnTo>
                <a:cubicBezTo>
                  <a:pt x="1490160" y="516893"/>
                  <a:pt x="1477780" y="522311"/>
                  <a:pt x="1465687" y="528268"/>
                </a:cubicBezTo>
                <a:lnTo>
                  <a:pt x="1349107" y="282159"/>
                </a:lnTo>
                <a:lnTo>
                  <a:pt x="1301738" y="303498"/>
                </a:lnTo>
                <a:lnTo>
                  <a:pt x="1294922" y="307301"/>
                </a:lnTo>
                <a:lnTo>
                  <a:pt x="1418717" y="551305"/>
                </a:lnTo>
                <a:lnTo>
                  <a:pt x="1400703" y="560527"/>
                </a:lnTo>
                <a:lnTo>
                  <a:pt x="1391697" y="565121"/>
                </a:lnTo>
                <a:lnTo>
                  <a:pt x="1382798" y="569964"/>
                </a:lnTo>
                <a:lnTo>
                  <a:pt x="1347274" y="589342"/>
                </a:lnTo>
                <a:lnTo>
                  <a:pt x="1214244" y="352303"/>
                </a:lnTo>
                <a:lnTo>
                  <a:pt x="1137502" y="395110"/>
                </a:lnTo>
                <a:cubicBezTo>
                  <a:pt x="1084180" y="427976"/>
                  <a:pt x="1032114" y="462748"/>
                  <a:pt x="981663" y="499993"/>
                </a:cubicBezTo>
                <a:cubicBezTo>
                  <a:pt x="931283" y="537276"/>
                  <a:pt x="882339" y="576603"/>
                  <a:pt x="835117" y="617941"/>
                </a:cubicBezTo>
                <a:cubicBezTo>
                  <a:pt x="823419" y="628382"/>
                  <a:pt x="811542" y="638644"/>
                  <a:pt x="800023" y="649338"/>
                </a:cubicBezTo>
                <a:lnTo>
                  <a:pt x="765576" y="681452"/>
                </a:lnTo>
                <a:lnTo>
                  <a:pt x="731917" y="714429"/>
                </a:lnTo>
                <a:cubicBezTo>
                  <a:pt x="720686" y="725409"/>
                  <a:pt x="709957" y="736856"/>
                  <a:pt x="698977" y="748087"/>
                </a:cubicBezTo>
                <a:lnTo>
                  <a:pt x="636469" y="688020"/>
                </a:lnTo>
                <a:cubicBezTo>
                  <a:pt x="647880" y="676359"/>
                  <a:pt x="659075" y="664445"/>
                  <a:pt x="670737" y="653036"/>
                </a:cubicBezTo>
                <a:lnTo>
                  <a:pt x="705723" y="618766"/>
                </a:lnTo>
                <a:lnTo>
                  <a:pt x="741498" y="585358"/>
                </a:lnTo>
                <a:cubicBezTo>
                  <a:pt x="753447" y="574270"/>
                  <a:pt x="765827" y="563613"/>
                  <a:pt x="777991" y="552740"/>
                </a:cubicBezTo>
                <a:cubicBezTo>
                  <a:pt x="827079" y="509754"/>
                  <a:pt x="877889" y="468885"/>
                  <a:pt x="930278" y="430164"/>
                </a:cubicBezTo>
                <a:cubicBezTo>
                  <a:pt x="982703" y="391483"/>
                  <a:pt x="1036743" y="355349"/>
                  <a:pt x="1092146" y="321226"/>
                </a:cubicBezTo>
                <a:cubicBezTo>
                  <a:pt x="1147585" y="287135"/>
                  <a:pt x="1204460" y="255199"/>
                  <a:pt x="1262805" y="226026"/>
                </a:cubicBezTo>
                <a:cubicBezTo>
                  <a:pt x="1379389" y="167538"/>
                  <a:pt x="1500996" y="118485"/>
                  <a:pt x="1626120" y="80845"/>
                </a:cubicBezTo>
                <a:cubicBezTo>
                  <a:pt x="1751136" y="42988"/>
                  <a:pt x="1879417" y="15681"/>
                  <a:pt x="200902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6"/>
            </p:custDataLst>
          </p:nvPr>
        </p:nvSpPr>
        <p:spPr>
          <a:xfrm>
            <a:off x="6727825" y="1305560"/>
            <a:ext cx="4236720" cy="4247515"/>
          </a:xfrm>
          <a:custGeom>
            <a:avLst/>
            <a:gdLst>
              <a:gd name="connsiteX0" fmla="*/ 2410650 w 4810535"/>
              <a:gd name="connsiteY0" fmla="*/ 4823059 h 4823058"/>
              <a:gd name="connsiteX1" fmla="*/ 2409897 w 4810535"/>
              <a:gd name="connsiteY1" fmla="*/ 4718711 h 4823058"/>
              <a:gd name="connsiteX2" fmla="*/ 2412444 w 4810535"/>
              <a:gd name="connsiteY2" fmla="*/ 4718711 h 4823058"/>
              <a:gd name="connsiteX3" fmla="*/ 2413198 w 4810535"/>
              <a:gd name="connsiteY3" fmla="*/ 4823059 h 4823058"/>
              <a:gd name="connsiteX4" fmla="*/ 2410650 w 4810535"/>
              <a:gd name="connsiteY4" fmla="*/ 4823059 h 4823058"/>
              <a:gd name="connsiteX5" fmla="*/ 2465084 w 4810535"/>
              <a:gd name="connsiteY5" fmla="*/ 4822197 h 4823058"/>
              <a:gd name="connsiteX6" fmla="*/ 2462429 w 4810535"/>
              <a:gd name="connsiteY6" fmla="*/ 4717886 h 4823058"/>
              <a:gd name="connsiteX7" fmla="*/ 2464797 w 4810535"/>
              <a:gd name="connsiteY7" fmla="*/ 4717814 h 4823058"/>
              <a:gd name="connsiteX8" fmla="*/ 2467812 w 4810535"/>
              <a:gd name="connsiteY8" fmla="*/ 4822126 h 4823058"/>
              <a:gd name="connsiteX9" fmla="*/ 2465084 w 4810535"/>
              <a:gd name="connsiteY9" fmla="*/ 4822197 h 4823058"/>
              <a:gd name="connsiteX10" fmla="*/ 2356682 w 4810535"/>
              <a:gd name="connsiteY10" fmla="*/ 4821193 h 4823058"/>
              <a:gd name="connsiteX11" fmla="*/ 2353955 w 4810535"/>
              <a:gd name="connsiteY11" fmla="*/ 4821049 h 4823058"/>
              <a:gd name="connsiteX12" fmla="*/ 2359589 w 4810535"/>
              <a:gd name="connsiteY12" fmla="*/ 4716845 h 4823058"/>
              <a:gd name="connsiteX13" fmla="*/ 2361957 w 4810535"/>
              <a:gd name="connsiteY13" fmla="*/ 4716953 h 4823058"/>
              <a:gd name="connsiteX14" fmla="*/ 2356682 w 4810535"/>
              <a:gd name="connsiteY14" fmla="*/ 4821193 h 4823058"/>
              <a:gd name="connsiteX15" fmla="*/ 2519842 w 4810535"/>
              <a:gd name="connsiteY15" fmla="*/ 4820081 h 4823058"/>
              <a:gd name="connsiteX16" fmla="*/ 2514567 w 4810535"/>
              <a:gd name="connsiteY16" fmla="*/ 4715876 h 4823058"/>
              <a:gd name="connsiteX17" fmla="*/ 2517115 w 4810535"/>
              <a:gd name="connsiteY17" fmla="*/ 4715733 h 4823058"/>
              <a:gd name="connsiteX18" fmla="*/ 2522389 w 4810535"/>
              <a:gd name="connsiteY18" fmla="*/ 4819937 h 4823058"/>
              <a:gd name="connsiteX19" fmla="*/ 2519842 w 4810535"/>
              <a:gd name="connsiteY19" fmla="*/ 4820081 h 4823058"/>
              <a:gd name="connsiteX20" fmla="*/ 2302356 w 4810535"/>
              <a:gd name="connsiteY20" fmla="*/ 4817928 h 4823058"/>
              <a:gd name="connsiteX21" fmla="*/ 2299808 w 4810535"/>
              <a:gd name="connsiteY21" fmla="*/ 4817748 h 4823058"/>
              <a:gd name="connsiteX22" fmla="*/ 2306948 w 4810535"/>
              <a:gd name="connsiteY22" fmla="*/ 4713652 h 4823058"/>
              <a:gd name="connsiteX23" fmla="*/ 2309496 w 4810535"/>
              <a:gd name="connsiteY23" fmla="*/ 4713831 h 4823058"/>
              <a:gd name="connsiteX24" fmla="*/ 2302356 w 4810535"/>
              <a:gd name="connsiteY24" fmla="*/ 4817928 h 4823058"/>
              <a:gd name="connsiteX25" fmla="*/ 2574384 w 4810535"/>
              <a:gd name="connsiteY25" fmla="*/ 4816779 h 4823058"/>
              <a:gd name="connsiteX26" fmla="*/ 2566848 w 4810535"/>
              <a:gd name="connsiteY26" fmla="*/ 4712719 h 4823058"/>
              <a:gd name="connsiteX27" fmla="*/ 2569396 w 4810535"/>
              <a:gd name="connsiteY27" fmla="*/ 4712540 h 4823058"/>
              <a:gd name="connsiteX28" fmla="*/ 2576931 w 4810535"/>
              <a:gd name="connsiteY28" fmla="*/ 4816600 h 4823058"/>
              <a:gd name="connsiteX29" fmla="*/ 2574384 w 4810535"/>
              <a:gd name="connsiteY29" fmla="*/ 4816779 h 4823058"/>
              <a:gd name="connsiteX30" fmla="*/ 2248065 w 4810535"/>
              <a:gd name="connsiteY30" fmla="*/ 4813729 h 4823058"/>
              <a:gd name="connsiteX31" fmla="*/ 2245696 w 4810535"/>
              <a:gd name="connsiteY31" fmla="*/ 4813514 h 4823058"/>
              <a:gd name="connsiteX32" fmla="*/ 2254380 w 4810535"/>
              <a:gd name="connsiteY32" fmla="*/ 4709525 h 4823058"/>
              <a:gd name="connsiteX33" fmla="*/ 2257107 w 4810535"/>
              <a:gd name="connsiteY33" fmla="*/ 4709741 h 4823058"/>
              <a:gd name="connsiteX34" fmla="*/ 2248065 w 4810535"/>
              <a:gd name="connsiteY34" fmla="*/ 4813729 h 4823058"/>
              <a:gd name="connsiteX35" fmla="*/ 2629034 w 4810535"/>
              <a:gd name="connsiteY35" fmla="*/ 4812222 h 4823058"/>
              <a:gd name="connsiteX36" fmla="*/ 2618879 w 4810535"/>
              <a:gd name="connsiteY36" fmla="*/ 4708377 h 4823058"/>
              <a:gd name="connsiteX37" fmla="*/ 2621570 w 4810535"/>
              <a:gd name="connsiteY37" fmla="*/ 4708126 h 4823058"/>
              <a:gd name="connsiteX38" fmla="*/ 2631402 w 4810535"/>
              <a:gd name="connsiteY38" fmla="*/ 4812007 h 4823058"/>
              <a:gd name="connsiteX39" fmla="*/ 2629034 w 4810535"/>
              <a:gd name="connsiteY39" fmla="*/ 4812222 h 4823058"/>
              <a:gd name="connsiteX40" fmla="*/ 2194025 w 4810535"/>
              <a:gd name="connsiteY40" fmla="*/ 4808634 h 4823058"/>
              <a:gd name="connsiteX41" fmla="*/ 2191477 w 4810535"/>
              <a:gd name="connsiteY41" fmla="*/ 4808383 h 4823058"/>
              <a:gd name="connsiteX42" fmla="*/ 2202063 w 4810535"/>
              <a:gd name="connsiteY42" fmla="*/ 4704573 h 4823058"/>
              <a:gd name="connsiteX43" fmla="*/ 2204575 w 4810535"/>
              <a:gd name="connsiteY43" fmla="*/ 4704825 h 4823058"/>
              <a:gd name="connsiteX44" fmla="*/ 2194025 w 4810535"/>
              <a:gd name="connsiteY44" fmla="*/ 4808634 h 4823058"/>
              <a:gd name="connsiteX45" fmla="*/ 2683396 w 4810535"/>
              <a:gd name="connsiteY45" fmla="*/ 4806481 h 4823058"/>
              <a:gd name="connsiteX46" fmla="*/ 2670909 w 4810535"/>
              <a:gd name="connsiteY46" fmla="*/ 4702887 h 4823058"/>
              <a:gd name="connsiteX47" fmla="*/ 2673457 w 4810535"/>
              <a:gd name="connsiteY47" fmla="*/ 4702600 h 4823058"/>
              <a:gd name="connsiteX48" fmla="*/ 2685872 w 4810535"/>
              <a:gd name="connsiteY48" fmla="*/ 4806194 h 4823058"/>
              <a:gd name="connsiteX49" fmla="*/ 2683396 w 4810535"/>
              <a:gd name="connsiteY49" fmla="*/ 4806481 h 4823058"/>
              <a:gd name="connsiteX50" fmla="*/ 2139914 w 4810535"/>
              <a:gd name="connsiteY50" fmla="*/ 4802570 h 4823058"/>
              <a:gd name="connsiteX51" fmla="*/ 2137186 w 4810535"/>
              <a:gd name="connsiteY51" fmla="*/ 4802247 h 4823058"/>
              <a:gd name="connsiteX52" fmla="*/ 2149997 w 4810535"/>
              <a:gd name="connsiteY52" fmla="*/ 4698689 h 4823058"/>
              <a:gd name="connsiteX53" fmla="*/ 2152329 w 4810535"/>
              <a:gd name="connsiteY53" fmla="*/ 4698976 h 4823058"/>
              <a:gd name="connsiteX54" fmla="*/ 2139914 w 4810535"/>
              <a:gd name="connsiteY54" fmla="*/ 4802570 h 4823058"/>
              <a:gd name="connsiteX55" fmla="*/ 2737400 w 4810535"/>
              <a:gd name="connsiteY55" fmla="*/ 4799520 h 4823058"/>
              <a:gd name="connsiteX56" fmla="*/ 2723083 w 4810535"/>
              <a:gd name="connsiteY56" fmla="*/ 4696177 h 4823058"/>
              <a:gd name="connsiteX57" fmla="*/ 2725415 w 4810535"/>
              <a:gd name="connsiteY57" fmla="*/ 4695854 h 4823058"/>
              <a:gd name="connsiteX58" fmla="*/ 2740127 w 4810535"/>
              <a:gd name="connsiteY58" fmla="*/ 4799161 h 4823058"/>
              <a:gd name="connsiteX59" fmla="*/ 2737400 w 4810535"/>
              <a:gd name="connsiteY59" fmla="*/ 4799520 h 4823058"/>
              <a:gd name="connsiteX60" fmla="*/ 2085910 w 4810535"/>
              <a:gd name="connsiteY60" fmla="*/ 4795501 h 4823058"/>
              <a:gd name="connsiteX61" fmla="*/ 2083183 w 4810535"/>
              <a:gd name="connsiteY61" fmla="*/ 4795106 h 4823058"/>
              <a:gd name="connsiteX62" fmla="*/ 2097895 w 4810535"/>
              <a:gd name="connsiteY62" fmla="*/ 4691799 h 4823058"/>
              <a:gd name="connsiteX63" fmla="*/ 2100227 w 4810535"/>
              <a:gd name="connsiteY63" fmla="*/ 4692122 h 4823058"/>
              <a:gd name="connsiteX64" fmla="*/ 2085910 w 4810535"/>
              <a:gd name="connsiteY64" fmla="*/ 4795501 h 4823058"/>
              <a:gd name="connsiteX65" fmla="*/ 2791619 w 4810535"/>
              <a:gd name="connsiteY65" fmla="*/ 4791266 h 4823058"/>
              <a:gd name="connsiteX66" fmla="*/ 2774646 w 4810535"/>
              <a:gd name="connsiteY66" fmla="*/ 4688319 h 4823058"/>
              <a:gd name="connsiteX67" fmla="*/ 2777158 w 4810535"/>
              <a:gd name="connsiteY67" fmla="*/ 4687888 h 4823058"/>
              <a:gd name="connsiteX68" fmla="*/ 2794131 w 4810535"/>
              <a:gd name="connsiteY68" fmla="*/ 4790836 h 4823058"/>
              <a:gd name="connsiteX69" fmla="*/ 2791619 w 4810535"/>
              <a:gd name="connsiteY69" fmla="*/ 4791266 h 4823058"/>
              <a:gd name="connsiteX70" fmla="*/ 2032049 w 4810535"/>
              <a:gd name="connsiteY70" fmla="*/ 4787499 h 4823058"/>
              <a:gd name="connsiteX71" fmla="*/ 2029322 w 4810535"/>
              <a:gd name="connsiteY71" fmla="*/ 4787068 h 4823058"/>
              <a:gd name="connsiteX72" fmla="*/ 2045936 w 4810535"/>
              <a:gd name="connsiteY72" fmla="*/ 4684048 h 4823058"/>
              <a:gd name="connsiteX73" fmla="*/ 2048269 w 4810535"/>
              <a:gd name="connsiteY73" fmla="*/ 4684407 h 4823058"/>
              <a:gd name="connsiteX74" fmla="*/ 2032049 w 4810535"/>
              <a:gd name="connsiteY74" fmla="*/ 4787499 h 4823058"/>
              <a:gd name="connsiteX75" fmla="*/ 2845659 w 4810535"/>
              <a:gd name="connsiteY75" fmla="*/ 4781793 h 4823058"/>
              <a:gd name="connsiteX76" fmla="*/ 2826067 w 4810535"/>
              <a:gd name="connsiteY76" fmla="*/ 4679312 h 4823058"/>
              <a:gd name="connsiteX77" fmla="*/ 2828758 w 4810535"/>
              <a:gd name="connsiteY77" fmla="*/ 4678809 h 4823058"/>
              <a:gd name="connsiteX78" fmla="*/ 2847991 w 4810535"/>
              <a:gd name="connsiteY78" fmla="*/ 4781363 h 4823058"/>
              <a:gd name="connsiteX79" fmla="*/ 2845659 w 4810535"/>
              <a:gd name="connsiteY79" fmla="*/ 4781793 h 4823058"/>
              <a:gd name="connsiteX80" fmla="*/ 1978333 w 4810535"/>
              <a:gd name="connsiteY80" fmla="*/ 4778456 h 4823058"/>
              <a:gd name="connsiteX81" fmla="*/ 1975821 w 4810535"/>
              <a:gd name="connsiteY81" fmla="*/ 4778026 h 4823058"/>
              <a:gd name="connsiteX82" fmla="*/ 1993942 w 4810535"/>
              <a:gd name="connsiteY82" fmla="*/ 4675257 h 4823058"/>
              <a:gd name="connsiteX83" fmla="*/ 1996418 w 4810535"/>
              <a:gd name="connsiteY83" fmla="*/ 4675688 h 4823058"/>
              <a:gd name="connsiteX84" fmla="*/ 1978333 w 4810535"/>
              <a:gd name="connsiteY84" fmla="*/ 4778456 h 4823058"/>
              <a:gd name="connsiteX85" fmla="*/ 2899304 w 4810535"/>
              <a:gd name="connsiteY85" fmla="*/ 4771100 h 4823058"/>
              <a:gd name="connsiteX86" fmla="*/ 2877379 w 4810535"/>
              <a:gd name="connsiteY86" fmla="*/ 4669085 h 4823058"/>
              <a:gd name="connsiteX87" fmla="*/ 2880106 w 4810535"/>
              <a:gd name="connsiteY87" fmla="*/ 4668511 h 4823058"/>
              <a:gd name="connsiteX88" fmla="*/ 2901564 w 4810535"/>
              <a:gd name="connsiteY88" fmla="*/ 4770634 h 4823058"/>
              <a:gd name="connsiteX89" fmla="*/ 2899304 w 4810535"/>
              <a:gd name="connsiteY89" fmla="*/ 4771100 h 4823058"/>
              <a:gd name="connsiteX90" fmla="*/ 1924616 w 4810535"/>
              <a:gd name="connsiteY90" fmla="*/ 4768373 h 4823058"/>
              <a:gd name="connsiteX91" fmla="*/ 1922284 w 4810535"/>
              <a:gd name="connsiteY91" fmla="*/ 4767907 h 4823058"/>
              <a:gd name="connsiteX92" fmla="*/ 1942306 w 4810535"/>
              <a:gd name="connsiteY92" fmla="*/ 4665497 h 4823058"/>
              <a:gd name="connsiteX93" fmla="*/ 1944962 w 4810535"/>
              <a:gd name="connsiteY93" fmla="*/ 4666035 h 4823058"/>
              <a:gd name="connsiteX94" fmla="*/ 1924616 w 4810535"/>
              <a:gd name="connsiteY94" fmla="*/ 4768373 h 4823058"/>
              <a:gd name="connsiteX95" fmla="*/ 2952590 w 4810535"/>
              <a:gd name="connsiteY95" fmla="*/ 4759223 h 4823058"/>
              <a:gd name="connsiteX96" fmla="*/ 2928512 w 4810535"/>
              <a:gd name="connsiteY96" fmla="*/ 4657710 h 4823058"/>
              <a:gd name="connsiteX97" fmla="*/ 2930952 w 4810535"/>
              <a:gd name="connsiteY97" fmla="*/ 4657136 h 4823058"/>
              <a:gd name="connsiteX98" fmla="*/ 2955102 w 4810535"/>
              <a:gd name="connsiteY98" fmla="*/ 4758649 h 4823058"/>
              <a:gd name="connsiteX99" fmla="*/ 2952590 w 4810535"/>
              <a:gd name="connsiteY99" fmla="*/ 4759223 h 4823058"/>
              <a:gd name="connsiteX100" fmla="*/ 1871294 w 4810535"/>
              <a:gd name="connsiteY100" fmla="*/ 4757285 h 4823058"/>
              <a:gd name="connsiteX101" fmla="*/ 1868782 w 4810535"/>
              <a:gd name="connsiteY101" fmla="*/ 4756747 h 4823058"/>
              <a:gd name="connsiteX102" fmla="*/ 1891066 w 4810535"/>
              <a:gd name="connsiteY102" fmla="*/ 4654804 h 4823058"/>
              <a:gd name="connsiteX103" fmla="*/ 1893541 w 4810535"/>
              <a:gd name="connsiteY103" fmla="*/ 4655342 h 4823058"/>
              <a:gd name="connsiteX104" fmla="*/ 1871294 w 4810535"/>
              <a:gd name="connsiteY104" fmla="*/ 4757285 h 4823058"/>
              <a:gd name="connsiteX105" fmla="*/ 3005517 w 4810535"/>
              <a:gd name="connsiteY105" fmla="*/ 4746126 h 4823058"/>
              <a:gd name="connsiteX106" fmla="*/ 2979502 w 4810535"/>
              <a:gd name="connsiteY106" fmla="*/ 4645079 h 4823058"/>
              <a:gd name="connsiteX107" fmla="*/ 2981798 w 4810535"/>
              <a:gd name="connsiteY107" fmla="*/ 4644469 h 4823058"/>
              <a:gd name="connsiteX108" fmla="*/ 3008172 w 4810535"/>
              <a:gd name="connsiteY108" fmla="*/ 4745408 h 4823058"/>
              <a:gd name="connsiteX109" fmla="*/ 3005517 w 4810535"/>
              <a:gd name="connsiteY109" fmla="*/ 4746126 h 4823058"/>
              <a:gd name="connsiteX110" fmla="*/ 1818187 w 4810535"/>
              <a:gd name="connsiteY110" fmla="*/ 4745157 h 4823058"/>
              <a:gd name="connsiteX111" fmla="*/ 1815496 w 4810535"/>
              <a:gd name="connsiteY111" fmla="*/ 4744511 h 4823058"/>
              <a:gd name="connsiteX112" fmla="*/ 1840004 w 4810535"/>
              <a:gd name="connsiteY112" fmla="*/ 4643106 h 4823058"/>
              <a:gd name="connsiteX113" fmla="*/ 1842301 w 4810535"/>
              <a:gd name="connsiteY113" fmla="*/ 4643644 h 4823058"/>
              <a:gd name="connsiteX114" fmla="*/ 1818187 w 4810535"/>
              <a:gd name="connsiteY114" fmla="*/ 4745157 h 4823058"/>
              <a:gd name="connsiteX115" fmla="*/ 1765152 w 4810535"/>
              <a:gd name="connsiteY115" fmla="*/ 4731916 h 4823058"/>
              <a:gd name="connsiteX116" fmla="*/ 1762856 w 4810535"/>
              <a:gd name="connsiteY116" fmla="*/ 4731306 h 4823058"/>
              <a:gd name="connsiteX117" fmla="*/ 1788907 w 4810535"/>
              <a:gd name="connsiteY117" fmla="*/ 4630260 h 4823058"/>
              <a:gd name="connsiteX118" fmla="*/ 1791526 w 4810535"/>
              <a:gd name="connsiteY118" fmla="*/ 4630942 h 4823058"/>
              <a:gd name="connsiteX119" fmla="*/ 1765152 w 4810535"/>
              <a:gd name="connsiteY119" fmla="*/ 4731916 h 4823058"/>
              <a:gd name="connsiteX120" fmla="*/ 3058337 w 4810535"/>
              <a:gd name="connsiteY120" fmla="*/ 4731809 h 4823058"/>
              <a:gd name="connsiteX121" fmla="*/ 3030025 w 4810535"/>
              <a:gd name="connsiteY121" fmla="*/ 4631372 h 4823058"/>
              <a:gd name="connsiteX122" fmla="*/ 3032286 w 4810535"/>
              <a:gd name="connsiteY122" fmla="*/ 4630726 h 4823058"/>
              <a:gd name="connsiteX123" fmla="*/ 3060956 w 4810535"/>
              <a:gd name="connsiteY123" fmla="*/ 4731055 h 4823058"/>
              <a:gd name="connsiteX124" fmla="*/ 3058337 w 4810535"/>
              <a:gd name="connsiteY124" fmla="*/ 4731809 h 4823058"/>
              <a:gd name="connsiteX125" fmla="*/ 1712584 w 4810535"/>
              <a:gd name="connsiteY125" fmla="*/ 4717671 h 4823058"/>
              <a:gd name="connsiteX126" fmla="*/ 1709893 w 4810535"/>
              <a:gd name="connsiteY126" fmla="*/ 4716917 h 4823058"/>
              <a:gd name="connsiteX127" fmla="*/ 1738599 w 4810535"/>
              <a:gd name="connsiteY127" fmla="*/ 4616625 h 4823058"/>
              <a:gd name="connsiteX128" fmla="*/ 1740824 w 4810535"/>
              <a:gd name="connsiteY128" fmla="*/ 4617270 h 4823058"/>
              <a:gd name="connsiteX129" fmla="*/ 1712584 w 4810535"/>
              <a:gd name="connsiteY129" fmla="*/ 4717671 h 4823058"/>
              <a:gd name="connsiteX130" fmla="*/ 3110905 w 4810535"/>
              <a:gd name="connsiteY130" fmla="*/ 4716271 h 4823058"/>
              <a:gd name="connsiteX131" fmla="*/ 3080046 w 4810535"/>
              <a:gd name="connsiteY131" fmla="*/ 4616589 h 4823058"/>
              <a:gd name="connsiteX132" fmla="*/ 3082414 w 4810535"/>
              <a:gd name="connsiteY132" fmla="*/ 4615835 h 4823058"/>
              <a:gd name="connsiteX133" fmla="*/ 3113345 w 4810535"/>
              <a:gd name="connsiteY133" fmla="*/ 4715482 h 4823058"/>
              <a:gd name="connsiteX134" fmla="*/ 3110905 w 4810535"/>
              <a:gd name="connsiteY134" fmla="*/ 4716271 h 4823058"/>
              <a:gd name="connsiteX135" fmla="*/ 1660123 w 4810535"/>
              <a:gd name="connsiteY135" fmla="*/ 4702241 h 4823058"/>
              <a:gd name="connsiteX136" fmla="*/ 1657827 w 4810535"/>
              <a:gd name="connsiteY136" fmla="*/ 4701559 h 4823058"/>
              <a:gd name="connsiteX137" fmla="*/ 1688040 w 4810535"/>
              <a:gd name="connsiteY137" fmla="*/ 4601697 h 4823058"/>
              <a:gd name="connsiteX138" fmla="*/ 1690623 w 4810535"/>
              <a:gd name="connsiteY138" fmla="*/ 4602486 h 4823058"/>
              <a:gd name="connsiteX139" fmla="*/ 1660123 w 4810535"/>
              <a:gd name="connsiteY139" fmla="*/ 4702241 h 4823058"/>
              <a:gd name="connsiteX140" fmla="*/ 3163043 w 4810535"/>
              <a:gd name="connsiteY140" fmla="*/ 4699514 h 4823058"/>
              <a:gd name="connsiteX141" fmla="*/ 3129815 w 4810535"/>
              <a:gd name="connsiteY141" fmla="*/ 4600620 h 4823058"/>
              <a:gd name="connsiteX142" fmla="*/ 3132291 w 4810535"/>
              <a:gd name="connsiteY142" fmla="*/ 4599795 h 4823058"/>
              <a:gd name="connsiteX143" fmla="*/ 3165411 w 4810535"/>
              <a:gd name="connsiteY143" fmla="*/ 4698725 h 4823058"/>
              <a:gd name="connsiteX144" fmla="*/ 3163043 w 4810535"/>
              <a:gd name="connsiteY144" fmla="*/ 4699514 h 4823058"/>
              <a:gd name="connsiteX145" fmla="*/ 1608129 w 4810535"/>
              <a:gd name="connsiteY145" fmla="*/ 4685806 h 4823058"/>
              <a:gd name="connsiteX146" fmla="*/ 1605689 w 4810535"/>
              <a:gd name="connsiteY146" fmla="*/ 4685017 h 4823058"/>
              <a:gd name="connsiteX147" fmla="*/ 1638163 w 4810535"/>
              <a:gd name="connsiteY147" fmla="*/ 4585873 h 4823058"/>
              <a:gd name="connsiteX148" fmla="*/ 1640567 w 4810535"/>
              <a:gd name="connsiteY148" fmla="*/ 4586662 h 4823058"/>
              <a:gd name="connsiteX149" fmla="*/ 1608129 w 4810535"/>
              <a:gd name="connsiteY149" fmla="*/ 4685806 h 4823058"/>
              <a:gd name="connsiteX150" fmla="*/ 3214679 w 4810535"/>
              <a:gd name="connsiteY150" fmla="*/ 4681608 h 4823058"/>
              <a:gd name="connsiteX151" fmla="*/ 3179334 w 4810535"/>
              <a:gd name="connsiteY151" fmla="*/ 4583433 h 4823058"/>
              <a:gd name="connsiteX152" fmla="*/ 3181666 w 4810535"/>
              <a:gd name="connsiteY152" fmla="*/ 4582571 h 4823058"/>
              <a:gd name="connsiteX153" fmla="*/ 3217154 w 4810535"/>
              <a:gd name="connsiteY153" fmla="*/ 4680675 h 4823058"/>
              <a:gd name="connsiteX154" fmla="*/ 3214679 w 4810535"/>
              <a:gd name="connsiteY154" fmla="*/ 4681608 h 4823058"/>
              <a:gd name="connsiteX155" fmla="*/ 1556350 w 4810535"/>
              <a:gd name="connsiteY155" fmla="*/ 4668152 h 4823058"/>
              <a:gd name="connsiteX156" fmla="*/ 1553946 w 4810535"/>
              <a:gd name="connsiteY156" fmla="*/ 4667291 h 4823058"/>
              <a:gd name="connsiteX157" fmla="*/ 1588644 w 4810535"/>
              <a:gd name="connsiteY157" fmla="*/ 4568900 h 4823058"/>
              <a:gd name="connsiteX158" fmla="*/ 1591048 w 4810535"/>
              <a:gd name="connsiteY158" fmla="*/ 4569761 h 4823058"/>
              <a:gd name="connsiteX159" fmla="*/ 1556350 w 4810535"/>
              <a:gd name="connsiteY159" fmla="*/ 4668152 h 4823058"/>
              <a:gd name="connsiteX160" fmla="*/ 3265848 w 4810535"/>
              <a:gd name="connsiteY160" fmla="*/ 4662554 h 4823058"/>
              <a:gd name="connsiteX161" fmla="*/ 3228458 w 4810535"/>
              <a:gd name="connsiteY161" fmla="*/ 4565132 h 4823058"/>
              <a:gd name="connsiteX162" fmla="*/ 3230682 w 4810535"/>
              <a:gd name="connsiteY162" fmla="*/ 4564271 h 4823058"/>
              <a:gd name="connsiteX163" fmla="*/ 3268395 w 4810535"/>
              <a:gd name="connsiteY163" fmla="*/ 4661550 h 4823058"/>
              <a:gd name="connsiteX164" fmla="*/ 3265848 w 4810535"/>
              <a:gd name="connsiteY164" fmla="*/ 4662554 h 4823058"/>
              <a:gd name="connsiteX165" fmla="*/ 1504965 w 4810535"/>
              <a:gd name="connsiteY165" fmla="*/ 4649421 h 4823058"/>
              <a:gd name="connsiteX166" fmla="*/ 1502705 w 4810535"/>
              <a:gd name="connsiteY166" fmla="*/ 4648560 h 4823058"/>
              <a:gd name="connsiteX167" fmla="*/ 1539377 w 4810535"/>
              <a:gd name="connsiteY167" fmla="*/ 4550887 h 4823058"/>
              <a:gd name="connsiteX168" fmla="*/ 1541889 w 4810535"/>
              <a:gd name="connsiteY168" fmla="*/ 4551820 h 4823058"/>
              <a:gd name="connsiteX169" fmla="*/ 1504965 w 4810535"/>
              <a:gd name="connsiteY169" fmla="*/ 4649421 h 4823058"/>
              <a:gd name="connsiteX170" fmla="*/ 3316658 w 4810535"/>
              <a:gd name="connsiteY170" fmla="*/ 4642316 h 4823058"/>
              <a:gd name="connsiteX171" fmla="*/ 3277043 w 4810535"/>
              <a:gd name="connsiteY171" fmla="*/ 4545791 h 4823058"/>
              <a:gd name="connsiteX172" fmla="*/ 3279232 w 4810535"/>
              <a:gd name="connsiteY172" fmla="*/ 4544894 h 4823058"/>
              <a:gd name="connsiteX173" fmla="*/ 3319134 w 4810535"/>
              <a:gd name="connsiteY173" fmla="*/ 4641312 h 4823058"/>
              <a:gd name="connsiteX174" fmla="*/ 3316658 w 4810535"/>
              <a:gd name="connsiteY174" fmla="*/ 4642316 h 4823058"/>
              <a:gd name="connsiteX175" fmla="*/ 1454191 w 4810535"/>
              <a:gd name="connsiteY175" fmla="*/ 4629614 h 4823058"/>
              <a:gd name="connsiteX176" fmla="*/ 1451787 w 4810535"/>
              <a:gd name="connsiteY176" fmla="*/ 4628645 h 4823058"/>
              <a:gd name="connsiteX177" fmla="*/ 1490684 w 4810535"/>
              <a:gd name="connsiteY177" fmla="*/ 4531833 h 4823058"/>
              <a:gd name="connsiteX178" fmla="*/ 1493016 w 4810535"/>
              <a:gd name="connsiteY178" fmla="*/ 4532766 h 4823058"/>
              <a:gd name="connsiteX179" fmla="*/ 1454191 w 4810535"/>
              <a:gd name="connsiteY179" fmla="*/ 4629614 h 4823058"/>
              <a:gd name="connsiteX180" fmla="*/ 3366966 w 4810535"/>
              <a:gd name="connsiteY180" fmla="*/ 4620930 h 4823058"/>
              <a:gd name="connsiteX181" fmla="*/ 3324911 w 4810535"/>
              <a:gd name="connsiteY181" fmla="*/ 4525446 h 4823058"/>
              <a:gd name="connsiteX182" fmla="*/ 3327243 w 4810535"/>
              <a:gd name="connsiteY182" fmla="*/ 4524441 h 4823058"/>
              <a:gd name="connsiteX183" fmla="*/ 3369298 w 4810535"/>
              <a:gd name="connsiteY183" fmla="*/ 4619926 h 4823058"/>
              <a:gd name="connsiteX184" fmla="*/ 3366966 w 4810535"/>
              <a:gd name="connsiteY184" fmla="*/ 4620930 h 4823058"/>
              <a:gd name="connsiteX185" fmla="*/ 1403668 w 4810535"/>
              <a:gd name="connsiteY185" fmla="*/ 4608586 h 4823058"/>
              <a:gd name="connsiteX186" fmla="*/ 1401120 w 4810535"/>
              <a:gd name="connsiteY186" fmla="*/ 4607510 h 4823058"/>
              <a:gd name="connsiteX187" fmla="*/ 1442601 w 4810535"/>
              <a:gd name="connsiteY187" fmla="*/ 4511774 h 4823058"/>
              <a:gd name="connsiteX188" fmla="*/ 1444754 w 4810535"/>
              <a:gd name="connsiteY188" fmla="*/ 4512707 h 4823058"/>
              <a:gd name="connsiteX189" fmla="*/ 1403668 w 4810535"/>
              <a:gd name="connsiteY189" fmla="*/ 4608586 h 4823058"/>
              <a:gd name="connsiteX190" fmla="*/ 3416556 w 4810535"/>
              <a:gd name="connsiteY190" fmla="*/ 4598504 h 4823058"/>
              <a:gd name="connsiteX191" fmla="*/ 3372492 w 4810535"/>
              <a:gd name="connsiteY191" fmla="*/ 4503916 h 4823058"/>
              <a:gd name="connsiteX192" fmla="*/ 3374716 w 4810535"/>
              <a:gd name="connsiteY192" fmla="*/ 4502875 h 4823058"/>
              <a:gd name="connsiteX193" fmla="*/ 3418960 w 4810535"/>
              <a:gd name="connsiteY193" fmla="*/ 4597391 h 4823058"/>
              <a:gd name="connsiteX194" fmla="*/ 3416556 w 4810535"/>
              <a:gd name="connsiteY194" fmla="*/ 4598504 h 4823058"/>
              <a:gd name="connsiteX195" fmla="*/ 1353611 w 4810535"/>
              <a:gd name="connsiteY195" fmla="*/ 4586447 h 4823058"/>
              <a:gd name="connsiteX196" fmla="*/ 1351207 w 4810535"/>
              <a:gd name="connsiteY196" fmla="*/ 4585370 h 4823058"/>
              <a:gd name="connsiteX197" fmla="*/ 1394661 w 4810535"/>
              <a:gd name="connsiteY197" fmla="*/ 4490532 h 4823058"/>
              <a:gd name="connsiteX198" fmla="*/ 1396922 w 4810535"/>
              <a:gd name="connsiteY198" fmla="*/ 4491572 h 4823058"/>
              <a:gd name="connsiteX199" fmla="*/ 1353611 w 4810535"/>
              <a:gd name="connsiteY199" fmla="*/ 4586447 h 4823058"/>
              <a:gd name="connsiteX200" fmla="*/ 3465895 w 4810535"/>
              <a:gd name="connsiteY200" fmla="*/ 4574821 h 4823058"/>
              <a:gd name="connsiteX201" fmla="*/ 3419390 w 4810535"/>
              <a:gd name="connsiteY201" fmla="*/ 4481418 h 4823058"/>
              <a:gd name="connsiteX202" fmla="*/ 3421831 w 4810535"/>
              <a:gd name="connsiteY202" fmla="*/ 4480234 h 4823058"/>
              <a:gd name="connsiteX203" fmla="*/ 3468048 w 4810535"/>
              <a:gd name="connsiteY203" fmla="*/ 4573780 h 4823058"/>
              <a:gd name="connsiteX204" fmla="*/ 3465895 w 4810535"/>
              <a:gd name="connsiteY204" fmla="*/ 4574821 h 4823058"/>
              <a:gd name="connsiteX205" fmla="*/ 1304057 w 4810535"/>
              <a:gd name="connsiteY205" fmla="*/ 4563159 h 4823058"/>
              <a:gd name="connsiteX206" fmla="*/ 1301904 w 4810535"/>
              <a:gd name="connsiteY206" fmla="*/ 4562118 h 4823058"/>
              <a:gd name="connsiteX207" fmla="*/ 1347188 w 4810535"/>
              <a:gd name="connsiteY207" fmla="*/ 4468141 h 4823058"/>
              <a:gd name="connsiteX208" fmla="*/ 1349628 w 4810535"/>
              <a:gd name="connsiteY208" fmla="*/ 4469325 h 4823058"/>
              <a:gd name="connsiteX209" fmla="*/ 1304057 w 4810535"/>
              <a:gd name="connsiteY209" fmla="*/ 4563159 h 4823058"/>
              <a:gd name="connsiteX210" fmla="*/ 3514373 w 4810535"/>
              <a:gd name="connsiteY210" fmla="*/ 4550169 h 4823058"/>
              <a:gd name="connsiteX211" fmla="*/ 3466074 w 4810535"/>
              <a:gd name="connsiteY211" fmla="*/ 4457699 h 4823058"/>
              <a:gd name="connsiteX212" fmla="*/ 3468263 w 4810535"/>
              <a:gd name="connsiteY212" fmla="*/ 4456550 h 4823058"/>
              <a:gd name="connsiteX213" fmla="*/ 3516741 w 4810535"/>
              <a:gd name="connsiteY213" fmla="*/ 4548949 h 4823058"/>
              <a:gd name="connsiteX214" fmla="*/ 3514373 w 4810535"/>
              <a:gd name="connsiteY214" fmla="*/ 4550169 h 4823058"/>
              <a:gd name="connsiteX215" fmla="*/ 1255184 w 4810535"/>
              <a:gd name="connsiteY215" fmla="*/ 4538758 h 4823058"/>
              <a:gd name="connsiteX216" fmla="*/ 1252780 w 4810535"/>
              <a:gd name="connsiteY216" fmla="*/ 4537503 h 4823058"/>
              <a:gd name="connsiteX217" fmla="*/ 1300648 w 4810535"/>
              <a:gd name="connsiteY217" fmla="*/ 4444781 h 4823058"/>
              <a:gd name="connsiteX218" fmla="*/ 1302765 w 4810535"/>
              <a:gd name="connsiteY218" fmla="*/ 4445857 h 4823058"/>
              <a:gd name="connsiteX219" fmla="*/ 1255184 w 4810535"/>
              <a:gd name="connsiteY219" fmla="*/ 4538758 h 4823058"/>
              <a:gd name="connsiteX220" fmla="*/ 3562491 w 4810535"/>
              <a:gd name="connsiteY220" fmla="*/ 4524333 h 4823058"/>
              <a:gd name="connsiteX221" fmla="*/ 3511933 w 4810535"/>
              <a:gd name="connsiteY221" fmla="*/ 4433047 h 4823058"/>
              <a:gd name="connsiteX222" fmla="*/ 3514085 w 4810535"/>
              <a:gd name="connsiteY222" fmla="*/ 4431863 h 4823058"/>
              <a:gd name="connsiteX223" fmla="*/ 3564788 w 4810535"/>
              <a:gd name="connsiteY223" fmla="*/ 4523042 h 4823058"/>
              <a:gd name="connsiteX224" fmla="*/ 3562491 w 4810535"/>
              <a:gd name="connsiteY224" fmla="*/ 4524333 h 4823058"/>
              <a:gd name="connsiteX225" fmla="*/ 1206742 w 4810535"/>
              <a:gd name="connsiteY225" fmla="*/ 4513210 h 4823058"/>
              <a:gd name="connsiteX226" fmla="*/ 1204518 w 4810535"/>
              <a:gd name="connsiteY226" fmla="*/ 4511990 h 4823058"/>
              <a:gd name="connsiteX227" fmla="*/ 1254323 w 4810535"/>
              <a:gd name="connsiteY227" fmla="*/ 4420309 h 4823058"/>
              <a:gd name="connsiteX228" fmla="*/ 1256548 w 4810535"/>
              <a:gd name="connsiteY228" fmla="*/ 4421529 h 4823058"/>
              <a:gd name="connsiteX229" fmla="*/ 1206742 w 4810535"/>
              <a:gd name="connsiteY229" fmla="*/ 4513210 h 4823058"/>
              <a:gd name="connsiteX230" fmla="*/ 3609893 w 4810535"/>
              <a:gd name="connsiteY230" fmla="*/ 4497457 h 4823058"/>
              <a:gd name="connsiteX231" fmla="*/ 3557432 w 4810535"/>
              <a:gd name="connsiteY231" fmla="*/ 4407247 h 4823058"/>
              <a:gd name="connsiteX232" fmla="*/ 3559549 w 4810535"/>
              <a:gd name="connsiteY232" fmla="*/ 4406028 h 4823058"/>
              <a:gd name="connsiteX233" fmla="*/ 3612154 w 4810535"/>
              <a:gd name="connsiteY233" fmla="*/ 4496129 h 4823058"/>
              <a:gd name="connsiteX234" fmla="*/ 3609893 w 4810535"/>
              <a:gd name="connsiteY234" fmla="*/ 4497457 h 4823058"/>
              <a:gd name="connsiteX235" fmla="*/ 1158946 w 4810535"/>
              <a:gd name="connsiteY235" fmla="*/ 4486477 h 4823058"/>
              <a:gd name="connsiteX236" fmla="*/ 1156829 w 4810535"/>
              <a:gd name="connsiteY236" fmla="*/ 4485257 h 4823058"/>
              <a:gd name="connsiteX237" fmla="*/ 1208644 w 4810535"/>
              <a:gd name="connsiteY237" fmla="*/ 4394688 h 4823058"/>
              <a:gd name="connsiteX238" fmla="*/ 1210941 w 4810535"/>
              <a:gd name="connsiteY238" fmla="*/ 4396016 h 4823058"/>
              <a:gd name="connsiteX239" fmla="*/ 1158946 w 4810535"/>
              <a:gd name="connsiteY239" fmla="*/ 4486477 h 4823058"/>
              <a:gd name="connsiteX240" fmla="*/ 3656828 w 4810535"/>
              <a:gd name="connsiteY240" fmla="*/ 4469433 h 4823058"/>
              <a:gd name="connsiteX241" fmla="*/ 3602214 w 4810535"/>
              <a:gd name="connsiteY241" fmla="*/ 4380515 h 4823058"/>
              <a:gd name="connsiteX242" fmla="*/ 3604439 w 4810535"/>
              <a:gd name="connsiteY242" fmla="*/ 4379151 h 4823058"/>
              <a:gd name="connsiteX243" fmla="*/ 3658945 w 4810535"/>
              <a:gd name="connsiteY243" fmla="*/ 4468105 h 4823058"/>
              <a:gd name="connsiteX244" fmla="*/ 3656828 w 4810535"/>
              <a:gd name="connsiteY244" fmla="*/ 4469433 h 4823058"/>
              <a:gd name="connsiteX245" fmla="*/ 1111724 w 4810535"/>
              <a:gd name="connsiteY245" fmla="*/ 4458632 h 4823058"/>
              <a:gd name="connsiteX246" fmla="*/ 1109679 w 4810535"/>
              <a:gd name="connsiteY246" fmla="*/ 4457412 h 4823058"/>
              <a:gd name="connsiteX247" fmla="*/ 1163683 w 4810535"/>
              <a:gd name="connsiteY247" fmla="*/ 4368135 h 4823058"/>
              <a:gd name="connsiteX248" fmla="*/ 1166015 w 4810535"/>
              <a:gd name="connsiteY248" fmla="*/ 4369534 h 4823058"/>
              <a:gd name="connsiteX249" fmla="*/ 1111724 w 4810535"/>
              <a:gd name="connsiteY249" fmla="*/ 4458632 h 4823058"/>
              <a:gd name="connsiteX250" fmla="*/ 3702937 w 4810535"/>
              <a:gd name="connsiteY250" fmla="*/ 4440475 h 4823058"/>
              <a:gd name="connsiteX251" fmla="*/ 3646565 w 4810535"/>
              <a:gd name="connsiteY251" fmla="*/ 4352670 h 4823058"/>
              <a:gd name="connsiteX252" fmla="*/ 3648575 w 4810535"/>
              <a:gd name="connsiteY252" fmla="*/ 4351378 h 4823058"/>
              <a:gd name="connsiteX253" fmla="*/ 3705234 w 4810535"/>
              <a:gd name="connsiteY253" fmla="*/ 4439004 h 4823058"/>
              <a:gd name="connsiteX254" fmla="*/ 3702937 w 4810535"/>
              <a:gd name="connsiteY254" fmla="*/ 4440475 h 4823058"/>
              <a:gd name="connsiteX255" fmla="*/ 1065328 w 4810535"/>
              <a:gd name="connsiteY255" fmla="*/ 4429746 h 4823058"/>
              <a:gd name="connsiteX256" fmla="*/ 1063175 w 4810535"/>
              <a:gd name="connsiteY256" fmla="*/ 4428382 h 4823058"/>
              <a:gd name="connsiteX257" fmla="*/ 1119403 w 4810535"/>
              <a:gd name="connsiteY257" fmla="*/ 4340469 h 4823058"/>
              <a:gd name="connsiteX258" fmla="*/ 1121556 w 4810535"/>
              <a:gd name="connsiteY258" fmla="*/ 4341833 h 4823058"/>
              <a:gd name="connsiteX259" fmla="*/ 1065328 w 4810535"/>
              <a:gd name="connsiteY259" fmla="*/ 4429746 h 4823058"/>
              <a:gd name="connsiteX260" fmla="*/ 3748652 w 4810535"/>
              <a:gd name="connsiteY260" fmla="*/ 4410298 h 4823058"/>
              <a:gd name="connsiteX261" fmla="*/ 3689984 w 4810535"/>
              <a:gd name="connsiteY261" fmla="*/ 4323999 h 4823058"/>
              <a:gd name="connsiteX262" fmla="*/ 3692172 w 4810535"/>
              <a:gd name="connsiteY262" fmla="*/ 4322528 h 4823058"/>
              <a:gd name="connsiteX263" fmla="*/ 3750662 w 4810535"/>
              <a:gd name="connsiteY263" fmla="*/ 4408934 h 4823058"/>
              <a:gd name="connsiteX264" fmla="*/ 3748652 w 4810535"/>
              <a:gd name="connsiteY264" fmla="*/ 4410298 h 4823058"/>
              <a:gd name="connsiteX265" fmla="*/ 1019505 w 4810535"/>
              <a:gd name="connsiteY265" fmla="*/ 4399640 h 4823058"/>
              <a:gd name="connsiteX266" fmla="*/ 1017496 w 4810535"/>
              <a:gd name="connsiteY266" fmla="*/ 4398277 h 4823058"/>
              <a:gd name="connsiteX267" fmla="*/ 1075734 w 4810535"/>
              <a:gd name="connsiteY267" fmla="*/ 4311691 h 4823058"/>
              <a:gd name="connsiteX268" fmla="*/ 1077923 w 4810535"/>
              <a:gd name="connsiteY268" fmla="*/ 4313163 h 4823058"/>
              <a:gd name="connsiteX269" fmla="*/ 1019505 w 4810535"/>
              <a:gd name="connsiteY269" fmla="*/ 4399640 h 4823058"/>
              <a:gd name="connsiteX270" fmla="*/ 3793470 w 4810535"/>
              <a:gd name="connsiteY270" fmla="*/ 4379223 h 4823058"/>
              <a:gd name="connsiteX271" fmla="*/ 3733007 w 4810535"/>
              <a:gd name="connsiteY271" fmla="*/ 4294180 h 4823058"/>
              <a:gd name="connsiteX272" fmla="*/ 3735089 w 4810535"/>
              <a:gd name="connsiteY272" fmla="*/ 4292709 h 4823058"/>
              <a:gd name="connsiteX273" fmla="*/ 3795551 w 4810535"/>
              <a:gd name="connsiteY273" fmla="*/ 4377752 h 4823058"/>
              <a:gd name="connsiteX274" fmla="*/ 3793470 w 4810535"/>
              <a:gd name="connsiteY274" fmla="*/ 4379223 h 4823058"/>
              <a:gd name="connsiteX275" fmla="*/ 974544 w 4810535"/>
              <a:gd name="connsiteY275" fmla="*/ 4368566 h 4823058"/>
              <a:gd name="connsiteX276" fmla="*/ 972283 w 4810535"/>
              <a:gd name="connsiteY276" fmla="*/ 4366987 h 4823058"/>
              <a:gd name="connsiteX277" fmla="*/ 1032926 w 4810535"/>
              <a:gd name="connsiteY277" fmla="*/ 4282052 h 4823058"/>
              <a:gd name="connsiteX278" fmla="*/ 1034827 w 4810535"/>
              <a:gd name="connsiteY278" fmla="*/ 4283415 h 4823058"/>
              <a:gd name="connsiteX279" fmla="*/ 974544 w 4810535"/>
              <a:gd name="connsiteY279" fmla="*/ 4368566 h 4823058"/>
              <a:gd name="connsiteX280" fmla="*/ 3837786 w 4810535"/>
              <a:gd name="connsiteY280" fmla="*/ 4347000 h 4823058"/>
              <a:gd name="connsiteX281" fmla="*/ 3775134 w 4810535"/>
              <a:gd name="connsiteY281" fmla="*/ 4263573 h 4823058"/>
              <a:gd name="connsiteX282" fmla="*/ 3777287 w 4810535"/>
              <a:gd name="connsiteY282" fmla="*/ 4261958 h 4823058"/>
              <a:gd name="connsiteX283" fmla="*/ 3839723 w 4810535"/>
              <a:gd name="connsiteY283" fmla="*/ 4345565 h 4823058"/>
              <a:gd name="connsiteX284" fmla="*/ 3837786 w 4810535"/>
              <a:gd name="connsiteY284" fmla="*/ 4347000 h 4823058"/>
              <a:gd name="connsiteX285" fmla="*/ 930229 w 4810535"/>
              <a:gd name="connsiteY285" fmla="*/ 4336271 h 4823058"/>
              <a:gd name="connsiteX286" fmla="*/ 928255 w 4810535"/>
              <a:gd name="connsiteY286" fmla="*/ 4334800 h 4823058"/>
              <a:gd name="connsiteX287" fmla="*/ 990584 w 4810535"/>
              <a:gd name="connsiteY287" fmla="*/ 4251121 h 4823058"/>
              <a:gd name="connsiteX288" fmla="*/ 992701 w 4810535"/>
              <a:gd name="connsiteY288" fmla="*/ 4252700 h 4823058"/>
              <a:gd name="connsiteX289" fmla="*/ 930229 w 4810535"/>
              <a:gd name="connsiteY289" fmla="*/ 4336271 h 4823058"/>
              <a:gd name="connsiteX290" fmla="*/ 3881276 w 4810535"/>
              <a:gd name="connsiteY290" fmla="*/ 4313880 h 4823058"/>
              <a:gd name="connsiteX291" fmla="*/ 3816686 w 4810535"/>
              <a:gd name="connsiteY291" fmla="*/ 4231924 h 4823058"/>
              <a:gd name="connsiteX292" fmla="*/ 3818911 w 4810535"/>
              <a:gd name="connsiteY292" fmla="*/ 4230201 h 4823058"/>
              <a:gd name="connsiteX293" fmla="*/ 3883070 w 4810535"/>
              <a:gd name="connsiteY293" fmla="*/ 4312481 h 4823058"/>
              <a:gd name="connsiteX294" fmla="*/ 3881276 w 4810535"/>
              <a:gd name="connsiteY294" fmla="*/ 4313880 h 4823058"/>
              <a:gd name="connsiteX295" fmla="*/ 886739 w 4810535"/>
              <a:gd name="connsiteY295" fmla="*/ 4302936 h 4823058"/>
              <a:gd name="connsiteX296" fmla="*/ 884729 w 4810535"/>
              <a:gd name="connsiteY296" fmla="*/ 4301357 h 4823058"/>
              <a:gd name="connsiteX297" fmla="*/ 949211 w 4810535"/>
              <a:gd name="connsiteY297" fmla="*/ 4219329 h 4823058"/>
              <a:gd name="connsiteX298" fmla="*/ 951220 w 4810535"/>
              <a:gd name="connsiteY298" fmla="*/ 4220908 h 4823058"/>
              <a:gd name="connsiteX299" fmla="*/ 886739 w 4810535"/>
              <a:gd name="connsiteY299" fmla="*/ 4302936 h 4823058"/>
              <a:gd name="connsiteX300" fmla="*/ 3923797 w 4810535"/>
              <a:gd name="connsiteY300" fmla="*/ 4279935 h 4823058"/>
              <a:gd name="connsiteX301" fmla="*/ 3857736 w 4810535"/>
              <a:gd name="connsiteY301" fmla="*/ 4199162 h 4823058"/>
              <a:gd name="connsiteX302" fmla="*/ 3859710 w 4810535"/>
              <a:gd name="connsiteY302" fmla="*/ 4197548 h 4823058"/>
              <a:gd name="connsiteX303" fmla="*/ 3925770 w 4810535"/>
              <a:gd name="connsiteY303" fmla="*/ 4278320 h 4823058"/>
              <a:gd name="connsiteX304" fmla="*/ 3923797 w 4810535"/>
              <a:gd name="connsiteY304" fmla="*/ 4279935 h 4823058"/>
              <a:gd name="connsiteX305" fmla="*/ 844146 w 4810535"/>
              <a:gd name="connsiteY305" fmla="*/ 4268632 h 4823058"/>
              <a:gd name="connsiteX306" fmla="*/ 841993 w 4810535"/>
              <a:gd name="connsiteY306" fmla="*/ 4266838 h 4823058"/>
              <a:gd name="connsiteX307" fmla="*/ 908771 w 4810535"/>
              <a:gd name="connsiteY307" fmla="*/ 4186675 h 4823058"/>
              <a:gd name="connsiteX308" fmla="*/ 910529 w 4810535"/>
              <a:gd name="connsiteY308" fmla="*/ 4188146 h 4823058"/>
              <a:gd name="connsiteX309" fmla="*/ 844146 w 4810535"/>
              <a:gd name="connsiteY309" fmla="*/ 4268632 h 4823058"/>
              <a:gd name="connsiteX310" fmla="*/ 3965744 w 4810535"/>
              <a:gd name="connsiteY310" fmla="*/ 4244841 h 4823058"/>
              <a:gd name="connsiteX311" fmla="*/ 3897853 w 4810535"/>
              <a:gd name="connsiteY311" fmla="*/ 4165612 h 4823058"/>
              <a:gd name="connsiteX312" fmla="*/ 3899791 w 4810535"/>
              <a:gd name="connsiteY312" fmla="*/ 4163961 h 4823058"/>
              <a:gd name="connsiteX313" fmla="*/ 3967681 w 4810535"/>
              <a:gd name="connsiteY313" fmla="*/ 4243191 h 4823058"/>
              <a:gd name="connsiteX314" fmla="*/ 3965744 w 4810535"/>
              <a:gd name="connsiteY314" fmla="*/ 4244841 h 4823058"/>
              <a:gd name="connsiteX315" fmla="*/ 802234 w 4810535"/>
              <a:gd name="connsiteY315" fmla="*/ 4233108 h 4823058"/>
              <a:gd name="connsiteX316" fmla="*/ 800368 w 4810535"/>
              <a:gd name="connsiteY316" fmla="*/ 4231493 h 4823058"/>
              <a:gd name="connsiteX317" fmla="*/ 868761 w 4810535"/>
              <a:gd name="connsiteY317" fmla="*/ 4152694 h 4823058"/>
              <a:gd name="connsiteX318" fmla="*/ 870735 w 4810535"/>
              <a:gd name="connsiteY318" fmla="*/ 4154416 h 4823058"/>
              <a:gd name="connsiteX319" fmla="*/ 802234 w 4810535"/>
              <a:gd name="connsiteY319" fmla="*/ 4233108 h 4823058"/>
              <a:gd name="connsiteX320" fmla="*/ 4006794 w 4810535"/>
              <a:gd name="connsiteY320" fmla="*/ 4208923 h 4823058"/>
              <a:gd name="connsiteX321" fmla="*/ 3937289 w 4810535"/>
              <a:gd name="connsiteY321" fmla="*/ 4131093 h 4823058"/>
              <a:gd name="connsiteX322" fmla="*/ 3939083 w 4810535"/>
              <a:gd name="connsiteY322" fmla="*/ 4129478 h 4823058"/>
              <a:gd name="connsiteX323" fmla="*/ 4008803 w 4810535"/>
              <a:gd name="connsiteY323" fmla="*/ 4207093 h 4823058"/>
              <a:gd name="connsiteX324" fmla="*/ 4006794 w 4810535"/>
              <a:gd name="connsiteY324" fmla="*/ 4208923 h 4823058"/>
              <a:gd name="connsiteX325" fmla="*/ 761328 w 4810535"/>
              <a:gd name="connsiteY325" fmla="*/ 4196687 h 4823058"/>
              <a:gd name="connsiteX326" fmla="*/ 759498 w 4810535"/>
              <a:gd name="connsiteY326" fmla="*/ 4195000 h 4823058"/>
              <a:gd name="connsiteX327" fmla="*/ 829792 w 4810535"/>
              <a:gd name="connsiteY327" fmla="*/ 4117887 h 4823058"/>
              <a:gd name="connsiteX328" fmla="*/ 831730 w 4810535"/>
              <a:gd name="connsiteY328" fmla="*/ 4119646 h 4823058"/>
              <a:gd name="connsiteX329" fmla="*/ 761328 w 4810535"/>
              <a:gd name="connsiteY329" fmla="*/ 4196687 h 4823058"/>
              <a:gd name="connsiteX330" fmla="*/ 4047305 w 4810535"/>
              <a:gd name="connsiteY330" fmla="*/ 4171820 h 4823058"/>
              <a:gd name="connsiteX331" fmla="*/ 3975647 w 4810535"/>
              <a:gd name="connsiteY331" fmla="*/ 4095999 h 4823058"/>
              <a:gd name="connsiteX332" fmla="*/ 3977693 w 4810535"/>
              <a:gd name="connsiteY332" fmla="*/ 4094062 h 4823058"/>
              <a:gd name="connsiteX333" fmla="*/ 4048992 w 4810535"/>
              <a:gd name="connsiteY333" fmla="*/ 4170241 h 4823058"/>
              <a:gd name="connsiteX334" fmla="*/ 4047305 w 4810535"/>
              <a:gd name="connsiteY334" fmla="*/ 4171820 h 4823058"/>
              <a:gd name="connsiteX335" fmla="*/ 721318 w 4810535"/>
              <a:gd name="connsiteY335" fmla="*/ 4159261 h 4823058"/>
              <a:gd name="connsiteX336" fmla="*/ 719524 w 4810535"/>
              <a:gd name="connsiteY336" fmla="*/ 4157538 h 4823058"/>
              <a:gd name="connsiteX337" fmla="*/ 791685 w 4810535"/>
              <a:gd name="connsiteY337" fmla="*/ 4082184 h 4823058"/>
              <a:gd name="connsiteX338" fmla="*/ 793587 w 4810535"/>
              <a:gd name="connsiteY338" fmla="*/ 4083978 h 4823058"/>
              <a:gd name="connsiteX339" fmla="*/ 721318 w 4810535"/>
              <a:gd name="connsiteY339" fmla="*/ 4159261 h 4823058"/>
              <a:gd name="connsiteX340" fmla="*/ 4086526 w 4810535"/>
              <a:gd name="connsiteY340" fmla="*/ 4134250 h 4823058"/>
              <a:gd name="connsiteX341" fmla="*/ 4013683 w 4810535"/>
              <a:gd name="connsiteY341" fmla="*/ 4059542 h 4823058"/>
              <a:gd name="connsiteX342" fmla="*/ 4015298 w 4810535"/>
              <a:gd name="connsiteY342" fmla="*/ 4057963 h 4823058"/>
              <a:gd name="connsiteX343" fmla="*/ 4088499 w 4810535"/>
              <a:gd name="connsiteY343" fmla="*/ 4132312 h 4823058"/>
              <a:gd name="connsiteX344" fmla="*/ 4086526 w 4810535"/>
              <a:gd name="connsiteY344" fmla="*/ 4134250 h 4823058"/>
              <a:gd name="connsiteX345" fmla="*/ 682278 w 4810535"/>
              <a:gd name="connsiteY345" fmla="*/ 4120938 h 4823058"/>
              <a:gd name="connsiteX346" fmla="*/ 680340 w 4810535"/>
              <a:gd name="connsiteY346" fmla="*/ 4119000 h 4823058"/>
              <a:gd name="connsiteX347" fmla="*/ 754582 w 4810535"/>
              <a:gd name="connsiteY347" fmla="*/ 4045691 h 4823058"/>
              <a:gd name="connsiteX348" fmla="*/ 756232 w 4810535"/>
              <a:gd name="connsiteY348" fmla="*/ 4047342 h 4823058"/>
              <a:gd name="connsiteX349" fmla="*/ 682278 w 4810535"/>
              <a:gd name="connsiteY349" fmla="*/ 4120938 h 4823058"/>
              <a:gd name="connsiteX350" fmla="*/ 4125351 w 4810535"/>
              <a:gd name="connsiteY350" fmla="*/ 4095353 h 4823058"/>
              <a:gd name="connsiteX351" fmla="*/ 4050463 w 4810535"/>
              <a:gd name="connsiteY351" fmla="*/ 4022726 h 4823058"/>
              <a:gd name="connsiteX352" fmla="*/ 4052329 w 4810535"/>
              <a:gd name="connsiteY352" fmla="*/ 4020788 h 4823058"/>
              <a:gd name="connsiteX353" fmla="*/ 4127038 w 4810535"/>
              <a:gd name="connsiteY353" fmla="*/ 4093631 h 4823058"/>
              <a:gd name="connsiteX354" fmla="*/ 4125351 w 4810535"/>
              <a:gd name="connsiteY354" fmla="*/ 4095353 h 4823058"/>
              <a:gd name="connsiteX355" fmla="*/ 644098 w 4810535"/>
              <a:gd name="connsiteY355" fmla="*/ 4081574 h 4823058"/>
              <a:gd name="connsiteX356" fmla="*/ 642340 w 4810535"/>
              <a:gd name="connsiteY356" fmla="*/ 4079708 h 4823058"/>
              <a:gd name="connsiteX357" fmla="*/ 718161 w 4810535"/>
              <a:gd name="connsiteY357" fmla="*/ 4008050 h 4823058"/>
              <a:gd name="connsiteX358" fmla="*/ 719919 w 4810535"/>
              <a:gd name="connsiteY358" fmla="*/ 4009916 h 4823058"/>
              <a:gd name="connsiteX359" fmla="*/ 644098 w 4810535"/>
              <a:gd name="connsiteY359" fmla="*/ 4081574 h 4823058"/>
              <a:gd name="connsiteX360" fmla="*/ 4163100 w 4810535"/>
              <a:gd name="connsiteY360" fmla="*/ 4055738 h 4823058"/>
              <a:gd name="connsiteX361" fmla="*/ 4086562 w 4810535"/>
              <a:gd name="connsiteY361" fmla="*/ 3984834 h 4823058"/>
              <a:gd name="connsiteX362" fmla="*/ 4088392 w 4810535"/>
              <a:gd name="connsiteY362" fmla="*/ 3982860 h 4823058"/>
              <a:gd name="connsiteX363" fmla="*/ 4164751 w 4810535"/>
              <a:gd name="connsiteY363" fmla="*/ 4053944 h 4823058"/>
              <a:gd name="connsiteX364" fmla="*/ 4163100 w 4810535"/>
              <a:gd name="connsiteY364" fmla="*/ 4055738 h 4823058"/>
              <a:gd name="connsiteX365" fmla="*/ 606960 w 4810535"/>
              <a:gd name="connsiteY365" fmla="*/ 4041313 h 4823058"/>
              <a:gd name="connsiteX366" fmla="*/ 605309 w 4810535"/>
              <a:gd name="connsiteY366" fmla="*/ 4039447 h 4823058"/>
              <a:gd name="connsiteX367" fmla="*/ 682780 w 4810535"/>
              <a:gd name="connsiteY367" fmla="*/ 3969548 h 4823058"/>
              <a:gd name="connsiteX368" fmla="*/ 684538 w 4810535"/>
              <a:gd name="connsiteY368" fmla="*/ 3971485 h 4823058"/>
              <a:gd name="connsiteX369" fmla="*/ 606960 w 4810535"/>
              <a:gd name="connsiteY369" fmla="*/ 4041313 h 4823058"/>
              <a:gd name="connsiteX370" fmla="*/ 4199880 w 4810535"/>
              <a:gd name="connsiteY370" fmla="*/ 4015406 h 4823058"/>
              <a:gd name="connsiteX371" fmla="*/ 4121906 w 4810535"/>
              <a:gd name="connsiteY371" fmla="*/ 3946080 h 4823058"/>
              <a:gd name="connsiteX372" fmla="*/ 4123593 w 4810535"/>
              <a:gd name="connsiteY372" fmla="*/ 3944179 h 4823058"/>
              <a:gd name="connsiteX373" fmla="*/ 4201567 w 4810535"/>
              <a:gd name="connsiteY373" fmla="*/ 4013504 h 4823058"/>
              <a:gd name="connsiteX374" fmla="*/ 4199880 w 4810535"/>
              <a:gd name="connsiteY374" fmla="*/ 4015406 h 4823058"/>
              <a:gd name="connsiteX375" fmla="*/ 570790 w 4810535"/>
              <a:gd name="connsiteY375" fmla="*/ 4000156 h 4823058"/>
              <a:gd name="connsiteX376" fmla="*/ 569067 w 4810535"/>
              <a:gd name="connsiteY376" fmla="*/ 3998146 h 4823058"/>
              <a:gd name="connsiteX377" fmla="*/ 648368 w 4810535"/>
              <a:gd name="connsiteY377" fmla="*/ 3930328 h 4823058"/>
              <a:gd name="connsiteX378" fmla="*/ 649983 w 4810535"/>
              <a:gd name="connsiteY378" fmla="*/ 3932229 h 4823058"/>
              <a:gd name="connsiteX379" fmla="*/ 570790 w 4810535"/>
              <a:gd name="connsiteY379" fmla="*/ 4000156 h 4823058"/>
              <a:gd name="connsiteX380" fmla="*/ 4235763 w 4810535"/>
              <a:gd name="connsiteY380" fmla="*/ 3974248 h 4823058"/>
              <a:gd name="connsiteX381" fmla="*/ 4156390 w 4810535"/>
              <a:gd name="connsiteY381" fmla="*/ 3906537 h 4823058"/>
              <a:gd name="connsiteX382" fmla="*/ 4157933 w 4810535"/>
              <a:gd name="connsiteY382" fmla="*/ 3904707 h 4823058"/>
              <a:gd name="connsiteX383" fmla="*/ 4237485 w 4810535"/>
              <a:gd name="connsiteY383" fmla="*/ 3972203 h 4823058"/>
              <a:gd name="connsiteX384" fmla="*/ 4235763 w 4810535"/>
              <a:gd name="connsiteY384" fmla="*/ 3974248 h 4823058"/>
              <a:gd name="connsiteX385" fmla="*/ 535517 w 4810535"/>
              <a:gd name="connsiteY385" fmla="*/ 3957993 h 4823058"/>
              <a:gd name="connsiteX386" fmla="*/ 533830 w 4810535"/>
              <a:gd name="connsiteY386" fmla="*/ 3955912 h 4823058"/>
              <a:gd name="connsiteX387" fmla="*/ 614818 w 4810535"/>
              <a:gd name="connsiteY387" fmla="*/ 3890103 h 4823058"/>
              <a:gd name="connsiteX388" fmla="*/ 616361 w 4810535"/>
              <a:gd name="connsiteY388" fmla="*/ 3892005 h 4823058"/>
              <a:gd name="connsiteX389" fmla="*/ 535517 w 4810535"/>
              <a:gd name="connsiteY389" fmla="*/ 3957993 h 4823058"/>
              <a:gd name="connsiteX390" fmla="*/ 4270856 w 4810535"/>
              <a:gd name="connsiteY390" fmla="*/ 3932050 h 4823058"/>
              <a:gd name="connsiteX391" fmla="*/ 4189761 w 4810535"/>
              <a:gd name="connsiteY391" fmla="*/ 3866420 h 4823058"/>
              <a:gd name="connsiteX392" fmla="*/ 4191447 w 4810535"/>
              <a:gd name="connsiteY392" fmla="*/ 3864339 h 4823058"/>
              <a:gd name="connsiteX393" fmla="*/ 4272364 w 4810535"/>
              <a:gd name="connsiteY393" fmla="*/ 3930220 h 4823058"/>
              <a:gd name="connsiteX394" fmla="*/ 4270856 w 4810535"/>
              <a:gd name="connsiteY394" fmla="*/ 3932050 h 4823058"/>
              <a:gd name="connsiteX395" fmla="*/ 501356 w 4810535"/>
              <a:gd name="connsiteY395" fmla="*/ 3915042 h 4823058"/>
              <a:gd name="connsiteX396" fmla="*/ 499741 w 4810535"/>
              <a:gd name="connsiteY396" fmla="*/ 3912960 h 4823058"/>
              <a:gd name="connsiteX397" fmla="*/ 582164 w 4810535"/>
              <a:gd name="connsiteY397" fmla="*/ 3848981 h 4823058"/>
              <a:gd name="connsiteX398" fmla="*/ 583671 w 4810535"/>
              <a:gd name="connsiteY398" fmla="*/ 3850955 h 4823058"/>
              <a:gd name="connsiteX399" fmla="*/ 501356 w 4810535"/>
              <a:gd name="connsiteY399" fmla="*/ 3915042 h 4823058"/>
              <a:gd name="connsiteX400" fmla="*/ 4304909 w 4810535"/>
              <a:gd name="connsiteY400" fmla="*/ 3889206 h 4823058"/>
              <a:gd name="connsiteX401" fmla="*/ 4222307 w 4810535"/>
              <a:gd name="connsiteY401" fmla="*/ 3825478 h 4823058"/>
              <a:gd name="connsiteX402" fmla="*/ 4223958 w 4810535"/>
              <a:gd name="connsiteY402" fmla="*/ 3823325 h 4823058"/>
              <a:gd name="connsiteX403" fmla="*/ 4306380 w 4810535"/>
              <a:gd name="connsiteY403" fmla="*/ 3887304 h 4823058"/>
              <a:gd name="connsiteX404" fmla="*/ 4304909 w 4810535"/>
              <a:gd name="connsiteY404" fmla="*/ 3889206 h 4823058"/>
              <a:gd name="connsiteX405" fmla="*/ 468200 w 4810535"/>
              <a:gd name="connsiteY405" fmla="*/ 3871228 h 4823058"/>
              <a:gd name="connsiteX406" fmla="*/ 466585 w 4810535"/>
              <a:gd name="connsiteY406" fmla="*/ 3869039 h 4823058"/>
              <a:gd name="connsiteX407" fmla="*/ 550623 w 4810535"/>
              <a:gd name="connsiteY407" fmla="*/ 3807213 h 4823058"/>
              <a:gd name="connsiteX408" fmla="*/ 552059 w 4810535"/>
              <a:gd name="connsiteY408" fmla="*/ 3809151 h 4823058"/>
              <a:gd name="connsiteX409" fmla="*/ 468200 w 4810535"/>
              <a:gd name="connsiteY409" fmla="*/ 3871228 h 4823058"/>
              <a:gd name="connsiteX410" fmla="*/ 4337957 w 4810535"/>
              <a:gd name="connsiteY410" fmla="*/ 3845644 h 4823058"/>
              <a:gd name="connsiteX411" fmla="*/ 4254027 w 4810535"/>
              <a:gd name="connsiteY411" fmla="*/ 3783638 h 4823058"/>
              <a:gd name="connsiteX412" fmla="*/ 4255570 w 4810535"/>
              <a:gd name="connsiteY412" fmla="*/ 3781557 h 4823058"/>
              <a:gd name="connsiteX413" fmla="*/ 4339429 w 4810535"/>
              <a:gd name="connsiteY413" fmla="*/ 3843635 h 4823058"/>
              <a:gd name="connsiteX414" fmla="*/ 4337957 w 4810535"/>
              <a:gd name="connsiteY414" fmla="*/ 3845644 h 4823058"/>
              <a:gd name="connsiteX415" fmla="*/ 436121 w 4810535"/>
              <a:gd name="connsiteY415" fmla="*/ 3826662 h 4823058"/>
              <a:gd name="connsiteX416" fmla="*/ 434506 w 4810535"/>
              <a:gd name="connsiteY416" fmla="*/ 3824365 h 4823058"/>
              <a:gd name="connsiteX417" fmla="*/ 520195 w 4810535"/>
              <a:gd name="connsiteY417" fmla="*/ 3764800 h 4823058"/>
              <a:gd name="connsiteX418" fmla="*/ 521522 w 4810535"/>
              <a:gd name="connsiteY418" fmla="*/ 3766666 h 4823058"/>
              <a:gd name="connsiteX419" fmla="*/ 436121 w 4810535"/>
              <a:gd name="connsiteY419" fmla="*/ 3826662 h 4823058"/>
              <a:gd name="connsiteX420" fmla="*/ 4370109 w 4810535"/>
              <a:gd name="connsiteY420" fmla="*/ 3801185 h 4823058"/>
              <a:gd name="connsiteX421" fmla="*/ 4284635 w 4810535"/>
              <a:gd name="connsiteY421" fmla="*/ 3741332 h 4823058"/>
              <a:gd name="connsiteX422" fmla="*/ 4286250 w 4810535"/>
              <a:gd name="connsiteY422" fmla="*/ 3739036 h 4823058"/>
              <a:gd name="connsiteX423" fmla="*/ 4371400 w 4810535"/>
              <a:gd name="connsiteY423" fmla="*/ 3799319 h 4823058"/>
              <a:gd name="connsiteX424" fmla="*/ 4370109 w 4810535"/>
              <a:gd name="connsiteY424" fmla="*/ 3801185 h 4823058"/>
              <a:gd name="connsiteX425" fmla="*/ 405118 w 4810535"/>
              <a:gd name="connsiteY425" fmla="*/ 3781306 h 4823058"/>
              <a:gd name="connsiteX426" fmla="*/ 403647 w 4810535"/>
              <a:gd name="connsiteY426" fmla="*/ 3779117 h 4823058"/>
              <a:gd name="connsiteX427" fmla="*/ 490555 w 4810535"/>
              <a:gd name="connsiteY427" fmla="*/ 3721381 h 4823058"/>
              <a:gd name="connsiteX428" fmla="*/ 491919 w 4810535"/>
              <a:gd name="connsiteY428" fmla="*/ 3723427 h 4823058"/>
              <a:gd name="connsiteX429" fmla="*/ 405118 w 4810535"/>
              <a:gd name="connsiteY429" fmla="*/ 3781306 h 4823058"/>
              <a:gd name="connsiteX430" fmla="*/ 4401147 w 4810535"/>
              <a:gd name="connsiteY430" fmla="*/ 3756188 h 4823058"/>
              <a:gd name="connsiteX431" fmla="*/ 4314454 w 4810535"/>
              <a:gd name="connsiteY431" fmla="*/ 3698129 h 4823058"/>
              <a:gd name="connsiteX432" fmla="*/ 4315890 w 4810535"/>
              <a:gd name="connsiteY432" fmla="*/ 3696012 h 4823058"/>
              <a:gd name="connsiteX433" fmla="*/ 4402582 w 4810535"/>
              <a:gd name="connsiteY433" fmla="*/ 3754071 h 4823058"/>
              <a:gd name="connsiteX434" fmla="*/ 4401147 w 4810535"/>
              <a:gd name="connsiteY434" fmla="*/ 3756188 h 4823058"/>
              <a:gd name="connsiteX435" fmla="*/ 375264 w 4810535"/>
              <a:gd name="connsiteY435" fmla="*/ 3735340 h 4823058"/>
              <a:gd name="connsiteX436" fmla="*/ 373864 w 4810535"/>
              <a:gd name="connsiteY436" fmla="*/ 3733115 h 4823058"/>
              <a:gd name="connsiteX437" fmla="*/ 462064 w 4810535"/>
              <a:gd name="connsiteY437" fmla="*/ 3677353 h 4823058"/>
              <a:gd name="connsiteX438" fmla="*/ 463392 w 4810535"/>
              <a:gd name="connsiteY438" fmla="*/ 3679434 h 4823058"/>
              <a:gd name="connsiteX439" fmla="*/ 375264 w 4810535"/>
              <a:gd name="connsiteY439" fmla="*/ 3735340 h 4823058"/>
              <a:gd name="connsiteX440" fmla="*/ 4431074 w 4810535"/>
              <a:gd name="connsiteY440" fmla="*/ 3710616 h 4823058"/>
              <a:gd name="connsiteX441" fmla="*/ 4343340 w 4810535"/>
              <a:gd name="connsiteY441" fmla="*/ 3654137 h 4823058"/>
              <a:gd name="connsiteX442" fmla="*/ 4344560 w 4810535"/>
              <a:gd name="connsiteY442" fmla="*/ 3652199 h 4823058"/>
              <a:gd name="connsiteX443" fmla="*/ 4432581 w 4810535"/>
              <a:gd name="connsiteY443" fmla="*/ 3708248 h 4823058"/>
              <a:gd name="connsiteX444" fmla="*/ 4431074 w 4810535"/>
              <a:gd name="connsiteY444" fmla="*/ 3710616 h 4823058"/>
              <a:gd name="connsiteX445" fmla="*/ 346450 w 4810535"/>
              <a:gd name="connsiteY445" fmla="*/ 3688549 h 4823058"/>
              <a:gd name="connsiteX446" fmla="*/ 345122 w 4810535"/>
              <a:gd name="connsiteY446" fmla="*/ 3686360 h 4823058"/>
              <a:gd name="connsiteX447" fmla="*/ 434650 w 4810535"/>
              <a:gd name="connsiteY447" fmla="*/ 3632751 h 4823058"/>
              <a:gd name="connsiteX448" fmla="*/ 435977 w 4810535"/>
              <a:gd name="connsiteY448" fmla="*/ 3634939 h 4823058"/>
              <a:gd name="connsiteX449" fmla="*/ 346450 w 4810535"/>
              <a:gd name="connsiteY449" fmla="*/ 3688549 h 4823058"/>
              <a:gd name="connsiteX450" fmla="*/ 4460175 w 4810535"/>
              <a:gd name="connsiteY450" fmla="*/ 3664004 h 4823058"/>
              <a:gd name="connsiteX451" fmla="*/ 4371006 w 4810535"/>
              <a:gd name="connsiteY451" fmla="*/ 3609821 h 4823058"/>
              <a:gd name="connsiteX452" fmla="*/ 4372333 w 4810535"/>
              <a:gd name="connsiteY452" fmla="*/ 3607633 h 4823058"/>
              <a:gd name="connsiteX453" fmla="*/ 4461502 w 4810535"/>
              <a:gd name="connsiteY453" fmla="*/ 3661816 h 4823058"/>
              <a:gd name="connsiteX454" fmla="*/ 4460175 w 4810535"/>
              <a:gd name="connsiteY454" fmla="*/ 3664004 h 4823058"/>
              <a:gd name="connsiteX455" fmla="*/ 318820 w 4810535"/>
              <a:gd name="connsiteY455" fmla="*/ 3641255 h 4823058"/>
              <a:gd name="connsiteX456" fmla="*/ 317528 w 4810535"/>
              <a:gd name="connsiteY456" fmla="*/ 3638958 h 4823058"/>
              <a:gd name="connsiteX457" fmla="*/ 408312 w 4810535"/>
              <a:gd name="connsiteY457" fmla="*/ 3587538 h 4823058"/>
              <a:gd name="connsiteX458" fmla="*/ 409532 w 4810535"/>
              <a:gd name="connsiteY458" fmla="*/ 3589691 h 4823058"/>
              <a:gd name="connsiteX459" fmla="*/ 318820 w 4810535"/>
              <a:gd name="connsiteY459" fmla="*/ 3641255 h 4823058"/>
              <a:gd name="connsiteX460" fmla="*/ 4488235 w 4810535"/>
              <a:gd name="connsiteY460" fmla="*/ 3616747 h 4823058"/>
              <a:gd name="connsiteX461" fmla="*/ 4397702 w 4810535"/>
              <a:gd name="connsiteY461" fmla="*/ 3564896 h 4823058"/>
              <a:gd name="connsiteX462" fmla="*/ 4399102 w 4810535"/>
              <a:gd name="connsiteY462" fmla="*/ 3562456 h 4823058"/>
              <a:gd name="connsiteX463" fmla="*/ 4489383 w 4810535"/>
              <a:gd name="connsiteY463" fmla="*/ 3614737 h 4823058"/>
              <a:gd name="connsiteX464" fmla="*/ 4488235 w 4810535"/>
              <a:gd name="connsiteY464" fmla="*/ 3616747 h 4823058"/>
              <a:gd name="connsiteX465" fmla="*/ 292338 w 4810535"/>
              <a:gd name="connsiteY465" fmla="*/ 3593315 h 4823058"/>
              <a:gd name="connsiteX466" fmla="*/ 291082 w 4810535"/>
              <a:gd name="connsiteY466" fmla="*/ 3590983 h 4823058"/>
              <a:gd name="connsiteX467" fmla="*/ 383014 w 4810535"/>
              <a:gd name="connsiteY467" fmla="*/ 3541644 h 4823058"/>
              <a:gd name="connsiteX468" fmla="*/ 384198 w 4810535"/>
              <a:gd name="connsiteY468" fmla="*/ 3543833 h 4823058"/>
              <a:gd name="connsiteX469" fmla="*/ 292338 w 4810535"/>
              <a:gd name="connsiteY469" fmla="*/ 3593315 h 4823058"/>
              <a:gd name="connsiteX470" fmla="*/ 4515076 w 4810535"/>
              <a:gd name="connsiteY470" fmla="*/ 3569058 h 4823058"/>
              <a:gd name="connsiteX471" fmla="*/ 4423466 w 4810535"/>
              <a:gd name="connsiteY471" fmla="*/ 3519109 h 4823058"/>
              <a:gd name="connsiteX472" fmla="*/ 4424722 w 4810535"/>
              <a:gd name="connsiteY472" fmla="*/ 3516777 h 4823058"/>
              <a:gd name="connsiteX473" fmla="*/ 4516260 w 4810535"/>
              <a:gd name="connsiteY473" fmla="*/ 3566870 h 4823058"/>
              <a:gd name="connsiteX474" fmla="*/ 4515076 w 4810535"/>
              <a:gd name="connsiteY474" fmla="*/ 3569058 h 4823058"/>
              <a:gd name="connsiteX475" fmla="*/ 266933 w 4810535"/>
              <a:gd name="connsiteY475" fmla="*/ 3544730 h 4823058"/>
              <a:gd name="connsiteX476" fmla="*/ 265749 w 4810535"/>
              <a:gd name="connsiteY476" fmla="*/ 3542362 h 4823058"/>
              <a:gd name="connsiteX477" fmla="*/ 358829 w 4810535"/>
              <a:gd name="connsiteY477" fmla="*/ 3495247 h 4823058"/>
              <a:gd name="connsiteX478" fmla="*/ 359942 w 4810535"/>
              <a:gd name="connsiteY478" fmla="*/ 3497436 h 4823058"/>
              <a:gd name="connsiteX479" fmla="*/ 266933 w 4810535"/>
              <a:gd name="connsiteY479" fmla="*/ 3544730 h 4823058"/>
              <a:gd name="connsiteX480" fmla="*/ 4540911 w 4810535"/>
              <a:gd name="connsiteY480" fmla="*/ 3520652 h 4823058"/>
              <a:gd name="connsiteX481" fmla="*/ 4448118 w 4810535"/>
              <a:gd name="connsiteY481" fmla="*/ 3472928 h 4823058"/>
              <a:gd name="connsiteX482" fmla="*/ 4449410 w 4810535"/>
              <a:gd name="connsiteY482" fmla="*/ 3470452 h 4823058"/>
              <a:gd name="connsiteX483" fmla="*/ 4541952 w 4810535"/>
              <a:gd name="connsiteY483" fmla="*/ 3518607 h 4823058"/>
              <a:gd name="connsiteX484" fmla="*/ 4540911 w 4810535"/>
              <a:gd name="connsiteY484" fmla="*/ 3520652 h 4823058"/>
              <a:gd name="connsiteX485" fmla="*/ 242676 w 4810535"/>
              <a:gd name="connsiteY485" fmla="*/ 3495642 h 4823058"/>
              <a:gd name="connsiteX486" fmla="*/ 241564 w 4810535"/>
              <a:gd name="connsiteY486" fmla="*/ 3493346 h 4823058"/>
              <a:gd name="connsiteX487" fmla="*/ 335613 w 4810535"/>
              <a:gd name="connsiteY487" fmla="*/ 3448205 h 4823058"/>
              <a:gd name="connsiteX488" fmla="*/ 336725 w 4810535"/>
              <a:gd name="connsiteY488" fmla="*/ 3450501 h 4823058"/>
              <a:gd name="connsiteX489" fmla="*/ 242676 w 4810535"/>
              <a:gd name="connsiteY489" fmla="*/ 3495642 h 4823058"/>
              <a:gd name="connsiteX490" fmla="*/ 4565563 w 4810535"/>
              <a:gd name="connsiteY490" fmla="*/ 3471780 h 4823058"/>
              <a:gd name="connsiteX491" fmla="*/ 4471801 w 4810535"/>
              <a:gd name="connsiteY491" fmla="*/ 3426029 h 4823058"/>
              <a:gd name="connsiteX492" fmla="*/ 4472949 w 4810535"/>
              <a:gd name="connsiteY492" fmla="*/ 3423661 h 4823058"/>
              <a:gd name="connsiteX493" fmla="*/ 4566639 w 4810535"/>
              <a:gd name="connsiteY493" fmla="*/ 3469555 h 4823058"/>
              <a:gd name="connsiteX494" fmla="*/ 4565563 w 4810535"/>
              <a:gd name="connsiteY494" fmla="*/ 3471780 h 4823058"/>
              <a:gd name="connsiteX495" fmla="*/ 219603 w 4810535"/>
              <a:gd name="connsiteY495" fmla="*/ 3445980 h 4823058"/>
              <a:gd name="connsiteX496" fmla="*/ 218527 w 4810535"/>
              <a:gd name="connsiteY496" fmla="*/ 3443576 h 4823058"/>
              <a:gd name="connsiteX497" fmla="*/ 313653 w 4810535"/>
              <a:gd name="connsiteY497" fmla="*/ 3400732 h 4823058"/>
              <a:gd name="connsiteX498" fmla="*/ 314657 w 4810535"/>
              <a:gd name="connsiteY498" fmla="*/ 3402992 h 4823058"/>
              <a:gd name="connsiteX499" fmla="*/ 219603 w 4810535"/>
              <a:gd name="connsiteY499" fmla="*/ 3445980 h 4823058"/>
              <a:gd name="connsiteX500" fmla="*/ 4589066 w 4810535"/>
              <a:gd name="connsiteY500" fmla="*/ 3422441 h 4823058"/>
              <a:gd name="connsiteX501" fmla="*/ 4494443 w 4810535"/>
              <a:gd name="connsiteY501" fmla="*/ 3378520 h 4823058"/>
              <a:gd name="connsiteX502" fmla="*/ 4495447 w 4810535"/>
              <a:gd name="connsiteY502" fmla="*/ 3376367 h 4823058"/>
              <a:gd name="connsiteX503" fmla="*/ 4590214 w 4810535"/>
              <a:gd name="connsiteY503" fmla="*/ 3420001 h 4823058"/>
              <a:gd name="connsiteX504" fmla="*/ 4589066 w 4810535"/>
              <a:gd name="connsiteY504" fmla="*/ 3422441 h 4823058"/>
              <a:gd name="connsiteX505" fmla="*/ 197607 w 4810535"/>
              <a:gd name="connsiteY505" fmla="*/ 3395780 h 4823058"/>
              <a:gd name="connsiteX506" fmla="*/ 196602 w 4810535"/>
              <a:gd name="connsiteY506" fmla="*/ 3393447 h 4823058"/>
              <a:gd name="connsiteX507" fmla="*/ 292697 w 4810535"/>
              <a:gd name="connsiteY507" fmla="*/ 3352756 h 4823058"/>
              <a:gd name="connsiteX508" fmla="*/ 293702 w 4810535"/>
              <a:gd name="connsiteY508" fmla="*/ 3355089 h 4823058"/>
              <a:gd name="connsiteX509" fmla="*/ 197607 w 4810535"/>
              <a:gd name="connsiteY509" fmla="*/ 3395780 h 4823058"/>
              <a:gd name="connsiteX510" fmla="*/ 4611564 w 4810535"/>
              <a:gd name="connsiteY510" fmla="*/ 3372241 h 4823058"/>
              <a:gd name="connsiteX511" fmla="*/ 4515829 w 4810535"/>
              <a:gd name="connsiteY511" fmla="*/ 3330760 h 4823058"/>
              <a:gd name="connsiteX512" fmla="*/ 4516798 w 4810535"/>
              <a:gd name="connsiteY512" fmla="*/ 3328499 h 4823058"/>
              <a:gd name="connsiteX513" fmla="*/ 4612605 w 4810535"/>
              <a:gd name="connsiteY513" fmla="*/ 3369836 h 4823058"/>
              <a:gd name="connsiteX514" fmla="*/ 4611564 w 4810535"/>
              <a:gd name="connsiteY514" fmla="*/ 3372241 h 4823058"/>
              <a:gd name="connsiteX515" fmla="*/ 176831 w 4810535"/>
              <a:gd name="connsiteY515" fmla="*/ 3345221 h 4823058"/>
              <a:gd name="connsiteX516" fmla="*/ 175826 w 4810535"/>
              <a:gd name="connsiteY516" fmla="*/ 3342709 h 4823058"/>
              <a:gd name="connsiteX517" fmla="*/ 272854 w 4810535"/>
              <a:gd name="connsiteY517" fmla="*/ 3304350 h 4823058"/>
              <a:gd name="connsiteX518" fmla="*/ 273751 w 4810535"/>
              <a:gd name="connsiteY518" fmla="*/ 3306575 h 4823058"/>
              <a:gd name="connsiteX519" fmla="*/ 176831 w 4810535"/>
              <a:gd name="connsiteY519" fmla="*/ 3345221 h 4823058"/>
              <a:gd name="connsiteX520" fmla="*/ 4632915 w 4810535"/>
              <a:gd name="connsiteY520" fmla="*/ 3321538 h 4823058"/>
              <a:gd name="connsiteX521" fmla="*/ 4536139 w 4810535"/>
              <a:gd name="connsiteY521" fmla="*/ 3282533 h 4823058"/>
              <a:gd name="connsiteX522" fmla="*/ 4537179 w 4810535"/>
              <a:gd name="connsiteY522" fmla="*/ 3279950 h 4823058"/>
              <a:gd name="connsiteX523" fmla="*/ 4633776 w 4810535"/>
              <a:gd name="connsiteY523" fmla="*/ 3319421 h 4823058"/>
              <a:gd name="connsiteX524" fmla="*/ 4632915 w 4810535"/>
              <a:gd name="connsiteY524" fmla="*/ 3321538 h 4823058"/>
              <a:gd name="connsiteX525" fmla="*/ 157167 w 4810535"/>
              <a:gd name="connsiteY525" fmla="*/ 3294088 h 4823058"/>
              <a:gd name="connsiteX526" fmla="*/ 156270 w 4810535"/>
              <a:gd name="connsiteY526" fmla="*/ 3291683 h 4823058"/>
              <a:gd name="connsiteX527" fmla="*/ 254087 w 4810535"/>
              <a:gd name="connsiteY527" fmla="*/ 3255406 h 4823058"/>
              <a:gd name="connsiteX528" fmla="*/ 254984 w 4810535"/>
              <a:gd name="connsiteY528" fmla="*/ 3257774 h 4823058"/>
              <a:gd name="connsiteX529" fmla="*/ 157167 w 4810535"/>
              <a:gd name="connsiteY529" fmla="*/ 3294088 h 4823058"/>
              <a:gd name="connsiteX530" fmla="*/ 4653045 w 4810535"/>
              <a:gd name="connsiteY530" fmla="*/ 3270584 h 4823058"/>
              <a:gd name="connsiteX531" fmla="*/ 4555444 w 4810535"/>
              <a:gd name="connsiteY531" fmla="*/ 3233661 h 4823058"/>
              <a:gd name="connsiteX532" fmla="*/ 4556377 w 4810535"/>
              <a:gd name="connsiteY532" fmla="*/ 3231185 h 4823058"/>
              <a:gd name="connsiteX533" fmla="*/ 4653870 w 4810535"/>
              <a:gd name="connsiteY533" fmla="*/ 3268324 h 4823058"/>
              <a:gd name="connsiteX534" fmla="*/ 4653045 w 4810535"/>
              <a:gd name="connsiteY534" fmla="*/ 3270584 h 4823058"/>
              <a:gd name="connsiteX535" fmla="*/ 138652 w 4810535"/>
              <a:gd name="connsiteY535" fmla="*/ 3242596 h 4823058"/>
              <a:gd name="connsiteX536" fmla="*/ 137826 w 4810535"/>
              <a:gd name="connsiteY536" fmla="*/ 3240227 h 4823058"/>
              <a:gd name="connsiteX537" fmla="*/ 236397 w 4810535"/>
              <a:gd name="connsiteY537" fmla="*/ 3206031 h 4823058"/>
              <a:gd name="connsiteX538" fmla="*/ 237258 w 4810535"/>
              <a:gd name="connsiteY538" fmla="*/ 3208507 h 4823058"/>
              <a:gd name="connsiteX539" fmla="*/ 138652 w 4810535"/>
              <a:gd name="connsiteY539" fmla="*/ 3242596 h 4823058"/>
              <a:gd name="connsiteX540" fmla="*/ 4672027 w 4810535"/>
              <a:gd name="connsiteY540" fmla="*/ 3219021 h 4823058"/>
              <a:gd name="connsiteX541" fmla="*/ 4573565 w 4810535"/>
              <a:gd name="connsiteY541" fmla="*/ 3184465 h 4823058"/>
              <a:gd name="connsiteX542" fmla="*/ 4574462 w 4810535"/>
              <a:gd name="connsiteY542" fmla="*/ 3181882 h 4823058"/>
              <a:gd name="connsiteX543" fmla="*/ 4672781 w 4810535"/>
              <a:gd name="connsiteY543" fmla="*/ 3216796 h 4823058"/>
              <a:gd name="connsiteX544" fmla="*/ 4672027 w 4810535"/>
              <a:gd name="connsiteY544" fmla="*/ 3219021 h 4823058"/>
              <a:gd name="connsiteX545" fmla="*/ 121356 w 4810535"/>
              <a:gd name="connsiteY545" fmla="*/ 3190817 h 4823058"/>
              <a:gd name="connsiteX546" fmla="*/ 120567 w 4810535"/>
              <a:gd name="connsiteY546" fmla="*/ 3188305 h 4823058"/>
              <a:gd name="connsiteX547" fmla="*/ 219890 w 4810535"/>
              <a:gd name="connsiteY547" fmla="*/ 3156405 h 4823058"/>
              <a:gd name="connsiteX548" fmla="*/ 220644 w 4810535"/>
              <a:gd name="connsiteY548" fmla="*/ 3158737 h 4823058"/>
              <a:gd name="connsiteX549" fmla="*/ 121356 w 4810535"/>
              <a:gd name="connsiteY549" fmla="*/ 3190817 h 4823058"/>
              <a:gd name="connsiteX550" fmla="*/ 4689825 w 4810535"/>
              <a:gd name="connsiteY550" fmla="*/ 3167026 h 4823058"/>
              <a:gd name="connsiteX551" fmla="*/ 4590573 w 4810535"/>
              <a:gd name="connsiteY551" fmla="*/ 3134803 h 4823058"/>
              <a:gd name="connsiteX552" fmla="*/ 4591434 w 4810535"/>
              <a:gd name="connsiteY552" fmla="*/ 3132148 h 4823058"/>
              <a:gd name="connsiteX553" fmla="*/ 4690543 w 4810535"/>
              <a:gd name="connsiteY553" fmla="*/ 3164802 h 4823058"/>
              <a:gd name="connsiteX554" fmla="*/ 4689825 w 4810535"/>
              <a:gd name="connsiteY554" fmla="*/ 3167026 h 4823058"/>
              <a:gd name="connsiteX555" fmla="*/ 105137 w 4810535"/>
              <a:gd name="connsiteY555" fmla="*/ 3138571 h 4823058"/>
              <a:gd name="connsiteX556" fmla="*/ 104383 w 4810535"/>
              <a:gd name="connsiteY556" fmla="*/ 3135987 h 4823058"/>
              <a:gd name="connsiteX557" fmla="*/ 204461 w 4810535"/>
              <a:gd name="connsiteY557" fmla="*/ 3106456 h 4823058"/>
              <a:gd name="connsiteX558" fmla="*/ 205143 w 4810535"/>
              <a:gd name="connsiteY558" fmla="*/ 3108752 h 4823058"/>
              <a:gd name="connsiteX559" fmla="*/ 105137 w 4810535"/>
              <a:gd name="connsiteY559" fmla="*/ 3138571 h 4823058"/>
              <a:gd name="connsiteX560" fmla="*/ 4706403 w 4810535"/>
              <a:gd name="connsiteY560" fmla="*/ 3114673 h 4823058"/>
              <a:gd name="connsiteX561" fmla="*/ 4606469 w 4810535"/>
              <a:gd name="connsiteY561" fmla="*/ 3084711 h 4823058"/>
              <a:gd name="connsiteX562" fmla="*/ 4607295 w 4810535"/>
              <a:gd name="connsiteY562" fmla="*/ 3082020 h 4823058"/>
              <a:gd name="connsiteX563" fmla="*/ 4707121 w 4810535"/>
              <a:gd name="connsiteY563" fmla="*/ 3112412 h 4823058"/>
              <a:gd name="connsiteX564" fmla="*/ 4706403 w 4810535"/>
              <a:gd name="connsiteY564" fmla="*/ 3114673 h 4823058"/>
              <a:gd name="connsiteX565" fmla="*/ 90102 w 4810535"/>
              <a:gd name="connsiteY565" fmla="*/ 3085967 h 4823058"/>
              <a:gd name="connsiteX566" fmla="*/ 89420 w 4810535"/>
              <a:gd name="connsiteY566" fmla="*/ 3083491 h 4823058"/>
              <a:gd name="connsiteX567" fmla="*/ 190072 w 4810535"/>
              <a:gd name="connsiteY567" fmla="*/ 3055969 h 4823058"/>
              <a:gd name="connsiteX568" fmla="*/ 190754 w 4810535"/>
              <a:gd name="connsiteY568" fmla="*/ 3058445 h 4823058"/>
              <a:gd name="connsiteX569" fmla="*/ 90102 w 4810535"/>
              <a:gd name="connsiteY569" fmla="*/ 3085967 h 4823058"/>
              <a:gd name="connsiteX570" fmla="*/ 4721653 w 4810535"/>
              <a:gd name="connsiteY570" fmla="*/ 3062463 h 4823058"/>
              <a:gd name="connsiteX571" fmla="*/ 4621217 w 4810535"/>
              <a:gd name="connsiteY571" fmla="*/ 3034152 h 4823058"/>
              <a:gd name="connsiteX572" fmla="*/ 4621827 w 4810535"/>
              <a:gd name="connsiteY572" fmla="*/ 3031927 h 4823058"/>
              <a:gd name="connsiteX573" fmla="*/ 4722371 w 4810535"/>
              <a:gd name="connsiteY573" fmla="*/ 3059808 h 4823058"/>
              <a:gd name="connsiteX574" fmla="*/ 4721653 w 4810535"/>
              <a:gd name="connsiteY574" fmla="*/ 3062463 h 4823058"/>
              <a:gd name="connsiteX575" fmla="*/ 76251 w 4810535"/>
              <a:gd name="connsiteY575" fmla="*/ 3033147 h 4823058"/>
              <a:gd name="connsiteX576" fmla="*/ 75605 w 4810535"/>
              <a:gd name="connsiteY576" fmla="*/ 3030599 h 4823058"/>
              <a:gd name="connsiteX577" fmla="*/ 176831 w 4810535"/>
              <a:gd name="connsiteY577" fmla="*/ 3005302 h 4823058"/>
              <a:gd name="connsiteX578" fmla="*/ 177441 w 4810535"/>
              <a:gd name="connsiteY578" fmla="*/ 3007670 h 4823058"/>
              <a:gd name="connsiteX579" fmla="*/ 76251 w 4810535"/>
              <a:gd name="connsiteY579" fmla="*/ 3033147 h 4823058"/>
              <a:gd name="connsiteX580" fmla="*/ 4735827 w 4810535"/>
              <a:gd name="connsiteY580" fmla="*/ 3009393 h 4823058"/>
              <a:gd name="connsiteX581" fmla="*/ 4634673 w 4810535"/>
              <a:gd name="connsiteY581" fmla="*/ 2983808 h 4823058"/>
              <a:gd name="connsiteX582" fmla="*/ 4635319 w 4810535"/>
              <a:gd name="connsiteY582" fmla="*/ 2981296 h 4823058"/>
              <a:gd name="connsiteX583" fmla="*/ 4736473 w 4810535"/>
              <a:gd name="connsiteY583" fmla="*/ 3006953 h 4823058"/>
              <a:gd name="connsiteX584" fmla="*/ 4735827 w 4810535"/>
              <a:gd name="connsiteY584" fmla="*/ 3009393 h 4823058"/>
              <a:gd name="connsiteX585" fmla="*/ 63549 w 4810535"/>
              <a:gd name="connsiteY585" fmla="*/ 2979933 h 4823058"/>
              <a:gd name="connsiteX586" fmla="*/ 62975 w 4810535"/>
              <a:gd name="connsiteY586" fmla="*/ 2977349 h 4823058"/>
              <a:gd name="connsiteX587" fmla="*/ 164738 w 4810535"/>
              <a:gd name="connsiteY587" fmla="*/ 2954348 h 4823058"/>
              <a:gd name="connsiteX588" fmla="*/ 165277 w 4810535"/>
              <a:gd name="connsiteY588" fmla="*/ 2956752 h 4823058"/>
              <a:gd name="connsiteX589" fmla="*/ 63549 w 4810535"/>
              <a:gd name="connsiteY589" fmla="*/ 2979933 h 4823058"/>
              <a:gd name="connsiteX590" fmla="*/ 4748745 w 4810535"/>
              <a:gd name="connsiteY590" fmla="*/ 2956358 h 4823058"/>
              <a:gd name="connsiteX591" fmla="*/ 4647089 w 4810535"/>
              <a:gd name="connsiteY591" fmla="*/ 2932926 h 4823058"/>
              <a:gd name="connsiteX592" fmla="*/ 4647663 w 4810535"/>
              <a:gd name="connsiteY592" fmla="*/ 2930486 h 4823058"/>
              <a:gd name="connsiteX593" fmla="*/ 4749355 w 4810535"/>
              <a:gd name="connsiteY593" fmla="*/ 2953846 h 4823058"/>
              <a:gd name="connsiteX594" fmla="*/ 4748745 w 4810535"/>
              <a:gd name="connsiteY594" fmla="*/ 2956358 h 4823058"/>
              <a:gd name="connsiteX595" fmla="*/ 51958 w 4810535"/>
              <a:gd name="connsiteY595" fmla="*/ 2926503 h 4823058"/>
              <a:gd name="connsiteX596" fmla="*/ 51456 w 4810535"/>
              <a:gd name="connsiteY596" fmla="*/ 2923991 h 4823058"/>
              <a:gd name="connsiteX597" fmla="*/ 153687 w 4810535"/>
              <a:gd name="connsiteY597" fmla="*/ 2903072 h 4823058"/>
              <a:gd name="connsiteX598" fmla="*/ 154189 w 4810535"/>
              <a:gd name="connsiteY598" fmla="*/ 2905583 h 4823058"/>
              <a:gd name="connsiteX599" fmla="*/ 51958 w 4810535"/>
              <a:gd name="connsiteY599" fmla="*/ 2926503 h 4823058"/>
              <a:gd name="connsiteX600" fmla="*/ 4760478 w 4810535"/>
              <a:gd name="connsiteY600" fmla="*/ 2902713 h 4823058"/>
              <a:gd name="connsiteX601" fmla="*/ 4658212 w 4810535"/>
              <a:gd name="connsiteY601" fmla="*/ 2881972 h 4823058"/>
              <a:gd name="connsiteX602" fmla="*/ 4658751 w 4810535"/>
              <a:gd name="connsiteY602" fmla="*/ 2879281 h 4823058"/>
              <a:gd name="connsiteX603" fmla="*/ 4760945 w 4810535"/>
              <a:gd name="connsiteY603" fmla="*/ 2900380 h 4823058"/>
              <a:gd name="connsiteX604" fmla="*/ 4760478 w 4810535"/>
              <a:gd name="connsiteY604" fmla="*/ 2902713 h 4823058"/>
              <a:gd name="connsiteX605" fmla="*/ 41588 w 4810535"/>
              <a:gd name="connsiteY605" fmla="*/ 2872858 h 4823058"/>
              <a:gd name="connsiteX606" fmla="*/ 41122 w 4810535"/>
              <a:gd name="connsiteY606" fmla="*/ 2870310 h 4823058"/>
              <a:gd name="connsiteX607" fmla="*/ 143783 w 4810535"/>
              <a:gd name="connsiteY607" fmla="*/ 2851687 h 4823058"/>
              <a:gd name="connsiteX608" fmla="*/ 144249 w 4810535"/>
              <a:gd name="connsiteY608" fmla="*/ 2854163 h 4823058"/>
              <a:gd name="connsiteX609" fmla="*/ 41588 w 4810535"/>
              <a:gd name="connsiteY609" fmla="*/ 2872858 h 4823058"/>
              <a:gd name="connsiteX610" fmla="*/ 4770956 w 4810535"/>
              <a:gd name="connsiteY610" fmla="*/ 2849032 h 4823058"/>
              <a:gd name="connsiteX611" fmla="*/ 4668260 w 4810535"/>
              <a:gd name="connsiteY611" fmla="*/ 2830588 h 4823058"/>
              <a:gd name="connsiteX612" fmla="*/ 4668762 w 4810535"/>
              <a:gd name="connsiteY612" fmla="*/ 2827861 h 4823058"/>
              <a:gd name="connsiteX613" fmla="*/ 4771387 w 4810535"/>
              <a:gd name="connsiteY613" fmla="*/ 2846735 h 4823058"/>
              <a:gd name="connsiteX614" fmla="*/ 4770956 w 4810535"/>
              <a:gd name="connsiteY614" fmla="*/ 2849032 h 4823058"/>
              <a:gd name="connsiteX615" fmla="*/ 32330 w 4810535"/>
              <a:gd name="connsiteY615" fmla="*/ 2819070 h 4823058"/>
              <a:gd name="connsiteX616" fmla="*/ 31900 w 4810535"/>
              <a:gd name="connsiteY616" fmla="*/ 2816450 h 4823058"/>
              <a:gd name="connsiteX617" fmla="*/ 134956 w 4810535"/>
              <a:gd name="connsiteY617" fmla="*/ 2800088 h 4823058"/>
              <a:gd name="connsiteX618" fmla="*/ 135350 w 4810535"/>
              <a:gd name="connsiteY618" fmla="*/ 2802492 h 4823058"/>
              <a:gd name="connsiteX619" fmla="*/ 32330 w 4810535"/>
              <a:gd name="connsiteY619" fmla="*/ 2819070 h 4823058"/>
              <a:gd name="connsiteX620" fmla="*/ 4780179 w 4810535"/>
              <a:gd name="connsiteY620" fmla="*/ 2795172 h 4823058"/>
              <a:gd name="connsiteX621" fmla="*/ 4677087 w 4810535"/>
              <a:gd name="connsiteY621" fmla="*/ 2778988 h 4823058"/>
              <a:gd name="connsiteX622" fmla="*/ 4677482 w 4810535"/>
              <a:gd name="connsiteY622" fmla="*/ 2776441 h 4823058"/>
              <a:gd name="connsiteX623" fmla="*/ 4780537 w 4810535"/>
              <a:gd name="connsiteY623" fmla="*/ 2792660 h 4823058"/>
              <a:gd name="connsiteX624" fmla="*/ 4780179 w 4810535"/>
              <a:gd name="connsiteY624" fmla="*/ 2795172 h 4823058"/>
              <a:gd name="connsiteX625" fmla="*/ 24257 w 4810535"/>
              <a:gd name="connsiteY625" fmla="*/ 2764994 h 4823058"/>
              <a:gd name="connsiteX626" fmla="*/ 23898 w 4810535"/>
              <a:gd name="connsiteY626" fmla="*/ 2762375 h 4823058"/>
              <a:gd name="connsiteX627" fmla="*/ 127277 w 4810535"/>
              <a:gd name="connsiteY627" fmla="*/ 2748237 h 4823058"/>
              <a:gd name="connsiteX628" fmla="*/ 127600 w 4810535"/>
              <a:gd name="connsiteY628" fmla="*/ 2750677 h 4823058"/>
              <a:gd name="connsiteX629" fmla="*/ 24257 w 4810535"/>
              <a:gd name="connsiteY629" fmla="*/ 2764994 h 4823058"/>
              <a:gd name="connsiteX630" fmla="*/ 4788180 w 4810535"/>
              <a:gd name="connsiteY630" fmla="*/ 2741275 h 4823058"/>
              <a:gd name="connsiteX631" fmla="*/ 4684837 w 4810535"/>
              <a:gd name="connsiteY631" fmla="*/ 2726994 h 4823058"/>
              <a:gd name="connsiteX632" fmla="*/ 4685160 w 4810535"/>
              <a:gd name="connsiteY632" fmla="*/ 2724626 h 4823058"/>
              <a:gd name="connsiteX633" fmla="*/ 4788575 w 4810535"/>
              <a:gd name="connsiteY633" fmla="*/ 2738584 h 4823058"/>
              <a:gd name="connsiteX634" fmla="*/ 4788180 w 4810535"/>
              <a:gd name="connsiteY634" fmla="*/ 2741275 h 4823058"/>
              <a:gd name="connsiteX635" fmla="*/ 17331 w 4810535"/>
              <a:gd name="connsiteY635" fmla="*/ 2710775 h 4823058"/>
              <a:gd name="connsiteX636" fmla="*/ 17044 w 4810535"/>
              <a:gd name="connsiteY636" fmla="*/ 2708227 h 4823058"/>
              <a:gd name="connsiteX637" fmla="*/ 120674 w 4810535"/>
              <a:gd name="connsiteY637" fmla="*/ 2696171 h 4823058"/>
              <a:gd name="connsiteX638" fmla="*/ 120961 w 4810535"/>
              <a:gd name="connsiteY638" fmla="*/ 2698718 h 4823058"/>
              <a:gd name="connsiteX639" fmla="*/ 17331 w 4810535"/>
              <a:gd name="connsiteY639" fmla="*/ 2710775 h 4823058"/>
              <a:gd name="connsiteX640" fmla="*/ 4794998 w 4810535"/>
              <a:gd name="connsiteY640" fmla="*/ 2686913 h 4823058"/>
              <a:gd name="connsiteX641" fmla="*/ 4691297 w 4810535"/>
              <a:gd name="connsiteY641" fmla="*/ 2675215 h 4823058"/>
              <a:gd name="connsiteX642" fmla="*/ 4691583 w 4810535"/>
              <a:gd name="connsiteY642" fmla="*/ 2672667 h 4823058"/>
              <a:gd name="connsiteX643" fmla="*/ 4795285 w 4810535"/>
              <a:gd name="connsiteY643" fmla="*/ 2684365 h 4823058"/>
              <a:gd name="connsiteX644" fmla="*/ 4794998 w 4810535"/>
              <a:gd name="connsiteY644" fmla="*/ 2686913 h 4823058"/>
              <a:gd name="connsiteX645" fmla="*/ 11554 w 4810535"/>
              <a:gd name="connsiteY645" fmla="*/ 2656484 h 4823058"/>
              <a:gd name="connsiteX646" fmla="*/ 11303 w 4810535"/>
              <a:gd name="connsiteY646" fmla="*/ 2653865 h 4823058"/>
              <a:gd name="connsiteX647" fmla="*/ 115184 w 4810535"/>
              <a:gd name="connsiteY647" fmla="*/ 2644033 h 4823058"/>
              <a:gd name="connsiteX648" fmla="*/ 115435 w 4810535"/>
              <a:gd name="connsiteY648" fmla="*/ 2646509 h 4823058"/>
              <a:gd name="connsiteX649" fmla="*/ 11554 w 4810535"/>
              <a:gd name="connsiteY649" fmla="*/ 2656484 h 4823058"/>
              <a:gd name="connsiteX650" fmla="*/ 4800560 w 4810535"/>
              <a:gd name="connsiteY650" fmla="*/ 2632335 h 4823058"/>
              <a:gd name="connsiteX651" fmla="*/ 4696607 w 4810535"/>
              <a:gd name="connsiteY651" fmla="*/ 2623256 h 4823058"/>
              <a:gd name="connsiteX652" fmla="*/ 4696858 w 4810535"/>
              <a:gd name="connsiteY652" fmla="*/ 2620565 h 4823058"/>
              <a:gd name="connsiteX653" fmla="*/ 4800775 w 4810535"/>
              <a:gd name="connsiteY653" fmla="*/ 2629967 h 4823058"/>
              <a:gd name="connsiteX654" fmla="*/ 4800560 w 4810535"/>
              <a:gd name="connsiteY654" fmla="*/ 2632335 h 4823058"/>
              <a:gd name="connsiteX655" fmla="*/ 6925 w 4810535"/>
              <a:gd name="connsiteY655" fmla="*/ 2602050 h 4823058"/>
              <a:gd name="connsiteX656" fmla="*/ 6746 w 4810535"/>
              <a:gd name="connsiteY656" fmla="*/ 2599430 h 4823058"/>
              <a:gd name="connsiteX657" fmla="*/ 110806 w 4810535"/>
              <a:gd name="connsiteY657" fmla="*/ 2591895 h 4823058"/>
              <a:gd name="connsiteX658" fmla="*/ 110986 w 4810535"/>
              <a:gd name="connsiteY658" fmla="*/ 2594335 h 4823058"/>
              <a:gd name="connsiteX659" fmla="*/ 6925 w 4810535"/>
              <a:gd name="connsiteY659" fmla="*/ 2602050 h 4823058"/>
              <a:gd name="connsiteX660" fmla="*/ 4804902 w 4810535"/>
              <a:gd name="connsiteY660" fmla="*/ 2577865 h 4823058"/>
              <a:gd name="connsiteX661" fmla="*/ 4700770 w 4810535"/>
              <a:gd name="connsiteY661" fmla="*/ 2571083 h 4823058"/>
              <a:gd name="connsiteX662" fmla="*/ 4700949 w 4810535"/>
              <a:gd name="connsiteY662" fmla="*/ 2568356 h 4823058"/>
              <a:gd name="connsiteX663" fmla="*/ 4805045 w 4810535"/>
              <a:gd name="connsiteY663" fmla="*/ 2575532 h 4823058"/>
              <a:gd name="connsiteX664" fmla="*/ 4804902 w 4810535"/>
              <a:gd name="connsiteY664" fmla="*/ 2577865 h 4823058"/>
              <a:gd name="connsiteX665" fmla="*/ 3481 w 4810535"/>
              <a:gd name="connsiteY665" fmla="*/ 2547508 h 4823058"/>
              <a:gd name="connsiteX666" fmla="*/ 3337 w 4810535"/>
              <a:gd name="connsiteY666" fmla="*/ 2544960 h 4823058"/>
              <a:gd name="connsiteX667" fmla="*/ 107541 w 4810535"/>
              <a:gd name="connsiteY667" fmla="*/ 2539506 h 4823058"/>
              <a:gd name="connsiteX668" fmla="*/ 107685 w 4810535"/>
              <a:gd name="connsiteY668" fmla="*/ 2542054 h 4823058"/>
              <a:gd name="connsiteX669" fmla="*/ 3481 w 4810535"/>
              <a:gd name="connsiteY669" fmla="*/ 2547508 h 4823058"/>
              <a:gd name="connsiteX670" fmla="*/ 4807988 w 4810535"/>
              <a:gd name="connsiteY670" fmla="*/ 2523502 h 4823058"/>
              <a:gd name="connsiteX671" fmla="*/ 4703748 w 4810535"/>
              <a:gd name="connsiteY671" fmla="*/ 2518622 h 4823058"/>
              <a:gd name="connsiteX672" fmla="*/ 4703856 w 4810535"/>
              <a:gd name="connsiteY672" fmla="*/ 2516254 h 4823058"/>
              <a:gd name="connsiteX673" fmla="*/ 4808095 w 4810535"/>
              <a:gd name="connsiteY673" fmla="*/ 2520775 h 4823058"/>
              <a:gd name="connsiteX674" fmla="*/ 4807988 w 4810535"/>
              <a:gd name="connsiteY674" fmla="*/ 2523502 h 4823058"/>
              <a:gd name="connsiteX675" fmla="*/ 1184 w 4810535"/>
              <a:gd name="connsiteY675" fmla="*/ 2492894 h 4823058"/>
              <a:gd name="connsiteX676" fmla="*/ 1112 w 4810535"/>
              <a:gd name="connsiteY676" fmla="*/ 2490346 h 4823058"/>
              <a:gd name="connsiteX677" fmla="*/ 105388 w 4810535"/>
              <a:gd name="connsiteY677" fmla="*/ 2487153 h 4823058"/>
              <a:gd name="connsiteX678" fmla="*/ 105460 w 4810535"/>
              <a:gd name="connsiteY678" fmla="*/ 2489700 h 4823058"/>
              <a:gd name="connsiteX679" fmla="*/ 1184 w 4810535"/>
              <a:gd name="connsiteY679" fmla="*/ 2492894 h 4823058"/>
              <a:gd name="connsiteX680" fmla="*/ 4809889 w 4810535"/>
              <a:gd name="connsiteY680" fmla="*/ 2468709 h 4823058"/>
              <a:gd name="connsiteX681" fmla="*/ 4705578 w 4810535"/>
              <a:gd name="connsiteY681" fmla="*/ 2466448 h 4823058"/>
              <a:gd name="connsiteX682" fmla="*/ 4705650 w 4810535"/>
              <a:gd name="connsiteY682" fmla="*/ 2463901 h 4823058"/>
              <a:gd name="connsiteX683" fmla="*/ 4809961 w 4810535"/>
              <a:gd name="connsiteY683" fmla="*/ 2466161 h 4823058"/>
              <a:gd name="connsiteX684" fmla="*/ 4809889 w 4810535"/>
              <a:gd name="connsiteY684" fmla="*/ 2468709 h 4823058"/>
              <a:gd name="connsiteX685" fmla="*/ 36 w 4810535"/>
              <a:gd name="connsiteY685" fmla="*/ 2438352 h 4823058"/>
              <a:gd name="connsiteX686" fmla="*/ 0 w 4810535"/>
              <a:gd name="connsiteY686" fmla="*/ 2435625 h 4823058"/>
              <a:gd name="connsiteX687" fmla="*/ 104348 w 4810535"/>
              <a:gd name="connsiteY687" fmla="*/ 2434871 h 4823058"/>
              <a:gd name="connsiteX688" fmla="*/ 104383 w 4810535"/>
              <a:gd name="connsiteY688" fmla="*/ 2437240 h 4823058"/>
              <a:gd name="connsiteX689" fmla="*/ 36 w 4810535"/>
              <a:gd name="connsiteY689" fmla="*/ 2438352 h 4823058"/>
              <a:gd name="connsiteX690" fmla="*/ 4810535 w 4810535"/>
              <a:gd name="connsiteY690" fmla="*/ 2414059 h 4823058"/>
              <a:gd name="connsiteX691" fmla="*/ 4706188 w 4810535"/>
              <a:gd name="connsiteY691" fmla="*/ 2414059 h 4823058"/>
              <a:gd name="connsiteX692" fmla="*/ 4706188 w 4810535"/>
              <a:gd name="connsiteY692" fmla="*/ 2409394 h 4823058"/>
              <a:gd name="connsiteX693" fmla="*/ 4810535 w 4810535"/>
              <a:gd name="connsiteY693" fmla="*/ 2409394 h 4823058"/>
              <a:gd name="connsiteX694" fmla="*/ 4810535 w 4810535"/>
              <a:gd name="connsiteY694" fmla="*/ 2414059 h 4823058"/>
              <a:gd name="connsiteX695" fmla="*/ 104383 w 4810535"/>
              <a:gd name="connsiteY695" fmla="*/ 2384815 h 4823058"/>
              <a:gd name="connsiteX696" fmla="*/ 36 w 4810535"/>
              <a:gd name="connsiteY696" fmla="*/ 2383702 h 4823058"/>
              <a:gd name="connsiteX697" fmla="*/ 72 w 4810535"/>
              <a:gd name="connsiteY697" fmla="*/ 2381047 h 4823058"/>
              <a:gd name="connsiteX698" fmla="*/ 104419 w 4810535"/>
              <a:gd name="connsiteY698" fmla="*/ 2382375 h 4823058"/>
              <a:gd name="connsiteX699" fmla="*/ 104383 w 4810535"/>
              <a:gd name="connsiteY699" fmla="*/ 2384815 h 4823058"/>
              <a:gd name="connsiteX700" fmla="*/ 4705650 w 4810535"/>
              <a:gd name="connsiteY700" fmla="*/ 2359732 h 4823058"/>
              <a:gd name="connsiteX701" fmla="*/ 4705578 w 4810535"/>
              <a:gd name="connsiteY701" fmla="*/ 2357005 h 4823058"/>
              <a:gd name="connsiteX702" fmla="*/ 4809889 w 4810535"/>
              <a:gd name="connsiteY702" fmla="*/ 2354745 h 4823058"/>
              <a:gd name="connsiteX703" fmla="*/ 4809925 w 4810535"/>
              <a:gd name="connsiteY703" fmla="*/ 2357113 h 4823058"/>
              <a:gd name="connsiteX704" fmla="*/ 4705650 w 4810535"/>
              <a:gd name="connsiteY704" fmla="*/ 2359732 h 4823058"/>
              <a:gd name="connsiteX705" fmla="*/ 105496 w 4810535"/>
              <a:gd name="connsiteY705" fmla="*/ 2332425 h 4823058"/>
              <a:gd name="connsiteX706" fmla="*/ 1220 w 4810535"/>
              <a:gd name="connsiteY706" fmla="*/ 2329017 h 4823058"/>
              <a:gd name="connsiteX707" fmla="*/ 1292 w 4810535"/>
              <a:gd name="connsiteY707" fmla="*/ 2326469 h 4823058"/>
              <a:gd name="connsiteX708" fmla="*/ 105568 w 4810535"/>
              <a:gd name="connsiteY708" fmla="*/ 2329842 h 4823058"/>
              <a:gd name="connsiteX709" fmla="*/ 105496 w 4810535"/>
              <a:gd name="connsiteY709" fmla="*/ 2332425 h 4823058"/>
              <a:gd name="connsiteX710" fmla="*/ 4703892 w 4810535"/>
              <a:gd name="connsiteY710" fmla="*/ 2307523 h 4823058"/>
              <a:gd name="connsiteX711" fmla="*/ 4703784 w 4810535"/>
              <a:gd name="connsiteY711" fmla="*/ 2304975 h 4823058"/>
              <a:gd name="connsiteX712" fmla="*/ 4808023 w 4810535"/>
              <a:gd name="connsiteY712" fmla="*/ 2300059 h 4823058"/>
              <a:gd name="connsiteX713" fmla="*/ 4808131 w 4810535"/>
              <a:gd name="connsiteY713" fmla="*/ 2302607 h 4823058"/>
              <a:gd name="connsiteX714" fmla="*/ 4703892 w 4810535"/>
              <a:gd name="connsiteY714" fmla="*/ 2307523 h 4823058"/>
              <a:gd name="connsiteX715" fmla="*/ 107720 w 4810535"/>
              <a:gd name="connsiteY715" fmla="*/ 2280001 h 4823058"/>
              <a:gd name="connsiteX716" fmla="*/ 3517 w 4810535"/>
              <a:gd name="connsiteY716" fmla="*/ 2274546 h 4823058"/>
              <a:gd name="connsiteX717" fmla="*/ 3660 w 4810535"/>
              <a:gd name="connsiteY717" fmla="*/ 2271891 h 4823058"/>
              <a:gd name="connsiteX718" fmla="*/ 107828 w 4810535"/>
              <a:gd name="connsiteY718" fmla="*/ 2277561 h 4823058"/>
              <a:gd name="connsiteX719" fmla="*/ 107720 w 4810535"/>
              <a:gd name="connsiteY719" fmla="*/ 2280001 h 4823058"/>
              <a:gd name="connsiteX720" fmla="*/ 4700985 w 4810535"/>
              <a:gd name="connsiteY720" fmla="*/ 2255026 h 4823058"/>
              <a:gd name="connsiteX721" fmla="*/ 4700841 w 4810535"/>
              <a:gd name="connsiteY721" fmla="*/ 2252694 h 4823058"/>
              <a:gd name="connsiteX722" fmla="*/ 4804937 w 4810535"/>
              <a:gd name="connsiteY722" fmla="*/ 2245517 h 4823058"/>
              <a:gd name="connsiteX723" fmla="*/ 4805117 w 4810535"/>
              <a:gd name="connsiteY723" fmla="*/ 2248244 h 4823058"/>
              <a:gd name="connsiteX724" fmla="*/ 4700985 w 4810535"/>
              <a:gd name="connsiteY724" fmla="*/ 2255026 h 4823058"/>
              <a:gd name="connsiteX725" fmla="*/ 111058 w 4810535"/>
              <a:gd name="connsiteY725" fmla="*/ 2227719 h 4823058"/>
              <a:gd name="connsiteX726" fmla="*/ 6997 w 4810535"/>
              <a:gd name="connsiteY726" fmla="*/ 2220004 h 4823058"/>
              <a:gd name="connsiteX727" fmla="*/ 7177 w 4810535"/>
              <a:gd name="connsiteY727" fmla="*/ 2217385 h 4823058"/>
              <a:gd name="connsiteX728" fmla="*/ 111201 w 4810535"/>
              <a:gd name="connsiteY728" fmla="*/ 2225315 h 4823058"/>
              <a:gd name="connsiteX729" fmla="*/ 111058 w 4810535"/>
              <a:gd name="connsiteY729" fmla="*/ 2227719 h 4823058"/>
              <a:gd name="connsiteX730" fmla="*/ 4696930 w 4810535"/>
              <a:gd name="connsiteY730" fmla="*/ 2202996 h 4823058"/>
              <a:gd name="connsiteX731" fmla="*/ 4696715 w 4810535"/>
              <a:gd name="connsiteY731" fmla="*/ 2200484 h 4823058"/>
              <a:gd name="connsiteX732" fmla="*/ 4800632 w 4810535"/>
              <a:gd name="connsiteY732" fmla="*/ 2191047 h 4823058"/>
              <a:gd name="connsiteX733" fmla="*/ 4800847 w 4810535"/>
              <a:gd name="connsiteY733" fmla="*/ 2193594 h 4823058"/>
              <a:gd name="connsiteX734" fmla="*/ 4696930 w 4810535"/>
              <a:gd name="connsiteY734" fmla="*/ 2202996 h 4823058"/>
              <a:gd name="connsiteX735" fmla="*/ 115471 w 4810535"/>
              <a:gd name="connsiteY735" fmla="*/ 2175510 h 4823058"/>
              <a:gd name="connsiteX736" fmla="*/ 11626 w 4810535"/>
              <a:gd name="connsiteY736" fmla="*/ 2165534 h 4823058"/>
              <a:gd name="connsiteX737" fmla="*/ 11877 w 4810535"/>
              <a:gd name="connsiteY737" fmla="*/ 2162986 h 4823058"/>
              <a:gd name="connsiteX738" fmla="*/ 115722 w 4810535"/>
              <a:gd name="connsiteY738" fmla="*/ 2172962 h 4823058"/>
              <a:gd name="connsiteX739" fmla="*/ 115471 w 4810535"/>
              <a:gd name="connsiteY739" fmla="*/ 2175510 h 4823058"/>
              <a:gd name="connsiteX740" fmla="*/ 4691691 w 4810535"/>
              <a:gd name="connsiteY740" fmla="*/ 2151073 h 4823058"/>
              <a:gd name="connsiteX741" fmla="*/ 4691368 w 4810535"/>
              <a:gd name="connsiteY741" fmla="*/ 2148346 h 4823058"/>
              <a:gd name="connsiteX742" fmla="*/ 4795070 w 4810535"/>
              <a:gd name="connsiteY742" fmla="*/ 2136648 h 4823058"/>
              <a:gd name="connsiteX743" fmla="*/ 4795321 w 4810535"/>
              <a:gd name="connsiteY743" fmla="*/ 2138981 h 4823058"/>
              <a:gd name="connsiteX744" fmla="*/ 4691691 w 4810535"/>
              <a:gd name="connsiteY744" fmla="*/ 2151073 h 4823058"/>
              <a:gd name="connsiteX745" fmla="*/ 121033 w 4810535"/>
              <a:gd name="connsiteY745" fmla="*/ 2123407 h 4823058"/>
              <a:gd name="connsiteX746" fmla="*/ 17403 w 4810535"/>
              <a:gd name="connsiteY746" fmla="*/ 2111171 h 4823058"/>
              <a:gd name="connsiteX747" fmla="*/ 17690 w 4810535"/>
              <a:gd name="connsiteY747" fmla="*/ 2108624 h 4823058"/>
              <a:gd name="connsiteX748" fmla="*/ 121320 w 4810535"/>
              <a:gd name="connsiteY748" fmla="*/ 2120896 h 4823058"/>
              <a:gd name="connsiteX749" fmla="*/ 121033 w 4810535"/>
              <a:gd name="connsiteY749" fmla="*/ 2123407 h 4823058"/>
              <a:gd name="connsiteX750" fmla="*/ 4685232 w 4810535"/>
              <a:gd name="connsiteY750" fmla="*/ 2099079 h 4823058"/>
              <a:gd name="connsiteX751" fmla="*/ 4684873 w 4810535"/>
              <a:gd name="connsiteY751" fmla="*/ 2096388 h 4823058"/>
              <a:gd name="connsiteX752" fmla="*/ 4788288 w 4810535"/>
              <a:gd name="connsiteY752" fmla="*/ 2082429 h 4823058"/>
              <a:gd name="connsiteX753" fmla="*/ 4788611 w 4810535"/>
              <a:gd name="connsiteY753" fmla="*/ 2084797 h 4823058"/>
              <a:gd name="connsiteX754" fmla="*/ 4685232 w 4810535"/>
              <a:gd name="connsiteY754" fmla="*/ 2099079 h 4823058"/>
              <a:gd name="connsiteX755" fmla="*/ 127707 w 4810535"/>
              <a:gd name="connsiteY755" fmla="*/ 2071377 h 4823058"/>
              <a:gd name="connsiteX756" fmla="*/ 24364 w 4810535"/>
              <a:gd name="connsiteY756" fmla="*/ 2057060 h 4823058"/>
              <a:gd name="connsiteX757" fmla="*/ 24687 w 4810535"/>
              <a:gd name="connsiteY757" fmla="*/ 2054763 h 4823058"/>
              <a:gd name="connsiteX758" fmla="*/ 128066 w 4810535"/>
              <a:gd name="connsiteY758" fmla="*/ 2068937 h 4823058"/>
              <a:gd name="connsiteX759" fmla="*/ 127707 w 4810535"/>
              <a:gd name="connsiteY759" fmla="*/ 2071377 h 4823058"/>
              <a:gd name="connsiteX760" fmla="*/ 4677589 w 4810535"/>
              <a:gd name="connsiteY760" fmla="*/ 2047120 h 4823058"/>
              <a:gd name="connsiteX761" fmla="*/ 4677230 w 4810535"/>
              <a:gd name="connsiteY761" fmla="*/ 2044788 h 4823058"/>
              <a:gd name="connsiteX762" fmla="*/ 4780250 w 4810535"/>
              <a:gd name="connsiteY762" fmla="*/ 2028210 h 4823058"/>
              <a:gd name="connsiteX763" fmla="*/ 4780681 w 4810535"/>
              <a:gd name="connsiteY763" fmla="*/ 2030901 h 4823058"/>
              <a:gd name="connsiteX764" fmla="*/ 4677589 w 4810535"/>
              <a:gd name="connsiteY764" fmla="*/ 2047120 h 4823058"/>
              <a:gd name="connsiteX765" fmla="*/ 135494 w 4810535"/>
              <a:gd name="connsiteY765" fmla="*/ 2019562 h 4823058"/>
              <a:gd name="connsiteX766" fmla="*/ 32474 w 4810535"/>
              <a:gd name="connsiteY766" fmla="*/ 2002984 h 4823058"/>
              <a:gd name="connsiteX767" fmla="*/ 32905 w 4810535"/>
              <a:gd name="connsiteY767" fmla="*/ 2000365 h 4823058"/>
              <a:gd name="connsiteX768" fmla="*/ 135889 w 4810535"/>
              <a:gd name="connsiteY768" fmla="*/ 2017122 h 4823058"/>
              <a:gd name="connsiteX769" fmla="*/ 135494 w 4810535"/>
              <a:gd name="connsiteY769" fmla="*/ 2019562 h 4823058"/>
              <a:gd name="connsiteX770" fmla="*/ 4668834 w 4810535"/>
              <a:gd name="connsiteY770" fmla="*/ 1995664 h 4823058"/>
              <a:gd name="connsiteX771" fmla="*/ 4668367 w 4810535"/>
              <a:gd name="connsiteY771" fmla="*/ 1993152 h 4823058"/>
              <a:gd name="connsiteX772" fmla="*/ 4770992 w 4810535"/>
              <a:gd name="connsiteY772" fmla="*/ 1974314 h 4823058"/>
              <a:gd name="connsiteX773" fmla="*/ 4771459 w 4810535"/>
              <a:gd name="connsiteY773" fmla="*/ 1976790 h 4823058"/>
              <a:gd name="connsiteX774" fmla="*/ 4668834 w 4810535"/>
              <a:gd name="connsiteY774" fmla="*/ 1995664 h 4823058"/>
              <a:gd name="connsiteX775" fmla="*/ 144357 w 4810535"/>
              <a:gd name="connsiteY775" fmla="*/ 1967963 h 4823058"/>
              <a:gd name="connsiteX776" fmla="*/ 41732 w 4810535"/>
              <a:gd name="connsiteY776" fmla="*/ 1949088 h 4823058"/>
              <a:gd name="connsiteX777" fmla="*/ 42198 w 4810535"/>
              <a:gd name="connsiteY777" fmla="*/ 1946612 h 4823058"/>
              <a:gd name="connsiteX778" fmla="*/ 144823 w 4810535"/>
              <a:gd name="connsiteY778" fmla="*/ 1965451 h 4823058"/>
              <a:gd name="connsiteX779" fmla="*/ 144357 w 4810535"/>
              <a:gd name="connsiteY779" fmla="*/ 1967963 h 4823058"/>
              <a:gd name="connsiteX780" fmla="*/ 4658858 w 4810535"/>
              <a:gd name="connsiteY780" fmla="*/ 1944244 h 4823058"/>
              <a:gd name="connsiteX781" fmla="*/ 4658356 w 4810535"/>
              <a:gd name="connsiteY781" fmla="*/ 1941732 h 4823058"/>
              <a:gd name="connsiteX782" fmla="*/ 4760550 w 4810535"/>
              <a:gd name="connsiteY782" fmla="*/ 1920633 h 4823058"/>
              <a:gd name="connsiteX783" fmla="*/ 4761053 w 4810535"/>
              <a:gd name="connsiteY783" fmla="*/ 1923145 h 4823058"/>
              <a:gd name="connsiteX784" fmla="*/ 4658858 w 4810535"/>
              <a:gd name="connsiteY784" fmla="*/ 1944244 h 4823058"/>
              <a:gd name="connsiteX785" fmla="*/ 154368 w 4810535"/>
              <a:gd name="connsiteY785" fmla="*/ 1916471 h 4823058"/>
              <a:gd name="connsiteX786" fmla="*/ 52138 w 4810535"/>
              <a:gd name="connsiteY786" fmla="*/ 1895551 h 4823058"/>
              <a:gd name="connsiteX787" fmla="*/ 52676 w 4810535"/>
              <a:gd name="connsiteY787" fmla="*/ 1892967 h 4823058"/>
              <a:gd name="connsiteX788" fmla="*/ 154871 w 4810535"/>
              <a:gd name="connsiteY788" fmla="*/ 1914067 h 4823058"/>
              <a:gd name="connsiteX789" fmla="*/ 154368 w 4810535"/>
              <a:gd name="connsiteY789" fmla="*/ 1916471 h 4823058"/>
              <a:gd name="connsiteX790" fmla="*/ 4647771 w 4810535"/>
              <a:gd name="connsiteY790" fmla="*/ 1893254 h 4823058"/>
              <a:gd name="connsiteX791" fmla="*/ 4647160 w 4810535"/>
              <a:gd name="connsiteY791" fmla="*/ 1890599 h 4823058"/>
              <a:gd name="connsiteX792" fmla="*/ 4748852 w 4810535"/>
              <a:gd name="connsiteY792" fmla="*/ 1867204 h 4823058"/>
              <a:gd name="connsiteX793" fmla="*/ 4749391 w 4810535"/>
              <a:gd name="connsiteY793" fmla="*/ 1869536 h 4823058"/>
              <a:gd name="connsiteX794" fmla="*/ 4647771 w 4810535"/>
              <a:gd name="connsiteY794" fmla="*/ 1893254 h 4823058"/>
              <a:gd name="connsiteX795" fmla="*/ 165456 w 4810535"/>
              <a:gd name="connsiteY795" fmla="*/ 1865266 h 4823058"/>
              <a:gd name="connsiteX796" fmla="*/ 63728 w 4810535"/>
              <a:gd name="connsiteY796" fmla="*/ 1842085 h 4823058"/>
              <a:gd name="connsiteX797" fmla="*/ 64338 w 4810535"/>
              <a:gd name="connsiteY797" fmla="*/ 1839502 h 4823058"/>
              <a:gd name="connsiteX798" fmla="*/ 166030 w 4810535"/>
              <a:gd name="connsiteY798" fmla="*/ 1862898 h 4823058"/>
              <a:gd name="connsiteX799" fmla="*/ 165456 w 4810535"/>
              <a:gd name="connsiteY799" fmla="*/ 1865266 h 4823058"/>
              <a:gd name="connsiteX800" fmla="*/ 4635498 w 4810535"/>
              <a:gd name="connsiteY800" fmla="*/ 1842408 h 4823058"/>
              <a:gd name="connsiteX801" fmla="*/ 4634888 w 4810535"/>
              <a:gd name="connsiteY801" fmla="*/ 1840004 h 4823058"/>
              <a:gd name="connsiteX802" fmla="*/ 4735971 w 4810535"/>
              <a:gd name="connsiteY802" fmla="*/ 1814097 h 4823058"/>
              <a:gd name="connsiteX803" fmla="*/ 4736545 w 4810535"/>
              <a:gd name="connsiteY803" fmla="*/ 1816393 h 4823058"/>
              <a:gd name="connsiteX804" fmla="*/ 4635498 w 4810535"/>
              <a:gd name="connsiteY804" fmla="*/ 1842408 h 4823058"/>
              <a:gd name="connsiteX805" fmla="*/ 177620 w 4810535"/>
              <a:gd name="connsiteY805" fmla="*/ 1814348 h 4823058"/>
              <a:gd name="connsiteX806" fmla="*/ 76431 w 4810535"/>
              <a:gd name="connsiteY806" fmla="*/ 1788907 h 4823058"/>
              <a:gd name="connsiteX807" fmla="*/ 77041 w 4810535"/>
              <a:gd name="connsiteY807" fmla="*/ 1786395 h 4823058"/>
              <a:gd name="connsiteX808" fmla="*/ 178230 w 4810535"/>
              <a:gd name="connsiteY808" fmla="*/ 1811872 h 4823058"/>
              <a:gd name="connsiteX809" fmla="*/ 177620 w 4810535"/>
              <a:gd name="connsiteY809" fmla="*/ 1814348 h 4823058"/>
              <a:gd name="connsiteX810" fmla="*/ 4622042 w 4810535"/>
              <a:gd name="connsiteY810" fmla="*/ 1791813 h 4823058"/>
              <a:gd name="connsiteX811" fmla="*/ 4621325 w 4810535"/>
              <a:gd name="connsiteY811" fmla="*/ 1789194 h 4823058"/>
              <a:gd name="connsiteX812" fmla="*/ 4721869 w 4810535"/>
              <a:gd name="connsiteY812" fmla="*/ 1761277 h 4823058"/>
              <a:gd name="connsiteX813" fmla="*/ 4722515 w 4810535"/>
              <a:gd name="connsiteY813" fmla="*/ 1763574 h 4823058"/>
              <a:gd name="connsiteX814" fmla="*/ 4622042 w 4810535"/>
              <a:gd name="connsiteY814" fmla="*/ 1791813 h 4823058"/>
              <a:gd name="connsiteX815" fmla="*/ 190969 w 4810535"/>
              <a:gd name="connsiteY815" fmla="*/ 1763645 h 4823058"/>
              <a:gd name="connsiteX816" fmla="*/ 90317 w 4810535"/>
              <a:gd name="connsiteY816" fmla="*/ 1736123 h 4823058"/>
              <a:gd name="connsiteX817" fmla="*/ 91035 w 4810535"/>
              <a:gd name="connsiteY817" fmla="*/ 1733540 h 4823058"/>
              <a:gd name="connsiteX818" fmla="*/ 191615 w 4810535"/>
              <a:gd name="connsiteY818" fmla="*/ 1761277 h 4823058"/>
              <a:gd name="connsiteX819" fmla="*/ 190969 w 4810535"/>
              <a:gd name="connsiteY819" fmla="*/ 1763645 h 4823058"/>
              <a:gd name="connsiteX820" fmla="*/ 4607438 w 4810535"/>
              <a:gd name="connsiteY820" fmla="*/ 1741577 h 4823058"/>
              <a:gd name="connsiteX821" fmla="*/ 4606684 w 4810535"/>
              <a:gd name="connsiteY821" fmla="*/ 1739101 h 4823058"/>
              <a:gd name="connsiteX822" fmla="*/ 4706475 w 4810535"/>
              <a:gd name="connsiteY822" fmla="*/ 1708601 h 4823058"/>
              <a:gd name="connsiteX823" fmla="*/ 4707228 w 4810535"/>
              <a:gd name="connsiteY823" fmla="*/ 1711005 h 4823058"/>
              <a:gd name="connsiteX824" fmla="*/ 4607438 w 4810535"/>
              <a:gd name="connsiteY824" fmla="*/ 1741577 h 4823058"/>
              <a:gd name="connsiteX825" fmla="*/ 205358 w 4810535"/>
              <a:gd name="connsiteY825" fmla="*/ 1713373 h 4823058"/>
              <a:gd name="connsiteX826" fmla="*/ 105352 w 4810535"/>
              <a:gd name="connsiteY826" fmla="*/ 1683555 h 4823058"/>
              <a:gd name="connsiteX827" fmla="*/ 106106 w 4810535"/>
              <a:gd name="connsiteY827" fmla="*/ 1681043 h 4823058"/>
              <a:gd name="connsiteX828" fmla="*/ 206076 w 4810535"/>
              <a:gd name="connsiteY828" fmla="*/ 1710969 h 4823058"/>
              <a:gd name="connsiteX829" fmla="*/ 205358 w 4810535"/>
              <a:gd name="connsiteY829" fmla="*/ 1713373 h 4823058"/>
              <a:gd name="connsiteX830" fmla="*/ 4591721 w 4810535"/>
              <a:gd name="connsiteY830" fmla="*/ 1691664 h 4823058"/>
              <a:gd name="connsiteX831" fmla="*/ 4590932 w 4810535"/>
              <a:gd name="connsiteY831" fmla="*/ 1689260 h 4823058"/>
              <a:gd name="connsiteX832" fmla="*/ 4689969 w 4810535"/>
              <a:gd name="connsiteY832" fmla="*/ 1656427 h 4823058"/>
              <a:gd name="connsiteX833" fmla="*/ 4690758 w 4810535"/>
              <a:gd name="connsiteY833" fmla="*/ 1658831 h 4823058"/>
              <a:gd name="connsiteX834" fmla="*/ 4591721 w 4810535"/>
              <a:gd name="connsiteY834" fmla="*/ 1691664 h 4823058"/>
              <a:gd name="connsiteX835" fmla="*/ 220859 w 4810535"/>
              <a:gd name="connsiteY835" fmla="*/ 1663388 h 4823058"/>
              <a:gd name="connsiteX836" fmla="*/ 121571 w 4810535"/>
              <a:gd name="connsiteY836" fmla="*/ 1631309 h 4823058"/>
              <a:gd name="connsiteX837" fmla="*/ 122361 w 4810535"/>
              <a:gd name="connsiteY837" fmla="*/ 1628905 h 4823058"/>
              <a:gd name="connsiteX838" fmla="*/ 221649 w 4810535"/>
              <a:gd name="connsiteY838" fmla="*/ 1660948 h 4823058"/>
              <a:gd name="connsiteX839" fmla="*/ 220859 w 4810535"/>
              <a:gd name="connsiteY839" fmla="*/ 1663388 h 4823058"/>
              <a:gd name="connsiteX840" fmla="*/ 4574820 w 4810535"/>
              <a:gd name="connsiteY840" fmla="*/ 1642146 h 4823058"/>
              <a:gd name="connsiteX841" fmla="*/ 4573959 w 4810535"/>
              <a:gd name="connsiteY841" fmla="*/ 1639706 h 4823058"/>
              <a:gd name="connsiteX842" fmla="*/ 4672243 w 4810535"/>
              <a:gd name="connsiteY842" fmla="*/ 1604684 h 4823058"/>
              <a:gd name="connsiteX843" fmla="*/ 4673068 w 4810535"/>
              <a:gd name="connsiteY843" fmla="*/ 1607052 h 4823058"/>
              <a:gd name="connsiteX844" fmla="*/ 4574820 w 4810535"/>
              <a:gd name="connsiteY844" fmla="*/ 1642146 h 4823058"/>
              <a:gd name="connsiteX845" fmla="*/ 237509 w 4810535"/>
              <a:gd name="connsiteY845" fmla="*/ 1613691 h 4823058"/>
              <a:gd name="connsiteX846" fmla="*/ 138903 w 4810535"/>
              <a:gd name="connsiteY846" fmla="*/ 1579566 h 4823058"/>
              <a:gd name="connsiteX847" fmla="*/ 139764 w 4810535"/>
              <a:gd name="connsiteY847" fmla="*/ 1577090 h 4823058"/>
              <a:gd name="connsiteX848" fmla="*/ 238298 w 4810535"/>
              <a:gd name="connsiteY848" fmla="*/ 1611394 h 4823058"/>
              <a:gd name="connsiteX849" fmla="*/ 237509 w 4810535"/>
              <a:gd name="connsiteY849" fmla="*/ 1613691 h 4823058"/>
              <a:gd name="connsiteX850" fmla="*/ 4556807 w 4810535"/>
              <a:gd name="connsiteY850" fmla="*/ 1592986 h 4823058"/>
              <a:gd name="connsiteX851" fmla="*/ 4555839 w 4810535"/>
              <a:gd name="connsiteY851" fmla="*/ 1590475 h 4823058"/>
              <a:gd name="connsiteX852" fmla="*/ 4653404 w 4810535"/>
              <a:gd name="connsiteY852" fmla="*/ 1553479 h 4823058"/>
              <a:gd name="connsiteX853" fmla="*/ 4654265 w 4810535"/>
              <a:gd name="connsiteY853" fmla="*/ 1555740 h 4823058"/>
              <a:gd name="connsiteX854" fmla="*/ 4556807 w 4810535"/>
              <a:gd name="connsiteY854" fmla="*/ 1592986 h 4823058"/>
              <a:gd name="connsiteX855" fmla="*/ 255199 w 4810535"/>
              <a:gd name="connsiteY855" fmla="*/ 1564531 h 4823058"/>
              <a:gd name="connsiteX856" fmla="*/ 157418 w 4810535"/>
              <a:gd name="connsiteY856" fmla="*/ 1528110 h 4823058"/>
              <a:gd name="connsiteX857" fmla="*/ 158315 w 4810535"/>
              <a:gd name="connsiteY857" fmla="*/ 1525670 h 4823058"/>
              <a:gd name="connsiteX858" fmla="*/ 256060 w 4810535"/>
              <a:gd name="connsiteY858" fmla="*/ 1562199 h 4823058"/>
              <a:gd name="connsiteX859" fmla="*/ 255199 w 4810535"/>
              <a:gd name="connsiteY859" fmla="*/ 1564531 h 4823058"/>
              <a:gd name="connsiteX860" fmla="*/ 4537718 w 4810535"/>
              <a:gd name="connsiteY860" fmla="*/ 1544365 h 4823058"/>
              <a:gd name="connsiteX861" fmla="*/ 4536677 w 4810535"/>
              <a:gd name="connsiteY861" fmla="*/ 1541817 h 4823058"/>
              <a:gd name="connsiteX862" fmla="*/ 4633381 w 4810535"/>
              <a:gd name="connsiteY862" fmla="*/ 1502597 h 4823058"/>
              <a:gd name="connsiteX863" fmla="*/ 4634279 w 4810535"/>
              <a:gd name="connsiteY863" fmla="*/ 1504750 h 4823058"/>
              <a:gd name="connsiteX864" fmla="*/ 4537718 w 4810535"/>
              <a:gd name="connsiteY864" fmla="*/ 1544365 h 4823058"/>
              <a:gd name="connsiteX865" fmla="*/ 273966 w 4810535"/>
              <a:gd name="connsiteY865" fmla="*/ 1515730 h 4823058"/>
              <a:gd name="connsiteX866" fmla="*/ 177046 w 4810535"/>
              <a:gd name="connsiteY866" fmla="*/ 1477084 h 4823058"/>
              <a:gd name="connsiteX867" fmla="*/ 178015 w 4810535"/>
              <a:gd name="connsiteY867" fmla="*/ 1474680 h 4823058"/>
              <a:gd name="connsiteX868" fmla="*/ 274899 w 4810535"/>
              <a:gd name="connsiteY868" fmla="*/ 1513398 h 4823058"/>
              <a:gd name="connsiteX869" fmla="*/ 273966 w 4810535"/>
              <a:gd name="connsiteY869" fmla="*/ 1515730 h 4823058"/>
              <a:gd name="connsiteX870" fmla="*/ 4517480 w 4810535"/>
              <a:gd name="connsiteY870" fmla="*/ 1496031 h 4823058"/>
              <a:gd name="connsiteX871" fmla="*/ 4516547 w 4810535"/>
              <a:gd name="connsiteY871" fmla="*/ 1493878 h 4823058"/>
              <a:gd name="connsiteX872" fmla="*/ 4612210 w 4810535"/>
              <a:gd name="connsiteY872" fmla="*/ 1452218 h 4823058"/>
              <a:gd name="connsiteX873" fmla="*/ 4613287 w 4810535"/>
              <a:gd name="connsiteY873" fmla="*/ 1454693 h 4823058"/>
              <a:gd name="connsiteX874" fmla="*/ 4517480 w 4810535"/>
              <a:gd name="connsiteY874" fmla="*/ 1496031 h 4823058"/>
              <a:gd name="connsiteX875" fmla="*/ 293881 w 4810535"/>
              <a:gd name="connsiteY875" fmla="*/ 1467324 h 4823058"/>
              <a:gd name="connsiteX876" fmla="*/ 197822 w 4810535"/>
              <a:gd name="connsiteY876" fmla="*/ 1426561 h 4823058"/>
              <a:gd name="connsiteX877" fmla="*/ 198863 w 4810535"/>
              <a:gd name="connsiteY877" fmla="*/ 1424121 h 4823058"/>
              <a:gd name="connsiteX878" fmla="*/ 294814 w 4810535"/>
              <a:gd name="connsiteY878" fmla="*/ 1465099 h 4823058"/>
              <a:gd name="connsiteX879" fmla="*/ 293881 w 4810535"/>
              <a:gd name="connsiteY879" fmla="*/ 1467324 h 4823058"/>
              <a:gd name="connsiteX880" fmla="*/ 4496308 w 4810535"/>
              <a:gd name="connsiteY880" fmla="*/ 1448629 h 4823058"/>
              <a:gd name="connsiteX881" fmla="*/ 4495160 w 4810535"/>
              <a:gd name="connsiteY881" fmla="*/ 1446153 h 4823058"/>
              <a:gd name="connsiteX882" fmla="*/ 4589963 w 4810535"/>
              <a:gd name="connsiteY882" fmla="*/ 1402556 h 4823058"/>
              <a:gd name="connsiteX883" fmla="*/ 4590968 w 4810535"/>
              <a:gd name="connsiteY883" fmla="*/ 1404709 h 4823058"/>
              <a:gd name="connsiteX884" fmla="*/ 4496308 w 4810535"/>
              <a:gd name="connsiteY884" fmla="*/ 1448629 h 4823058"/>
              <a:gd name="connsiteX885" fmla="*/ 314837 w 4810535"/>
              <a:gd name="connsiteY885" fmla="*/ 1419492 h 4823058"/>
              <a:gd name="connsiteX886" fmla="*/ 219783 w 4810535"/>
              <a:gd name="connsiteY886" fmla="*/ 1376505 h 4823058"/>
              <a:gd name="connsiteX887" fmla="*/ 220823 w 4810535"/>
              <a:gd name="connsiteY887" fmla="*/ 1374172 h 4823058"/>
              <a:gd name="connsiteX888" fmla="*/ 315877 w 4810535"/>
              <a:gd name="connsiteY888" fmla="*/ 1417160 h 4823058"/>
              <a:gd name="connsiteX889" fmla="*/ 314837 w 4810535"/>
              <a:gd name="connsiteY889" fmla="*/ 1419492 h 4823058"/>
              <a:gd name="connsiteX890" fmla="*/ 4473918 w 4810535"/>
              <a:gd name="connsiteY890" fmla="*/ 1401336 h 4823058"/>
              <a:gd name="connsiteX891" fmla="*/ 4472805 w 4810535"/>
              <a:gd name="connsiteY891" fmla="*/ 1399075 h 4823058"/>
              <a:gd name="connsiteX892" fmla="*/ 4566532 w 4810535"/>
              <a:gd name="connsiteY892" fmla="*/ 1353252 h 4823058"/>
              <a:gd name="connsiteX893" fmla="*/ 4567680 w 4810535"/>
              <a:gd name="connsiteY893" fmla="*/ 1355585 h 4823058"/>
              <a:gd name="connsiteX894" fmla="*/ 4473918 w 4810535"/>
              <a:gd name="connsiteY894" fmla="*/ 1401336 h 4823058"/>
              <a:gd name="connsiteX895" fmla="*/ 336905 w 4810535"/>
              <a:gd name="connsiteY895" fmla="*/ 1372091 h 4823058"/>
              <a:gd name="connsiteX896" fmla="*/ 242856 w 4810535"/>
              <a:gd name="connsiteY896" fmla="*/ 1326950 h 4823058"/>
              <a:gd name="connsiteX897" fmla="*/ 244004 w 4810535"/>
              <a:gd name="connsiteY897" fmla="*/ 1324582 h 4823058"/>
              <a:gd name="connsiteX898" fmla="*/ 337981 w 4810535"/>
              <a:gd name="connsiteY898" fmla="*/ 1369866 h 4823058"/>
              <a:gd name="connsiteX899" fmla="*/ 336905 w 4810535"/>
              <a:gd name="connsiteY899" fmla="*/ 1372091 h 4823058"/>
              <a:gd name="connsiteX900" fmla="*/ 4450486 w 4810535"/>
              <a:gd name="connsiteY900" fmla="*/ 1354688 h 4823058"/>
              <a:gd name="connsiteX901" fmla="*/ 4449374 w 4810535"/>
              <a:gd name="connsiteY901" fmla="*/ 1352535 h 4823058"/>
              <a:gd name="connsiteX902" fmla="*/ 4542024 w 4810535"/>
              <a:gd name="connsiteY902" fmla="*/ 1304523 h 4823058"/>
              <a:gd name="connsiteX903" fmla="*/ 4543244 w 4810535"/>
              <a:gd name="connsiteY903" fmla="*/ 1306892 h 4823058"/>
              <a:gd name="connsiteX904" fmla="*/ 4450486 w 4810535"/>
              <a:gd name="connsiteY904" fmla="*/ 1354688 h 4823058"/>
              <a:gd name="connsiteX905" fmla="*/ 360049 w 4810535"/>
              <a:gd name="connsiteY905" fmla="*/ 1325264 h 4823058"/>
              <a:gd name="connsiteX906" fmla="*/ 267041 w 4810535"/>
              <a:gd name="connsiteY906" fmla="*/ 1278006 h 4823058"/>
              <a:gd name="connsiteX907" fmla="*/ 268225 w 4810535"/>
              <a:gd name="connsiteY907" fmla="*/ 1275709 h 4823058"/>
              <a:gd name="connsiteX908" fmla="*/ 361197 w 4810535"/>
              <a:gd name="connsiteY908" fmla="*/ 1323039 h 4823058"/>
              <a:gd name="connsiteX909" fmla="*/ 360049 w 4810535"/>
              <a:gd name="connsiteY909" fmla="*/ 1325264 h 4823058"/>
              <a:gd name="connsiteX910" fmla="*/ 4426122 w 4810535"/>
              <a:gd name="connsiteY910" fmla="*/ 1308758 h 4823058"/>
              <a:gd name="connsiteX911" fmla="*/ 4424830 w 4810535"/>
              <a:gd name="connsiteY911" fmla="*/ 1306389 h 4823058"/>
              <a:gd name="connsiteX912" fmla="*/ 4516439 w 4810535"/>
              <a:gd name="connsiteY912" fmla="*/ 1256440 h 4823058"/>
              <a:gd name="connsiteX913" fmla="*/ 4517587 w 4810535"/>
              <a:gd name="connsiteY913" fmla="*/ 1258522 h 4823058"/>
              <a:gd name="connsiteX914" fmla="*/ 4426122 w 4810535"/>
              <a:gd name="connsiteY914" fmla="*/ 1308758 h 4823058"/>
              <a:gd name="connsiteX915" fmla="*/ 384234 w 4810535"/>
              <a:gd name="connsiteY915" fmla="*/ 1278975 h 4823058"/>
              <a:gd name="connsiteX916" fmla="*/ 292302 w 4810535"/>
              <a:gd name="connsiteY916" fmla="*/ 1229600 h 4823058"/>
              <a:gd name="connsiteX917" fmla="*/ 293522 w 4810535"/>
              <a:gd name="connsiteY917" fmla="*/ 1227339 h 4823058"/>
              <a:gd name="connsiteX918" fmla="*/ 385418 w 4810535"/>
              <a:gd name="connsiteY918" fmla="*/ 1276786 h 4823058"/>
              <a:gd name="connsiteX919" fmla="*/ 384234 w 4810535"/>
              <a:gd name="connsiteY919" fmla="*/ 1278975 h 4823058"/>
              <a:gd name="connsiteX920" fmla="*/ 4400501 w 4810535"/>
              <a:gd name="connsiteY920" fmla="*/ 1263007 h 4823058"/>
              <a:gd name="connsiteX921" fmla="*/ 4399317 w 4810535"/>
              <a:gd name="connsiteY921" fmla="*/ 1260962 h 4823058"/>
              <a:gd name="connsiteX922" fmla="*/ 4489670 w 4810535"/>
              <a:gd name="connsiteY922" fmla="*/ 1208788 h 4823058"/>
              <a:gd name="connsiteX923" fmla="*/ 4491034 w 4810535"/>
              <a:gd name="connsiteY923" fmla="*/ 1211120 h 4823058"/>
              <a:gd name="connsiteX924" fmla="*/ 4400501 w 4810535"/>
              <a:gd name="connsiteY924" fmla="*/ 1263007 h 4823058"/>
              <a:gd name="connsiteX925" fmla="*/ 409460 w 4810535"/>
              <a:gd name="connsiteY925" fmla="*/ 1233332 h 4823058"/>
              <a:gd name="connsiteX926" fmla="*/ 318748 w 4810535"/>
              <a:gd name="connsiteY926" fmla="*/ 1181732 h 4823058"/>
              <a:gd name="connsiteX927" fmla="*/ 320004 w 4810535"/>
              <a:gd name="connsiteY927" fmla="*/ 1179507 h 4823058"/>
              <a:gd name="connsiteX928" fmla="*/ 410716 w 4810535"/>
              <a:gd name="connsiteY928" fmla="*/ 1231107 h 4823058"/>
              <a:gd name="connsiteX929" fmla="*/ 409460 w 4810535"/>
              <a:gd name="connsiteY929" fmla="*/ 1233332 h 4823058"/>
              <a:gd name="connsiteX930" fmla="*/ 4374092 w 4810535"/>
              <a:gd name="connsiteY930" fmla="*/ 1218297 h 4823058"/>
              <a:gd name="connsiteX931" fmla="*/ 4372656 w 4810535"/>
              <a:gd name="connsiteY931" fmla="*/ 1215929 h 4823058"/>
              <a:gd name="connsiteX932" fmla="*/ 4461897 w 4810535"/>
              <a:gd name="connsiteY932" fmla="*/ 1161853 h 4823058"/>
              <a:gd name="connsiteX933" fmla="*/ 4463117 w 4810535"/>
              <a:gd name="connsiteY933" fmla="*/ 1163862 h 4823058"/>
              <a:gd name="connsiteX934" fmla="*/ 4374092 w 4810535"/>
              <a:gd name="connsiteY934" fmla="*/ 1218297 h 4823058"/>
              <a:gd name="connsiteX935" fmla="*/ 435762 w 4810535"/>
              <a:gd name="connsiteY935" fmla="*/ 1188299 h 4823058"/>
              <a:gd name="connsiteX936" fmla="*/ 346306 w 4810535"/>
              <a:gd name="connsiteY936" fmla="*/ 1134582 h 4823058"/>
              <a:gd name="connsiteX937" fmla="*/ 347598 w 4810535"/>
              <a:gd name="connsiteY937" fmla="*/ 1132393 h 4823058"/>
              <a:gd name="connsiteX938" fmla="*/ 437054 w 4810535"/>
              <a:gd name="connsiteY938" fmla="*/ 1186110 h 4823058"/>
              <a:gd name="connsiteX939" fmla="*/ 435762 w 4810535"/>
              <a:gd name="connsiteY939" fmla="*/ 1188299 h 4823058"/>
              <a:gd name="connsiteX940" fmla="*/ 4346497 w 4810535"/>
              <a:gd name="connsiteY940" fmla="*/ 1173802 h 4823058"/>
              <a:gd name="connsiteX941" fmla="*/ 4345170 w 4810535"/>
              <a:gd name="connsiteY941" fmla="*/ 1171685 h 4823058"/>
              <a:gd name="connsiteX942" fmla="*/ 4433011 w 4810535"/>
              <a:gd name="connsiteY942" fmla="*/ 1115385 h 4823058"/>
              <a:gd name="connsiteX943" fmla="*/ 4434410 w 4810535"/>
              <a:gd name="connsiteY943" fmla="*/ 1117573 h 4823058"/>
              <a:gd name="connsiteX944" fmla="*/ 4346497 w 4810535"/>
              <a:gd name="connsiteY944" fmla="*/ 1173802 h 4823058"/>
              <a:gd name="connsiteX945" fmla="*/ 463105 w 4810535"/>
              <a:gd name="connsiteY945" fmla="*/ 1143876 h 4823058"/>
              <a:gd name="connsiteX946" fmla="*/ 374941 w 4810535"/>
              <a:gd name="connsiteY946" fmla="*/ 1088078 h 4823058"/>
              <a:gd name="connsiteX947" fmla="*/ 376304 w 4810535"/>
              <a:gd name="connsiteY947" fmla="*/ 1085925 h 4823058"/>
              <a:gd name="connsiteX948" fmla="*/ 464468 w 4810535"/>
              <a:gd name="connsiteY948" fmla="*/ 1141723 h 4823058"/>
              <a:gd name="connsiteX949" fmla="*/ 463105 w 4810535"/>
              <a:gd name="connsiteY949" fmla="*/ 1143876 h 4823058"/>
              <a:gd name="connsiteX950" fmla="*/ 4317827 w 4810535"/>
              <a:gd name="connsiteY950" fmla="*/ 1129917 h 4823058"/>
              <a:gd name="connsiteX951" fmla="*/ 4316499 w 4810535"/>
              <a:gd name="connsiteY951" fmla="*/ 1127944 h 4823058"/>
              <a:gd name="connsiteX952" fmla="*/ 4403157 w 4810535"/>
              <a:gd name="connsiteY952" fmla="*/ 1069813 h 4823058"/>
              <a:gd name="connsiteX953" fmla="*/ 4404664 w 4810535"/>
              <a:gd name="connsiteY953" fmla="*/ 1072074 h 4823058"/>
              <a:gd name="connsiteX954" fmla="*/ 4317827 w 4810535"/>
              <a:gd name="connsiteY954" fmla="*/ 1129917 h 4823058"/>
              <a:gd name="connsiteX955" fmla="*/ 491524 w 4810535"/>
              <a:gd name="connsiteY955" fmla="*/ 1100098 h 4823058"/>
              <a:gd name="connsiteX956" fmla="*/ 404616 w 4810535"/>
              <a:gd name="connsiteY956" fmla="*/ 1042363 h 4823058"/>
              <a:gd name="connsiteX957" fmla="*/ 406087 w 4810535"/>
              <a:gd name="connsiteY957" fmla="*/ 1040138 h 4823058"/>
              <a:gd name="connsiteX958" fmla="*/ 492852 w 4810535"/>
              <a:gd name="connsiteY958" fmla="*/ 1098089 h 4823058"/>
              <a:gd name="connsiteX959" fmla="*/ 491524 w 4810535"/>
              <a:gd name="connsiteY959" fmla="*/ 1100098 h 4823058"/>
              <a:gd name="connsiteX960" fmla="*/ 4288331 w 4810535"/>
              <a:gd name="connsiteY960" fmla="*/ 1086929 h 4823058"/>
              <a:gd name="connsiteX961" fmla="*/ 4286860 w 4810535"/>
              <a:gd name="connsiteY961" fmla="*/ 1084848 h 4823058"/>
              <a:gd name="connsiteX962" fmla="*/ 4372190 w 4810535"/>
              <a:gd name="connsiteY962" fmla="*/ 1024816 h 4823058"/>
              <a:gd name="connsiteX963" fmla="*/ 4373661 w 4810535"/>
              <a:gd name="connsiteY963" fmla="*/ 1026897 h 4823058"/>
              <a:gd name="connsiteX964" fmla="*/ 4288331 w 4810535"/>
              <a:gd name="connsiteY964" fmla="*/ 1086929 h 4823058"/>
              <a:gd name="connsiteX965" fmla="*/ 520876 w 4810535"/>
              <a:gd name="connsiteY965" fmla="*/ 1057111 h 4823058"/>
              <a:gd name="connsiteX966" fmla="*/ 435439 w 4810535"/>
              <a:gd name="connsiteY966" fmla="*/ 997222 h 4823058"/>
              <a:gd name="connsiteX967" fmla="*/ 436946 w 4810535"/>
              <a:gd name="connsiteY967" fmla="*/ 995069 h 4823058"/>
              <a:gd name="connsiteX968" fmla="*/ 522276 w 4810535"/>
              <a:gd name="connsiteY968" fmla="*/ 1055101 h 4823058"/>
              <a:gd name="connsiteX969" fmla="*/ 520876 w 4810535"/>
              <a:gd name="connsiteY969" fmla="*/ 1057111 h 4823058"/>
              <a:gd name="connsiteX970" fmla="*/ 4257795 w 4810535"/>
              <a:gd name="connsiteY970" fmla="*/ 1044480 h 4823058"/>
              <a:gd name="connsiteX971" fmla="*/ 4256324 w 4810535"/>
              <a:gd name="connsiteY971" fmla="*/ 1042470 h 4823058"/>
              <a:gd name="connsiteX972" fmla="*/ 4340254 w 4810535"/>
              <a:gd name="connsiteY972" fmla="*/ 980465 h 4823058"/>
              <a:gd name="connsiteX973" fmla="*/ 4341797 w 4810535"/>
              <a:gd name="connsiteY973" fmla="*/ 982546 h 4823058"/>
              <a:gd name="connsiteX974" fmla="*/ 4257795 w 4810535"/>
              <a:gd name="connsiteY974" fmla="*/ 1044480 h 4823058"/>
              <a:gd name="connsiteX975" fmla="*/ 551305 w 4810535"/>
              <a:gd name="connsiteY975" fmla="*/ 1014805 h 4823058"/>
              <a:gd name="connsiteX976" fmla="*/ 467267 w 4810535"/>
              <a:gd name="connsiteY976" fmla="*/ 952978 h 4823058"/>
              <a:gd name="connsiteX977" fmla="*/ 468810 w 4810535"/>
              <a:gd name="connsiteY977" fmla="*/ 950861 h 4823058"/>
              <a:gd name="connsiteX978" fmla="*/ 552776 w 4810535"/>
              <a:gd name="connsiteY978" fmla="*/ 1012795 h 4823058"/>
              <a:gd name="connsiteX979" fmla="*/ 551305 w 4810535"/>
              <a:gd name="connsiteY979" fmla="*/ 1014805 h 4823058"/>
              <a:gd name="connsiteX980" fmla="*/ 4226325 w 4810535"/>
              <a:gd name="connsiteY980" fmla="*/ 1002748 h 4823058"/>
              <a:gd name="connsiteX981" fmla="*/ 4224819 w 4810535"/>
              <a:gd name="connsiteY981" fmla="*/ 1000775 h 4823058"/>
              <a:gd name="connsiteX982" fmla="*/ 4307349 w 4810535"/>
              <a:gd name="connsiteY982" fmla="*/ 936939 h 4823058"/>
              <a:gd name="connsiteX983" fmla="*/ 4308928 w 4810535"/>
              <a:gd name="connsiteY983" fmla="*/ 938984 h 4823058"/>
              <a:gd name="connsiteX984" fmla="*/ 4226325 w 4810535"/>
              <a:gd name="connsiteY984" fmla="*/ 1002748 h 4823058"/>
              <a:gd name="connsiteX985" fmla="*/ 582774 w 4810535"/>
              <a:gd name="connsiteY985" fmla="*/ 973181 h 4823058"/>
              <a:gd name="connsiteX986" fmla="*/ 500316 w 4810535"/>
              <a:gd name="connsiteY986" fmla="*/ 909237 h 4823058"/>
              <a:gd name="connsiteX987" fmla="*/ 501930 w 4810535"/>
              <a:gd name="connsiteY987" fmla="*/ 907156 h 4823058"/>
              <a:gd name="connsiteX988" fmla="*/ 584282 w 4810535"/>
              <a:gd name="connsiteY988" fmla="*/ 971243 h 4823058"/>
              <a:gd name="connsiteX989" fmla="*/ 582774 w 4810535"/>
              <a:gd name="connsiteY989" fmla="*/ 973181 h 4823058"/>
              <a:gd name="connsiteX990" fmla="*/ 4193923 w 4810535"/>
              <a:gd name="connsiteY990" fmla="*/ 961734 h 4823058"/>
              <a:gd name="connsiteX991" fmla="*/ 4192344 w 4810535"/>
              <a:gd name="connsiteY991" fmla="*/ 959796 h 4823058"/>
              <a:gd name="connsiteX992" fmla="*/ 4273368 w 4810535"/>
              <a:gd name="connsiteY992" fmla="*/ 894059 h 4823058"/>
              <a:gd name="connsiteX993" fmla="*/ 4275019 w 4810535"/>
              <a:gd name="connsiteY993" fmla="*/ 896068 h 4823058"/>
              <a:gd name="connsiteX994" fmla="*/ 4193923 w 4810535"/>
              <a:gd name="connsiteY994" fmla="*/ 961734 h 4823058"/>
              <a:gd name="connsiteX995" fmla="*/ 615248 w 4810535"/>
              <a:gd name="connsiteY995" fmla="*/ 932274 h 4823058"/>
              <a:gd name="connsiteX996" fmla="*/ 534404 w 4810535"/>
              <a:gd name="connsiteY996" fmla="*/ 866321 h 4823058"/>
              <a:gd name="connsiteX997" fmla="*/ 536019 w 4810535"/>
              <a:gd name="connsiteY997" fmla="*/ 864348 h 4823058"/>
              <a:gd name="connsiteX998" fmla="*/ 616863 w 4810535"/>
              <a:gd name="connsiteY998" fmla="*/ 930300 h 4823058"/>
              <a:gd name="connsiteX999" fmla="*/ 615248 w 4810535"/>
              <a:gd name="connsiteY999" fmla="*/ 932274 h 4823058"/>
              <a:gd name="connsiteX1000" fmla="*/ 4160588 w 4810535"/>
              <a:gd name="connsiteY1000" fmla="*/ 921473 h 4823058"/>
              <a:gd name="connsiteX1001" fmla="*/ 4158938 w 4810535"/>
              <a:gd name="connsiteY1001" fmla="*/ 919536 h 4823058"/>
              <a:gd name="connsiteX1002" fmla="*/ 4238490 w 4810535"/>
              <a:gd name="connsiteY1002" fmla="*/ 852040 h 4823058"/>
              <a:gd name="connsiteX1003" fmla="*/ 4240141 w 4810535"/>
              <a:gd name="connsiteY1003" fmla="*/ 853978 h 4823058"/>
              <a:gd name="connsiteX1004" fmla="*/ 4160588 w 4810535"/>
              <a:gd name="connsiteY1004" fmla="*/ 921473 h 4823058"/>
              <a:gd name="connsiteX1005" fmla="*/ 648763 w 4810535"/>
              <a:gd name="connsiteY1005" fmla="*/ 892121 h 4823058"/>
              <a:gd name="connsiteX1006" fmla="*/ 569462 w 4810535"/>
              <a:gd name="connsiteY1006" fmla="*/ 824302 h 4823058"/>
              <a:gd name="connsiteX1007" fmla="*/ 571220 w 4810535"/>
              <a:gd name="connsiteY1007" fmla="*/ 822257 h 4823058"/>
              <a:gd name="connsiteX1008" fmla="*/ 650342 w 4810535"/>
              <a:gd name="connsiteY1008" fmla="*/ 890255 h 4823058"/>
              <a:gd name="connsiteX1009" fmla="*/ 648763 w 4810535"/>
              <a:gd name="connsiteY1009" fmla="*/ 892121 h 4823058"/>
              <a:gd name="connsiteX1010" fmla="*/ 4126284 w 4810535"/>
              <a:gd name="connsiteY1010" fmla="*/ 881859 h 4823058"/>
              <a:gd name="connsiteX1011" fmla="*/ 4124669 w 4810535"/>
              <a:gd name="connsiteY1011" fmla="*/ 880064 h 4823058"/>
              <a:gd name="connsiteX1012" fmla="*/ 4202643 w 4810535"/>
              <a:gd name="connsiteY1012" fmla="*/ 810739 h 4823058"/>
              <a:gd name="connsiteX1013" fmla="*/ 4204437 w 4810535"/>
              <a:gd name="connsiteY1013" fmla="*/ 812748 h 4823058"/>
              <a:gd name="connsiteX1014" fmla="*/ 4126284 w 4810535"/>
              <a:gd name="connsiteY1014" fmla="*/ 881859 h 4823058"/>
              <a:gd name="connsiteX1015" fmla="*/ 683211 w 4810535"/>
              <a:gd name="connsiteY1015" fmla="*/ 852865 h 4823058"/>
              <a:gd name="connsiteX1016" fmla="*/ 605596 w 4810535"/>
              <a:gd name="connsiteY1016" fmla="*/ 783145 h 4823058"/>
              <a:gd name="connsiteX1017" fmla="*/ 607390 w 4810535"/>
              <a:gd name="connsiteY1017" fmla="*/ 781135 h 4823058"/>
              <a:gd name="connsiteX1018" fmla="*/ 684825 w 4810535"/>
              <a:gd name="connsiteY1018" fmla="*/ 851035 h 4823058"/>
              <a:gd name="connsiteX1019" fmla="*/ 683211 w 4810535"/>
              <a:gd name="connsiteY1019" fmla="*/ 852865 h 4823058"/>
              <a:gd name="connsiteX1020" fmla="*/ 4091227 w 4810535"/>
              <a:gd name="connsiteY1020" fmla="*/ 843177 h 4823058"/>
              <a:gd name="connsiteX1021" fmla="*/ 4089468 w 4810535"/>
              <a:gd name="connsiteY1021" fmla="*/ 841311 h 4823058"/>
              <a:gd name="connsiteX1022" fmla="*/ 4165935 w 4810535"/>
              <a:gd name="connsiteY1022" fmla="*/ 770334 h 4823058"/>
              <a:gd name="connsiteX1023" fmla="*/ 4167657 w 4810535"/>
              <a:gd name="connsiteY1023" fmla="*/ 772200 h 4823058"/>
              <a:gd name="connsiteX1024" fmla="*/ 4091227 w 4810535"/>
              <a:gd name="connsiteY1024" fmla="*/ 843177 h 4823058"/>
              <a:gd name="connsiteX1025" fmla="*/ 718591 w 4810535"/>
              <a:gd name="connsiteY1025" fmla="*/ 814470 h 4823058"/>
              <a:gd name="connsiteX1026" fmla="*/ 642771 w 4810535"/>
              <a:gd name="connsiteY1026" fmla="*/ 742812 h 4823058"/>
              <a:gd name="connsiteX1027" fmla="*/ 644565 w 4810535"/>
              <a:gd name="connsiteY1027" fmla="*/ 740910 h 4823058"/>
              <a:gd name="connsiteX1028" fmla="*/ 720314 w 4810535"/>
              <a:gd name="connsiteY1028" fmla="*/ 812676 h 4823058"/>
              <a:gd name="connsiteX1029" fmla="*/ 718591 w 4810535"/>
              <a:gd name="connsiteY1029" fmla="*/ 814470 h 4823058"/>
              <a:gd name="connsiteX1030" fmla="*/ 4055128 w 4810535"/>
              <a:gd name="connsiteY1030" fmla="*/ 805141 h 4823058"/>
              <a:gd name="connsiteX1031" fmla="*/ 4053442 w 4810535"/>
              <a:gd name="connsiteY1031" fmla="*/ 803419 h 4823058"/>
              <a:gd name="connsiteX1032" fmla="*/ 4128258 w 4810535"/>
              <a:gd name="connsiteY1032" fmla="*/ 730684 h 4823058"/>
              <a:gd name="connsiteX1033" fmla="*/ 4130124 w 4810535"/>
              <a:gd name="connsiteY1033" fmla="*/ 732621 h 4823058"/>
              <a:gd name="connsiteX1034" fmla="*/ 4055128 w 4810535"/>
              <a:gd name="connsiteY1034" fmla="*/ 805141 h 4823058"/>
              <a:gd name="connsiteX1035" fmla="*/ 754905 w 4810535"/>
              <a:gd name="connsiteY1035" fmla="*/ 776937 h 4823058"/>
              <a:gd name="connsiteX1036" fmla="*/ 680842 w 4810535"/>
              <a:gd name="connsiteY1036" fmla="*/ 703449 h 4823058"/>
              <a:gd name="connsiteX1037" fmla="*/ 682672 w 4810535"/>
              <a:gd name="connsiteY1037" fmla="*/ 701583 h 4823058"/>
              <a:gd name="connsiteX1038" fmla="*/ 756627 w 4810535"/>
              <a:gd name="connsiteY1038" fmla="*/ 775179 h 4823058"/>
              <a:gd name="connsiteX1039" fmla="*/ 754905 w 4810535"/>
              <a:gd name="connsiteY1039" fmla="*/ 776937 h 4823058"/>
              <a:gd name="connsiteX1040" fmla="*/ 4018384 w 4810535"/>
              <a:gd name="connsiteY1040" fmla="*/ 768110 h 4823058"/>
              <a:gd name="connsiteX1041" fmla="*/ 4016518 w 4810535"/>
              <a:gd name="connsiteY1041" fmla="*/ 766280 h 4823058"/>
              <a:gd name="connsiteX1042" fmla="*/ 4089719 w 4810535"/>
              <a:gd name="connsiteY1042" fmla="*/ 691930 h 4823058"/>
              <a:gd name="connsiteX1043" fmla="*/ 4091478 w 4810535"/>
              <a:gd name="connsiteY1043" fmla="*/ 693689 h 4823058"/>
              <a:gd name="connsiteX1044" fmla="*/ 4018384 w 4810535"/>
              <a:gd name="connsiteY1044" fmla="*/ 768110 h 4823058"/>
              <a:gd name="connsiteX1045" fmla="*/ 792151 w 4810535"/>
              <a:gd name="connsiteY1045" fmla="*/ 740300 h 4823058"/>
              <a:gd name="connsiteX1046" fmla="*/ 719883 w 4810535"/>
              <a:gd name="connsiteY1046" fmla="*/ 665018 h 4823058"/>
              <a:gd name="connsiteX1047" fmla="*/ 721785 w 4810535"/>
              <a:gd name="connsiteY1047" fmla="*/ 663224 h 4823058"/>
              <a:gd name="connsiteX1048" fmla="*/ 793945 w 4810535"/>
              <a:gd name="connsiteY1048" fmla="*/ 738578 h 4823058"/>
              <a:gd name="connsiteX1049" fmla="*/ 792151 w 4810535"/>
              <a:gd name="connsiteY1049" fmla="*/ 740300 h 4823058"/>
              <a:gd name="connsiteX1050" fmla="*/ 3980563 w 4810535"/>
              <a:gd name="connsiteY1050" fmla="*/ 731653 h 4823058"/>
              <a:gd name="connsiteX1051" fmla="*/ 3978841 w 4810535"/>
              <a:gd name="connsiteY1051" fmla="*/ 730038 h 4823058"/>
              <a:gd name="connsiteX1052" fmla="*/ 4050212 w 4810535"/>
              <a:gd name="connsiteY1052" fmla="*/ 653930 h 4823058"/>
              <a:gd name="connsiteX1053" fmla="*/ 4052222 w 4810535"/>
              <a:gd name="connsiteY1053" fmla="*/ 655796 h 4823058"/>
              <a:gd name="connsiteX1054" fmla="*/ 3980563 w 4810535"/>
              <a:gd name="connsiteY1054" fmla="*/ 731653 h 4823058"/>
              <a:gd name="connsiteX1055" fmla="*/ 830223 w 4810535"/>
              <a:gd name="connsiteY1055" fmla="*/ 704633 h 4823058"/>
              <a:gd name="connsiteX1056" fmla="*/ 759928 w 4810535"/>
              <a:gd name="connsiteY1056" fmla="*/ 627556 h 4823058"/>
              <a:gd name="connsiteX1057" fmla="*/ 761794 w 4810535"/>
              <a:gd name="connsiteY1057" fmla="*/ 625834 h 4823058"/>
              <a:gd name="connsiteX1058" fmla="*/ 832089 w 4810535"/>
              <a:gd name="connsiteY1058" fmla="*/ 702910 h 4823058"/>
              <a:gd name="connsiteX1059" fmla="*/ 830223 w 4810535"/>
              <a:gd name="connsiteY1059" fmla="*/ 704633 h 4823058"/>
              <a:gd name="connsiteX1060" fmla="*/ 3942133 w 4810535"/>
              <a:gd name="connsiteY1060" fmla="*/ 696272 h 4823058"/>
              <a:gd name="connsiteX1061" fmla="*/ 3940303 w 4810535"/>
              <a:gd name="connsiteY1061" fmla="*/ 694621 h 4823058"/>
              <a:gd name="connsiteX1062" fmla="*/ 4010023 w 4810535"/>
              <a:gd name="connsiteY1062" fmla="*/ 617007 h 4823058"/>
              <a:gd name="connsiteX1063" fmla="*/ 4011961 w 4810535"/>
              <a:gd name="connsiteY1063" fmla="*/ 618765 h 4823058"/>
              <a:gd name="connsiteX1064" fmla="*/ 3942133 w 4810535"/>
              <a:gd name="connsiteY1064" fmla="*/ 696272 h 4823058"/>
              <a:gd name="connsiteX1065" fmla="*/ 869228 w 4810535"/>
              <a:gd name="connsiteY1065" fmla="*/ 669862 h 4823058"/>
              <a:gd name="connsiteX1066" fmla="*/ 800799 w 4810535"/>
              <a:gd name="connsiteY1066" fmla="*/ 591099 h 4823058"/>
              <a:gd name="connsiteX1067" fmla="*/ 802737 w 4810535"/>
              <a:gd name="connsiteY1067" fmla="*/ 589413 h 4823058"/>
              <a:gd name="connsiteX1068" fmla="*/ 871165 w 4810535"/>
              <a:gd name="connsiteY1068" fmla="*/ 668176 h 4823058"/>
              <a:gd name="connsiteX1069" fmla="*/ 869228 w 4810535"/>
              <a:gd name="connsiteY1069" fmla="*/ 669862 h 4823058"/>
              <a:gd name="connsiteX1070" fmla="*/ 3902841 w 4810535"/>
              <a:gd name="connsiteY1070" fmla="*/ 661717 h 4823058"/>
              <a:gd name="connsiteX1071" fmla="*/ 3900903 w 4810535"/>
              <a:gd name="connsiteY1071" fmla="*/ 660066 h 4823058"/>
              <a:gd name="connsiteX1072" fmla="*/ 3968901 w 4810535"/>
              <a:gd name="connsiteY1072" fmla="*/ 580944 h 4823058"/>
              <a:gd name="connsiteX1073" fmla="*/ 3970839 w 4810535"/>
              <a:gd name="connsiteY1073" fmla="*/ 582595 h 4823058"/>
              <a:gd name="connsiteX1074" fmla="*/ 3902841 w 4810535"/>
              <a:gd name="connsiteY1074" fmla="*/ 661717 h 4823058"/>
              <a:gd name="connsiteX1075" fmla="*/ 909094 w 4810535"/>
              <a:gd name="connsiteY1075" fmla="*/ 636025 h 4823058"/>
              <a:gd name="connsiteX1076" fmla="*/ 842531 w 4810535"/>
              <a:gd name="connsiteY1076" fmla="*/ 555683 h 4823058"/>
              <a:gd name="connsiteX1077" fmla="*/ 844612 w 4810535"/>
              <a:gd name="connsiteY1077" fmla="*/ 553960 h 4823058"/>
              <a:gd name="connsiteX1078" fmla="*/ 910995 w 4810535"/>
              <a:gd name="connsiteY1078" fmla="*/ 634482 h 4823058"/>
              <a:gd name="connsiteX1079" fmla="*/ 909094 w 4810535"/>
              <a:gd name="connsiteY1079" fmla="*/ 636025 h 4823058"/>
              <a:gd name="connsiteX1080" fmla="*/ 3862724 w 4810535"/>
              <a:gd name="connsiteY1080" fmla="*/ 627987 h 4823058"/>
              <a:gd name="connsiteX1081" fmla="*/ 3860822 w 4810535"/>
              <a:gd name="connsiteY1081" fmla="*/ 626408 h 4823058"/>
              <a:gd name="connsiteX1082" fmla="*/ 3926990 w 4810535"/>
              <a:gd name="connsiteY1082" fmla="*/ 545743 h 4823058"/>
              <a:gd name="connsiteX1083" fmla="*/ 3929036 w 4810535"/>
              <a:gd name="connsiteY1083" fmla="*/ 547394 h 4823058"/>
              <a:gd name="connsiteX1084" fmla="*/ 3862724 w 4810535"/>
              <a:gd name="connsiteY1084" fmla="*/ 627987 h 4823058"/>
              <a:gd name="connsiteX1085" fmla="*/ 949677 w 4810535"/>
              <a:gd name="connsiteY1085" fmla="*/ 603264 h 4823058"/>
              <a:gd name="connsiteX1086" fmla="*/ 885196 w 4810535"/>
              <a:gd name="connsiteY1086" fmla="*/ 521235 h 4823058"/>
              <a:gd name="connsiteX1087" fmla="*/ 887241 w 4810535"/>
              <a:gd name="connsiteY1087" fmla="*/ 519621 h 4823058"/>
              <a:gd name="connsiteX1088" fmla="*/ 951651 w 4810535"/>
              <a:gd name="connsiteY1088" fmla="*/ 601721 h 4823058"/>
              <a:gd name="connsiteX1089" fmla="*/ 949677 w 4810535"/>
              <a:gd name="connsiteY1089" fmla="*/ 603264 h 4823058"/>
              <a:gd name="connsiteX1090" fmla="*/ 3821925 w 4810535"/>
              <a:gd name="connsiteY1090" fmla="*/ 595190 h 4823058"/>
              <a:gd name="connsiteX1091" fmla="*/ 3819987 w 4810535"/>
              <a:gd name="connsiteY1091" fmla="*/ 593647 h 4823058"/>
              <a:gd name="connsiteX1092" fmla="*/ 3884254 w 4810535"/>
              <a:gd name="connsiteY1092" fmla="*/ 511475 h 4823058"/>
              <a:gd name="connsiteX1093" fmla="*/ 3886299 w 4810535"/>
              <a:gd name="connsiteY1093" fmla="*/ 513090 h 4823058"/>
              <a:gd name="connsiteX1094" fmla="*/ 3821925 w 4810535"/>
              <a:gd name="connsiteY1094" fmla="*/ 595190 h 4823058"/>
              <a:gd name="connsiteX1095" fmla="*/ 991158 w 4810535"/>
              <a:gd name="connsiteY1095" fmla="*/ 571400 h 4823058"/>
              <a:gd name="connsiteX1096" fmla="*/ 928578 w 4810535"/>
              <a:gd name="connsiteY1096" fmla="*/ 487900 h 4823058"/>
              <a:gd name="connsiteX1097" fmla="*/ 930731 w 4810535"/>
              <a:gd name="connsiteY1097" fmla="*/ 486285 h 4823058"/>
              <a:gd name="connsiteX1098" fmla="*/ 993096 w 4810535"/>
              <a:gd name="connsiteY1098" fmla="*/ 569928 h 4823058"/>
              <a:gd name="connsiteX1099" fmla="*/ 991158 w 4810535"/>
              <a:gd name="connsiteY1099" fmla="*/ 571400 h 4823058"/>
              <a:gd name="connsiteX1100" fmla="*/ 3780373 w 4810535"/>
              <a:gd name="connsiteY1100" fmla="*/ 563362 h 4823058"/>
              <a:gd name="connsiteX1101" fmla="*/ 3778327 w 4810535"/>
              <a:gd name="connsiteY1101" fmla="*/ 561819 h 4823058"/>
              <a:gd name="connsiteX1102" fmla="*/ 3840800 w 4810535"/>
              <a:gd name="connsiteY1102" fmla="*/ 478248 h 4823058"/>
              <a:gd name="connsiteX1103" fmla="*/ 3842845 w 4810535"/>
              <a:gd name="connsiteY1103" fmla="*/ 479790 h 4823058"/>
              <a:gd name="connsiteX1104" fmla="*/ 3780373 w 4810535"/>
              <a:gd name="connsiteY1104" fmla="*/ 563362 h 4823058"/>
              <a:gd name="connsiteX1105" fmla="*/ 1033356 w 4810535"/>
              <a:gd name="connsiteY1105" fmla="*/ 540612 h 4823058"/>
              <a:gd name="connsiteX1106" fmla="*/ 972858 w 4810535"/>
              <a:gd name="connsiteY1106" fmla="*/ 455605 h 4823058"/>
              <a:gd name="connsiteX1107" fmla="*/ 975118 w 4810535"/>
              <a:gd name="connsiteY1107" fmla="*/ 454027 h 4823058"/>
              <a:gd name="connsiteX1108" fmla="*/ 1035294 w 4810535"/>
              <a:gd name="connsiteY1108" fmla="*/ 539284 h 4823058"/>
              <a:gd name="connsiteX1109" fmla="*/ 1033356 w 4810535"/>
              <a:gd name="connsiteY1109" fmla="*/ 540612 h 4823058"/>
              <a:gd name="connsiteX1110" fmla="*/ 3738031 w 4810535"/>
              <a:gd name="connsiteY1110" fmla="*/ 532395 h 4823058"/>
              <a:gd name="connsiteX1111" fmla="*/ 3736057 w 4810535"/>
              <a:gd name="connsiteY1111" fmla="*/ 530960 h 4823058"/>
              <a:gd name="connsiteX1112" fmla="*/ 3796592 w 4810535"/>
              <a:gd name="connsiteY1112" fmla="*/ 445989 h 4823058"/>
              <a:gd name="connsiteX1113" fmla="*/ 3798745 w 4810535"/>
              <a:gd name="connsiteY1113" fmla="*/ 447532 h 4823058"/>
              <a:gd name="connsiteX1114" fmla="*/ 3738031 w 4810535"/>
              <a:gd name="connsiteY1114" fmla="*/ 532395 h 4823058"/>
              <a:gd name="connsiteX1115" fmla="*/ 1076272 w 4810535"/>
              <a:gd name="connsiteY1115" fmla="*/ 510865 h 4823058"/>
              <a:gd name="connsiteX1116" fmla="*/ 1017891 w 4810535"/>
              <a:gd name="connsiteY1116" fmla="*/ 424387 h 4823058"/>
              <a:gd name="connsiteX1117" fmla="*/ 1020151 w 4810535"/>
              <a:gd name="connsiteY1117" fmla="*/ 422880 h 4823058"/>
              <a:gd name="connsiteX1118" fmla="*/ 1078282 w 4810535"/>
              <a:gd name="connsiteY1118" fmla="*/ 509537 h 4823058"/>
              <a:gd name="connsiteX1119" fmla="*/ 1076272 w 4810535"/>
              <a:gd name="connsiteY1119" fmla="*/ 510865 h 4823058"/>
              <a:gd name="connsiteX1120" fmla="*/ 3695151 w 4810535"/>
              <a:gd name="connsiteY1120" fmla="*/ 502504 h 4823058"/>
              <a:gd name="connsiteX1121" fmla="*/ 3692998 w 4810535"/>
              <a:gd name="connsiteY1121" fmla="*/ 501069 h 4823058"/>
              <a:gd name="connsiteX1122" fmla="*/ 3751631 w 4810535"/>
              <a:gd name="connsiteY1122" fmla="*/ 414735 h 4823058"/>
              <a:gd name="connsiteX1123" fmla="*/ 3753712 w 4810535"/>
              <a:gd name="connsiteY1123" fmla="*/ 416170 h 4823058"/>
              <a:gd name="connsiteX1124" fmla="*/ 3695151 w 4810535"/>
              <a:gd name="connsiteY1124" fmla="*/ 502504 h 4823058"/>
              <a:gd name="connsiteX1125" fmla="*/ 1119942 w 4810535"/>
              <a:gd name="connsiteY1125" fmla="*/ 482123 h 4823058"/>
              <a:gd name="connsiteX1126" fmla="*/ 1063605 w 4810535"/>
              <a:gd name="connsiteY1126" fmla="*/ 394317 h 4823058"/>
              <a:gd name="connsiteX1127" fmla="*/ 1065866 w 4810535"/>
              <a:gd name="connsiteY1127" fmla="*/ 392882 h 4823058"/>
              <a:gd name="connsiteX1128" fmla="*/ 1121987 w 4810535"/>
              <a:gd name="connsiteY1128" fmla="*/ 480831 h 4823058"/>
              <a:gd name="connsiteX1129" fmla="*/ 1119942 w 4810535"/>
              <a:gd name="connsiteY1129" fmla="*/ 482123 h 4823058"/>
              <a:gd name="connsiteX1130" fmla="*/ 3651338 w 4810535"/>
              <a:gd name="connsiteY1130" fmla="*/ 473439 h 4823058"/>
              <a:gd name="connsiteX1131" fmla="*/ 3649328 w 4810535"/>
              <a:gd name="connsiteY1131" fmla="*/ 472147 h 4823058"/>
              <a:gd name="connsiteX1132" fmla="*/ 3705952 w 4810535"/>
              <a:gd name="connsiteY1132" fmla="*/ 384485 h 4823058"/>
              <a:gd name="connsiteX1133" fmla="*/ 3708248 w 4810535"/>
              <a:gd name="connsiteY1133" fmla="*/ 385957 h 4823058"/>
              <a:gd name="connsiteX1134" fmla="*/ 3651338 w 4810535"/>
              <a:gd name="connsiteY1134" fmla="*/ 473439 h 4823058"/>
              <a:gd name="connsiteX1135" fmla="*/ 1164221 w 4810535"/>
              <a:gd name="connsiteY1135" fmla="*/ 454493 h 4823058"/>
              <a:gd name="connsiteX1136" fmla="*/ 1110110 w 4810535"/>
              <a:gd name="connsiteY1136" fmla="*/ 365288 h 4823058"/>
              <a:gd name="connsiteX1137" fmla="*/ 1112335 w 4810535"/>
              <a:gd name="connsiteY1137" fmla="*/ 363925 h 4823058"/>
              <a:gd name="connsiteX1138" fmla="*/ 1166374 w 4810535"/>
              <a:gd name="connsiteY1138" fmla="*/ 453165 h 4823058"/>
              <a:gd name="connsiteX1139" fmla="*/ 1164221 w 4810535"/>
              <a:gd name="connsiteY1139" fmla="*/ 454493 h 4823058"/>
              <a:gd name="connsiteX1140" fmla="*/ 3607202 w 4810535"/>
              <a:gd name="connsiteY1140" fmla="*/ 445558 h 4823058"/>
              <a:gd name="connsiteX1141" fmla="*/ 3605013 w 4810535"/>
              <a:gd name="connsiteY1141" fmla="*/ 444195 h 4823058"/>
              <a:gd name="connsiteX1142" fmla="*/ 3659627 w 4810535"/>
              <a:gd name="connsiteY1142" fmla="*/ 355277 h 4823058"/>
              <a:gd name="connsiteX1143" fmla="*/ 3661780 w 4810535"/>
              <a:gd name="connsiteY1143" fmla="*/ 356604 h 4823058"/>
              <a:gd name="connsiteX1144" fmla="*/ 3607202 w 4810535"/>
              <a:gd name="connsiteY1144" fmla="*/ 445558 h 4823058"/>
              <a:gd name="connsiteX1145" fmla="*/ 1209218 w 4810535"/>
              <a:gd name="connsiteY1145" fmla="*/ 427904 h 4823058"/>
              <a:gd name="connsiteX1146" fmla="*/ 1157224 w 4810535"/>
              <a:gd name="connsiteY1146" fmla="*/ 337443 h 4823058"/>
              <a:gd name="connsiteX1147" fmla="*/ 1159521 w 4810535"/>
              <a:gd name="connsiteY1147" fmla="*/ 336151 h 4823058"/>
              <a:gd name="connsiteX1148" fmla="*/ 1211407 w 4810535"/>
              <a:gd name="connsiteY1148" fmla="*/ 426684 h 4823058"/>
              <a:gd name="connsiteX1149" fmla="*/ 1209218 w 4810535"/>
              <a:gd name="connsiteY1149" fmla="*/ 427904 h 4823058"/>
              <a:gd name="connsiteX1150" fmla="*/ 3562240 w 4810535"/>
              <a:gd name="connsiteY1150" fmla="*/ 418574 h 4823058"/>
              <a:gd name="connsiteX1151" fmla="*/ 3560016 w 4810535"/>
              <a:gd name="connsiteY1151" fmla="*/ 417282 h 4823058"/>
              <a:gd name="connsiteX1152" fmla="*/ 3612584 w 4810535"/>
              <a:gd name="connsiteY1152" fmla="*/ 327145 h 4823058"/>
              <a:gd name="connsiteX1153" fmla="*/ 3614809 w 4810535"/>
              <a:gd name="connsiteY1153" fmla="*/ 328436 h 4823058"/>
              <a:gd name="connsiteX1154" fmla="*/ 3562240 w 4810535"/>
              <a:gd name="connsiteY1154" fmla="*/ 418574 h 4823058"/>
              <a:gd name="connsiteX1155" fmla="*/ 1254897 w 4810535"/>
              <a:gd name="connsiteY1155" fmla="*/ 402355 h 4823058"/>
              <a:gd name="connsiteX1156" fmla="*/ 1204948 w 4810535"/>
              <a:gd name="connsiteY1156" fmla="*/ 310746 h 4823058"/>
              <a:gd name="connsiteX1157" fmla="*/ 1207281 w 4810535"/>
              <a:gd name="connsiteY1157" fmla="*/ 309454 h 4823058"/>
              <a:gd name="connsiteX1158" fmla="*/ 1257014 w 4810535"/>
              <a:gd name="connsiteY1158" fmla="*/ 401171 h 4823058"/>
              <a:gd name="connsiteX1159" fmla="*/ 1254897 w 4810535"/>
              <a:gd name="connsiteY1159" fmla="*/ 402355 h 4823058"/>
              <a:gd name="connsiteX1160" fmla="*/ 3516598 w 4810535"/>
              <a:gd name="connsiteY1160" fmla="*/ 392559 h 4823058"/>
              <a:gd name="connsiteX1161" fmla="*/ 3514444 w 4810535"/>
              <a:gd name="connsiteY1161" fmla="*/ 391375 h 4823058"/>
              <a:gd name="connsiteX1162" fmla="*/ 3564968 w 4810535"/>
              <a:gd name="connsiteY1162" fmla="*/ 300089 h 4823058"/>
              <a:gd name="connsiteX1163" fmla="*/ 3567300 w 4810535"/>
              <a:gd name="connsiteY1163" fmla="*/ 301381 h 4823058"/>
              <a:gd name="connsiteX1164" fmla="*/ 3516598 w 4810535"/>
              <a:gd name="connsiteY1164" fmla="*/ 392559 h 4823058"/>
              <a:gd name="connsiteX1165" fmla="*/ 1301079 w 4810535"/>
              <a:gd name="connsiteY1165" fmla="*/ 377919 h 4823058"/>
              <a:gd name="connsiteX1166" fmla="*/ 1253354 w 4810535"/>
              <a:gd name="connsiteY1166" fmla="*/ 285126 h 4823058"/>
              <a:gd name="connsiteX1167" fmla="*/ 1255723 w 4810535"/>
              <a:gd name="connsiteY1167" fmla="*/ 283906 h 4823058"/>
              <a:gd name="connsiteX1168" fmla="*/ 1303196 w 4810535"/>
              <a:gd name="connsiteY1168" fmla="*/ 376807 h 4823058"/>
              <a:gd name="connsiteX1169" fmla="*/ 1301079 w 4810535"/>
              <a:gd name="connsiteY1169" fmla="*/ 377919 h 4823058"/>
              <a:gd name="connsiteX1170" fmla="*/ 3470452 w 4810535"/>
              <a:gd name="connsiteY1170" fmla="*/ 367656 h 4823058"/>
              <a:gd name="connsiteX1171" fmla="*/ 3468263 w 4810535"/>
              <a:gd name="connsiteY1171" fmla="*/ 366508 h 4823058"/>
              <a:gd name="connsiteX1172" fmla="*/ 3516705 w 4810535"/>
              <a:gd name="connsiteY1172" fmla="*/ 274110 h 4823058"/>
              <a:gd name="connsiteX1173" fmla="*/ 3519037 w 4810535"/>
              <a:gd name="connsiteY1173" fmla="*/ 275330 h 4823058"/>
              <a:gd name="connsiteX1174" fmla="*/ 3470452 w 4810535"/>
              <a:gd name="connsiteY1174" fmla="*/ 367656 h 4823058"/>
              <a:gd name="connsiteX1175" fmla="*/ 1347870 w 4810535"/>
              <a:gd name="connsiteY1175" fmla="*/ 354523 h 4823058"/>
              <a:gd name="connsiteX1176" fmla="*/ 1302263 w 4810535"/>
              <a:gd name="connsiteY1176" fmla="*/ 260689 h 4823058"/>
              <a:gd name="connsiteX1177" fmla="*/ 1304667 w 4810535"/>
              <a:gd name="connsiteY1177" fmla="*/ 259505 h 4823058"/>
              <a:gd name="connsiteX1178" fmla="*/ 1350059 w 4810535"/>
              <a:gd name="connsiteY1178" fmla="*/ 353447 h 4823058"/>
              <a:gd name="connsiteX1179" fmla="*/ 1347870 w 4810535"/>
              <a:gd name="connsiteY1179" fmla="*/ 354523 h 4823058"/>
              <a:gd name="connsiteX1180" fmla="*/ 3423768 w 4810535"/>
              <a:gd name="connsiteY1180" fmla="*/ 343794 h 4823058"/>
              <a:gd name="connsiteX1181" fmla="*/ 3421615 w 4810535"/>
              <a:gd name="connsiteY1181" fmla="*/ 342718 h 4823058"/>
              <a:gd name="connsiteX1182" fmla="*/ 3467832 w 4810535"/>
              <a:gd name="connsiteY1182" fmla="*/ 249171 h 4823058"/>
              <a:gd name="connsiteX1183" fmla="*/ 3470273 w 4810535"/>
              <a:gd name="connsiteY1183" fmla="*/ 250391 h 4823058"/>
              <a:gd name="connsiteX1184" fmla="*/ 3423768 w 4810535"/>
              <a:gd name="connsiteY1184" fmla="*/ 343794 h 4823058"/>
              <a:gd name="connsiteX1185" fmla="*/ 1395164 w 4810535"/>
              <a:gd name="connsiteY1185" fmla="*/ 332240 h 4823058"/>
              <a:gd name="connsiteX1186" fmla="*/ 1351781 w 4810535"/>
              <a:gd name="connsiteY1186" fmla="*/ 237365 h 4823058"/>
              <a:gd name="connsiteX1187" fmla="*/ 1354221 w 4810535"/>
              <a:gd name="connsiteY1187" fmla="*/ 236253 h 4823058"/>
              <a:gd name="connsiteX1188" fmla="*/ 1397388 w 4810535"/>
              <a:gd name="connsiteY1188" fmla="*/ 331235 h 4823058"/>
              <a:gd name="connsiteX1189" fmla="*/ 1395164 w 4810535"/>
              <a:gd name="connsiteY1189" fmla="*/ 332240 h 4823058"/>
              <a:gd name="connsiteX1190" fmla="*/ 3376582 w 4810535"/>
              <a:gd name="connsiteY1190" fmla="*/ 321009 h 4823058"/>
              <a:gd name="connsiteX1191" fmla="*/ 3374358 w 4810535"/>
              <a:gd name="connsiteY1191" fmla="*/ 319968 h 4823058"/>
              <a:gd name="connsiteX1192" fmla="*/ 3418457 w 4810535"/>
              <a:gd name="connsiteY1192" fmla="*/ 225416 h 4823058"/>
              <a:gd name="connsiteX1193" fmla="*/ 3420862 w 4810535"/>
              <a:gd name="connsiteY1193" fmla="*/ 226529 h 4823058"/>
              <a:gd name="connsiteX1194" fmla="*/ 3376582 w 4810535"/>
              <a:gd name="connsiteY1194" fmla="*/ 321009 h 4823058"/>
              <a:gd name="connsiteX1195" fmla="*/ 1443031 w 4810535"/>
              <a:gd name="connsiteY1195" fmla="*/ 310997 h 4823058"/>
              <a:gd name="connsiteX1196" fmla="*/ 1401730 w 4810535"/>
              <a:gd name="connsiteY1196" fmla="*/ 215190 h 4823058"/>
              <a:gd name="connsiteX1197" fmla="*/ 1404170 w 4810535"/>
              <a:gd name="connsiteY1197" fmla="*/ 214149 h 4823058"/>
              <a:gd name="connsiteX1198" fmla="*/ 1445256 w 4810535"/>
              <a:gd name="connsiteY1198" fmla="*/ 310064 h 4823058"/>
              <a:gd name="connsiteX1199" fmla="*/ 1443031 w 4810535"/>
              <a:gd name="connsiteY1199" fmla="*/ 310997 h 4823058"/>
              <a:gd name="connsiteX1200" fmla="*/ 3328894 w 4810535"/>
              <a:gd name="connsiteY1200" fmla="*/ 299335 h 4823058"/>
              <a:gd name="connsiteX1201" fmla="*/ 3326561 w 4810535"/>
              <a:gd name="connsiteY1201" fmla="*/ 298295 h 4823058"/>
              <a:gd name="connsiteX1202" fmla="*/ 3368509 w 4810535"/>
              <a:gd name="connsiteY1202" fmla="*/ 202739 h 4823058"/>
              <a:gd name="connsiteX1203" fmla="*/ 3370877 w 4810535"/>
              <a:gd name="connsiteY1203" fmla="*/ 203779 h 4823058"/>
              <a:gd name="connsiteX1204" fmla="*/ 3328894 w 4810535"/>
              <a:gd name="connsiteY1204" fmla="*/ 299335 h 4823058"/>
              <a:gd name="connsiteX1205" fmla="*/ 1491294 w 4810535"/>
              <a:gd name="connsiteY1205" fmla="*/ 290903 h 4823058"/>
              <a:gd name="connsiteX1206" fmla="*/ 1452253 w 4810535"/>
              <a:gd name="connsiteY1206" fmla="*/ 194127 h 4823058"/>
              <a:gd name="connsiteX1207" fmla="*/ 1454693 w 4810535"/>
              <a:gd name="connsiteY1207" fmla="*/ 193158 h 4823058"/>
              <a:gd name="connsiteX1208" fmla="*/ 1493590 w 4810535"/>
              <a:gd name="connsiteY1208" fmla="*/ 289970 h 4823058"/>
              <a:gd name="connsiteX1209" fmla="*/ 1491294 w 4810535"/>
              <a:gd name="connsiteY1209" fmla="*/ 290903 h 4823058"/>
              <a:gd name="connsiteX1210" fmla="*/ 3280452 w 4810535"/>
              <a:gd name="connsiteY1210" fmla="*/ 278631 h 4823058"/>
              <a:gd name="connsiteX1211" fmla="*/ 3278227 w 4810535"/>
              <a:gd name="connsiteY1211" fmla="*/ 277698 h 4823058"/>
              <a:gd name="connsiteX1212" fmla="*/ 3318021 w 4810535"/>
              <a:gd name="connsiteY1212" fmla="*/ 181245 h 4823058"/>
              <a:gd name="connsiteX1213" fmla="*/ 3320533 w 4810535"/>
              <a:gd name="connsiteY1213" fmla="*/ 182285 h 4823058"/>
              <a:gd name="connsiteX1214" fmla="*/ 3280452 w 4810535"/>
              <a:gd name="connsiteY1214" fmla="*/ 278631 h 4823058"/>
              <a:gd name="connsiteX1215" fmla="*/ 1540059 w 4810535"/>
              <a:gd name="connsiteY1215" fmla="*/ 271813 h 4823058"/>
              <a:gd name="connsiteX1216" fmla="*/ 1503135 w 4810535"/>
              <a:gd name="connsiteY1216" fmla="*/ 174212 h 4823058"/>
              <a:gd name="connsiteX1217" fmla="*/ 1505683 w 4810535"/>
              <a:gd name="connsiteY1217" fmla="*/ 173243 h 4823058"/>
              <a:gd name="connsiteX1218" fmla="*/ 1542284 w 4810535"/>
              <a:gd name="connsiteY1218" fmla="*/ 270952 h 4823058"/>
              <a:gd name="connsiteX1219" fmla="*/ 1540059 w 4810535"/>
              <a:gd name="connsiteY1219" fmla="*/ 271813 h 4823058"/>
              <a:gd name="connsiteX1220" fmla="*/ 3231866 w 4810535"/>
              <a:gd name="connsiteY1220" fmla="*/ 259182 h 4823058"/>
              <a:gd name="connsiteX1221" fmla="*/ 3229498 w 4810535"/>
              <a:gd name="connsiteY1221" fmla="*/ 258249 h 4823058"/>
              <a:gd name="connsiteX1222" fmla="*/ 3267068 w 4810535"/>
              <a:gd name="connsiteY1222" fmla="*/ 160899 h 4823058"/>
              <a:gd name="connsiteX1223" fmla="*/ 3269472 w 4810535"/>
              <a:gd name="connsiteY1223" fmla="*/ 161832 h 4823058"/>
              <a:gd name="connsiteX1224" fmla="*/ 3231866 w 4810535"/>
              <a:gd name="connsiteY1224" fmla="*/ 259182 h 4823058"/>
              <a:gd name="connsiteX1225" fmla="*/ 1589183 w 4810535"/>
              <a:gd name="connsiteY1225" fmla="*/ 253872 h 4823058"/>
              <a:gd name="connsiteX1226" fmla="*/ 1554484 w 4810535"/>
              <a:gd name="connsiteY1226" fmla="*/ 155481 h 4823058"/>
              <a:gd name="connsiteX1227" fmla="*/ 1556924 w 4810535"/>
              <a:gd name="connsiteY1227" fmla="*/ 154620 h 4823058"/>
              <a:gd name="connsiteX1228" fmla="*/ 1591551 w 4810535"/>
              <a:gd name="connsiteY1228" fmla="*/ 253046 h 4823058"/>
              <a:gd name="connsiteX1229" fmla="*/ 1589183 w 4810535"/>
              <a:gd name="connsiteY1229" fmla="*/ 253872 h 4823058"/>
              <a:gd name="connsiteX1230" fmla="*/ 3182599 w 4810535"/>
              <a:gd name="connsiteY1230" fmla="*/ 240739 h 4823058"/>
              <a:gd name="connsiteX1231" fmla="*/ 3180338 w 4810535"/>
              <a:gd name="connsiteY1231" fmla="*/ 239913 h 4823058"/>
              <a:gd name="connsiteX1232" fmla="*/ 3215576 w 4810535"/>
              <a:gd name="connsiteY1232" fmla="*/ 141702 h 4823058"/>
              <a:gd name="connsiteX1233" fmla="*/ 3218159 w 4810535"/>
              <a:gd name="connsiteY1233" fmla="*/ 142635 h 4823058"/>
              <a:gd name="connsiteX1234" fmla="*/ 3182599 w 4810535"/>
              <a:gd name="connsiteY1234" fmla="*/ 240739 h 4823058"/>
              <a:gd name="connsiteX1235" fmla="*/ 1638773 w 4810535"/>
              <a:gd name="connsiteY1235" fmla="*/ 236935 h 4823058"/>
              <a:gd name="connsiteX1236" fmla="*/ 1606191 w 4810535"/>
              <a:gd name="connsiteY1236" fmla="*/ 137826 h 4823058"/>
              <a:gd name="connsiteX1237" fmla="*/ 1608703 w 4810535"/>
              <a:gd name="connsiteY1237" fmla="*/ 137001 h 4823058"/>
              <a:gd name="connsiteX1238" fmla="*/ 1641141 w 4810535"/>
              <a:gd name="connsiteY1238" fmla="*/ 236181 h 4823058"/>
              <a:gd name="connsiteX1239" fmla="*/ 1638773 w 4810535"/>
              <a:gd name="connsiteY1239" fmla="*/ 236935 h 4823058"/>
              <a:gd name="connsiteX1240" fmla="*/ 3133009 w 4810535"/>
              <a:gd name="connsiteY1240" fmla="*/ 223479 h 4823058"/>
              <a:gd name="connsiteX1241" fmla="*/ 3130713 w 4810535"/>
              <a:gd name="connsiteY1241" fmla="*/ 222725 h 4823058"/>
              <a:gd name="connsiteX1242" fmla="*/ 3163725 w 4810535"/>
              <a:gd name="connsiteY1242" fmla="*/ 123724 h 4823058"/>
              <a:gd name="connsiteX1243" fmla="*/ 3166309 w 4810535"/>
              <a:gd name="connsiteY1243" fmla="*/ 124585 h 4823058"/>
              <a:gd name="connsiteX1244" fmla="*/ 3133009 w 4810535"/>
              <a:gd name="connsiteY1244" fmla="*/ 223479 h 4823058"/>
              <a:gd name="connsiteX1245" fmla="*/ 1688758 w 4810535"/>
              <a:gd name="connsiteY1245" fmla="*/ 221075 h 4823058"/>
              <a:gd name="connsiteX1246" fmla="*/ 1658221 w 4810535"/>
              <a:gd name="connsiteY1246" fmla="*/ 121320 h 4823058"/>
              <a:gd name="connsiteX1247" fmla="*/ 1660805 w 4810535"/>
              <a:gd name="connsiteY1247" fmla="*/ 120531 h 4823058"/>
              <a:gd name="connsiteX1248" fmla="*/ 1691090 w 4810535"/>
              <a:gd name="connsiteY1248" fmla="*/ 220393 h 4823058"/>
              <a:gd name="connsiteX1249" fmla="*/ 1688758 w 4810535"/>
              <a:gd name="connsiteY1249" fmla="*/ 221075 h 4823058"/>
              <a:gd name="connsiteX1250" fmla="*/ 3083024 w 4810535"/>
              <a:gd name="connsiteY1250" fmla="*/ 207367 h 4823058"/>
              <a:gd name="connsiteX1251" fmla="*/ 3080728 w 4810535"/>
              <a:gd name="connsiteY1251" fmla="*/ 206650 h 4823058"/>
              <a:gd name="connsiteX1252" fmla="*/ 3111479 w 4810535"/>
              <a:gd name="connsiteY1252" fmla="*/ 106931 h 4823058"/>
              <a:gd name="connsiteX1253" fmla="*/ 3114063 w 4810535"/>
              <a:gd name="connsiteY1253" fmla="*/ 107721 h 4823058"/>
              <a:gd name="connsiteX1254" fmla="*/ 3083024 w 4810535"/>
              <a:gd name="connsiteY1254" fmla="*/ 207367 h 4823058"/>
              <a:gd name="connsiteX1255" fmla="*/ 1739065 w 4810535"/>
              <a:gd name="connsiteY1255" fmla="*/ 206255 h 4823058"/>
              <a:gd name="connsiteX1256" fmla="*/ 1710574 w 4810535"/>
              <a:gd name="connsiteY1256" fmla="*/ 105890 h 4823058"/>
              <a:gd name="connsiteX1257" fmla="*/ 1713230 w 4810535"/>
              <a:gd name="connsiteY1257" fmla="*/ 105137 h 4823058"/>
              <a:gd name="connsiteX1258" fmla="*/ 1741326 w 4810535"/>
              <a:gd name="connsiteY1258" fmla="*/ 205609 h 4823058"/>
              <a:gd name="connsiteX1259" fmla="*/ 1739065 w 4810535"/>
              <a:gd name="connsiteY1259" fmla="*/ 206255 h 4823058"/>
              <a:gd name="connsiteX1260" fmla="*/ 1789625 w 4810535"/>
              <a:gd name="connsiteY1260" fmla="*/ 192476 h 4823058"/>
              <a:gd name="connsiteX1261" fmla="*/ 1763215 w 4810535"/>
              <a:gd name="connsiteY1261" fmla="*/ 91537 h 4823058"/>
              <a:gd name="connsiteX1262" fmla="*/ 1765870 w 4810535"/>
              <a:gd name="connsiteY1262" fmla="*/ 90856 h 4823058"/>
              <a:gd name="connsiteX1263" fmla="*/ 1791885 w 4810535"/>
              <a:gd name="connsiteY1263" fmla="*/ 191902 h 4823058"/>
              <a:gd name="connsiteX1264" fmla="*/ 1789625 w 4810535"/>
              <a:gd name="connsiteY1264" fmla="*/ 192476 h 4823058"/>
              <a:gd name="connsiteX1265" fmla="*/ 3032968 w 4810535"/>
              <a:gd name="connsiteY1265" fmla="*/ 192476 h 4823058"/>
              <a:gd name="connsiteX1266" fmla="*/ 3030563 w 4810535"/>
              <a:gd name="connsiteY1266" fmla="*/ 191794 h 4823058"/>
              <a:gd name="connsiteX1267" fmla="*/ 3059054 w 4810535"/>
              <a:gd name="connsiteY1267" fmla="*/ 91430 h 4823058"/>
              <a:gd name="connsiteX1268" fmla="*/ 3061530 w 4810535"/>
              <a:gd name="connsiteY1268" fmla="*/ 92147 h 4823058"/>
              <a:gd name="connsiteX1269" fmla="*/ 3032968 w 4810535"/>
              <a:gd name="connsiteY1269" fmla="*/ 192476 h 4823058"/>
              <a:gd name="connsiteX1270" fmla="*/ 1840506 w 4810535"/>
              <a:gd name="connsiteY1270" fmla="*/ 179738 h 4823058"/>
              <a:gd name="connsiteX1271" fmla="*/ 1816178 w 4810535"/>
              <a:gd name="connsiteY1271" fmla="*/ 78261 h 4823058"/>
              <a:gd name="connsiteX1272" fmla="*/ 1818797 w 4810535"/>
              <a:gd name="connsiteY1272" fmla="*/ 77651 h 4823058"/>
              <a:gd name="connsiteX1273" fmla="*/ 1842875 w 4810535"/>
              <a:gd name="connsiteY1273" fmla="*/ 179163 h 4823058"/>
              <a:gd name="connsiteX1274" fmla="*/ 1840506 w 4810535"/>
              <a:gd name="connsiteY1274" fmla="*/ 179738 h 4823058"/>
              <a:gd name="connsiteX1275" fmla="*/ 2982408 w 4810535"/>
              <a:gd name="connsiteY1275" fmla="*/ 178697 h 4823058"/>
              <a:gd name="connsiteX1276" fmla="*/ 2980040 w 4810535"/>
              <a:gd name="connsiteY1276" fmla="*/ 178087 h 4823058"/>
              <a:gd name="connsiteX1277" fmla="*/ 3006235 w 4810535"/>
              <a:gd name="connsiteY1277" fmla="*/ 77077 h 4823058"/>
              <a:gd name="connsiteX1278" fmla="*/ 3008782 w 4810535"/>
              <a:gd name="connsiteY1278" fmla="*/ 77758 h 4823058"/>
              <a:gd name="connsiteX1279" fmla="*/ 2982408 w 4810535"/>
              <a:gd name="connsiteY1279" fmla="*/ 178697 h 4823058"/>
              <a:gd name="connsiteX1280" fmla="*/ 1891604 w 4810535"/>
              <a:gd name="connsiteY1280" fmla="*/ 168040 h 4823058"/>
              <a:gd name="connsiteX1281" fmla="*/ 1869356 w 4810535"/>
              <a:gd name="connsiteY1281" fmla="*/ 66096 h 4823058"/>
              <a:gd name="connsiteX1282" fmla="*/ 1871832 w 4810535"/>
              <a:gd name="connsiteY1282" fmla="*/ 65558 h 4823058"/>
              <a:gd name="connsiteX1283" fmla="*/ 1894080 w 4810535"/>
              <a:gd name="connsiteY1283" fmla="*/ 167501 h 4823058"/>
              <a:gd name="connsiteX1284" fmla="*/ 1891604 w 4810535"/>
              <a:gd name="connsiteY1284" fmla="*/ 168040 h 4823058"/>
              <a:gd name="connsiteX1285" fmla="*/ 2931742 w 4810535"/>
              <a:gd name="connsiteY1285" fmla="*/ 166102 h 4823058"/>
              <a:gd name="connsiteX1286" fmla="*/ 2929230 w 4810535"/>
              <a:gd name="connsiteY1286" fmla="*/ 165492 h 4823058"/>
              <a:gd name="connsiteX1287" fmla="*/ 2953200 w 4810535"/>
              <a:gd name="connsiteY1287" fmla="*/ 63943 h 4823058"/>
              <a:gd name="connsiteX1288" fmla="*/ 2955640 w 4810535"/>
              <a:gd name="connsiteY1288" fmla="*/ 64517 h 4823058"/>
              <a:gd name="connsiteX1289" fmla="*/ 2931742 w 4810535"/>
              <a:gd name="connsiteY1289" fmla="*/ 166102 h 4823058"/>
              <a:gd name="connsiteX1290" fmla="*/ 1943060 w 4810535"/>
              <a:gd name="connsiteY1290" fmla="*/ 157311 h 4823058"/>
              <a:gd name="connsiteX1291" fmla="*/ 1922714 w 4810535"/>
              <a:gd name="connsiteY1291" fmla="*/ 54973 h 4823058"/>
              <a:gd name="connsiteX1292" fmla="*/ 1925298 w 4810535"/>
              <a:gd name="connsiteY1292" fmla="*/ 54470 h 4823058"/>
              <a:gd name="connsiteX1293" fmla="*/ 1945464 w 4810535"/>
              <a:gd name="connsiteY1293" fmla="*/ 156844 h 4823058"/>
              <a:gd name="connsiteX1294" fmla="*/ 1943060 w 4810535"/>
              <a:gd name="connsiteY1294" fmla="*/ 157311 h 4823058"/>
              <a:gd name="connsiteX1295" fmla="*/ 2880573 w 4810535"/>
              <a:gd name="connsiteY1295" fmla="*/ 154620 h 4823058"/>
              <a:gd name="connsiteX1296" fmla="*/ 2878204 w 4810535"/>
              <a:gd name="connsiteY1296" fmla="*/ 154117 h 4823058"/>
              <a:gd name="connsiteX1297" fmla="*/ 2899662 w 4810535"/>
              <a:gd name="connsiteY1297" fmla="*/ 51994 h 4823058"/>
              <a:gd name="connsiteX1298" fmla="*/ 2902282 w 4810535"/>
              <a:gd name="connsiteY1298" fmla="*/ 52533 h 4823058"/>
              <a:gd name="connsiteX1299" fmla="*/ 2880573 w 4810535"/>
              <a:gd name="connsiteY1299" fmla="*/ 154620 h 4823058"/>
              <a:gd name="connsiteX1300" fmla="*/ 1994588 w 4810535"/>
              <a:gd name="connsiteY1300" fmla="*/ 147622 h 4823058"/>
              <a:gd name="connsiteX1301" fmla="*/ 1976287 w 4810535"/>
              <a:gd name="connsiteY1301" fmla="*/ 44890 h 4823058"/>
              <a:gd name="connsiteX1302" fmla="*/ 1978799 w 4810535"/>
              <a:gd name="connsiteY1302" fmla="*/ 44459 h 4823058"/>
              <a:gd name="connsiteX1303" fmla="*/ 1997100 w 4810535"/>
              <a:gd name="connsiteY1303" fmla="*/ 147192 h 4823058"/>
              <a:gd name="connsiteX1304" fmla="*/ 1994588 w 4810535"/>
              <a:gd name="connsiteY1304" fmla="*/ 147622 h 4823058"/>
              <a:gd name="connsiteX1305" fmla="*/ 2829296 w 4810535"/>
              <a:gd name="connsiteY1305" fmla="*/ 144321 h 4823058"/>
              <a:gd name="connsiteX1306" fmla="*/ 2826892 w 4810535"/>
              <a:gd name="connsiteY1306" fmla="*/ 143855 h 4823058"/>
              <a:gd name="connsiteX1307" fmla="*/ 2846125 w 4810535"/>
              <a:gd name="connsiteY1307" fmla="*/ 41301 h 4823058"/>
              <a:gd name="connsiteX1308" fmla="*/ 2848709 w 4810535"/>
              <a:gd name="connsiteY1308" fmla="*/ 41804 h 4823058"/>
              <a:gd name="connsiteX1309" fmla="*/ 2829296 w 4810535"/>
              <a:gd name="connsiteY1309" fmla="*/ 144321 h 4823058"/>
              <a:gd name="connsiteX1310" fmla="*/ 2046403 w 4810535"/>
              <a:gd name="connsiteY1310" fmla="*/ 138867 h 4823058"/>
              <a:gd name="connsiteX1311" fmla="*/ 2030004 w 4810535"/>
              <a:gd name="connsiteY1311" fmla="*/ 35811 h 4823058"/>
              <a:gd name="connsiteX1312" fmla="*/ 2032623 w 4810535"/>
              <a:gd name="connsiteY1312" fmla="*/ 35381 h 4823058"/>
              <a:gd name="connsiteX1313" fmla="*/ 2048843 w 4810535"/>
              <a:gd name="connsiteY1313" fmla="*/ 138436 h 4823058"/>
              <a:gd name="connsiteX1314" fmla="*/ 2046403 w 4810535"/>
              <a:gd name="connsiteY1314" fmla="*/ 138867 h 4823058"/>
              <a:gd name="connsiteX1315" fmla="*/ 2777804 w 4810535"/>
              <a:gd name="connsiteY1315" fmla="*/ 135243 h 4823058"/>
              <a:gd name="connsiteX1316" fmla="*/ 2775292 w 4810535"/>
              <a:gd name="connsiteY1316" fmla="*/ 134812 h 4823058"/>
              <a:gd name="connsiteX1317" fmla="*/ 2792265 w 4810535"/>
              <a:gd name="connsiteY1317" fmla="*/ 31864 h 4823058"/>
              <a:gd name="connsiteX1318" fmla="*/ 2794777 w 4810535"/>
              <a:gd name="connsiteY1318" fmla="*/ 32295 h 4823058"/>
              <a:gd name="connsiteX1319" fmla="*/ 2777804 w 4810535"/>
              <a:gd name="connsiteY1319" fmla="*/ 135243 h 4823058"/>
              <a:gd name="connsiteX1320" fmla="*/ 2098397 w 4810535"/>
              <a:gd name="connsiteY1320" fmla="*/ 131080 h 4823058"/>
              <a:gd name="connsiteX1321" fmla="*/ 2083864 w 4810535"/>
              <a:gd name="connsiteY1321" fmla="*/ 27773 h 4823058"/>
              <a:gd name="connsiteX1322" fmla="*/ 2086484 w 4810535"/>
              <a:gd name="connsiteY1322" fmla="*/ 27415 h 4823058"/>
              <a:gd name="connsiteX1323" fmla="*/ 2100801 w 4810535"/>
              <a:gd name="connsiteY1323" fmla="*/ 130757 h 4823058"/>
              <a:gd name="connsiteX1324" fmla="*/ 2098397 w 4810535"/>
              <a:gd name="connsiteY1324" fmla="*/ 131080 h 4823058"/>
              <a:gd name="connsiteX1325" fmla="*/ 2725953 w 4810535"/>
              <a:gd name="connsiteY1325" fmla="*/ 127277 h 4823058"/>
              <a:gd name="connsiteX1326" fmla="*/ 2723621 w 4810535"/>
              <a:gd name="connsiteY1326" fmla="*/ 126954 h 4823058"/>
              <a:gd name="connsiteX1327" fmla="*/ 2738153 w 4810535"/>
              <a:gd name="connsiteY1327" fmla="*/ 23647 h 4823058"/>
              <a:gd name="connsiteX1328" fmla="*/ 2740845 w 4810535"/>
              <a:gd name="connsiteY1328" fmla="*/ 24042 h 4823058"/>
              <a:gd name="connsiteX1329" fmla="*/ 2725953 w 4810535"/>
              <a:gd name="connsiteY1329" fmla="*/ 127277 h 4823058"/>
              <a:gd name="connsiteX1330" fmla="*/ 2150499 w 4810535"/>
              <a:gd name="connsiteY1330" fmla="*/ 124263 h 4823058"/>
              <a:gd name="connsiteX1331" fmla="*/ 2137868 w 4810535"/>
              <a:gd name="connsiteY1331" fmla="*/ 20704 h 4823058"/>
              <a:gd name="connsiteX1332" fmla="*/ 2140488 w 4810535"/>
              <a:gd name="connsiteY1332" fmla="*/ 20381 h 4823058"/>
              <a:gd name="connsiteX1333" fmla="*/ 2152903 w 4810535"/>
              <a:gd name="connsiteY1333" fmla="*/ 123975 h 4823058"/>
              <a:gd name="connsiteX1334" fmla="*/ 2150499 w 4810535"/>
              <a:gd name="connsiteY1334" fmla="*/ 124263 h 4823058"/>
              <a:gd name="connsiteX1335" fmla="*/ 2674210 w 4810535"/>
              <a:gd name="connsiteY1335" fmla="*/ 120531 h 4823058"/>
              <a:gd name="connsiteX1336" fmla="*/ 2671662 w 4810535"/>
              <a:gd name="connsiteY1336" fmla="*/ 120244 h 4823058"/>
              <a:gd name="connsiteX1337" fmla="*/ 2683898 w 4810535"/>
              <a:gd name="connsiteY1337" fmla="*/ 16614 h 4823058"/>
              <a:gd name="connsiteX1338" fmla="*/ 2686446 w 4810535"/>
              <a:gd name="connsiteY1338" fmla="*/ 16901 h 4823058"/>
              <a:gd name="connsiteX1339" fmla="*/ 2674210 w 4810535"/>
              <a:gd name="connsiteY1339" fmla="*/ 120531 h 4823058"/>
              <a:gd name="connsiteX1340" fmla="*/ 2202745 w 4810535"/>
              <a:gd name="connsiteY1340" fmla="*/ 118378 h 4823058"/>
              <a:gd name="connsiteX1341" fmla="*/ 2191980 w 4810535"/>
              <a:gd name="connsiteY1341" fmla="*/ 14604 h 4823058"/>
              <a:gd name="connsiteX1342" fmla="*/ 2194599 w 4810535"/>
              <a:gd name="connsiteY1342" fmla="*/ 14353 h 4823058"/>
              <a:gd name="connsiteX1343" fmla="*/ 2205185 w 4810535"/>
              <a:gd name="connsiteY1343" fmla="*/ 118162 h 4823058"/>
              <a:gd name="connsiteX1344" fmla="*/ 2202745 w 4810535"/>
              <a:gd name="connsiteY1344" fmla="*/ 118378 h 4823058"/>
              <a:gd name="connsiteX1345" fmla="*/ 2622108 w 4810535"/>
              <a:gd name="connsiteY1345" fmla="*/ 114933 h 4823058"/>
              <a:gd name="connsiteX1346" fmla="*/ 2619668 w 4810535"/>
              <a:gd name="connsiteY1346" fmla="*/ 114718 h 4823058"/>
              <a:gd name="connsiteX1347" fmla="*/ 2629464 w 4810535"/>
              <a:gd name="connsiteY1347" fmla="*/ 10837 h 4823058"/>
              <a:gd name="connsiteX1348" fmla="*/ 2632119 w 4810535"/>
              <a:gd name="connsiteY1348" fmla="*/ 11088 h 4823058"/>
              <a:gd name="connsiteX1349" fmla="*/ 2622108 w 4810535"/>
              <a:gd name="connsiteY1349" fmla="*/ 114933 h 4823058"/>
              <a:gd name="connsiteX1350" fmla="*/ 2255134 w 4810535"/>
              <a:gd name="connsiteY1350" fmla="*/ 113390 h 4823058"/>
              <a:gd name="connsiteX1351" fmla="*/ 2246091 w 4810535"/>
              <a:gd name="connsiteY1351" fmla="*/ 9437 h 4823058"/>
              <a:gd name="connsiteX1352" fmla="*/ 2248531 w 4810535"/>
              <a:gd name="connsiteY1352" fmla="*/ 9222 h 4823058"/>
              <a:gd name="connsiteX1353" fmla="*/ 2257574 w 4810535"/>
              <a:gd name="connsiteY1353" fmla="*/ 113175 h 4823058"/>
              <a:gd name="connsiteX1354" fmla="*/ 2255134 w 4810535"/>
              <a:gd name="connsiteY1354" fmla="*/ 113390 h 4823058"/>
              <a:gd name="connsiteX1355" fmla="*/ 2570042 w 4810535"/>
              <a:gd name="connsiteY1355" fmla="*/ 110519 h 4823058"/>
              <a:gd name="connsiteX1356" fmla="*/ 2567494 w 4810535"/>
              <a:gd name="connsiteY1356" fmla="*/ 110340 h 4823058"/>
              <a:gd name="connsiteX1357" fmla="*/ 2575030 w 4810535"/>
              <a:gd name="connsiteY1357" fmla="*/ 6280 h 4823058"/>
              <a:gd name="connsiteX1358" fmla="*/ 2577577 w 4810535"/>
              <a:gd name="connsiteY1358" fmla="*/ 6459 h 4823058"/>
              <a:gd name="connsiteX1359" fmla="*/ 2570042 w 4810535"/>
              <a:gd name="connsiteY1359" fmla="*/ 110519 h 4823058"/>
              <a:gd name="connsiteX1360" fmla="*/ 2307558 w 4810535"/>
              <a:gd name="connsiteY1360" fmla="*/ 109335 h 4823058"/>
              <a:gd name="connsiteX1361" fmla="*/ 2300382 w 4810535"/>
              <a:gd name="connsiteY1361" fmla="*/ 5239 h 4823058"/>
              <a:gd name="connsiteX1362" fmla="*/ 2303001 w 4810535"/>
              <a:gd name="connsiteY1362" fmla="*/ 5060 h 4823058"/>
              <a:gd name="connsiteX1363" fmla="*/ 2309963 w 4810535"/>
              <a:gd name="connsiteY1363" fmla="*/ 109156 h 4823058"/>
              <a:gd name="connsiteX1364" fmla="*/ 2307558 w 4810535"/>
              <a:gd name="connsiteY1364" fmla="*/ 109335 h 4823058"/>
              <a:gd name="connsiteX1365" fmla="*/ 2517761 w 4810535"/>
              <a:gd name="connsiteY1365" fmla="*/ 107290 h 4823058"/>
              <a:gd name="connsiteX1366" fmla="*/ 2515285 w 4810535"/>
              <a:gd name="connsiteY1366" fmla="*/ 107182 h 4823058"/>
              <a:gd name="connsiteX1367" fmla="*/ 2520380 w 4810535"/>
              <a:gd name="connsiteY1367" fmla="*/ 2978 h 4823058"/>
              <a:gd name="connsiteX1368" fmla="*/ 2522784 w 4810535"/>
              <a:gd name="connsiteY1368" fmla="*/ 3086 h 4823058"/>
              <a:gd name="connsiteX1369" fmla="*/ 2517761 w 4810535"/>
              <a:gd name="connsiteY1369" fmla="*/ 107290 h 4823058"/>
              <a:gd name="connsiteX1370" fmla="*/ 2360163 w 4810535"/>
              <a:gd name="connsiteY1370" fmla="*/ 106142 h 4823058"/>
              <a:gd name="connsiteX1371" fmla="*/ 2354673 w 4810535"/>
              <a:gd name="connsiteY1371" fmla="*/ 1938 h 4823058"/>
              <a:gd name="connsiteX1372" fmla="*/ 2357400 w 4810535"/>
              <a:gd name="connsiteY1372" fmla="*/ 1794 h 4823058"/>
              <a:gd name="connsiteX1373" fmla="*/ 2362531 w 4810535"/>
              <a:gd name="connsiteY1373" fmla="*/ 105998 h 4823058"/>
              <a:gd name="connsiteX1374" fmla="*/ 2360163 w 4810535"/>
              <a:gd name="connsiteY1374" fmla="*/ 106142 h 4823058"/>
              <a:gd name="connsiteX1375" fmla="*/ 2465408 w 4810535"/>
              <a:gd name="connsiteY1375" fmla="*/ 105209 h 4823058"/>
              <a:gd name="connsiteX1376" fmla="*/ 2462967 w 4810535"/>
              <a:gd name="connsiteY1376" fmla="*/ 105137 h 4823058"/>
              <a:gd name="connsiteX1377" fmla="*/ 2465802 w 4810535"/>
              <a:gd name="connsiteY1377" fmla="*/ 825 h 4823058"/>
              <a:gd name="connsiteX1378" fmla="*/ 2468457 w 4810535"/>
              <a:gd name="connsiteY1378" fmla="*/ 897 h 4823058"/>
              <a:gd name="connsiteX1379" fmla="*/ 2465408 w 4810535"/>
              <a:gd name="connsiteY1379" fmla="*/ 105209 h 4823058"/>
              <a:gd name="connsiteX1380" fmla="*/ 2413126 w 4810535"/>
              <a:gd name="connsiteY1380" fmla="*/ 104348 h 4823058"/>
              <a:gd name="connsiteX1381" fmla="*/ 2410578 w 4810535"/>
              <a:gd name="connsiteY1381" fmla="*/ 104348 h 4823058"/>
              <a:gd name="connsiteX1382" fmla="*/ 2411152 w 4810535"/>
              <a:gd name="connsiteY1382" fmla="*/ 0 h 4823058"/>
              <a:gd name="connsiteX1383" fmla="*/ 2413700 w 4810535"/>
              <a:gd name="connsiteY1383" fmla="*/ 0 h 4823058"/>
              <a:gd name="connsiteX1384" fmla="*/ 2413126 w 4810535"/>
              <a:gd name="connsiteY1384" fmla="*/ 104348 h 48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</a:cxnLst>
            <a:rect l="l" t="t" r="r" b="b"/>
            <a:pathLst>
              <a:path w="4810535" h="4823058">
                <a:moveTo>
                  <a:pt x="2410650" y="4823059"/>
                </a:moveTo>
                <a:lnTo>
                  <a:pt x="2409897" y="4718711"/>
                </a:lnTo>
                <a:lnTo>
                  <a:pt x="2412444" y="4718711"/>
                </a:lnTo>
                <a:lnTo>
                  <a:pt x="2413198" y="4823059"/>
                </a:lnTo>
                <a:lnTo>
                  <a:pt x="2410650" y="4823059"/>
                </a:lnTo>
                <a:close/>
                <a:moveTo>
                  <a:pt x="2465084" y="4822197"/>
                </a:moveTo>
                <a:lnTo>
                  <a:pt x="2462429" y="4717886"/>
                </a:lnTo>
                <a:lnTo>
                  <a:pt x="2464797" y="4717814"/>
                </a:lnTo>
                <a:lnTo>
                  <a:pt x="2467812" y="4822126"/>
                </a:lnTo>
                <a:lnTo>
                  <a:pt x="2465084" y="4822197"/>
                </a:lnTo>
                <a:close/>
                <a:moveTo>
                  <a:pt x="2356682" y="4821193"/>
                </a:moveTo>
                <a:lnTo>
                  <a:pt x="2353955" y="4821049"/>
                </a:lnTo>
                <a:lnTo>
                  <a:pt x="2359589" y="4716845"/>
                </a:lnTo>
                <a:lnTo>
                  <a:pt x="2361957" y="4716953"/>
                </a:lnTo>
                <a:lnTo>
                  <a:pt x="2356682" y="4821193"/>
                </a:lnTo>
                <a:close/>
                <a:moveTo>
                  <a:pt x="2519842" y="4820081"/>
                </a:moveTo>
                <a:lnTo>
                  <a:pt x="2514567" y="4715876"/>
                </a:lnTo>
                <a:lnTo>
                  <a:pt x="2517115" y="4715733"/>
                </a:lnTo>
                <a:lnTo>
                  <a:pt x="2522389" y="4819937"/>
                </a:lnTo>
                <a:lnTo>
                  <a:pt x="2519842" y="4820081"/>
                </a:lnTo>
                <a:close/>
                <a:moveTo>
                  <a:pt x="2302356" y="4817928"/>
                </a:moveTo>
                <a:lnTo>
                  <a:pt x="2299808" y="4817748"/>
                </a:lnTo>
                <a:lnTo>
                  <a:pt x="2306948" y="4713652"/>
                </a:lnTo>
                <a:lnTo>
                  <a:pt x="2309496" y="4713831"/>
                </a:lnTo>
                <a:lnTo>
                  <a:pt x="2302356" y="4817928"/>
                </a:lnTo>
                <a:close/>
                <a:moveTo>
                  <a:pt x="2574384" y="4816779"/>
                </a:moveTo>
                <a:lnTo>
                  <a:pt x="2566848" y="4712719"/>
                </a:lnTo>
                <a:lnTo>
                  <a:pt x="2569396" y="4712540"/>
                </a:lnTo>
                <a:lnTo>
                  <a:pt x="2576931" y="4816600"/>
                </a:lnTo>
                <a:lnTo>
                  <a:pt x="2574384" y="4816779"/>
                </a:lnTo>
                <a:close/>
                <a:moveTo>
                  <a:pt x="2248065" y="4813729"/>
                </a:moveTo>
                <a:lnTo>
                  <a:pt x="2245696" y="4813514"/>
                </a:lnTo>
                <a:lnTo>
                  <a:pt x="2254380" y="4709525"/>
                </a:lnTo>
                <a:lnTo>
                  <a:pt x="2257107" y="4709741"/>
                </a:lnTo>
                <a:lnTo>
                  <a:pt x="2248065" y="4813729"/>
                </a:lnTo>
                <a:close/>
                <a:moveTo>
                  <a:pt x="2629034" y="4812222"/>
                </a:moveTo>
                <a:lnTo>
                  <a:pt x="2618879" y="4708377"/>
                </a:lnTo>
                <a:lnTo>
                  <a:pt x="2621570" y="4708126"/>
                </a:lnTo>
                <a:lnTo>
                  <a:pt x="2631402" y="4812007"/>
                </a:lnTo>
                <a:lnTo>
                  <a:pt x="2629034" y="4812222"/>
                </a:lnTo>
                <a:close/>
                <a:moveTo>
                  <a:pt x="2194025" y="4808634"/>
                </a:moveTo>
                <a:lnTo>
                  <a:pt x="2191477" y="4808383"/>
                </a:lnTo>
                <a:lnTo>
                  <a:pt x="2202063" y="4704573"/>
                </a:lnTo>
                <a:lnTo>
                  <a:pt x="2204575" y="4704825"/>
                </a:lnTo>
                <a:lnTo>
                  <a:pt x="2194025" y="4808634"/>
                </a:lnTo>
                <a:close/>
                <a:moveTo>
                  <a:pt x="2683396" y="4806481"/>
                </a:moveTo>
                <a:lnTo>
                  <a:pt x="2670909" y="4702887"/>
                </a:lnTo>
                <a:lnTo>
                  <a:pt x="2673457" y="4702600"/>
                </a:lnTo>
                <a:lnTo>
                  <a:pt x="2685872" y="4806194"/>
                </a:lnTo>
                <a:lnTo>
                  <a:pt x="2683396" y="4806481"/>
                </a:lnTo>
                <a:close/>
                <a:moveTo>
                  <a:pt x="2139914" y="4802570"/>
                </a:moveTo>
                <a:lnTo>
                  <a:pt x="2137186" y="4802247"/>
                </a:lnTo>
                <a:lnTo>
                  <a:pt x="2149997" y="4698689"/>
                </a:lnTo>
                <a:lnTo>
                  <a:pt x="2152329" y="4698976"/>
                </a:lnTo>
                <a:lnTo>
                  <a:pt x="2139914" y="4802570"/>
                </a:lnTo>
                <a:close/>
                <a:moveTo>
                  <a:pt x="2737400" y="4799520"/>
                </a:moveTo>
                <a:lnTo>
                  <a:pt x="2723083" y="4696177"/>
                </a:lnTo>
                <a:lnTo>
                  <a:pt x="2725415" y="4695854"/>
                </a:lnTo>
                <a:lnTo>
                  <a:pt x="2740127" y="4799161"/>
                </a:lnTo>
                <a:lnTo>
                  <a:pt x="2737400" y="4799520"/>
                </a:lnTo>
                <a:close/>
                <a:moveTo>
                  <a:pt x="2085910" y="4795501"/>
                </a:moveTo>
                <a:lnTo>
                  <a:pt x="2083183" y="4795106"/>
                </a:lnTo>
                <a:lnTo>
                  <a:pt x="2097895" y="4691799"/>
                </a:lnTo>
                <a:lnTo>
                  <a:pt x="2100227" y="4692122"/>
                </a:lnTo>
                <a:lnTo>
                  <a:pt x="2085910" y="4795501"/>
                </a:lnTo>
                <a:close/>
                <a:moveTo>
                  <a:pt x="2791619" y="4791266"/>
                </a:moveTo>
                <a:lnTo>
                  <a:pt x="2774646" y="4688319"/>
                </a:lnTo>
                <a:lnTo>
                  <a:pt x="2777158" y="4687888"/>
                </a:lnTo>
                <a:lnTo>
                  <a:pt x="2794131" y="4790836"/>
                </a:lnTo>
                <a:lnTo>
                  <a:pt x="2791619" y="4791266"/>
                </a:lnTo>
                <a:close/>
                <a:moveTo>
                  <a:pt x="2032049" y="4787499"/>
                </a:moveTo>
                <a:lnTo>
                  <a:pt x="2029322" y="4787068"/>
                </a:lnTo>
                <a:lnTo>
                  <a:pt x="2045936" y="4684048"/>
                </a:lnTo>
                <a:lnTo>
                  <a:pt x="2048269" y="4684407"/>
                </a:lnTo>
                <a:lnTo>
                  <a:pt x="2032049" y="4787499"/>
                </a:lnTo>
                <a:close/>
                <a:moveTo>
                  <a:pt x="2845659" y="4781793"/>
                </a:moveTo>
                <a:lnTo>
                  <a:pt x="2826067" y="4679312"/>
                </a:lnTo>
                <a:lnTo>
                  <a:pt x="2828758" y="4678809"/>
                </a:lnTo>
                <a:lnTo>
                  <a:pt x="2847991" y="4781363"/>
                </a:lnTo>
                <a:lnTo>
                  <a:pt x="2845659" y="4781793"/>
                </a:lnTo>
                <a:close/>
                <a:moveTo>
                  <a:pt x="1978333" y="4778456"/>
                </a:moveTo>
                <a:lnTo>
                  <a:pt x="1975821" y="4778026"/>
                </a:lnTo>
                <a:lnTo>
                  <a:pt x="1993942" y="4675257"/>
                </a:lnTo>
                <a:lnTo>
                  <a:pt x="1996418" y="4675688"/>
                </a:lnTo>
                <a:lnTo>
                  <a:pt x="1978333" y="4778456"/>
                </a:lnTo>
                <a:close/>
                <a:moveTo>
                  <a:pt x="2899304" y="4771100"/>
                </a:moveTo>
                <a:lnTo>
                  <a:pt x="2877379" y="4669085"/>
                </a:lnTo>
                <a:lnTo>
                  <a:pt x="2880106" y="4668511"/>
                </a:lnTo>
                <a:lnTo>
                  <a:pt x="2901564" y="4770634"/>
                </a:lnTo>
                <a:lnTo>
                  <a:pt x="2899304" y="4771100"/>
                </a:lnTo>
                <a:close/>
                <a:moveTo>
                  <a:pt x="1924616" y="4768373"/>
                </a:moveTo>
                <a:lnTo>
                  <a:pt x="1922284" y="4767907"/>
                </a:lnTo>
                <a:lnTo>
                  <a:pt x="1942306" y="4665497"/>
                </a:lnTo>
                <a:lnTo>
                  <a:pt x="1944962" y="4666035"/>
                </a:lnTo>
                <a:lnTo>
                  <a:pt x="1924616" y="4768373"/>
                </a:lnTo>
                <a:close/>
                <a:moveTo>
                  <a:pt x="2952590" y="4759223"/>
                </a:moveTo>
                <a:lnTo>
                  <a:pt x="2928512" y="4657710"/>
                </a:lnTo>
                <a:lnTo>
                  <a:pt x="2930952" y="4657136"/>
                </a:lnTo>
                <a:lnTo>
                  <a:pt x="2955102" y="4758649"/>
                </a:lnTo>
                <a:lnTo>
                  <a:pt x="2952590" y="4759223"/>
                </a:lnTo>
                <a:close/>
                <a:moveTo>
                  <a:pt x="1871294" y="4757285"/>
                </a:moveTo>
                <a:lnTo>
                  <a:pt x="1868782" y="4756747"/>
                </a:lnTo>
                <a:lnTo>
                  <a:pt x="1891066" y="4654804"/>
                </a:lnTo>
                <a:lnTo>
                  <a:pt x="1893541" y="4655342"/>
                </a:lnTo>
                <a:lnTo>
                  <a:pt x="1871294" y="4757285"/>
                </a:lnTo>
                <a:close/>
                <a:moveTo>
                  <a:pt x="3005517" y="4746126"/>
                </a:moveTo>
                <a:lnTo>
                  <a:pt x="2979502" y="4645079"/>
                </a:lnTo>
                <a:lnTo>
                  <a:pt x="2981798" y="4644469"/>
                </a:lnTo>
                <a:lnTo>
                  <a:pt x="3008172" y="4745408"/>
                </a:lnTo>
                <a:lnTo>
                  <a:pt x="3005517" y="4746126"/>
                </a:lnTo>
                <a:close/>
                <a:moveTo>
                  <a:pt x="1818187" y="4745157"/>
                </a:moveTo>
                <a:lnTo>
                  <a:pt x="1815496" y="4744511"/>
                </a:lnTo>
                <a:lnTo>
                  <a:pt x="1840004" y="4643106"/>
                </a:lnTo>
                <a:lnTo>
                  <a:pt x="1842301" y="4643644"/>
                </a:lnTo>
                <a:lnTo>
                  <a:pt x="1818187" y="4745157"/>
                </a:lnTo>
                <a:close/>
                <a:moveTo>
                  <a:pt x="1765152" y="4731916"/>
                </a:moveTo>
                <a:lnTo>
                  <a:pt x="1762856" y="4731306"/>
                </a:lnTo>
                <a:lnTo>
                  <a:pt x="1788907" y="4630260"/>
                </a:lnTo>
                <a:lnTo>
                  <a:pt x="1791526" y="4630942"/>
                </a:lnTo>
                <a:lnTo>
                  <a:pt x="1765152" y="4731916"/>
                </a:lnTo>
                <a:close/>
                <a:moveTo>
                  <a:pt x="3058337" y="4731809"/>
                </a:moveTo>
                <a:lnTo>
                  <a:pt x="3030025" y="4631372"/>
                </a:lnTo>
                <a:lnTo>
                  <a:pt x="3032286" y="4630726"/>
                </a:lnTo>
                <a:lnTo>
                  <a:pt x="3060956" y="4731055"/>
                </a:lnTo>
                <a:lnTo>
                  <a:pt x="3058337" y="4731809"/>
                </a:lnTo>
                <a:close/>
                <a:moveTo>
                  <a:pt x="1712584" y="4717671"/>
                </a:moveTo>
                <a:lnTo>
                  <a:pt x="1709893" y="4716917"/>
                </a:lnTo>
                <a:lnTo>
                  <a:pt x="1738599" y="4616625"/>
                </a:lnTo>
                <a:lnTo>
                  <a:pt x="1740824" y="4617270"/>
                </a:lnTo>
                <a:lnTo>
                  <a:pt x="1712584" y="4717671"/>
                </a:lnTo>
                <a:close/>
                <a:moveTo>
                  <a:pt x="3110905" y="4716271"/>
                </a:moveTo>
                <a:lnTo>
                  <a:pt x="3080046" y="4616589"/>
                </a:lnTo>
                <a:lnTo>
                  <a:pt x="3082414" y="4615835"/>
                </a:lnTo>
                <a:lnTo>
                  <a:pt x="3113345" y="4715482"/>
                </a:lnTo>
                <a:lnTo>
                  <a:pt x="3110905" y="4716271"/>
                </a:lnTo>
                <a:close/>
                <a:moveTo>
                  <a:pt x="1660123" y="4702241"/>
                </a:moveTo>
                <a:lnTo>
                  <a:pt x="1657827" y="4701559"/>
                </a:lnTo>
                <a:lnTo>
                  <a:pt x="1688040" y="4601697"/>
                </a:lnTo>
                <a:lnTo>
                  <a:pt x="1690623" y="4602486"/>
                </a:lnTo>
                <a:lnTo>
                  <a:pt x="1660123" y="4702241"/>
                </a:lnTo>
                <a:close/>
                <a:moveTo>
                  <a:pt x="3163043" y="4699514"/>
                </a:moveTo>
                <a:lnTo>
                  <a:pt x="3129815" y="4600620"/>
                </a:lnTo>
                <a:lnTo>
                  <a:pt x="3132291" y="4599795"/>
                </a:lnTo>
                <a:lnTo>
                  <a:pt x="3165411" y="4698725"/>
                </a:lnTo>
                <a:lnTo>
                  <a:pt x="3163043" y="4699514"/>
                </a:lnTo>
                <a:close/>
                <a:moveTo>
                  <a:pt x="1608129" y="4685806"/>
                </a:moveTo>
                <a:lnTo>
                  <a:pt x="1605689" y="4685017"/>
                </a:lnTo>
                <a:lnTo>
                  <a:pt x="1638163" y="4585873"/>
                </a:lnTo>
                <a:lnTo>
                  <a:pt x="1640567" y="4586662"/>
                </a:lnTo>
                <a:lnTo>
                  <a:pt x="1608129" y="4685806"/>
                </a:lnTo>
                <a:close/>
                <a:moveTo>
                  <a:pt x="3214679" y="4681608"/>
                </a:moveTo>
                <a:lnTo>
                  <a:pt x="3179334" y="4583433"/>
                </a:lnTo>
                <a:lnTo>
                  <a:pt x="3181666" y="4582571"/>
                </a:lnTo>
                <a:lnTo>
                  <a:pt x="3217154" y="4680675"/>
                </a:lnTo>
                <a:lnTo>
                  <a:pt x="3214679" y="4681608"/>
                </a:lnTo>
                <a:close/>
                <a:moveTo>
                  <a:pt x="1556350" y="4668152"/>
                </a:moveTo>
                <a:lnTo>
                  <a:pt x="1553946" y="4667291"/>
                </a:lnTo>
                <a:lnTo>
                  <a:pt x="1588644" y="4568900"/>
                </a:lnTo>
                <a:lnTo>
                  <a:pt x="1591048" y="4569761"/>
                </a:lnTo>
                <a:lnTo>
                  <a:pt x="1556350" y="4668152"/>
                </a:lnTo>
                <a:close/>
                <a:moveTo>
                  <a:pt x="3265848" y="4662554"/>
                </a:moveTo>
                <a:lnTo>
                  <a:pt x="3228458" y="4565132"/>
                </a:lnTo>
                <a:lnTo>
                  <a:pt x="3230682" y="4564271"/>
                </a:lnTo>
                <a:lnTo>
                  <a:pt x="3268395" y="4661550"/>
                </a:lnTo>
                <a:lnTo>
                  <a:pt x="3265848" y="4662554"/>
                </a:lnTo>
                <a:close/>
                <a:moveTo>
                  <a:pt x="1504965" y="4649421"/>
                </a:moveTo>
                <a:lnTo>
                  <a:pt x="1502705" y="4648560"/>
                </a:lnTo>
                <a:lnTo>
                  <a:pt x="1539377" y="4550887"/>
                </a:lnTo>
                <a:lnTo>
                  <a:pt x="1541889" y="4551820"/>
                </a:lnTo>
                <a:lnTo>
                  <a:pt x="1504965" y="4649421"/>
                </a:lnTo>
                <a:close/>
                <a:moveTo>
                  <a:pt x="3316658" y="4642316"/>
                </a:moveTo>
                <a:lnTo>
                  <a:pt x="3277043" y="4545791"/>
                </a:lnTo>
                <a:lnTo>
                  <a:pt x="3279232" y="4544894"/>
                </a:lnTo>
                <a:lnTo>
                  <a:pt x="3319134" y="4641312"/>
                </a:lnTo>
                <a:lnTo>
                  <a:pt x="3316658" y="4642316"/>
                </a:lnTo>
                <a:close/>
                <a:moveTo>
                  <a:pt x="1454191" y="4629614"/>
                </a:moveTo>
                <a:lnTo>
                  <a:pt x="1451787" y="4628645"/>
                </a:lnTo>
                <a:lnTo>
                  <a:pt x="1490684" y="4531833"/>
                </a:lnTo>
                <a:lnTo>
                  <a:pt x="1493016" y="4532766"/>
                </a:lnTo>
                <a:lnTo>
                  <a:pt x="1454191" y="4629614"/>
                </a:lnTo>
                <a:close/>
                <a:moveTo>
                  <a:pt x="3366966" y="4620930"/>
                </a:moveTo>
                <a:lnTo>
                  <a:pt x="3324911" y="4525446"/>
                </a:lnTo>
                <a:lnTo>
                  <a:pt x="3327243" y="4524441"/>
                </a:lnTo>
                <a:lnTo>
                  <a:pt x="3369298" y="4619926"/>
                </a:lnTo>
                <a:lnTo>
                  <a:pt x="3366966" y="4620930"/>
                </a:lnTo>
                <a:close/>
                <a:moveTo>
                  <a:pt x="1403668" y="4608586"/>
                </a:moveTo>
                <a:lnTo>
                  <a:pt x="1401120" y="4607510"/>
                </a:lnTo>
                <a:lnTo>
                  <a:pt x="1442601" y="4511774"/>
                </a:lnTo>
                <a:lnTo>
                  <a:pt x="1444754" y="4512707"/>
                </a:lnTo>
                <a:lnTo>
                  <a:pt x="1403668" y="4608586"/>
                </a:lnTo>
                <a:close/>
                <a:moveTo>
                  <a:pt x="3416556" y="4598504"/>
                </a:moveTo>
                <a:lnTo>
                  <a:pt x="3372492" y="4503916"/>
                </a:lnTo>
                <a:lnTo>
                  <a:pt x="3374716" y="4502875"/>
                </a:lnTo>
                <a:lnTo>
                  <a:pt x="3418960" y="4597391"/>
                </a:lnTo>
                <a:lnTo>
                  <a:pt x="3416556" y="4598504"/>
                </a:lnTo>
                <a:close/>
                <a:moveTo>
                  <a:pt x="1353611" y="4586447"/>
                </a:moveTo>
                <a:lnTo>
                  <a:pt x="1351207" y="4585370"/>
                </a:lnTo>
                <a:lnTo>
                  <a:pt x="1394661" y="4490532"/>
                </a:lnTo>
                <a:lnTo>
                  <a:pt x="1396922" y="4491572"/>
                </a:lnTo>
                <a:lnTo>
                  <a:pt x="1353611" y="4586447"/>
                </a:lnTo>
                <a:close/>
                <a:moveTo>
                  <a:pt x="3465895" y="4574821"/>
                </a:moveTo>
                <a:lnTo>
                  <a:pt x="3419390" y="4481418"/>
                </a:lnTo>
                <a:lnTo>
                  <a:pt x="3421831" y="4480234"/>
                </a:lnTo>
                <a:lnTo>
                  <a:pt x="3468048" y="4573780"/>
                </a:lnTo>
                <a:lnTo>
                  <a:pt x="3465895" y="4574821"/>
                </a:lnTo>
                <a:close/>
                <a:moveTo>
                  <a:pt x="1304057" y="4563159"/>
                </a:moveTo>
                <a:lnTo>
                  <a:pt x="1301904" y="4562118"/>
                </a:lnTo>
                <a:lnTo>
                  <a:pt x="1347188" y="4468141"/>
                </a:lnTo>
                <a:lnTo>
                  <a:pt x="1349628" y="4469325"/>
                </a:lnTo>
                <a:lnTo>
                  <a:pt x="1304057" y="4563159"/>
                </a:lnTo>
                <a:close/>
                <a:moveTo>
                  <a:pt x="3514373" y="4550169"/>
                </a:moveTo>
                <a:lnTo>
                  <a:pt x="3466074" y="4457699"/>
                </a:lnTo>
                <a:lnTo>
                  <a:pt x="3468263" y="4456550"/>
                </a:lnTo>
                <a:lnTo>
                  <a:pt x="3516741" y="4548949"/>
                </a:lnTo>
                <a:lnTo>
                  <a:pt x="3514373" y="4550169"/>
                </a:lnTo>
                <a:close/>
                <a:moveTo>
                  <a:pt x="1255184" y="4538758"/>
                </a:moveTo>
                <a:lnTo>
                  <a:pt x="1252780" y="4537503"/>
                </a:lnTo>
                <a:lnTo>
                  <a:pt x="1300648" y="4444781"/>
                </a:lnTo>
                <a:lnTo>
                  <a:pt x="1302765" y="4445857"/>
                </a:lnTo>
                <a:lnTo>
                  <a:pt x="1255184" y="4538758"/>
                </a:lnTo>
                <a:close/>
                <a:moveTo>
                  <a:pt x="3562491" y="4524333"/>
                </a:moveTo>
                <a:lnTo>
                  <a:pt x="3511933" y="4433047"/>
                </a:lnTo>
                <a:lnTo>
                  <a:pt x="3514085" y="4431863"/>
                </a:lnTo>
                <a:lnTo>
                  <a:pt x="3564788" y="4523042"/>
                </a:lnTo>
                <a:lnTo>
                  <a:pt x="3562491" y="4524333"/>
                </a:lnTo>
                <a:close/>
                <a:moveTo>
                  <a:pt x="1206742" y="4513210"/>
                </a:moveTo>
                <a:lnTo>
                  <a:pt x="1204518" y="4511990"/>
                </a:lnTo>
                <a:lnTo>
                  <a:pt x="1254323" y="4420309"/>
                </a:lnTo>
                <a:lnTo>
                  <a:pt x="1256548" y="4421529"/>
                </a:lnTo>
                <a:lnTo>
                  <a:pt x="1206742" y="4513210"/>
                </a:lnTo>
                <a:close/>
                <a:moveTo>
                  <a:pt x="3609893" y="4497457"/>
                </a:moveTo>
                <a:lnTo>
                  <a:pt x="3557432" y="4407247"/>
                </a:lnTo>
                <a:lnTo>
                  <a:pt x="3559549" y="4406028"/>
                </a:lnTo>
                <a:lnTo>
                  <a:pt x="3612154" y="4496129"/>
                </a:lnTo>
                <a:lnTo>
                  <a:pt x="3609893" y="4497457"/>
                </a:lnTo>
                <a:close/>
                <a:moveTo>
                  <a:pt x="1158946" y="4486477"/>
                </a:moveTo>
                <a:lnTo>
                  <a:pt x="1156829" y="4485257"/>
                </a:lnTo>
                <a:lnTo>
                  <a:pt x="1208644" y="4394688"/>
                </a:lnTo>
                <a:lnTo>
                  <a:pt x="1210941" y="4396016"/>
                </a:lnTo>
                <a:lnTo>
                  <a:pt x="1158946" y="4486477"/>
                </a:lnTo>
                <a:close/>
                <a:moveTo>
                  <a:pt x="3656828" y="4469433"/>
                </a:moveTo>
                <a:lnTo>
                  <a:pt x="3602214" y="4380515"/>
                </a:lnTo>
                <a:lnTo>
                  <a:pt x="3604439" y="4379151"/>
                </a:lnTo>
                <a:lnTo>
                  <a:pt x="3658945" y="4468105"/>
                </a:lnTo>
                <a:lnTo>
                  <a:pt x="3656828" y="4469433"/>
                </a:lnTo>
                <a:close/>
                <a:moveTo>
                  <a:pt x="1111724" y="4458632"/>
                </a:moveTo>
                <a:lnTo>
                  <a:pt x="1109679" y="4457412"/>
                </a:lnTo>
                <a:lnTo>
                  <a:pt x="1163683" y="4368135"/>
                </a:lnTo>
                <a:lnTo>
                  <a:pt x="1166015" y="4369534"/>
                </a:lnTo>
                <a:lnTo>
                  <a:pt x="1111724" y="4458632"/>
                </a:lnTo>
                <a:close/>
                <a:moveTo>
                  <a:pt x="3702937" y="4440475"/>
                </a:moveTo>
                <a:lnTo>
                  <a:pt x="3646565" y="4352670"/>
                </a:lnTo>
                <a:lnTo>
                  <a:pt x="3648575" y="4351378"/>
                </a:lnTo>
                <a:lnTo>
                  <a:pt x="3705234" y="4439004"/>
                </a:lnTo>
                <a:lnTo>
                  <a:pt x="3702937" y="4440475"/>
                </a:lnTo>
                <a:close/>
                <a:moveTo>
                  <a:pt x="1065328" y="4429746"/>
                </a:moveTo>
                <a:lnTo>
                  <a:pt x="1063175" y="4428382"/>
                </a:lnTo>
                <a:lnTo>
                  <a:pt x="1119403" y="4340469"/>
                </a:lnTo>
                <a:lnTo>
                  <a:pt x="1121556" y="4341833"/>
                </a:lnTo>
                <a:lnTo>
                  <a:pt x="1065328" y="4429746"/>
                </a:lnTo>
                <a:close/>
                <a:moveTo>
                  <a:pt x="3748652" y="4410298"/>
                </a:moveTo>
                <a:lnTo>
                  <a:pt x="3689984" y="4323999"/>
                </a:lnTo>
                <a:lnTo>
                  <a:pt x="3692172" y="4322528"/>
                </a:lnTo>
                <a:lnTo>
                  <a:pt x="3750662" y="4408934"/>
                </a:lnTo>
                <a:lnTo>
                  <a:pt x="3748652" y="4410298"/>
                </a:lnTo>
                <a:close/>
                <a:moveTo>
                  <a:pt x="1019505" y="4399640"/>
                </a:moveTo>
                <a:lnTo>
                  <a:pt x="1017496" y="4398277"/>
                </a:lnTo>
                <a:lnTo>
                  <a:pt x="1075734" y="4311691"/>
                </a:lnTo>
                <a:lnTo>
                  <a:pt x="1077923" y="4313163"/>
                </a:lnTo>
                <a:lnTo>
                  <a:pt x="1019505" y="4399640"/>
                </a:lnTo>
                <a:close/>
                <a:moveTo>
                  <a:pt x="3793470" y="4379223"/>
                </a:moveTo>
                <a:lnTo>
                  <a:pt x="3733007" y="4294180"/>
                </a:lnTo>
                <a:lnTo>
                  <a:pt x="3735089" y="4292709"/>
                </a:lnTo>
                <a:lnTo>
                  <a:pt x="3795551" y="4377752"/>
                </a:lnTo>
                <a:lnTo>
                  <a:pt x="3793470" y="4379223"/>
                </a:lnTo>
                <a:close/>
                <a:moveTo>
                  <a:pt x="974544" y="4368566"/>
                </a:moveTo>
                <a:lnTo>
                  <a:pt x="972283" y="4366987"/>
                </a:lnTo>
                <a:lnTo>
                  <a:pt x="1032926" y="4282052"/>
                </a:lnTo>
                <a:lnTo>
                  <a:pt x="1034827" y="4283415"/>
                </a:lnTo>
                <a:lnTo>
                  <a:pt x="974544" y="4368566"/>
                </a:lnTo>
                <a:close/>
                <a:moveTo>
                  <a:pt x="3837786" y="4347000"/>
                </a:moveTo>
                <a:lnTo>
                  <a:pt x="3775134" y="4263573"/>
                </a:lnTo>
                <a:lnTo>
                  <a:pt x="3777287" y="4261958"/>
                </a:lnTo>
                <a:lnTo>
                  <a:pt x="3839723" y="4345565"/>
                </a:lnTo>
                <a:lnTo>
                  <a:pt x="3837786" y="4347000"/>
                </a:lnTo>
                <a:close/>
                <a:moveTo>
                  <a:pt x="930229" y="4336271"/>
                </a:moveTo>
                <a:lnTo>
                  <a:pt x="928255" y="4334800"/>
                </a:lnTo>
                <a:lnTo>
                  <a:pt x="990584" y="4251121"/>
                </a:lnTo>
                <a:lnTo>
                  <a:pt x="992701" y="4252700"/>
                </a:lnTo>
                <a:lnTo>
                  <a:pt x="930229" y="4336271"/>
                </a:lnTo>
                <a:close/>
                <a:moveTo>
                  <a:pt x="3881276" y="4313880"/>
                </a:moveTo>
                <a:lnTo>
                  <a:pt x="3816686" y="4231924"/>
                </a:lnTo>
                <a:lnTo>
                  <a:pt x="3818911" y="4230201"/>
                </a:lnTo>
                <a:lnTo>
                  <a:pt x="3883070" y="4312481"/>
                </a:lnTo>
                <a:lnTo>
                  <a:pt x="3881276" y="4313880"/>
                </a:lnTo>
                <a:close/>
                <a:moveTo>
                  <a:pt x="886739" y="4302936"/>
                </a:moveTo>
                <a:lnTo>
                  <a:pt x="884729" y="4301357"/>
                </a:lnTo>
                <a:lnTo>
                  <a:pt x="949211" y="4219329"/>
                </a:lnTo>
                <a:lnTo>
                  <a:pt x="951220" y="4220908"/>
                </a:lnTo>
                <a:lnTo>
                  <a:pt x="886739" y="4302936"/>
                </a:lnTo>
                <a:close/>
                <a:moveTo>
                  <a:pt x="3923797" y="4279935"/>
                </a:moveTo>
                <a:lnTo>
                  <a:pt x="3857736" y="4199162"/>
                </a:lnTo>
                <a:lnTo>
                  <a:pt x="3859710" y="4197548"/>
                </a:lnTo>
                <a:lnTo>
                  <a:pt x="3925770" y="4278320"/>
                </a:lnTo>
                <a:lnTo>
                  <a:pt x="3923797" y="4279935"/>
                </a:lnTo>
                <a:close/>
                <a:moveTo>
                  <a:pt x="844146" y="4268632"/>
                </a:moveTo>
                <a:lnTo>
                  <a:pt x="841993" y="4266838"/>
                </a:lnTo>
                <a:lnTo>
                  <a:pt x="908771" y="4186675"/>
                </a:lnTo>
                <a:lnTo>
                  <a:pt x="910529" y="4188146"/>
                </a:lnTo>
                <a:lnTo>
                  <a:pt x="844146" y="4268632"/>
                </a:lnTo>
                <a:close/>
                <a:moveTo>
                  <a:pt x="3965744" y="4244841"/>
                </a:moveTo>
                <a:lnTo>
                  <a:pt x="3897853" y="4165612"/>
                </a:lnTo>
                <a:lnTo>
                  <a:pt x="3899791" y="4163961"/>
                </a:lnTo>
                <a:lnTo>
                  <a:pt x="3967681" y="4243191"/>
                </a:lnTo>
                <a:lnTo>
                  <a:pt x="3965744" y="4244841"/>
                </a:lnTo>
                <a:close/>
                <a:moveTo>
                  <a:pt x="802234" y="4233108"/>
                </a:moveTo>
                <a:lnTo>
                  <a:pt x="800368" y="4231493"/>
                </a:lnTo>
                <a:lnTo>
                  <a:pt x="868761" y="4152694"/>
                </a:lnTo>
                <a:lnTo>
                  <a:pt x="870735" y="4154416"/>
                </a:lnTo>
                <a:lnTo>
                  <a:pt x="802234" y="4233108"/>
                </a:lnTo>
                <a:close/>
                <a:moveTo>
                  <a:pt x="4006794" y="4208923"/>
                </a:moveTo>
                <a:lnTo>
                  <a:pt x="3937289" y="4131093"/>
                </a:lnTo>
                <a:lnTo>
                  <a:pt x="3939083" y="4129478"/>
                </a:lnTo>
                <a:lnTo>
                  <a:pt x="4008803" y="4207093"/>
                </a:lnTo>
                <a:lnTo>
                  <a:pt x="4006794" y="4208923"/>
                </a:lnTo>
                <a:close/>
                <a:moveTo>
                  <a:pt x="761328" y="4196687"/>
                </a:moveTo>
                <a:lnTo>
                  <a:pt x="759498" y="4195000"/>
                </a:lnTo>
                <a:lnTo>
                  <a:pt x="829792" y="4117887"/>
                </a:lnTo>
                <a:lnTo>
                  <a:pt x="831730" y="4119646"/>
                </a:lnTo>
                <a:lnTo>
                  <a:pt x="761328" y="4196687"/>
                </a:lnTo>
                <a:close/>
                <a:moveTo>
                  <a:pt x="4047305" y="4171820"/>
                </a:moveTo>
                <a:lnTo>
                  <a:pt x="3975647" y="4095999"/>
                </a:lnTo>
                <a:lnTo>
                  <a:pt x="3977693" y="4094062"/>
                </a:lnTo>
                <a:lnTo>
                  <a:pt x="4048992" y="4170241"/>
                </a:lnTo>
                <a:lnTo>
                  <a:pt x="4047305" y="4171820"/>
                </a:lnTo>
                <a:close/>
                <a:moveTo>
                  <a:pt x="721318" y="4159261"/>
                </a:moveTo>
                <a:lnTo>
                  <a:pt x="719524" y="4157538"/>
                </a:lnTo>
                <a:lnTo>
                  <a:pt x="791685" y="4082184"/>
                </a:lnTo>
                <a:lnTo>
                  <a:pt x="793587" y="4083978"/>
                </a:lnTo>
                <a:lnTo>
                  <a:pt x="721318" y="4159261"/>
                </a:lnTo>
                <a:close/>
                <a:moveTo>
                  <a:pt x="4086526" y="4134250"/>
                </a:moveTo>
                <a:lnTo>
                  <a:pt x="4013683" y="4059542"/>
                </a:lnTo>
                <a:lnTo>
                  <a:pt x="4015298" y="4057963"/>
                </a:lnTo>
                <a:lnTo>
                  <a:pt x="4088499" y="4132312"/>
                </a:lnTo>
                <a:lnTo>
                  <a:pt x="4086526" y="4134250"/>
                </a:lnTo>
                <a:close/>
                <a:moveTo>
                  <a:pt x="682278" y="4120938"/>
                </a:moveTo>
                <a:lnTo>
                  <a:pt x="680340" y="4119000"/>
                </a:lnTo>
                <a:lnTo>
                  <a:pt x="754582" y="4045691"/>
                </a:lnTo>
                <a:lnTo>
                  <a:pt x="756232" y="4047342"/>
                </a:lnTo>
                <a:lnTo>
                  <a:pt x="682278" y="4120938"/>
                </a:lnTo>
                <a:close/>
                <a:moveTo>
                  <a:pt x="4125351" y="4095353"/>
                </a:moveTo>
                <a:lnTo>
                  <a:pt x="4050463" y="4022726"/>
                </a:lnTo>
                <a:lnTo>
                  <a:pt x="4052329" y="4020788"/>
                </a:lnTo>
                <a:lnTo>
                  <a:pt x="4127038" y="4093631"/>
                </a:lnTo>
                <a:lnTo>
                  <a:pt x="4125351" y="4095353"/>
                </a:lnTo>
                <a:close/>
                <a:moveTo>
                  <a:pt x="644098" y="4081574"/>
                </a:moveTo>
                <a:lnTo>
                  <a:pt x="642340" y="4079708"/>
                </a:lnTo>
                <a:lnTo>
                  <a:pt x="718161" y="4008050"/>
                </a:lnTo>
                <a:lnTo>
                  <a:pt x="719919" y="4009916"/>
                </a:lnTo>
                <a:lnTo>
                  <a:pt x="644098" y="4081574"/>
                </a:lnTo>
                <a:close/>
                <a:moveTo>
                  <a:pt x="4163100" y="4055738"/>
                </a:moveTo>
                <a:lnTo>
                  <a:pt x="4086562" y="3984834"/>
                </a:lnTo>
                <a:lnTo>
                  <a:pt x="4088392" y="3982860"/>
                </a:lnTo>
                <a:lnTo>
                  <a:pt x="4164751" y="4053944"/>
                </a:lnTo>
                <a:lnTo>
                  <a:pt x="4163100" y="4055738"/>
                </a:lnTo>
                <a:close/>
                <a:moveTo>
                  <a:pt x="606960" y="4041313"/>
                </a:moveTo>
                <a:lnTo>
                  <a:pt x="605309" y="4039447"/>
                </a:lnTo>
                <a:lnTo>
                  <a:pt x="682780" y="3969548"/>
                </a:lnTo>
                <a:lnTo>
                  <a:pt x="684538" y="3971485"/>
                </a:lnTo>
                <a:lnTo>
                  <a:pt x="606960" y="4041313"/>
                </a:lnTo>
                <a:close/>
                <a:moveTo>
                  <a:pt x="4199880" y="4015406"/>
                </a:moveTo>
                <a:lnTo>
                  <a:pt x="4121906" y="3946080"/>
                </a:lnTo>
                <a:lnTo>
                  <a:pt x="4123593" y="3944179"/>
                </a:lnTo>
                <a:lnTo>
                  <a:pt x="4201567" y="4013504"/>
                </a:lnTo>
                <a:lnTo>
                  <a:pt x="4199880" y="4015406"/>
                </a:lnTo>
                <a:close/>
                <a:moveTo>
                  <a:pt x="570790" y="4000156"/>
                </a:moveTo>
                <a:lnTo>
                  <a:pt x="569067" y="3998146"/>
                </a:lnTo>
                <a:lnTo>
                  <a:pt x="648368" y="3930328"/>
                </a:lnTo>
                <a:lnTo>
                  <a:pt x="649983" y="3932229"/>
                </a:lnTo>
                <a:lnTo>
                  <a:pt x="570790" y="4000156"/>
                </a:lnTo>
                <a:close/>
                <a:moveTo>
                  <a:pt x="4235763" y="3974248"/>
                </a:moveTo>
                <a:lnTo>
                  <a:pt x="4156390" y="3906537"/>
                </a:lnTo>
                <a:lnTo>
                  <a:pt x="4157933" y="3904707"/>
                </a:lnTo>
                <a:lnTo>
                  <a:pt x="4237485" y="3972203"/>
                </a:lnTo>
                <a:lnTo>
                  <a:pt x="4235763" y="3974248"/>
                </a:lnTo>
                <a:close/>
                <a:moveTo>
                  <a:pt x="535517" y="3957993"/>
                </a:moveTo>
                <a:lnTo>
                  <a:pt x="533830" y="3955912"/>
                </a:lnTo>
                <a:lnTo>
                  <a:pt x="614818" y="3890103"/>
                </a:lnTo>
                <a:lnTo>
                  <a:pt x="616361" y="3892005"/>
                </a:lnTo>
                <a:lnTo>
                  <a:pt x="535517" y="3957993"/>
                </a:lnTo>
                <a:close/>
                <a:moveTo>
                  <a:pt x="4270856" y="3932050"/>
                </a:moveTo>
                <a:lnTo>
                  <a:pt x="4189761" y="3866420"/>
                </a:lnTo>
                <a:lnTo>
                  <a:pt x="4191447" y="3864339"/>
                </a:lnTo>
                <a:lnTo>
                  <a:pt x="4272364" y="3930220"/>
                </a:lnTo>
                <a:lnTo>
                  <a:pt x="4270856" y="3932050"/>
                </a:lnTo>
                <a:close/>
                <a:moveTo>
                  <a:pt x="501356" y="3915042"/>
                </a:moveTo>
                <a:lnTo>
                  <a:pt x="499741" y="3912960"/>
                </a:lnTo>
                <a:lnTo>
                  <a:pt x="582164" y="3848981"/>
                </a:lnTo>
                <a:lnTo>
                  <a:pt x="583671" y="3850955"/>
                </a:lnTo>
                <a:lnTo>
                  <a:pt x="501356" y="3915042"/>
                </a:lnTo>
                <a:close/>
                <a:moveTo>
                  <a:pt x="4304909" y="3889206"/>
                </a:moveTo>
                <a:lnTo>
                  <a:pt x="4222307" y="3825478"/>
                </a:lnTo>
                <a:lnTo>
                  <a:pt x="4223958" y="3823325"/>
                </a:lnTo>
                <a:lnTo>
                  <a:pt x="4306380" y="3887304"/>
                </a:lnTo>
                <a:lnTo>
                  <a:pt x="4304909" y="3889206"/>
                </a:lnTo>
                <a:close/>
                <a:moveTo>
                  <a:pt x="468200" y="3871228"/>
                </a:moveTo>
                <a:lnTo>
                  <a:pt x="466585" y="3869039"/>
                </a:lnTo>
                <a:lnTo>
                  <a:pt x="550623" y="3807213"/>
                </a:lnTo>
                <a:lnTo>
                  <a:pt x="552059" y="3809151"/>
                </a:lnTo>
                <a:lnTo>
                  <a:pt x="468200" y="3871228"/>
                </a:lnTo>
                <a:close/>
                <a:moveTo>
                  <a:pt x="4337957" y="3845644"/>
                </a:moveTo>
                <a:lnTo>
                  <a:pt x="4254027" y="3783638"/>
                </a:lnTo>
                <a:lnTo>
                  <a:pt x="4255570" y="3781557"/>
                </a:lnTo>
                <a:lnTo>
                  <a:pt x="4339429" y="3843635"/>
                </a:lnTo>
                <a:lnTo>
                  <a:pt x="4337957" y="3845644"/>
                </a:lnTo>
                <a:close/>
                <a:moveTo>
                  <a:pt x="436121" y="3826662"/>
                </a:moveTo>
                <a:lnTo>
                  <a:pt x="434506" y="3824365"/>
                </a:lnTo>
                <a:lnTo>
                  <a:pt x="520195" y="3764800"/>
                </a:lnTo>
                <a:lnTo>
                  <a:pt x="521522" y="3766666"/>
                </a:lnTo>
                <a:lnTo>
                  <a:pt x="436121" y="3826662"/>
                </a:lnTo>
                <a:close/>
                <a:moveTo>
                  <a:pt x="4370109" y="3801185"/>
                </a:moveTo>
                <a:lnTo>
                  <a:pt x="4284635" y="3741332"/>
                </a:lnTo>
                <a:lnTo>
                  <a:pt x="4286250" y="3739036"/>
                </a:lnTo>
                <a:lnTo>
                  <a:pt x="4371400" y="3799319"/>
                </a:lnTo>
                <a:lnTo>
                  <a:pt x="4370109" y="3801185"/>
                </a:lnTo>
                <a:close/>
                <a:moveTo>
                  <a:pt x="405118" y="3781306"/>
                </a:moveTo>
                <a:lnTo>
                  <a:pt x="403647" y="3779117"/>
                </a:lnTo>
                <a:lnTo>
                  <a:pt x="490555" y="3721381"/>
                </a:lnTo>
                <a:lnTo>
                  <a:pt x="491919" y="3723427"/>
                </a:lnTo>
                <a:lnTo>
                  <a:pt x="405118" y="3781306"/>
                </a:lnTo>
                <a:close/>
                <a:moveTo>
                  <a:pt x="4401147" y="3756188"/>
                </a:moveTo>
                <a:lnTo>
                  <a:pt x="4314454" y="3698129"/>
                </a:lnTo>
                <a:lnTo>
                  <a:pt x="4315890" y="3696012"/>
                </a:lnTo>
                <a:lnTo>
                  <a:pt x="4402582" y="3754071"/>
                </a:lnTo>
                <a:lnTo>
                  <a:pt x="4401147" y="3756188"/>
                </a:lnTo>
                <a:close/>
                <a:moveTo>
                  <a:pt x="375264" y="3735340"/>
                </a:moveTo>
                <a:lnTo>
                  <a:pt x="373864" y="3733115"/>
                </a:lnTo>
                <a:lnTo>
                  <a:pt x="462064" y="3677353"/>
                </a:lnTo>
                <a:lnTo>
                  <a:pt x="463392" y="3679434"/>
                </a:lnTo>
                <a:lnTo>
                  <a:pt x="375264" y="3735340"/>
                </a:lnTo>
                <a:close/>
                <a:moveTo>
                  <a:pt x="4431074" y="3710616"/>
                </a:moveTo>
                <a:lnTo>
                  <a:pt x="4343340" y="3654137"/>
                </a:lnTo>
                <a:lnTo>
                  <a:pt x="4344560" y="3652199"/>
                </a:lnTo>
                <a:lnTo>
                  <a:pt x="4432581" y="3708248"/>
                </a:lnTo>
                <a:lnTo>
                  <a:pt x="4431074" y="3710616"/>
                </a:lnTo>
                <a:close/>
                <a:moveTo>
                  <a:pt x="346450" y="3688549"/>
                </a:moveTo>
                <a:lnTo>
                  <a:pt x="345122" y="3686360"/>
                </a:lnTo>
                <a:lnTo>
                  <a:pt x="434650" y="3632751"/>
                </a:lnTo>
                <a:lnTo>
                  <a:pt x="435977" y="3634939"/>
                </a:lnTo>
                <a:lnTo>
                  <a:pt x="346450" y="3688549"/>
                </a:lnTo>
                <a:close/>
                <a:moveTo>
                  <a:pt x="4460175" y="3664004"/>
                </a:moveTo>
                <a:lnTo>
                  <a:pt x="4371006" y="3609821"/>
                </a:lnTo>
                <a:lnTo>
                  <a:pt x="4372333" y="3607633"/>
                </a:lnTo>
                <a:lnTo>
                  <a:pt x="4461502" y="3661816"/>
                </a:lnTo>
                <a:lnTo>
                  <a:pt x="4460175" y="3664004"/>
                </a:lnTo>
                <a:close/>
                <a:moveTo>
                  <a:pt x="318820" y="3641255"/>
                </a:moveTo>
                <a:lnTo>
                  <a:pt x="317528" y="3638958"/>
                </a:lnTo>
                <a:lnTo>
                  <a:pt x="408312" y="3587538"/>
                </a:lnTo>
                <a:lnTo>
                  <a:pt x="409532" y="3589691"/>
                </a:lnTo>
                <a:lnTo>
                  <a:pt x="318820" y="3641255"/>
                </a:lnTo>
                <a:close/>
                <a:moveTo>
                  <a:pt x="4488235" y="3616747"/>
                </a:moveTo>
                <a:lnTo>
                  <a:pt x="4397702" y="3564896"/>
                </a:lnTo>
                <a:lnTo>
                  <a:pt x="4399102" y="3562456"/>
                </a:lnTo>
                <a:lnTo>
                  <a:pt x="4489383" y="3614737"/>
                </a:lnTo>
                <a:lnTo>
                  <a:pt x="4488235" y="3616747"/>
                </a:lnTo>
                <a:close/>
                <a:moveTo>
                  <a:pt x="292338" y="3593315"/>
                </a:moveTo>
                <a:lnTo>
                  <a:pt x="291082" y="3590983"/>
                </a:lnTo>
                <a:lnTo>
                  <a:pt x="383014" y="3541644"/>
                </a:lnTo>
                <a:lnTo>
                  <a:pt x="384198" y="3543833"/>
                </a:lnTo>
                <a:lnTo>
                  <a:pt x="292338" y="3593315"/>
                </a:lnTo>
                <a:close/>
                <a:moveTo>
                  <a:pt x="4515076" y="3569058"/>
                </a:moveTo>
                <a:lnTo>
                  <a:pt x="4423466" y="3519109"/>
                </a:lnTo>
                <a:lnTo>
                  <a:pt x="4424722" y="3516777"/>
                </a:lnTo>
                <a:lnTo>
                  <a:pt x="4516260" y="3566870"/>
                </a:lnTo>
                <a:lnTo>
                  <a:pt x="4515076" y="3569058"/>
                </a:lnTo>
                <a:close/>
                <a:moveTo>
                  <a:pt x="266933" y="3544730"/>
                </a:moveTo>
                <a:lnTo>
                  <a:pt x="265749" y="3542362"/>
                </a:lnTo>
                <a:lnTo>
                  <a:pt x="358829" y="3495247"/>
                </a:lnTo>
                <a:lnTo>
                  <a:pt x="359942" y="3497436"/>
                </a:lnTo>
                <a:lnTo>
                  <a:pt x="266933" y="3544730"/>
                </a:lnTo>
                <a:close/>
                <a:moveTo>
                  <a:pt x="4540911" y="3520652"/>
                </a:moveTo>
                <a:lnTo>
                  <a:pt x="4448118" y="3472928"/>
                </a:lnTo>
                <a:lnTo>
                  <a:pt x="4449410" y="3470452"/>
                </a:lnTo>
                <a:lnTo>
                  <a:pt x="4541952" y="3518607"/>
                </a:lnTo>
                <a:lnTo>
                  <a:pt x="4540911" y="3520652"/>
                </a:lnTo>
                <a:close/>
                <a:moveTo>
                  <a:pt x="242676" y="3495642"/>
                </a:moveTo>
                <a:lnTo>
                  <a:pt x="241564" y="3493346"/>
                </a:lnTo>
                <a:lnTo>
                  <a:pt x="335613" y="3448205"/>
                </a:lnTo>
                <a:lnTo>
                  <a:pt x="336725" y="3450501"/>
                </a:lnTo>
                <a:lnTo>
                  <a:pt x="242676" y="3495642"/>
                </a:lnTo>
                <a:close/>
                <a:moveTo>
                  <a:pt x="4565563" y="3471780"/>
                </a:moveTo>
                <a:lnTo>
                  <a:pt x="4471801" y="3426029"/>
                </a:lnTo>
                <a:lnTo>
                  <a:pt x="4472949" y="3423661"/>
                </a:lnTo>
                <a:lnTo>
                  <a:pt x="4566639" y="3469555"/>
                </a:lnTo>
                <a:lnTo>
                  <a:pt x="4565563" y="3471780"/>
                </a:lnTo>
                <a:close/>
                <a:moveTo>
                  <a:pt x="219603" y="3445980"/>
                </a:moveTo>
                <a:lnTo>
                  <a:pt x="218527" y="3443576"/>
                </a:lnTo>
                <a:lnTo>
                  <a:pt x="313653" y="3400732"/>
                </a:lnTo>
                <a:lnTo>
                  <a:pt x="314657" y="3402992"/>
                </a:lnTo>
                <a:lnTo>
                  <a:pt x="219603" y="3445980"/>
                </a:lnTo>
                <a:close/>
                <a:moveTo>
                  <a:pt x="4589066" y="3422441"/>
                </a:moveTo>
                <a:lnTo>
                  <a:pt x="4494443" y="3378520"/>
                </a:lnTo>
                <a:lnTo>
                  <a:pt x="4495447" y="3376367"/>
                </a:lnTo>
                <a:lnTo>
                  <a:pt x="4590214" y="3420001"/>
                </a:lnTo>
                <a:lnTo>
                  <a:pt x="4589066" y="3422441"/>
                </a:lnTo>
                <a:close/>
                <a:moveTo>
                  <a:pt x="197607" y="3395780"/>
                </a:moveTo>
                <a:lnTo>
                  <a:pt x="196602" y="3393447"/>
                </a:lnTo>
                <a:lnTo>
                  <a:pt x="292697" y="3352756"/>
                </a:lnTo>
                <a:lnTo>
                  <a:pt x="293702" y="3355089"/>
                </a:lnTo>
                <a:lnTo>
                  <a:pt x="197607" y="3395780"/>
                </a:lnTo>
                <a:close/>
                <a:moveTo>
                  <a:pt x="4611564" y="3372241"/>
                </a:moveTo>
                <a:lnTo>
                  <a:pt x="4515829" y="3330760"/>
                </a:lnTo>
                <a:lnTo>
                  <a:pt x="4516798" y="3328499"/>
                </a:lnTo>
                <a:lnTo>
                  <a:pt x="4612605" y="3369836"/>
                </a:lnTo>
                <a:lnTo>
                  <a:pt x="4611564" y="3372241"/>
                </a:lnTo>
                <a:close/>
                <a:moveTo>
                  <a:pt x="176831" y="3345221"/>
                </a:moveTo>
                <a:lnTo>
                  <a:pt x="175826" y="3342709"/>
                </a:lnTo>
                <a:lnTo>
                  <a:pt x="272854" y="3304350"/>
                </a:lnTo>
                <a:lnTo>
                  <a:pt x="273751" y="3306575"/>
                </a:lnTo>
                <a:lnTo>
                  <a:pt x="176831" y="3345221"/>
                </a:lnTo>
                <a:close/>
                <a:moveTo>
                  <a:pt x="4632915" y="3321538"/>
                </a:moveTo>
                <a:lnTo>
                  <a:pt x="4536139" y="3282533"/>
                </a:lnTo>
                <a:lnTo>
                  <a:pt x="4537179" y="3279950"/>
                </a:lnTo>
                <a:lnTo>
                  <a:pt x="4633776" y="3319421"/>
                </a:lnTo>
                <a:lnTo>
                  <a:pt x="4632915" y="3321538"/>
                </a:lnTo>
                <a:close/>
                <a:moveTo>
                  <a:pt x="157167" y="3294088"/>
                </a:moveTo>
                <a:lnTo>
                  <a:pt x="156270" y="3291683"/>
                </a:lnTo>
                <a:lnTo>
                  <a:pt x="254087" y="3255406"/>
                </a:lnTo>
                <a:lnTo>
                  <a:pt x="254984" y="3257774"/>
                </a:lnTo>
                <a:lnTo>
                  <a:pt x="157167" y="3294088"/>
                </a:lnTo>
                <a:close/>
                <a:moveTo>
                  <a:pt x="4653045" y="3270584"/>
                </a:moveTo>
                <a:lnTo>
                  <a:pt x="4555444" y="3233661"/>
                </a:lnTo>
                <a:lnTo>
                  <a:pt x="4556377" y="3231185"/>
                </a:lnTo>
                <a:lnTo>
                  <a:pt x="4653870" y="3268324"/>
                </a:lnTo>
                <a:lnTo>
                  <a:pt x="4653045" y="3270584"/>
                </a:lnTo>
                <a:close/>
                <a:moveTo>
                  <a:pt x="138652" y="3242596"/>
                </a:moveTo>
                <a:lnTo>
                  <a:pt x="137826" y="3240227"/>
                </a:lnTo>
                <a:lnTo>
                  <a:pt x="236397" y="3206031"/>
                </a:lnTo>
                <a:lnTo>
                  <a:pt x="237258" y="3208507"/>
                </a:lnTo>
                <a:lnTo>
                  <a:pt x="138652" y="3242596"/>
                </a:lnTo>
                <a:close/>
                <a:moveTo>
                  <a:pt x="4672027" y="3219021"/>
                </a:moveTo>
                <a:lnTo>
                  <a:pt x="4573565" y="3184465"/>
                </a:lnTo>
                <a:lnTo>
                  <a:pt x="4574462" y="3181882"/>
                </a:lnTo>
                <a:lnTo>
                  <a:pt x="4672781" y="3216796"/>
                </a:lnTo>
                <a:lnTo>
                  <a:pt x="4672027" y="3219021"/>
                </a:lnTo>
                <a:close/>
                <a:moveTo>
                  <a:pt x="121356" y="3190817"/>
                </a:moveTo>
                <a:lnTo>
                  <a:pt x="120567" y="3188305"/>
                </a:lnTo>
                <a:lnTo>
                  <a:pt x="219890" y="3156405"/>
                </a:lnTo>
                <a:lnTo>
                  <a:pt x="220644" y="3158737"/>
                </a:lnTo>
                <a:lnTo>
                  <a:pt x="121356" y="3190817"/>
                </a:lnTo>
                <a:close/>
                <a:moveTo>
                  <a:pt x="4689825" y="3167026"/>
                </a:moveTo>
                <a:lnTo>
                  <a:pt x="4590573" y="3134803"/>
                </a:lnTo>
                <a:lnTo>
                  <a:pt x="4591434" y="3132148"/>
                </a:lnTo>
                <a:lnTo>
                  <a:pt x="4690543" y="3164802"/>
                </a:lnTo>
                <a:lnTo>
                  <a:pt x="4689825" y="3167026"/>
                </a:lnTo>
                <a:close/>
                <a:moveTo>
                  <a:pt x="105137" y="3138571"/>
                </a:moveTo>
                <a:lnTo>
                  <a:pt x="104383" y="3135987"/>
                </a:lnTo>
                <a:lnTo>
                  <a:pt x="204461" y="3106456"/>
                </a:lnTo>
                <a:lnTo>
                  <a:pt x="205143" y="3108752"/>
                </a:lnTo>
                <a:lnTo>
                  <a:pt x="105137" y="3138571"/>
                </a:lnTo>
                <a:close/>
                <a:moveTo>
                  <a:pt x="4706403" y="3114673"/>
                </a:moveTo>
                <a:lnTo>
                  <a:pt x="4606469" y="3084711"/>
                </a:lnTo>
                <a:lnTo>
                  <a:pt x="4607295" y="3082020"/>
                </a:lnTo>
                <a:lnTo>
                  <a:pt x="4707121" y="3112412"/>
                </a:lnTo>
                <a:lnTo>
                  <a:pt x="4706403" y="3114673"/>
                </a:lnTo>
                <a:close/>
                <a:moveTo>
                  <a:pt x="90102" y="3085967"/>
                </a:moveTo>
                <a:lnTo>
                  <a:pt x="89420" y="3083491"/>
                </a:lnTo>
                <a:lnTo>
                  <a:pt x="190072" y="3055969"/>
                </a:lnTo>
                <a:lnTo>
                  <a:pt x="190754" y="3058445"/>
                </a:lnTo>
                <a:lnTo>
                  <a:pt x="90102" y="3085967"/>
                </a:lnTo>
                <a:close/>
                <a:moveTo>
                  <a:pt x="4721653" y="3062463"/>
                </a:moveTo>
                <a:lnTo>
                  <a:pt x="4621217" y="3034152"/>
                </a:lnTo>
                <a:lnTo>
                  <a:pt x="4621827" y="3031927"/>
                </a:lnTo>
                <a:lnTo>
                  <a:pt x="4722371" y="3059808"/>
                </a:lnTo>
                <a:lnTo>
                  <a:pt x="4721653" y="3062463"/>
                </a:lnTo>
                <a:close/>
                <a:moveTo>
                  <a:pt x="76251" y="3033147"/>
                </a:moveTo>
                <a:lnTo>
                  <a:pt x="75605" y="3030599"/>
                </a:lnTo>
                <a:lnTo>
                  <a:pt x="176831" y="3005302"/>
                </a:lnTo>
                <a:lnTo>
                  <a:pt x="177441" y="3007670"/>
                </a:lnTo>
                <a:lnTo>
                  <a:pt x="76251" y="3033147"/>
                </a:lnTo>
                <a:close/>
                <a:moveTo>
                  <a:pt x="4735827" y="3009393"/>
                </a:moveTo>
                <a:lnTo>
                  <a:pt x="4634673" y="2983808"/>
                </a:lnTo>
                <a:lnTo>
                  <a:pt x="4635319" y="2981296"/>
                </a:lnTo>
                <a:lnTo>
                  <a:pt x="4736473" y="3006953"/>
                </a:lnTo>
                <a:lnTo>
                  <a:pt x="4735827" y="3009393"/>
                </a:lnTo>
                <a:close/>
                <a:moveTo>
                  <a:pt x="63549" y="2979933"/>
                </a:moveTo>
                <a:lnTo>
                  <a:pt x="62975" y="2977349"/>
                </a:lnTo>
                <a:lnTo>
                  <a:pt x="164738" y="2954348"/>
                </a:lnTo>
                <a:lnTo>
                  <a:pt x="165277" y="2956752"/>
                </a:lnTo>
                <a:lnTo>
                  <a:pt x="63549" y="2979933"/>
                </a:lnTo>
                <a:close/>
                <a:moveTo>
                  <a:pt x="4748745" y="2956358"/>
                </a:moveTo>
                <a:lnTo>
                  <a:pt x="4647089" y="2932926"/>
                </a:lnTo>
                <a:lnTo>
                  <a:pt x="4647663" y="2930486"/>
                </a:lnTo>
                <a:lnTo>
                  <a:pt x="4749355" y="2953846"/>
                </a:lnTo>
                <a:lnTo>
                  <a:pt x="4748745" y="2956358"/>
                </a:lnTo>
                <a:close/>
                <a:moveTo>
                  <a:pt x="51958" y="2926503"/>
                </a:moveTo>
                <a:lnTo>
                  <a:pt x="51456" y="2923991"/>
                </a:lnTo>
                <a:lnTo>
                  <a:pt x="153687" y="2903072"/>
                </a:lnTo>
                <a:lnTo>
                  <a:pt x="154189" y="2905583"/>
                </a:lnTo>
                <a:lnTo>
                  <a:pt x="51958" y="2926503"/>
                </a:lnTo>
                <a:close/>
                <a:moveTo>
                  <a:pt x="4760478" y="2902713"/>
                </a:moveTo>
                <a:lnTo>
                  <a:pt x="4658212" y="2881972"/>
                </a:lnTo>
                <a:lnTo>
                  <a:pt x="4658751" y="2879281"/>
                </a:lnTo>
                <a:lnTo>
                  <a:pt x="4760945" y="2900380"/>
                </a:lnTo>
                <a:lnTo>
                  <a:pt x="4760478" y="2902713"/>
                </a:lnTo>
                <a:close/>
                <a:moveTo>
                  <a:pt x="41588" y="2872858"/>
                </a:moveTo>
                <a:lnTo>
                  <a:pt x="41122" y="2870310"/>
                </a:lnTo>
                <a:lnTo>
                  <a:pt x="143783" y="2851687"/>
                </a:lnTo>
                <a:lnTo>
                  <a:pt x="144249" y="2854163"/>
                </a:lnTo>
                <a:lnTo>
                  <a:pt x="41588" y="2872858"/>
                </a:lnTo>
                <a:close/>
                <a:moveTo>
                  <a:pt x="4770956" y="2849032"/>
                </a:moveTo>
                <a:lnTo>
                  <a:pt x="4668260" y="2830588"/>
                </a:lnTo>
                <a:lnTo>
                  <a:pt x="4668762" y="2827861"/>
                </a:lnTo>
                <a:lnTo>
                  <a:pt x="4771387" y="2846735"/>
                </a:lnTo>
                <a:lnTo>
                  <a:pt x="4770956" y="2849032"/>
                </a:lnTo>
                <a:close/>
                <a:moveTo>
                  <a:pt x="32330" y="2819070"/>
                </a:moveTo>
                <a:lnTo>
                  <a:pt x="31900" y="2816450"/>
                </a:lnTo>
                <a:lnTo>
                  <a:pt x="134956" y="2800088"/>
                </a:lnTo>
                <a:lnTo>
                  <a:pt x="135350" y="2802492"/>
                </a:lnTo>
                <a:lnTo>
                  <a:pt x="32330" y="2819070"/>
                </a:lnTo>
                <a:close/>
                <a:moveTo>
                  <a:pt x="4780179" y="2795172"/>
                </a:moveTo>
                <a:lnTo>
                  <a:pt x="4677087" y="2778988"/>
                </a:lnTo>
                <a:lnTo>
                  <a:pt x="4677482" y="2776441"/>
                </a:lnTo>
                <a:lnTo>
                  <a:pt x="4780537" y="2792660"/>
                </a:lnTo>
                <a:lnTo>
                  <a:pt x="4780179" y="2795172"/>
                </a:lnTo>
                <a:close/>
                <a:moveTo>
                  <a:pt x="24257" y="2764994"/>
                </a:moveTo>
                <a:lnTo>
                  <a:pt x="23898" y="2762375"/>
                </a:lnTo>
                <a:lnTo>
                  <a:pt x="127277" y="2748237"/>
                </a:lnTo>
                <a:lnTo>
                  <a:pt x="127600" y="2750677"/>
                </a:lnTo>
                <a:lnTo>
                  <a:pt x="24257" y="2764994"/>
                </a:lnTo>
                <a:close/>
                <a:moveTo>
                  <a:pt x="4788180" y="2741275"/>
                </a:moveTo>
                <a:lnTo>
                  <a:pt x="4684837" y="2726994"/>
                </a:lnTo>
                <a:lnTo>
                  <a:pt x="4685160" y="2724626"/>
                </a:lnTo>
                <a:lnTo>
                  <a:pt x="4788575" y="2738584"/>
                </a:lnTo>
                <a:lnTo>
                  <a:pt x="4788180" y="2741275"/>
                </a:lnTo>
                <a:close/>
                <a:moveTo>
                  <a:pt x="17331" y="2710775"/>
                </a:moveTo>
                <a:lnTo>
                  <a:pt x="17044" y="2708227"/>
                </a:lnTo>
                <a:lnTo>
                  <a:pt x="120674" y="2696171"/>
                </a:lnTo>
                <a:lnTo>
                  <a:pt x="120961" y="2698718"/>
                </a:lnTo>
                <a:lnTo>
                  <a:pt x="17331" y="2710775"/>
                </a:lnTo>
                <a:close/>
                <a:moveTo>
                  <a:pt x="4794998" y="2686913"/>
                </a:moveTo>
                <a:lnTo>
                  <a:pt x="4691297" y="2675215"/>
                </a:lnTo>
                <a:lnTo>
                  <a:pt x="4691583" y="2672667"/>
                </a:lnTo>
                <a:lnTo>
                  <a:pt x="4795285" y="2684365"/>
                </a:lnTo>
                <a:lnTo>
                  <a:pt x="4794998" y="2686913"/>
                </a:lnTo>
                <a:close/>
                <a:moveTo>
                  <a:pt x="11554" y="2656484"/>
                </a:moveTo>
                <a:lnTo>
                  <a:pt x="11303" y="2653865"/>
                </a:lnTo>
                <a:lnTo>
                  <a:pt x="115184" y="2644033"/>
                </a:lnTo>
                <a:lnTo>
                  <a:pt x="115435" y="2646509"/>
                </a:lnTo>
                <a:lnTo>
                  <a:pt x="11554" y="2656484"/>
                </a:lnTo>
                <a:close/>
                <a:moveTo>
                  <a:pt x="4800560" y="2632335"/>
                </a:moveTo>
                <a:lnTo>
                  <a:pt x="4696607" y="2623256"/>
                </a:lnTo>
                <a:lnTo>
                  <a:pt x="4696858" y="2620565"/>
                </a:lnTo>
                <a:lnTo>
                  <a:pt x="4800775" y="2629967"/>
                </a:lnTo>
                <a:lnTo>
                  <a:pt x="4800560" y="2632335"/>
                </a:lnTo>
                <a:close/>
                <a:moveTo>
                  <a:pt x="6925" y="2602050"/>
                </a:moveTo>
                <a:lnTo>
                  <a:pt x="6746" y="2599430"/>
                </a:lnTo>
                <a:lnTo>
                  <a:pt x="110806" y="2591895"/>
                </a:lnTo>
                <a:lnTo>
                  <a:pt x="110986" y="2594335"/>
                </a:lnTo>
                <a:lnTo>
                  <a:pt x="6925" y="2602050"/>
                </a:lnTo>
                <a:close/>
                <a:moveTo>
                  <a:pt x="4804902" y="2577865"/>
                </a:moveTo>
                <a:lnTo>
                  <a:pt x="4700770" y="2571083"/>
                </a:lnTo>
                <a:lnTo>
                  <a:pt x="4700949" y="2568356"/>
                </a:lnTo>
                <a:lnTo>
                  <a:pt x="4805045" y="2575532"/>
                </a:lnTo>
                <a:lnTo>
                  <a:pt x="4804902" y="2577865"/>
                </a:lnTo>
                <a:close/>
                <a:moveTo>
                  <a:pt x="3481" y="2547508"/>
                </a:moveTo>
                <a:lnTo>
                  <a:pt x="3337" y="2544960"/>
                </a:lnTo>
                <a:lnTo>
                  <a:pt x="107541" y="2539506"/>
                </a:lnTo>
                <a:lnTo>
                  <a:pt x="107685" y="2542054"/>
                </a:lnTo>
                <a:lnTo>
                  <a:pt x="3481" y="2547508"/>
                </a:lnTo>
                <a:close/>
                <a:moveTo>
                  <a:pt x="4807988" y="2523502"/>
                </a:moveTo>
                <a:lnTo>
                  <a:pt x="4703748" y="2518622"/>
                </a:lnTo>
                <a:lnTo>
                  <a:pt x="4703856" y="2516254"/>
                </a:lnTo>
                <a:lnTo>
                  <a:pt x="4808095" y="2520775"/>
                </a:lnTo>
                <a:lnTo>
                  <a:pt x="4807988" y="2523502"/>
                </a:lnTo>
                <a:close/>
                <a:moveTo>
                  <a:pt x="1184" y="2492894"/>
                </a:moveTo>
                <a:lnTo>
                  <a:pt x="1112" y="2490346"/>
                </a:lnTo>
                <a:lnTo>
                  <a:pt x="105388" y="2487153"/>
                </a:lnTo>
                <a:lnTo>
                  <a:pt x="105460" y="2489700"/>
                </a:lnTo>
                <a:lnTo>
                  <a:pt x="1184" y="2492894"/>
                </a:lnTo>
                <a:close/>
                <a:moveTo>
                  <a:pt x="4809889" y="2468709"/>
                </a:moveTo>
                <a:lnTo>
                  <a:pt x="4705578" y="2466448"/>
                </a:lnTo>
                <a:lnTo>
                  <a:pt x="4705650" y="2463901"/>
                </a:lnTo>
                <a:lnTo>
                  <a:pt x="4809961" y="2466161"/>
                </a:lnTo>
                <a:lnTo>
                  <a:pt x="4809889" y="2468709"/>
                </a:lnTo>
                <a:close/>
                <a:moveTo>
                  <a:pt x="36" y="2438352"/>
                </a:moveTo>
                <a:lnTo>
                  <a:pt x="0" y="2435625"/>
                </a:lnTo>
                <a:lnTo>
                  <a:pt x="104348" y="2434871"/>
                </a:lnTo>
                <a:lnTo>
                  <a:pt x="104383" y="2437240"/>
                </a:lnTo>
                <a:lnTo>
                  <a:pt x="36" y="2438352"/>
                </a:lnTo>
                <a:close/>
                <a:moveTo>
                  <a:pt x="4810535" y="2414059"/>
                </a:moveTo>
                <a:lnTo>
                  <a:pt x="4706188" y="2414059"/>
                </a:lnTo>
                <a:lnTo>
                  <a:pt x="4706188" y="2409394"/>
                </a:lnTo>
                <a:lnTo>
                  <a:pt x="4810535" y="2409394"/>
                </a:lnTo>
                <a:lnTo>
                  <a:pt x="4810535" y="2414059"/>
                </a:lnTo>
                <a:close/>
                <a:moveTo>
                  <a:pt x="104383" y="2384815"/>
                </a:moveTo>
                <a:lnTo>
                  <a:pt x="36" y="2383702"/>
                </a:lnTo>
                <a:lnTo>
                  <a:pt x="72" y="2381047"/>
                </a:lnTo>
                <a:lnTo>
                  <a:pt x="104419" y="2382375"/>
                </a:lnTo>
                <a:lnTo>
                  <a:pt x="104383" y="2384815"/>
                </a:lnTo>
                <a:close/>
                <a:moveTo>
                  <a:pt x="4705650" y="2359732"/>
                </a:moveTo>
                <a:lnTo>
                  <a:pt x="4705578" y="2357005"/>
                </a:lnTo>
                <a:lnTo>
                  <a:pt x="4809889" y="2354745"/>
                </a:lnTo>
                <a:lnTo>
                  <a:pt x="4809925" y="2357113"/>
                </a:lnTo>
                <a:lnTo>
                  <a:pt x="4705650" y="2359732"/>
                </a:lnTo>
                <a:close/>
                <a:moveTo>
                  <a:pt x="105496" y="2332425"/>
                </a:moveTo>
                <a:lnTo>
                  <a:pt x="1220" y="2329017"/>
                </a:lnTo>
                <a:lnTo>
                  <a:pt x="1292" y="2326469"/>
                </a:lnTo>
                <a:lnTo>
                  <a:pt x="105568" y="2329842"/>
                </a:lnTo>
                <a:lnTo>
                  <a:pt x="105496" y="2332425"/>
                </a:lnTo>
                <a:close/>
                <a:moveTo>
                  <a:pt x="4703892" y="2307523"/>
                </a:moveTo>
                <a:lnTo>
                  <a:pt x="4703784" y="2304975"/>
                </a:lnTo>
                <a:lnTo>
                  <a:pt x="4808023" y="2300059"/>
                </a:lnTo>
                <a:lnTo>
                  <a:pt x="4808131" y="2302607"/>
                </a:lnTo>
                <a:lnTo>
                  <a:pt x="4703892" y="2307523"/>
                </a:lnTo>
                <a:close/>
                <a:moveTo>
                  <a:pt x="107720" y="2280001"/>
                </a:moveTo>
                <a:lnTo>
                  <a:pt x="3517" y="2274546"/>
                </a:lnTo>
                <a:lnTo>
                  <a:pt x="3660" y="2271891"/>
                </a:lnTo>
                <a:lnTo>
                  <a:pt x="107828" y="2277561"/>
                </a:lnTo>
                <a:lnTo>
                  <a:pt x="107720" y="2280001"/>
                </a:lnTo>
                <a:close/>
                <a:moveTo>
                  <a:pt x="4700985" y="2255026"/>
                </a:moveTo>
                <a:lnTo>
                  <a:pt x="4700841" y="2252694"/>
                </a:lnTo>
                <a:lnTo>
                  <a:pt x="4804937" y="2245517"/>
                </a:lnTo>
                <a:lnTo>
                  <a:pt x="4805117" y="2248244"/>
                </a:lnTo>
                <a:lnTo>
                  <a:pt x="4700985" y="2255026"/>
                </a:lnTo>
                <a:close/>
                <a:moveTo>
                  <a:pt x="111058" y="2227719"/>
                </a:moveTo>
                <a:lnTo>
                  <a:pt x="6997" y="2220004"/>
                </a:lnTo>
                <a:lnTo>
                  <a:pt x="7177" y="2217385"/>
                </a:lnTo>
                <a:lnTo>
                  <a:pt x="111201" y="2225315"/>
                </a:lnTo>
                <a:lnTo>
                  <a:pt x="111058" y="2227719"/>
                </a:lnTo>
                <a:close/>
                <a:moveTo>
                  <a:pt x="4696930" y="2202996"/>
                </a:moveTo>
                <a:lnTo>
                  <a:pt x="4696715" y="2200484"/>
                </a:lnTo>
                <a:lnTo>
                  <a:pt x="4800632" y="2191047"/>
                </a:lnTo>
                <a:lnTo>
                  <a:pt x="4800847" y="2193594"/>
                </a:lnTo>
                <a:lnTo>
                  <a:pt x="4696930" y="2202996"/>
                </a:lnTo>
                <a:close/>
                <a:moveTo>
                  <a:pt x="115471" y="2175510"/>
                </a:moveTo>
                <a:lnTo>
                  <a:pt x="11626" y="2165534"/>
                </a:lnTo>
                <a:lnTo>
                  <a:pt x="11877" y="2162986"/>
                </a:lnTo>
                <a:lnTo>
                  <a:pt x="115722" y="2172962"/>
                </a:lnTo>
                <a:lnTo>
                  <a:pt x="115471" y="2175510"/>
                </a:lnTo>
                <a:close/>
                <a:moveTo>
                  <a:pt x="4691691" y="2151073"/>
                </a:moveTo>
                <a:lnTo>
                  <a:pt x="4691368" y="2148346"/>
                </a:lnTo>
                <a:lnTo>
                  <a:pt x="4795070" y="2136648"/>
                </a:lnTo>
                <a:lnTo>
                  <a:pt x="4795321" y="2138981"/>
                </a:lnTo>
                <a:lnTo>
                  <a:pt x="4691691" y="2151073"/>
                </a:lnTo>
                <a:close/>
                <a:moveTo>
                  <a:pt x="121033" y="2123407"/>
                </a:moveTo>
                <a:lnTo>
                  <a:pt x="17403" y="2111171"/>
                </a:lnTo>
                <a:lnTo>
                  <a:pt x="17690" y="2108624"/>
                </a:lnTo>
                <a:lnTo>
                  <a:pt x="121320" y="2120896"/>
                </a:lnTo>
                <a:lnTo>
                  <a:pt x="121033" y="2123407"/>
                </a:lnTo>
                <a:close/>
                <a:moveTo>
                  <a:pt x="4685232" y="2099079"/>
                </a:moveTo>
                <a:lnTo>
                  <a:pt x="4684873" y="2096388"/>
                </a:lnTo>
                <a:lnTo>
                  <a:pt x="4788288" y="2082429"/>
                </a:lnTo>
                <a:lnTo>
                  <a:pt x="4788611" y="2084797"/>
                </a:lnTo>
                <a:lnTo>
                  <a:pt x="4685232" y="2099079"/>
                </a:lnTo>
                <a:close/>
                <a:moveTo>
                  <a:pt x="127707" y="2071377"/>
                </a:moveTo>
                <a:lnTo>
                  <a:pt x="24364" y="2057060"/>
                </a:lnTo>
                <a:lnTo>
                  <a:pt x="24687" y="2054763"/>
                </a:lnTo>
                <a:lnTo>
                  <a:pt x="128066" y="2068937"/>
                </a:lnTo>
                <a:lnTo>
                  <a:pt x="127707" y="2071377"/>
                </a:lnTo>
                <a:close/>
                <a:moveTo>
                  <a:pt x="4677589" y="2047120"/>
                </a:moveTo>
                <a:lnTo>
                  <a:pt x="4677230" y="2044788"/>
                </a:lnTo>
                <a:lnTo>
                  <a:pt x="4780250" y="2028210"/>
                </a:lnTo>
                <a:lnTo>
                  <a:pt x="4780681" y="2030901"/>
                </a:lnTo>
                <a:lnTo>
                  <a:pt x="4677589" y="2047120"/>
                </a:lnTo>
                <a:close/>
                <a:moveTo>
                  <a:pt x="135494" y="2019562"/>
                </a:moveTo>
                <a:lnTo>
                  <a:pt x="32474" y="2002984"/>
                </a:lnTo>
                <a:lnTo>
                  <a:pt x="32905" y="2000365"/>
                </a:lnTo>
                <a:lnTo>
                  <a:pt x="135889" y="2017122"/>
                </a:lnTo>
                <a:lnTo>
                  <a:pt x="135494" y="2019562"/>
                </a:lnTo>
                <a:close/>
                <a:moveTo>
                  <a:pt x="4668834" y="1995664"/>
                </a:moveTo>
                <a:lnTo>
                  <a:pt x="4668367" y="1993152"/>
                </a:lnTo>
                <a:lnTo>
                  <a:pt x="4770992" y="1974314"/>
                </a:lnTo>
                <a:lnTo>
                  <a:pt x="4771459" y="1976790"/>
                </a:lnTo>
                <a:lnTo>
                  <a:pt x="4668834" y="1995664"/>
                </a:lnTo>
                <a:close/>
                <a:moveTo>
                  <a:pt x="144357" y="1967963"/>
                </a:moveTo>
                <a:lnTo>
                  <a:pt x="41732" y="1949088"/>
                </a:lnTo>
                <a:lnTo>
                  <a:pt x="42198" y="1946612"/>
                </a:lnTo>
                <a:lnTo>
                  <a:pt x="144823" y="1965451"/>
                </a:lnTo>
                <a:lnTo>
                  <a:pt x="144357" y="1967963"/>
                </a:lnTo>
                <a:close/>
                <a:moveTo>
                  <a:pt x="4658858" y="1944244"/>
                </a:moveTo>
                <a:lnTo>
                  <a:pt x="4658356" y="1941732"/>
                </a:lnTo>
                <a:lnTo>
                  <a:pt x="4760550" y="1920633"/>
                </a:lnTo>
                <a:lnTo>
                  <a:pt x="4761053" y="1923145"/>
                </a:lnTo>
                <a:lnTo>
                  <a:pt x="4658858" y="1944244"/>
                </a:lnTo>
                <a:close/>
                <a:moveTo>
                  <a:pt x="154368" y="1916471"/>
                </a:moveTo>
                <a:lnTo>
                  <a:pt x="52138" y="1895551"/>
                </a:lnTo>
                <a:lnTo>
                  <a:pt x="52676" y="1892967"/>
                </a:lnTo>
                <a:lnTo>
                  <a:pt x="154871" y="1914067"/>
                </a:lnTo>
                <a:lnTo>
                  <a:pt x="154368" y="1916471"/>
                </a:lnTo>
                <a:close/>
                <a:moveTo>
                  <a:pt x="4647771" y="1893254"/>
                </a:moveTo>
                <a:lnTo>
                  <a:pt x="4647160" y="1890599"/>
                </a:lnTo>
                <a:lnTo>
                  <a:pt x="4748852" y="1867204"/>
                </a:lnTo>
                <a:lnTo>
                  <a:pt x="4749391" y="1869536"/>
                </a:lnTo>
                <a:lnTo>
                  <a:pt x="4647771" y="1893254"/>
                </a:lnTo>
                <a:close/>
                <a:moveTo>
                  <a:pt x="165456" y="1865266"/>
                </a:moveTo>
                <a:lnTo>
                  <a:pt x="63728" y="1842085"/>
                </a:lnTo>
                <a:lnTo>
                  <a:pt x="64338" y="1839502"/>
                </a:lnTo>
                <a:lnTo>
                  <a:pt x="166030" y="1862898"/>
                </a:lnTo>
                <a:lnTo>
                  <a:pt x="165456" y="1865266"/>
                </a:lnTo>
                <a:close/>
                <a:moveTo>
                  <a:pt x="4635498" y="1842408"/>
                </a:moveTo>
                <a:lnTo>
                  <a:pt x="4634888" y="1840004"/>
                </a:lnTo>
                <a:lnTo>
                  <a:pt x="4735971" y="1814097"/>
                </a:lnTo>
                <a:lnTo>
                  <a:pt x="4736545" y="1816393"/>
                </a:lnTo>
                <a:lnTo>
                  <a:pt x="4635498" y="1842408"/>
                </a:lnTo>
                <a:close/>
                <a:moveTo>
                  <a:pt x="177620" y="1814348"/>
                </a:moveTo>
                <a:lnTo>
                  <a:pt x="76431" y="1788907"/>
                </a:lnTo>
                <a:lnTo>
                  <a:pt x="77041" y="1786395"/>
                </a:lnTo>
                <a:lnTo>
                  <a:pt x="178230" y="1811872"/>
                </a:lnTo>
                <a:lnTo>
                  <a:pt x="177620" y="1814348"/>
                </a:lnTo>
                <a:close/>
                <a:moveTo>
                  <a:pt x="4622042" y="1791813"/>
                </a:moveTo>
                <a:lnTo>
                  <a:pt x="4621325" y="1789194"/>
                </a:lnTo>
                <a:lnTo>
                  <a:pt x="4721869" y="1761277"/>
                </a:lnTo>
                <a:lnTo>
                  <a:pt x="4722515" y="1763574"/>
                </a:lnTo>
                <a:lnTo>
                  <a:pt x="4622042" y="1791813"/>
                </a:lnTo>
                <a:close/>
                <a:moveTo>
                  <a:pt x="190969" y="1763645"/>
                </a:moveTo>
                <a:lnTo>
                  <a:pt x="90317" y="1736123"/>
                </a:lnTo>
                <a:lnTo>
                  <a:pt x="91035" y="1733540"/>
                </a:lnTo>
                <a:lnTo>
                  <a:pt x="191615" y="1761277"/>
                </a:lnTo>
                <a:lnTo>
                  <a:pt x="190969" y="1763645"/>
                </a:lnTo>
                <a:close/>
                <a:moveTo>
                  <a:pt x="4607438" y="1741577"/>
                </a:moveTo>
                <a:lnTo>
                  <a:pt x="4606684" y="1739101"/>
                </a:lnTo>
                <a:lnTo>
                  <a:pt x="4706475" y="1708601"/>
                </a:lnTo>
                <a:lnTo>
                  <a:pt x="4707228" y="1711005"/>
                </a:lnTo>
                <a:lnTo>
                  <a:pt x="4607438" y="1741577"/>
                </a:lnTo>
                <a:close/>
                <a:moveTo>
                  <a:pt x="205358" y="1713373"/>
                </a:moveTo>
                <a:lnTo>
                  <a:pt x="105352" y="1683555"/>
                </a:lnTo>
                <a:lnTo>
                  <a:pt x="106106" y="1681043"/>
                </a:lnTo>
                <a:lnTo>
                  <a:pt x="206076" y="1710969"/>
                </a:lnTo>
                <a:lnTo>
                  <a:pt x="205358" y="1713373"/>
                </a:lnTo>
                <a:close/>
                <a:moveTo>
                  <a:pt x="4591721" y="1691664"/>
                </a:moveTo>
                <a:lnTo>
                  <a:pt x="4590932" y="1689260"/>
                </a:lnTo>
                <a:lnTo>
                  <a:pt x="4689969" y="1656427"/>
                </a:lnTo>
                <a:lnTo>
                  <a:pt x="4690758" y="1658831"/>
                </a:lnTo>
                <a:lnTo>
                  <a:pt x="4591721" y="1691664"/>
                </a:lnTo>
                <a:close/>
                <a:moveTo>
                  <a:pt x="220859" y="1663388"/>
                </a:moveTo>
                <a:lnTo>
                  <a:pt x="121571" y="1631309"/>
                </a:lnTo>
                <a:lnTo>
                  <a:pt x="122361" y="1628905"/>
                </a:lnTo>
                <a:lnTo>
                  <a:pt x="221649" y="1660948"/>
                </a:lnTo>
                <a:lnTo>
                  <a:pt x="220859" y="1663388"/>
                </a:lnTo>
                <a:close/>
                <a:moveTo>
                  <a:pt x="4574820" y="1642146"/>
                </a:moveTo>
                <a:lnTo>
                  <a:pt x="4573959" y="1639706"/>
                </a:lnTo>
                <a:lnTo>
                  <a:pt x="4672243" y="1604684"/>
                </a:lnTo>
                <a:lnTo>
                  <a:pt x="4673068" y="1607052"/>
                </a:lnTo>
                <a:lnTo>
                  <a:pt x="4574820" y="1642146"/>
                </a:lnTo>
                <a:close/>
                <a:moveTo>
                  <a:pt x="237509" y="1613691"/>
                </a:moveTo>
                <a:lnTo>
                  <a:pt x="138903" y="1579566"/>
                </a:lnTo>
                <a:lnTo>
                  <a:pt x="139764" y="1577090"/>
                </a:lnTo>
                <a:lnTo>
                  <a:pt x="238298" y="1611394"/>
                </a:lnTo>
                <a:lnTo>
                  <a:pt x="237509" y="1613691"/>
                </a:lnTo>
                <a:close/>
                <a:moveTo>
                  <a:pt x="4556807" y="1592986"/>
                </a:moveTo>
                <a:lnTo>
                  <a:pt x="4555839" y="1590475"/>
                </a:lnTo>
                <a:lnTo>
                  <a:pt x="4653404" y="1553479"/>
                </a:lnTo>
                <a:lnTo>
                  <a:pt x="4654265" y="1555740"/>
                </a:lnTo>
                <a:lnTo>
                  <a:pt x="4556807" y="1592986"/>
                </a:lnTo>
                <a:close/>
                <a:moveTo>
                  <a:pt x="255199" y="1564531"/>
                </a:moveTo>
                <a:lnTo>
                  <a:pt x="157418" y="1528110"/>
                </a:lnTo>
                <a:lnTo>
                  <a:pt x="158315" y="1525670"/>
                </a:lnTo>
                <a:lnTo>
                  <a:pt x="256060" y="1562199"/>
                </a:lnTo>
                <a:lnTo>
                  <a:pt x="255199" y="1564531"/>
                </a:lnTo>
                <a:close/>
                <a:moveTo>
                  <a:pt x="4537718" y="1544365"/>
                </a:moveTo>
                <a:lnTo>
                  <a:pt x="4536677" y="1541817"/>
                </a:lnTo>
                <a:lnTo>
                  <a:pt x="4633381" y="1502597"/>
                </a:lnTo>
                <a:lnTo>
                  <a:pt x="4634279" y="1504750"/>
                </a:lnTo>
                <a:lnTo>
                  <a:pt x="4537718" y="1544365"/>
                </a:lnTo>
                <a:close/>
                <a:moveTo>
                  <a:pt x="273966" y="1515730"/>
                </a:moveTo>
                <a:lnTo>
                  <a:pt x="177046" y="1477084"/>
                </a:lnTo>
                <a:lnTo>
                  <a:pt x="178015" y="1474680"/>
                </a:lnTo>
                <a:lnTo>
                  <a:pt x="274899" y="1513398"/>
                </a:lnTo>
                <a:lnTo>
                  <a:pt x="273966" y="1515730"/>
                </a:lnTo>
                <a:close/>
                <a:moveTo>
                  <a:pt x="4517480" y="1496031"/>
                </a:moveTo>
                <a:lnTo>
                  <a:pt x="4516547" y="1493878"/>
                </a:lnTo>
                <a:lnTo>
                  <a:pt x="4612210" y="1452218"/>
                </a:lnTo>
                <a:lnTo>
                  <a:pt x="4613287" y="1454693"/>
                </a:lnTo>
                <a:lnTo>
                  <a:pt x="4517480" y="1496031"/>
                </a:lnTo>
                <a:close/>
                <a:moveTo>
                  <a:pt x="293881" y="1467324"/>
                </a:moveTo>
                <a:lnTo>
                  <a:pt x="197822" y="1426561"/>
                </a:lnTo>
                <a:lnTo>
                  <a:pt x="198863" y="1424121"/>
                </a:lnTo>
                <a:lnTo>
                  <a:pt x="294814" y="1465099"/>
                </a:lnTo>
                <a:lnTo>
                  <a:pt x="293881" y="1467324"/>
                </a:lnTo>
                <a:close/>
                <a:moveTo>
                  <a:pt x="4496308" y="1448629"/>
                </a:moveTo>
                <a:lnTo>
                  <a:pt x="4495160" y="1446153"/>
                </a:lnTo>
                <a:lnTo>
                  <a:pt x="4589963" y="1402556"/>
                </a:lnTo>
                <a:lnTo>
                  <a:pt x="4590968" y="1404709"/>
                </a:lnTo>
                <a:lnTo>
                  <a:pt x="4496308" y="1448629"/>
                </a:lnTo>
                <a:close/>
                <a:moveTo>
                  <a:pt x="314837" y="1419492"/>
                </a:moveTo>
                <a:lnTo>
                  <a:pt x="219783" y="1376505"/>
                </a:lnTo>
                <a:lnTo>
                  <a:pt x="220823" y="1374172"/>
                </a:lnTo>
                <a:lnTo>
                  <a:pt x="315877" y="1417160"/>
                </a:lnTo>
                <a:lnTo>
                  <a:pt x="314837" y="1419492"/>
                </a:lnTo>
                <a:close/>
                <a:moveTo>
                  <a:pt x="4473918" y="1401336"/>
                </a:moveTo>
                <a:lnTo>
                  <a:pt x="4472805" y="1399075"/>
                </a:lnTo>
                <a:lnTo>
                  <a:pt x="4566532" y="1353252"/>
                </a:lnTo>
                <a:lnTo>
                  <a:pt x="4567680" y="1355585"/>
                </a:lnTo>
                <a:lnTo>
                  <a:pt x="4473918" y="1401336"/>
                </a:lnTo>
                <a:close/>
                <a:moveTo>
                  <a:pt x="336905" y="1372091"/>
                </a:moveTo>
                <a:lnTo>
                  <a:pt x="242856" y="1326950"/>
                </a:lnTo>
                <a:lnTo>
                  <a:pt x="244004" y="1324582"/>
                </a:lnTo>
                <a:lnTo>
                  <a:pt x="337981" y="1369866"/>
                </a:lnTo>
                <a:lnTo>
                  <a:pt x="336905" y="1372091"/>
                </a:lnTo>
                <a:close/>
                <a:moveTo>
                  <a:pt x="4450486" y="1354688"/>
                </a:moveTo>
                <a:lnTo>
                  <a:pt x="4449374" y="1352535"/>
                </a:lnTo>
                <a:lnTo>
                  <a:pt x="4542024" y="1304523"/>
                </a:lnTo>
                <a:lnTo>
                  <a:pt x="4543244" y="1306892"/>
                </a:lnTo>
                <a:lnTo>
                  <a:pt x="4450486" y="1354688"/>
                </a:lnTo>
                <a:close/>
                <a:moveTo>
                  <a:pt x="360049" y="1325264"/>
                </a:moveTo>
                <a:lnTo>
                  <a:pt x="267041" y="1278006"/>
                </a:lnTo>
                <a:lnTo>
                  <a:pt x="268225" y="1275709"/>
                </a:lnTo>
                <a:lnTo>
                  <a:pt x="361197" y="1323039"/>
                </a:lnTo>
                <a:lnTo>
                  <a:pt x="360049" y="1325264"/>
                </a:lnTo>
                <a:close/>
                <a:moveTo>
                  <a:pt x="4426122" y="1308758"/>
                </a:moveTo>
                <a:lnTo>
                  <a:pt x="4424830" y="1306389"/>
                </a:lnTo>
                <a:lnTo>
                  <a:pt x="4516439" y="1256440"/>
                </a:lnTo>
                <a:lnTo>
                  <a:pt x="4517587" y="1258522"/>
                </a:lnTo>
                <a:lnTo>
                  <a:pt x="4426122" y="1308758"/>
                </a:lnTo>
                <a:close/>
                <a:moveTo>
                  <a:pt x="384234" y="1278975"/>
                </a:moveTo>
                <a:lnTo>
                  <a:pt x="292302" y="1229600"/>
                </a:lnTo>
                <a:lnTo>
                  <a:pt x="293522" y="1227339"/>
                </a:lnTo>
                <a:lnTo>
                  <a:pt x="385418" y="1276786"/>
                </a:lnTo>
                <a:lnTo>
                  <a:pt x="384234" y="1278975"/>
                </a:lnTo>
                <a:close/>
                <a:moveTo>
                  <a:pt x="4400501" y="1263007"/>
                </a:moveTo>
                <a:lnTo>
                  <a:pt x="4399317" y="1260962"/>
                </a:lnTo>
                <a:lnTo>
                  <a:pt x="4489670" y="1208788"/>
                </a:lnTo>
                <a:lnTo>
                  <a:pt x="4491034" y="1211120"/>
                </a:lnTo>
                <a:lnTo>
                  <a:pt x="4400501" y="1263007"/>
                </a:lnTo>
                <a:close/>
                <a:moveTo>
                  <a:pt x="409460" y="1233332"/>
                </a:moveTo>
                <a:lnTo>
                  <a:pt x="318748" y="1181732"/>
                </a:lnTo>
                <a:lnTo>
                  <a:pt x="320004" y="1179507"/>
                </a:lnTo>
                <a:lnTo>
                  <a:pt x="410716" y="1231107"/>
                </a:lnTo>
                <a:lnTo>
                  <a:pt x="409460" y="1233332"/>
                </a:lnTo>
                <a:close/>
                <a:moveTo>
                  <a:pt x="4374092" y="1218297"/>
                </a:moveTo>
                <a:lnTo>
                  <a:pt x="4372656" y="1215929"/>
                </a:lnTo>
                <a:lnTo>
                  <a:pt x="4461897" y="1161853"/>
                </a:lnTo>
                <a:lnTo>
                  <a:pt x="4463117" y="1163862"/>
                </a:lnTo>
                <a:lnTo>
                  <a:pt x="4374092" y="1218297"/>
                </a:lnTo>
                <a:close/>
                <a:moveTo>
                  <a:pt x="435762" y="1188299"/>
                </a:moveTo>
                <a:lnTo>
                  <a:pt x="346306" y="1134582"/>
                </a:lnTo>
                <a:lnTo>
                  <a:pt x="347598" y="1132393"/>
                </a:lnTo>
                <a:lnTo>
                  <a:pt x="437054" y="1186110"/>
                </a:lnTo>
                <a:lnTo>
                  <a:pt x="435762" y="1188299"/>
                </a:lnTo>
                <a:close/>
                <a:moveTo>
                  <a:pt x="4346497" y="1173802"/>
                </a:moveTo>
                <a:lnTo>
                  <a:pt x="4345170" y="1171685"/>
                </a:lnTo>
                <a:lnTo>
                  <a:pt x="4433011" y="1115385"/>
                </a:lnTo>
                <a:lnTo>
                  <a:pt x="4434410" y="1117573"/>
                </a:lnTo>
                <a:lnTo>
                  <a:pt x="4346497" y="1173802"/>
                </a:lnTo>
                <a:close/>
                <a:moveTo>
                  <a:pt x="463105" y="1143876"/>
                </a:moveTo>
                <a:lnTo>
                  <a:pt x="374941" y="1088078"/>
                </a:lnTo>
                <a:lnTo>
                  <a:pt x="376304" y="1085925"/>
                </a:lnTo>
                <a:lnTo>
                  <a:pt x="464468" y="1141723"/>
                </a:lnTo>
                <a:lnTo>
                  <a:pt x="463105" y="1143876"/>
                </a:lnTo>
                <a:close/>
                <a:moveTo>
                  <a:pt x="4317827" y="1129917"/>
                </a:moveTo>
                <a:lnTo>
                  <a:pt x="4316499" y="1127944"/>
                </a:lnTo>
                <a:lnTo>
                  <a:pt x="4403157" y="1069813"/>
                </a:lnTo>
                <a:lnTo>
                  <a:pt x="4404664" y="1072074"/>
                </a:lnTo>
                <a:lnTo>
                  <a:pt x="4317827" y="1129917"/>
                </a:lnTo>
                <a:close/>
                <a:moveTo>
                  <a:pt x="491524" y="1100098"/>
                </a:moveTo>
                <a:lnTo>
                  <a:pt x="404616" y="1042363"/>
                </a:lnTo>
                <a:lnTo>
                  <a:pt x="406087" y="1040138"/>
                </a:lnTo>
                <a:lnTo>
                  <a:pt x="492852" y="1098089"/>
                </a:lnTo>
                <a:lnTo>
                  <a:pt x="491524" y="1100098"/>
                </a:lnTo>
                <a:close/>
                <a:moveTo>
                  <a:pt x="4288331" y="1086929"/>
                </a:moveTo>
                <a:lnTo>
                  <a:pt x="4286860" y="1084848"/>
                </a:lnTo>
                <a:lnTo>
                  <a:pt x="4372190" y="1024816"/>
                </a:lnTo>
                <a:lnTo>
                  <a:pt x="4373661" y="1026897"/>
                </a:lnTo>
                <a:lnTo>
                  <a:pt x="4288331" y="1086929"/>
                </a:lnTo>
                <a:close/>
                <a:moveTo>
                  <a:pt x="520876" y="1057111"/>
                </a:moveTo>
                <a:lnTo>
                  <a:pt x="435439" y="997222"/>
                </a:lnTo>
                <a:lnTo>
                  <a:pt x="436946" y="995069"/>
                </a:lnTo>
                <a:lnTo>
                  <a:pt x="522276" y="1055101"/>
                </a:lnTo>
                <a:lnTo>
                  <a:pt x="520876" y="1057111"/>
                </a:lnTo>
                <a:close/>
                <a:moveTo>
                  <a:pt x="4257795" y="1044480"/>
                </a:moveTo>
                <a:lnTo>
                  <a:pt x="4256324" y="1042470"/>
                </a:lnTo>
                <a:lnTo>
                  <a:pt x="4340254" y="980465"/>
                </a:lnTo>
                <a:lnTo>
                  <a:pt x="4341797" y="982546"/>
                </a:lnTo>
                <a:lnTo>
                  <a:pt x="4257795" y="1044480"/>
                </a:lnTo>
                <a:close/>
                <a:moveTo>
                  <a:pt x="551305" y="1014805"/>
                </a:moveTo>
                <a:lnTo>
                  <a:pt x="467267" y="952978"/>
                </a:lnTo>
                <a:lnTo>
                  <a:pt x="468810" y="950861"/>
                </a:lnTo>
                <a:lnTo>
                  <a:pt x="552776" y="1012795"/>
                </a:lnTo>
                <a:lnTo>
                  <a:pt x="551305" y="1014805"/>
                </a:lnTo>
                <a:close/>
                <a:moveTo>
                  <a:pt x="4226325" y="1002748"/>
                </a:moveTo>
                <a:lnTo>
                  <a:pt x="4224819" y="1000775"/>
                </a:lnTo>
                <a:lnTo>
                  <a:pt x="4307349" y="936939"/>
                </a:lnTo>
                <a:lnTo>
                  <a:pt x="4308928" y="938984"/>
                </a:lnTo>
                <a:lnTo>
                  <a:pt x="4226325" y="1002748"/>
                </a:lnTo>
                <a:close/>
                <a:moveTo>
                  <a:pt x="582774" y="973181"/>
                </a:moveTo>
                <a:lnTo>
                  <a:pt x="500316" y="909237"/>
                </a:lnTo>
                <a:lnTo>
                  <a:pt x="501930" y="907156"/>
                </a:lnTo>
                <a:lnTo>
                  <a:pt x="584282" y="971243"/>
                </a:lnTo>
                <a:lnTo>
                  <a:pt x="582774" y="973181"/>
                </a:lnTo>
                <a:close/>
                <a:moveTo>
                  <a:pt x="4193923" y="961734"/>
                </a:moveTo>
                <a:lnTo>
                  <a:pt x="4192344" y="959796"/>
                </a:lnTo>
                <a:lnTo>
                  <a:pt x="4273368" y="894059"/>
                </a:lnTo>
                <a:lnTo>
                  <a:pt x="4275019" y="896068"/>
                </a:lnTo>
                <a:lnTo>
                  <a:pt x="4193923" y="961734"/>
                </a:lnTo>
                <a:close/>
                <a:moveTo>
                  <a:pt x="615248" y="932274"/>
                </a:moveTo>
                <a:lnTo>
                  <a:pt x="534404" y="866321"/>
                </a:lnTo>
                <a:lnTo>
                  <a:pt x="536019" y="864348"/>
                </a:lnTo>
                <a:lnTo>
                  <a:pt x="616863" y="930300"/>
                </a:lnTo>
                <a:lnTo>
                  <a:pt x="615248" y="932274"/>
                </a:lnTo>
                <a:close/>
                <a:moveTo>
                  <a:pt x="4160588" y="921473"/>
                </a:moveTo>
                <a:lnTo>
                  <a:pt x="4158938" y="919536"/>
                </a:lnTo>
                <a:lnTo>
                  <a:pt x="4238490" y="852040"/>
                </a:lnTo>
                <a:lnTo>
                  <a:pt x="4240141" y="853978"/>
                </a:lnTo>
                <a:lnTo>
                  <a:pt x="4160588" y="921473"/>
                </a:lnTo>
                <a:close/>
                <a:moveTo>
                  <a:pt x="648763" y="892121"/>
                </a:moveTo>
                <a:lnTo>
                  <a:pt x="569462" y="824302"/>
                </a:lnTo>
                <a:lnTo>
                  <a:pt x="571220" y="822257"/>
                </a:lnTo>
                <a:lnTo>
                  <a:pt x="650342" y="890255"/>
                </a:lnTo>
                <a:lnTo>
                  <a:pt x="648763" y="892121"/>
                </a:lnTo>
                <a:close/>
                <a:moveTo>
                  <a:pt x="4126284" y="881859"/>
                </a:moveTo>
                <a:lnTo>
                  <a:pt x="4124669" y="880064"/>
                </a:lnTo>
                <a:lnTo>
                  <a:pt x="4202643" y="810739"/>
                </a:lnTo>
                <a:lnTo>
                  <a:pt x="4204437" y="812748"/>
                </a:lnTo>
                <a:lnTo>
                  <a:pt x="4126284" y="881859"/>
                </a:lnTo>
                <a:close/>
                <a:moveTo>
                  <a:pt x="683211" y="852865"/>
                </a:moveTo>
                <a:lnTo>
                  <a:pt x="605596" y="783145"/>
                </a:lnTo>
                <a:lnTo>
                  <a:pt x="607390" y="781135"/>
                </a:lnTo>
                <a:lnTo>
                  <a:pt x="684825" y="851035"/>
                </a:lnTo>
                <a:lnTo>
                  <a:pt x="683211" y="852865"/>
                </a:lnTo>
                <a:close/>
                <a:moveTo>
                  <a:pt x="4091227" y="843177"/>
                </a:moveTo>
                <a:lnTo>
                  <a:pt x="4089468" y="841311"/>
                </a:lnTo>
                <a:lnTo>
                  <a:pt x="4165935" y="770334"/>
                </a:lnTo>
                <a:lnTo>
                  <a:pt x="4167657" y="772200"/>
                </a:lnTo>
                <a:lnTo>
                  <a:pt x="4091227" y="843177"/>
                </a:lnTo>
                <a:close/>
                <a:moveTo>
                  <a:pt x="718591" y="814470"/>
                </a:moveTo>
                <a:lnTo>
                  <a:pt x="642771" y="742812"/>
                </a:lnTo>
                <a:lnTo>
                  <a:pt x="644565" y="740910"/>
                </a:lnTo>
                <a:lnTo>
                  <a:pt x="720314" y="812676"/>
                </a:lnTo>
                <a:lnTo>
                  <a:pt x="718591" y="814470"/>
                </a:lnTo>
                <a:close/>
                <a:moveTo>
                  <a:pt x="4055128" y="805141"/>
                </a:moveTo>
                <a:lnTo>
                  <a:pt x="4053442" y="803419"/>
                </a:lnTo>
                <a:lnTo>
                  <a:pt x="4128258" y="730684"/>
                </a:lnTo>
                <a:lnTo>
                  <a:pt x="4130124" y="732621"/>
                </a:lnTo>
                <a:lnTo>
                  <a:pt x="4055128" y="805141"/>
                </a:lnTo>
                <a:close/>
                <a:moveTo>
                  <a:pt x="754905" y="776937"/>
                </a:moveTo>
                <a:lnTo>
                  <a:pt x="680842" y="703449"/>
                </a:lnTo>
                <a:lnTo>
                  <a:pt x="682672" y="701583"/>
                </a:lnTo>
                <a:lnTo>
                  <a:pt x="756627" y="775179"/>
                </a:lnTo>
                <a:lnTo>
                  <a:pt x="754905" y="776937"/>
                </a:lnTo>
                <a:close/>
                <a:moveTo>
                  <a:pt x="4018384" y="768110"/>
                </a:moveTo>
                <a:lnTo>
                  <a:pt x="4016518" y="766280"/>
                </a:lnTo>
                <a:lnTo>
                  <a:pt x="4089719" y="691930"/>
                </a:lnTo>
                <a:lnTo>
                  <a:pt x="4091478" y="693689"/>
                </a:lnTo>
                <a:lnTo>
                  <a:pt x="4018384" y="768110"/>
                </a:lnTo>
                <a:close/>
                <a:moveTo>
                  <a:pt x="792151" y="740300"/>
                </a:moveTo>
                <a:lnTo>
                  <a:pt x="719883" y="665018"/>
                </a:lnTo>
                <a:lnTo>
                  <a:pt x="721785" y="663224"/>
                </a:lnTo>
                <a:lnTo>
                  <a:pt x="793945" y="738578"/>
                </a:lnTo>
                <a:lnTo>
                  <a:pt x="792151" y="740300"/>
                </a:lnTo>
                <a:close/>
                <a:moveTo>
                  <a:pt x="3980563" y="731653"/>
                </a:moveTo>
                <a:lnTo>
                  <a:pt x="3978841" y="730038"/>
                </a:lnTo>
                <a:lnTo>
                  <a:pt x="4050212" y="653930"/>
                </a:lnTo>
                <a:lnTo>
                  <a:pt x="4052222" y="655796"/>
                </a:lnTo>
                <a:lnTo>
                  <a:pt x="3980563" y="731653"/>
                </a:lnTo>
                <a:close/>
                <a:moveTo>
                  <a:pt x="830223" y="704633"/>
                </a:moveTo>
                <a:lnTo>
                  <a:pt x="759928" y="627556"/>
                </a:lnTo>
                <a:lnTo>
                  <a:pt x="761794" y="625834"/>
                </a:lnTo>
                <a:lnTo>
                  <a:pt x="832089" y="702910"/>
                </a:lnTo>
                <a:lnTo>
                  <a:pt x="830223" y="704633"/>
                </a:lnTo>
                <a:close/>
                <a:moveTo>
                  <a:pt x="3942133" y="696272"/>
                </a:moveTo>
                <a:lnTo>
                  <a:pt x="3940303" y="694621"/>
                </a:lnTo>
                <a:lnTo>
                  <a:pt x="4010023" y="617007"/>
                </a:lnTo>
                <a:lnTo>
                  <a:pt x="4011961" y="618765"/>
                </a:lnTo>
                <a:lnTo>
                  <a:pt x="3942133" y="696272"/>
                </a:lnTo>
                <a:close/>
                <a:moveTo>
                  <a:pt x="869228" y="669862"/>
                </a:moveTo>
                <a:lnTo>
                  <a:pt x="800799" y="591099"/>
                </a:lnTo>
                <a:lnTo>
                  <a:pt x="802737" y="589413"/>
                </a:lnTo>
                <a:lnTo>
                  <a:pt x="871165" y="668176"/>
                </a:lnTo>
                <a:lnTo>
                  <a:pt x="869228" y="669862"/>
                </a:lnTo>
                <a:close/>
                <a:moveTo>
                  <a:pt x="3902841" y="661717"/>
                </a:moveTo>
                <a:lnTo>
                  <a:pt x="3900903" y="660066"/>
                </a:lnTo>
                <a:lnTo>
                  <a:pt x="3968901" y="580944"/>
                </a:lnTo>
                <a:lnTo>
                  <a:pt x="3970839" y="582595"/>
                </a:lnTo>
                <a:lnTo>
                  <a:pt x="3902841" y="661717"/>
                </a:lnTo>
                <a:close/>
                <a:moveTo>
                  <a:pt x="909094" y="636025"/>
                </a:moveTo>
                <a:lnTo>
                  <a:pt x="842531" y="555683"/>
                </a:lnTo>
                <a:lnTo>
                  <a:pt x="844612" y="553960"/>
                </a:lnTo>
                <a:lnTo>
                  <a:pt x="910995" y="634482"/>
                </a:lnTo>
                <a:lnTo>
                  <a:pt x="909094" y="636025"/>
                </a:lnTo>
                <a:close/>
                <a:moveTo>
                  <a:pt x="3862724" y="627987"/>
                </a:moveTo>
                <a:lnTo>
                  <a:pt x="3860822" y="626408"/>
                </a:lnTo>
                <a:lnTo>
                  <a:pt x="3926990" y="545743"/>
                </a:lnTo>
                <a:lnTo>
                  <a:pt x="3929036" y="547394"/>
                </a:lnTo>
                <a:lnTo>
                  <a:pt x="3862724" y="627987"/>
                </a:lnTo>
                <a:close/>
                <a:moveTo>
                  <a:pt x="949677" y="603264"/>
                </a:moveTo>
                <a:lnTo>
                  <a:pt x="885196" y="521235"/>
                </a:lnTo>
                <a:lnTo>
                  <a:pt x="887241" y="519621"/>
                </a:lnTo>
                <a:lnTo>
                  <a:pt x="951651" y="601721"/>
                </a:lnTo>
                <a:lnTo>
                  <a:pt x="949677" y="603264"/>
                </a:lnTo>
                <a:close/>
                <a:moveTo>
                  <a:pt x="3821925" y="595190"/>
                </a:moveTo>
                <a:lnTo>
                  <a:pt x="3819987" y="593647"/>
                </a:lnTo>
                <a:lnTo>
                  <a:pt x="3884254" y="511475"/>
                </a:lnTo>
                <a:lnTo>
                  <a:pt x="3886299" y="513090"/>
                </a:lnTo>
                <a:lnTo>
                  <a:pt x="3821925" y="595190"/>
                </a:lnTo>
                <a:close/>
                <a:moveTo>
                  <a:pt x="991158" y="571400"/>
                </a:moveTo>
                <a:lnTo>
                  <a:pt x="928578" y="487900"/>
                </a:lnTo>
                <a:lnTo>
                  <a:pt x="930731" y="486285"/>
                </a:lnTo>
                <a:lnTo>
                  <a:pt x="993096" y="569928"/>
                </a:lnTo>
                <a:lnTo>
                  <a:pt x="991158" y="571400"/>
                </a:lnTo>
                <a:close/>
                <a:moveTo>
                  <a:pt x="3780373" y="563362"/>
                </a:moveTo>
                <a:lnTo>
                  <a:pt x="3778327" y="561819"/>
                </a:lnTo>
                <a:lnTo>
                  <a:pt x="3840800" y="478248"/>
                </a:lnTo>
                <a:lnTo>
                  <a:pt x="3842845" y="479790"/>
                </a:lnTo>
                <a:lnTo>
                  <a:pt x="3780373" y="563362"/>
                </a:lnTo>
                <a:close/>
                <a:moveTo>
                  <a:pt x="1033356" y="540612"/>
                </a:moveTo>
                <a:lnTo>
                  <a:pt x="972858" y="455605"/>
                </a:lnTo>
                <a:lnTo>
                  <a:pt x="975118" y="454027"/>
                </a:lnTo>
                <a:lnTo>
                  <a:pt x="1035294" y="539284"/>
                </a:lnTo>
                <a:lnTo>
                  <a:pt x="1033356" y="540612"/>
                </a:lnTo>
                <a:close/>
                <a:moveTo>
                  <a:pt x="3738031" y="532395"/>
                </a:moveTo>
                <a:lnTo>
                  <a:pt x="3736057" y="530960"/>
                </a:lnTo>
                <a:lnTo>
                  <a:pt x="3796592" y="445989"/>
                </a:lnTo>
                <a:lnTo>
                  <a:pt x="3798745" y="447532"/>
                </a:lnTo>
                <a:lnTo>
                  <a:pt x="3738031" y="532395"/>
                </a:lnTo>
                <a:close/>
                <a:moveTo>
                  <a:pt x="1076272" y="510865"/>
                </a:moveTo>
                <a:lnTo>
                  <a:pt x="1017891" y="424387"/>
                </a:lnTo>
                <a:lnTo>
                  <a:pt x="1020151" y="422880"/>
                </a:lnTo>
                <a:lnTo>
                  <a:pt x="1078282" y="509537"/>
                </a:lnTo>
                <a:lnTo>
                  <a:pt x="1076272" y="510865"/>
                </a:lnTo>
                <a:close/>
                <a:moveTo>
                  <a:pt x="3695151" y="502504"/>
                </a:moveTo>
                <a:lnTo>
                  <a:pt x="3692998" y="501069"/>
                </a:lnTo>
                <a:lnTo>
                  <a:pt x="3751631" y="414735"/>
                </a:lnTo>
                <a:lnTo>
                  <a:pt x="3753712" y="416170"/>
                </a:lnTo>
                <a:lnTo>
                  <a:pt x="3695151" y="502504"/>
                </a:lnTo>
                <a:close/>
                <a:moveTo>
                  <a:pt x="1119942" y="482123"/>
                </a:moveTo>
                <a:lnTo>
                  <a:pt x="1063605" y="394317"/>
                </a:lnTo>
                <a:lnTo>
                  <a:pt x="1065866" y="392882"/>
                </a:lnTo>
                <a:lnTo>
                  <a:pt x="1121987" y="480831"/>
                </a:lnTo>
                <a:lnTo>
                  <a:pt x="1119942" y="482123"/>
                </a:lnTo>
                <a:close/>
                <a:moveTo>
                  <a:pt x="3651338" y="473439"/>
                </a:moveTo>
                <a:lnTo>
                  <a:pt x="3649328" y="472147"/>
                </a:lnTo>
                <a:lnTo>
                  <a:pt x="3705952" y="384485"/>
                </a:lnTo>
                <a:lnTo>
                  <a:pt x="3708248" y="385957"/>
                </a:lnTo>
                <a:lnTo>
                  <a:pt x="3651338" y="473439"/>
                </a:lnTo>
                <a:close/>
                <a:moveTo>
                  <a:pt x="1164221" y="454493"/>
                </a:moveTo>
                <a:lnTo>
                  <a:pt x="1110110" y="365288"/>
                </a:lnTo>
                <a:lnTo>
                  <a:pt x="1112335" y="363925"/>
                </a:lnTo>
                <a:lnTo>
                  <a:pt x="1166374" y="453165"/>
                </a:lnTo>
                <a:lnTo>
                  <a:pt x="1164221" y="454493"/>
                </a:lnTo>
                <a:close/>
                <a:moveTo>
                  <a:pt x="3607202" y="445558"/>
                </a:moveTo>
                <a:lnTo>
                  <a:pt x="3605013" y="444195"/>
                </a:lnTo>
                <a:lnTo>
                  <a:pt x="3659627" y="355277"/>
                </a:lnTo>
                <a:lnTo>
                  <a:pt x="3661780" y="356604"/>
                </a:lnTo>
                <a:lnTo>
                  <a:pt x="3607202" y="445558"/>
                </a:lnTo>
                <a:close/>
                <a:moveTo>
                  <a:pt x="1209218" y="427904"/>
                </a:moveTo>
                <a:lnTo>
                  <a:pt x="1157224" y="337443"/>
                </a:lnTo>
                <a:lnTo>
                  <a:pt x="1159521" y="336151"/>
                </a:lnTo>
                <a:lnTo>
                  <a:pt x="1211407" y="426684"/>
                </a:lnTo>
                <a:lnTo>
                  <a:pt x="1209218" y="427904"/>
                </a:lnTo>
                <a:close/>
                <a:moveTo>
                  <a:pt x="3562240" y="418574"/>
                </a:moveTo>
                <a:lnTo>
                  <a:pt x="3560016" y="417282"/>
                </a:lnTo>
                <a:lnTo>
                  <a:pt x="3612584" y="327145"/>
                </a:lnTo>
                <a:lnTo>
                  <a:pt x="3614809" y="328436"/>
                </a:lnTo>
                <a:lnTo>
                  <a:pt x="3562240" y="418574"/>
                </a:lnTo>
                <a:close/>
                <a:moveTo>
                  <a:pt x="1254897" y="402355"/>
                </a:moveTo>
                <a:lnTo>
                  <a:pt x="1204948" y="310746"/>
                </a:lnTo>
                <a:lnTo>
                  <a:pt x="1207281" y="309454"/>
                </a:lnTo>
                <a:lnTo>
                  <a:pt x="1257014" y="401171"/>
                </a:lnTo>
                <a:lnTo>
                  <a:pt x="1254897" y="402355"/>
                </a:lnTo>
                <a:close/>
                <a:moveTo>
                  <a:pt x="3516598" y="392559"/>
                </a:moveTo>
                <a:lnTo>
                  <a:pt x="3514444" y="391375"/>
                </a:lnTo>
                <a:lnTo>
                  <a:pt x="3564968" y="300089"/>
                </a:lnTo>
                <a:lnTo>
                  <a:pt x="3567300" y="301381"/>
                </a:lnTo>
                <a:lnTo>
                  <a:pt x="3516598" y="392559"/>
                </a:lnTo>
                <a:close/>
                <a:moveTo>
                  <a:pt x="1301079" y="377919"/>
                </a:moveTo>
                <a:lnTo>
                  <a:pt x="1253354" y="285126"/>
                </a:lnTo>
                <a:lnTo>
                  <a:pt x="1255723" y="283906"/>
                </a:lnTo>
                <a:lnTo>
                  <a:pt x="1303196" y="376807"/>
                </a:lnTo>
                <a:lnTo>
                  <a:pt x="1301079" y="377919"/>
                </a:lnTo>
                <a:close/>
                <a:moveTo>
                  <a:pt x="3470452" y="367656"/>
                </a:moveTo>
                <a:lnTo>
                  <a:pt x="3468263" y="366508"/>
                </a:lnTo>
                <a:lnTo>
                  <a:pt x="3516705" y="274110"/>
                </a:lnTo>
                <a:lnTo>
                  <a:pt x="3519037" y="275330"/>
                </a:lnTo>
                <a:lnTo>
                  <a:pt x="3470452" y="367656"/>
                </a:lnTo>
                <a:close/>
                <a:moveTo>
                  <a:pt x="1347870" y="354523"/>
                </a:moveTo>
                <a:lnTo>
                  <a:pt x="1302263" y="260689"/>
                </a:lnTo>
                <a:lnTo>
                  <a:pt x="1304667" y="259505"/>
                </a:lnTo>
                <a:lnTo>
                  <a:pt x="1350059" y="353447"/>
                </a:lnTo>
                <a:lnTo>
                  <a:pt x="1347870" y="354523"/>
                </a:lnTo>
                <a:close/>
                <a:moveTo>
                  <a:pt x="3423768" y="343794"/>
                </a:moveTo>
                <a:lnTo>
                  <a:pt x="3421615" y="342718"/>
                </a:lnTo>
                <a:lnTo>
                  <a:pt x="3467832" y="249171"/>
                </a:lnTo>
                <a:lnTo>
                  <a:pt x="3470273" y="250391"/>
                </a:lnTo>
                <a:lnTo>
                  <a:pt x="3423768" y="343794"/>
                </a:lnTo>
                <a:close/>
                <a:moveTo>
                  <a:pt x="1395164" y="332240"/>
                </a:moveTo>
                <a:lnTo>
                  <a:pt x="1351781" y="237365"/>
                </a:lnTo>
                <a:lnTo>
                  <a:pt x="1354221" y="236253"/>
                </a:lnTo>
                <a:lnTo>
                  <a:pt x="1397388" y="331235"/>
                </a:lnTo>
                <a:lnTo>
                  <a:pt x="1395164" y="332240"/>
                </a:lnTo>
                <a:close/>
                <a:moveTo>
                  <a:pt x="3376582" y="321009"/>
                </a:moveTo>
                <a:lnTo>
                  <a:pt x="3374358" y="319968"/>
                </a:lnTo>
                <a:lnTo>
                  <a:pt x="3418457" y="225416"/>
                </a:lnTo>
                <a:lnTo>
                  <a:pt x="3420862" y="226529"/>
                </a:lnTo>
                <a:lnTo>
                  <a:pt x="3376582" y="321009"/>
                </a:lnTo>
                <a:close/>
                <a:moveTo>
                  <a:pt x="1443031" y="310997"/>
                </a:moveTo>
                <a:lnTo>
                  <a:pt x="1401730" y="215190"/>
                </a:lnTo>
                <a:lnTo>
                  <a:pt x="1404170" y="214149"/>
                </a:lnTo>
                <a:lnTo>
                  <a:pt x="1445256" y="310064"/>
                </a:lnTo>
                <a:lnTo>
                  <a:pt x="1443031" y="310997"/>
                </a:lnTo>
                <a:close/>
                <a:moveTo>
                  <a:pt x="3328894" y="299335"/>
                </a:moveTo>
                <a:lnTo>
                  <a:pt x="3326561" y="298295"/>
                </a:lnTo>
                <a:lnTo>
                  <a:pt x="3368509" y="202739"/>
                </a:lnTo>
                <a:lnTo>
                  <a:pt x="3370877" y="203779"/>
                </a:lnTo>
                <a:lnTo>
                  <a:pt x="3328894" y="299335"/>
                </a:lnTo>
                <a:close/>
                <a:moveTo>
                  <a:pt x="1491294" y="290903"/>
                </a:moveTo>
                <a:lnTo>
                  <a:pt x="1452253" y="194127"/>
                </a:lnTo>
                <a:lnTo>
                  <a:pt x="1454693" y="193158"/>
                </a:lnTo>
                <a:lnTo>
                  <a:pt x="1493590" y="289970"/>
                </a:lnTo>
                <a:lnTo>
                  <a:pt x="1491294" y="290903"/>
                </a:lnTo>
                <a:close/>
                <a:moveTo>
                  <a:pt x="3280452" y="278631"/>
                </a:moveTo>
                <a:lnTo>
                  <a:pt x="3278227" y="277698"/>
                </a:lnTo>
                <a:lnTo>
                  <a:pt x="3318021" y="181245"/>
                </a:lnTo>
                <a:lnTo>
                  <a:pt x="3320533" y="182285"/>
                </a:lnTo>
                <a:lnTo>
                  <a:pt x="3280452" y="278631"/>
                </a:lnTo>
                <a:close/>
                <a:moveTo>
                  <a:pt x="1540059" y="271813"/>
                </a:moveTo>
                <a:lnTo>
                  <a:pt x="1503135" y="174212"/>
                </a:lnTo>
                <a:lnTo>
                  <a:pt x="1505683" y="173243"/>
                </a:lnTo>
                <a:lnTo>
                  <a:pt x="1542284" y="270952"/>
                </a:lnTo>
                <a:lnTo>
                  <a:pt x="1540059" y="271813"/>
                </a:lnTo>
                <a:close/>
                <a:moveTo>
                  <a:pt x="3231866" y="259182"/>
                </a:moveTo>
                <a:lnTo>
                  <a:pt x="3229498" y="258249"/>
                </a:lnTo>
                <a:lnTo>
                  <a:pt x="3267068" y="160899"/>
                </a:lnTo>
                <a:lnTo>
                  <a:pt x="3269472" y="161832"/>
                </a:lnTo>
                <a:lnTo>
                  <a:pt x="3231866" y="259182"/>
                </a:lnTo>
                <a:close/>
                <a:moveTo>
                  <a:pt x="1589183" y="253872"/>
                </a:moveTo>
                <a:lnTo>
                  <a:pt x="1554484" y="155481"/>
                </a:lnTo>
                <a:lnTo>
                  <a:pt x="1556924" y="154620"/>
                </a:lnTo>
                <a:lnTo>
                  <a:pt x="1591551" y="253046"/>
                </a:lnTo>
                <a:lnTo>
                  <a:pt x="1589183" y="253872"/>
                </a:lnTo>
                <a:close/>
                <a:moveTo>
                  <a:pt x="3182599" y="240739"/>
                </a:moveTo>
                <a:lnTo>
                  <a:pt x="3180338" y="239913"/>
                </a:lnTo>
                <a:lnTo>
                  <a:pt x="3215576" y="141702"/>
                </a:lnTo>
                <a:lnTo>
                  <a:pt x="3218159" y="142635"/>
                </a:lnTo>
                <a:lnTo>
                  <a:pt x="3182599" y="240739"/>
                </a:lnTo>
                <a:close/>
                <a:moveTo>
                  <a:pt x="1638773" y="236935"/>
                </a:moveTo>
                <a:lnTo>
                  <a:pt x="1606191" y="137826"/>
                </a:lnTo>
                <a:lnTo>
                  <a:pt x="1608703" y="137001"/>
                </a:lnTo>
                <a:lnTo>
                  <a:pt x="1641141" y="236181"/>
                </a:lnTo>
                <a:lnTo>
                  <a:pt x="1638773" y="236935"/>
                </a:lnTo>
                <a:close/>
                <a:moveTo>
                  <a:pt x="3133009" y="223479"/>
                </a:moveTo>
                <a:lnTo>
                  <a:pt x="3130713" y="222725"/>
                </a:lnTo>
                <a:lnTo>
                  <a:pt x="3163725" y="123724"/>
                </a:lnTo>
                <a:lnTo>
                  <a:pt x="3166309" y="124585"/>
                </a:lnTo>
                <a:lnTo>
                  <a:pt x="3133009" y="223479"/>
                </a:lnTo>
                <a:close/>
                <a:moveTo>
                  <a:pt x="1688758" y="221075"/>
                </a:moveTo>
                <a:lnTo>
                  <a:pt x="1658221" y="121320"/>
                </a:lnTo>
                <a:lnTo>
                  <a:pt x="1660805" y="120531"/>
                </a:lnTo>
                <a:lnTo>
                  <a:pt x="1691090" y="220393"/>
                </a:lnTo>
                <a:lnTo>
                  <a:pt x="1688758" y="221075"/>
                </a:lnTo>
                <a:close/>
                <a:moveTo>
                  <a:pt x="3083024" y="207367"/>
                </a:moveTo>
                <a:lnTo>
                  <a:pt x="3080728" y="206650"/>
                </a:lnTo>
                <a:lnTo>
                  <a:pt x="3111479" y="106931"/>
                </a:lnTo>
                <a:lnTo>
                  <a:pt x="3114063" y="107721"/>
                </a:lnTo>
                <a:lnTo>
                  <a:pt x="3083024" y="207367"/>
                </a:lnTo>
                <a:close/>
                <a:moveTo>
                  <a:pt x="1739065" y="206255"/>
                </a:moveTo>
                <a:lnTo>
                  <a:pt x="1710574" y="105890"/>
                </a:lnTo>
                <a:lnTo>
                  <a:pt x="1713230" y="105137"/>
                </a:lnTo>
                <a:lnTo>
                  <a:pt x="1741326" y="205609"/>
                </a:lnTo>
                <a:lnTo>
                  <a:pt x="1739065" y="206255"/>
                </a:lnTo>
                <a:close/>
                <a:moveTo>
                  <a:pt x="1789625" y="192476"/>
                </a:moveTo>
                <a:lnTo>
                  <a:pt x="1763215" y="91537"/>
                </a:lnTo>
                <a:lnTo>
                  <a:pt x="1765870" y="90856"/>
                </a:lnTo>
                <a:lnTo>
                  <a:pt x="1791885" y="191902"/>
                </a:lnTo>
                <a:lnTo>
                  <a:pt x="1789625" y="192476"/>
                </a:lnTo>
                <a:close/>
                <a:moveTo>
                  <a:pt x="3032968" y="192476"/>
                </a:moveTo>
                <a:lnTo>
                  <a:pt x="3030563" y="191794"/>
                </a:lnTo>
                <a:lnTo>
                  <a:pt x="3059054" y="91430"/>
                </a:lnTo>
                <a:lnTo>
                  <a:pt x="3061530" y="92147"/>
                </a:lnTo>
                <a:lnTo>
                  <a:pt x="3032968" y="192476"/>
                </a:lnTo>
                <a:close/>
                <a:moveTo>
                  <a:pt x="1840506" y="179738"/>
                </a:moveTo>
                <a:lnTo>
                  <a:pt x="1816178" y="78261"/>
                </a:lnTo>
                <a:lnTo>
                  <a:pt x="1818797" y="77651"/>
                </a:lnTo>
                <a:lnTo>
                  <a:pt x="1842875" y="179163"/>
                </a:lnTo>
                <a:lnTo>
                  <a:pt x="1840506" y="179738"/>
                </a:lnTo>
                <a:close/>
                <a:moveTo>
                  <a:pt x="2982408" y="178697"/>
                </a:moveTo>
                <a:lnTo>
                  <a:pt x="2980040" y="178087"/>
                </a:lnTo>
                <a:lnTo>
                  <a:pt x="3006235" y="77077"/>
                </a:lnTo>
                <a:lnTo>
                  <a:pt x="3008782" y="77758"/>
                </a:lnTo>
                <a:lnTo>
                  <a:pt x="2982408" y="178697"/>
                </a:lnTo>
                <a:close/>
                <a:moveTo>
                  <a:pt x="1891604" y="168040"/>
                </a:moveTo>
                <a:lnTo>
                  <a:pt x="1869356" y="66096"/>
                </a:lnTo>
                <a:lnTo>
                  <a:pt x="1871832" y="65558"/>
                </a:lnTo>
                <a:lnTo>
                  <a:pt x="1894080" y="167501"/>
                </a:lnTo>
                <a:lnTo>
                  <a:pt x="1891604" y="168040"/>
                </a:lnTo>
                <a:close/>
                <a:moveTo>
                  <a:pt x="2931742" y="166102"/>
                </a:moveTo>
                <a:lnTo>
                  <a:pt x="2929230" y="165492"/>
                </a:lnTo>
                <a:lnTo>
                  <a:pt x="2953200" y="63943"/>
                </a:lnTo>
                <a:lnTo>
                  <a:pt x="2955640" y="64517"/>
                </a:lnTo>
                <a:lnTo>
                  <a:pt x="2931742" y="166102"/>
                </a:lnTo>
                <a:close/>
                <a:moveTo>
                  <a:pt x="1943060" y="157311"/>
                </a:moveTo>
                <a:lnTo>
                  <a:pt x="1922714" y="54973"/>
                </a:lnTo>
                <a:lnTo>
                  <a:pt x="1925298" y="54470"/>
                </a:lnTo>
                <a:lnTo>
                  <a:pt x="1945464" y="156844"/>
                </a:lnTo>
                <a:lnTo>
                  <a:pt x="1943060" y="157311"/>
                </a:lnTo>
                <a:close/>
                <a:moveTo>
                  <a:pt x="2880573" y="154620"/>
                </a:moveTo>
                <a:lnTo>
                  <a:pt x="2878204" y="154117"/>
                </a:lnTo>
                <a:lnTo>
                  <a:pt x="2899662" y="51994"/>
                </a:lnTo>
                <a:lnTo>
                  <a:pt x="2902282" y="52533"/>
                </a:lnTo>
                <a:lnTo>
                  <a:pt x="2880573" y="154620"/>
                </a:lnTo>
                <a:close/>
                <a:moveTo>
                  <a:pt x="1994588" y="147622"/>
                </a:moveTo>
                <a:lnTo>
                  <a:pt x="1976287" y="44890"/>
                </a:lnTo>
                <a:lnTo>
                  <a:pt x="1978799" y="44459"/>
                </a:lnTo>
                <a:lnTo>
                  <a:pt x="1997100" y="147192"/>
                </a:lnTo>
                <a:lnTo>
                  <a:pt x="1994588" y="147622"/>
                </a:lnTo>
                <a:close/>
                <a:moveTo>
                  <a:pt x="2829296" y="144321"/>
                </a:moveTo>
                <a:lnTo>
                  <a:pt x="2826892" y="143855"/>
                </a:lnTo>
                <a:lnTo>
                  <a:pt x="2846125" y="41301"/>
                </a:lnTo>
                <a:lnTo>
                  <a:pt x="2848709" y="41804"/>
                </a:lnTo>
                <a:lnTo>
                  <a:pt x="2829296" y="144321"/>
                </a:lnTo>
                <a:close/>
                <a:moveTo>
                  <a:pt x="2046403" y="138867"/>
                </a:moveTo>
                <a:lnTo>
                  <a:pt x="2030004" y="35811"/>
                </a:lnTo>
                <a:lnTo>
                  <a:pt x="2032623" y="35381"/>
                </a:lnTo>
                <a:lnTo>
                  <a:pt x="2048843" y="138436"/>
                </a:lnTo>
                <a:lnTo>
                  <a:pt x="2046403" y="138867"/>
                </a:lnTo>
                <a:close/>
                <a:moveTo>
                  <a:pt x="2777804" y="135243"/>
                </a:moveTo>
                <a:lnTo>
                  <a:pt x="2775292" y="134812"/>
                </a:lnTo>
                <a:lnTo>
                  <a:pt x="2792265" y="31864"/>
                </a:lnTo>
                <a:lnTo>
                  <a:pt x="2794777" y="32295"/>
                </a:lnTo>
                <a:lnTo>
                  <a:pt x="2777804" y="135243"/>
                </a:lnTo>
                <a:close/>
                <a:moveTo>
                  <a:pt x="2098397" y="131080"/>
                </a:moveTo>
                <a:lnTo>
                  <a:pt x="2083864" y="27773"/>
                </a:lnTo>
                <a:lnTo>
                  <a:pt x="2086484" y="27415"/>
                </a:lnTo>
                <a:lnTo>
                  <a:pt x="2100801" y="130757"/>
                </a:lnTo>
                <a:lnTo>
                  <a:pt x="2098397" y="131080"/>
                </a:lnTo>
                <a:close/>
                <a:moveTo>
                  <a:pt x="2725953" y="127277"/>
                </a:moveTo>
                <a:lnTo>
                  <a:pt x="2723621" y="126954"/>
                </a:lnTo>
                <a:lnTo>
                  <a:pt x="2738153" y="23647"/>
                </a:lnTo>
                <a:lnTo>
                  <a:pt x="2740845" y="24042"/>
                </a:lnTo>
                <a:lnTo>
                  <a:pt x="2725953" y="127277"/>
                </a:lnTo>
                <a:close/>
                <a:moveTo>
                  <a:pt x="2150499" y="124263"/>
                </a:moveTo>
                <a:lnTo>
                  <a:pt x="2137868" y="20704"/>
                </a:lnTo>
                <a:lnTo>
                  <a:pt x="2140488" y="20381"/>
                </a:lnTo>
                <a:lnTo>
                  <a:pt x="2152903" y="123975"/>
                </a:lnTo>
                <a:lnTo>
                  <a:pt x="2150499" y="124263"/>
                </a:lnTo>
                <a:close/>
                <a:moveTo>
                  <a:pt x="2674210" y="120531"/>
                </a:moveTo>
                <a:lnTo>
                  <a:pt x="2671662" y="120244"/>
                </a:lnTo>
                <a:lnTo>
                  <a:pt x="2683898" y="16614"/>
                </a:lnTo>
                <a:lnTo>
                  <a:pt x="2686446" y="16901"/>
                </a:lnTo>
                <a:lnTo>
                  <a:pt x="2674210" y="120531"/>
                </a:lnTo>
                <a:close/>
                <a:moveTo>
                  <a:pt x="2202745" y="118378"/>
                </a:moveTo>
                <a:lnTo>
                  <a:pt x="2191980" y="14604"/>
                </a:lnTo>
                <a:lnTo>
                  <a:pt x="2194599" y="14353"/>
                </a:lnTo>
                <a:lnTo>
                  <a:pt x="2205185" y="118162"/>
                </a:lnTo>
                <a:lnTo>
                  <a:pt x="2202745" y="118378"/>
                </a:lnTo>
                <a:close/>
                <a:moveTo>
                  <a:pt x="2622108" y="114933"/>
                </a:moveTo>
                <a:lnTo>
                  <a:pt x="2619668" y="114718"/>
                </a:lnTo>
                <a:lnTo>
                  <a:pt x="2629464" y="10837"/>
                </a:lnTo>
                <a:lnTo>
                  <a:pt x="2632119" y="11088"/>
                </a:lnTo>
                <a:lnTo>
                  <a:pt x="2622108" y="114933"/>
                </a:lnTo>
                <a:close/>
                <a:moveTo>
                  <a:pt x="2255134" y="113390"/>
                </a:moveTo>
                <a:lnTo>
                  <a:pt x="2246091" y="9437"/>
                </a:lnTo>
                <a:lnTo>
                  <a:pt x="2248531" y="9222"/>
                </a:lnTo>
                <a:lnTo>
                  <a:pt x="2257574" y="113175"/>
                </a:lnTo>
                <a:lnTo>
                  <a:pt x="2255134" y="113390"/>
                </a:lnTo>
                <a:close/>
                <a:moveTo>
                  <a:pt x="2570042" y="110519"/>
                </a:moveTo>
                <a:lnTo>
                  <a:pt x="2567494" y="110340"/>
                </a:lnTo>
                <a:lnTo>
                  <a:pt x="2575030" y="6280"/>
                </a:lnTo>
                <a:lnTo>
                  <a:pt x="2577577" y="6459"/>
                </a:lnTo>
                <a:lnTo>
                  <a:pt x="2570042" y="110519"/>
                </a:lnTo>
                <a:close/>
                <a:moveTo>
                  <a:pt x="2307558" y="109335"/>
                </a:moveTo>
                <a:lnTo>
                  <a:pt x="2300382" y="5239"/>
                </a:lnTo>
                <a:lnTo>
                  <a:pt x="2303001" y="5060"/>
                </a:lnTo>
                <a:lnTo>
                  <a:pt x="2309963" y="109156"/>
                </a:lnTo>
                <a:lnTo>
                  <a:pt x="2307558" y="109335"/>
                </a:lnTo>
                <a:close/>
                <a:moveTo>
                  <a:pt x="2517761" y="107290"/>
                </a:moveTo>
                <a:lnTo>
                  <a:pt x="2515285" y="107182"/>
                </a:lnTo>
                <a:lnTo>
                  <a:pt x="2520380" y="2978"/>
                </a:lnTo>
                <a:lnTo>
                  <a:pt x="2522784" y="3086"/>
                </a:lnTo>
                <a:lnTo>
                  <a:pt x="2517761" y="107290"/>
                </a:lnTo>
                <a:close/>
                <a:moveTo>
                  <a:pt x="2360163" y="106142"/>
                </a:moveTo>
                <a:lnTo>
                  <a:pt x="2354673" y="1938"/>
                </a:lnTo>
                <a:lnTo>
                  <a:pt x="2357400" y="1794"/>
                </a:lnTo>
                <a:lnTo>
                  <a:pt x="2362531" y="105998"/>
                </a:lnTo>
                <a:lnTo>
                  <a:pt x="2360163" y="106142"/>
                </a:lnTo>
                <a:close/>
                <a:moveTo>
                  <a:pt x="2465408" y="105209"/>
                </a:moveTo>
                <a:lnTo>
                  <a:pt x="2462967" y="105137"/>
                </a:lnTo>
                <a:lnTo>
                  <a:pt x="2465802" y="825"/>
                </a:lnTo>
                <a:lnTo>
                  <a:pt x="2468457" y="897"/>
                </a:lnTo>
                <a:lnTo>
                  <a:pt x="2465408" y="105209"/>
                </a:lnTo>
                <a:close/>
                <a:moveTo>
                  <a:pt x="2413126" y="104348"/>
                </a:moveTo>
                <a:lnTo>
                  <a:pt x="2410578" y="104348"/>
                </a:lnTo>
                <a:lnTo>
                  <a:pt x="2411152" y="0"/>
                </a:lnTo>
                <a:lnTo>
                  <a:pt x="2413700" y="0"/>
                </a:lnTo>
                <a:lnTo>
                  <a:pt x="2413126" y="1043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7"/>
            </p:custDataLst>
          </p:nvPr>
        </p:nvSpPr>
        <p:spPr>
          <a:xfrm>
            <a:off x="6483350" y="1061085"/>
            <a:ext cx="4727575" cy="4737100"/>
          </a:xfrm>
          <a:custGeom>
            <a:avLst/>
            <a:gdLst>
              <a:gd name="connsiteX0" fmla="*/ 2627757 w 5367453"/>
              <a:gd name="connsiteY0" fmla="*/ 5378360 h 5378395"/>
              <a:gd name="connsiteX1" fmla="*/ 2597400 w 5367453"/>
              <a:gd name="connsiteY1" fmla="*/ 5344630 h 5378395"/>
              <a:gd name="connsiteX2" fmla="*/ 2597400 w 5367453"/>
              <a:gd name="connsiteY2" fmla="*/ 5344630 h 5378395"/>
              <a:gd name="connsiteX3" fmla="*/ 2631130 w 5367453"/>
              <a:gd name="connsiteY3" fmla="*/ 5314273 h 5378395"/>
              <a:gd name="connsiteX4" fmla="*/ 2631130 w 5367453"/>
              <a:gd name="connsiteY4" fmla="*/ 5314273 h 5378395"/>
              <a:gd name="connsiteX5" fmla="*/ 2661487 w 5367453"/>
              <a:gd name="connsiteY5" fmla="*/ 5348003 h 5378395"/>
              <a:gd name="connsiteX6" fmla="*/ 2661487 w 5367453"/>
              <a:gd name="connsiteY6" fmla="*/ 5348003 h 5378395"/>
              <a:gd name="connsiteX7" fmla="*/ 2629479 w 5367453"/>
              <a:gd name="connsiteY7" fmla="*/ 5378396 h 5378395"/>
              <a:gd name="connsiteX8" fmla="*/ 2629479 w 5367453"/>
              <a:gd name="connsiteY8" fmla="*/ 5378396 h 5378395"/>
              <a:gd name="connsiteX9" fmla="*/ 2627757 w 5367453"/>
              <a:gd name="connsiteY9" fmla="*/ 5378360 h 5378395"/>
              <a:gd name="connsiteX10" fmla="*/ 2789338 w 5367453"/>
              <a:gd name="connsiteY10" fmla="*/ 5346245 h 5378395"/>
              <a:gd name="connsiteX11" fmla="*/ 2819623 w 5367453"/>
              <a:gd name="connsiteY11" fmla="*/ 5312479 h 5378395"/>
              <a:gd name="connsiteX12" fmla="*/ 2819623 w 5367453"/>
              <a:gd name="connsiteY12" fmla="*/ 5312479 h 5378395"/>
              <a:gd name="connsiteX13" fmla="*/ 2853389 w 5367453"/>
              <a:gd name="connsiteY13" fmla="*/ 5342764 h 5378395"/>
              <a:gd name="connsiteX14" fmla="*/ 2853389 w 5367453"/>
              <a:gd name="connsiteY14" fmla="*/ 5342764 h 5378395"/>
              <a:gd name="connsiteX15" fmla="*/ 2823068 w 5367453"/>
              <a:gd name="connsiteY15" fmla="*/ 5376566 h 5378395"/>
              <a:gd name="connsiteX16" fmla="*/ 2823068 w 5367453"/>
              <a:gd name="connsiteY16" fmla="*/ 5376566 h 5378395"/>
              <a:gd name="connsiteX17" fmla="*/ 2821309 w 5367453"/>
              <a:gd name="connsiteY17" fmla="*/ 5376602 h 5378395"/>
              <a:gd name="connsiteX18" fmla="*/ 2821309 w 5367453"/>
              <a:gd name="connsiteY18" fmla="*/ 5376602 h 5378395"/>
              <a:gd name="connsiteX19" fmla="*/ 2789338 w 5367453"/>
              <a:gd name="connsiteY19" fmla="*/ 5346245 h 5378395"/>
              <a:gd name="connsiteX20" fmla="*/ 2434671 w 5367453"/>
              <a:gd name="connsiteY20" fmla="*/ 5363002 h 5378395"/>
              <a:gd name="connsiteX21" fmla="*/ 2406216 w 5367453"/>
              <a:gd name="connsiteY21" fmla="*/ 5327693 h 5378395"/>
              <a:gd name="connsiteX22" fmla="*/ 2406216 w 5367453"/>
              <a:gd name="connsiteY22" fmla="*/ 5327693 h 5378395"/>
              <a:gd name="connsiteX23" fmla="*/ 2441525 w 5367453"/>
              <a:gd name="connsiteY23" fmla="*/ 5299238 h 5378395"/>
              <a:gd name="connsiteX24" fmla="*/ 2441525 w 5367453"/>
              <a:gd name="connsiteY24" fmla="*/ 5299238 h 5378395"/>
              <a:gd name="connsiteX25" fmla="*/ 2469980 w 5367453"/>
              <a:gd name="connsiteY25" fmla="*/ 5334547 h 5378395"/>
              <a:gd name="connsiteX26" fmla="*/ 2469980 w 5367453"/>
              <a:gd name="connsiteY26" fmla="*/ 5334547 h 5378395"/>
              <a:gd name="connsiteX27" fmla="*/ 2438116 w 5367453"/>
              <a:gd name="connsiteY27" fmla="*/ 5363217 h 5378395"/>
              <a:gd name="connsiteX28" fmla="*/ 2438116 w 5367453"/>
              <a:gd name="connsiteY28" fmla="*/ 5363217 h 5378395"/>
              <a:gd name="connsiteX29" fmla="*/ 2434671 w 5367453"/>
              <a:gd name="connsiteY29" fmla="*/ 5363002 h 5378395"/>
              <a:gd name="connsiteX30" fmla="*/ 2980701 w 5367453"/>
              <a:gd name="connsiteY30" fmla="*/ 5331353 h 5378395"/>
              <a:gd name="connsiteX31" fmla="*/ 3008511 w 5367453"/>
              <a:gd name="connsiteY31" fmla="*/ 5295506 h 5378395"/>
              <a:gd name="connsiteX32" fmla="*/ 3008511 w 5367453"/>
              <a:gd name="connsiteY32" fmla="*/ 5295506 h 5378395"/>
              <a:gd name="connsiteX33" fmla="*/ 3044393 w 5367453"/>
              <a:gd name="connsiteY33" fmla="*/ 5323316 h 5378395"/>
              <a:gd name="connsiteX34" fmla="*/ 3044393 w 5367453"/>
              <a:gd name="connsiteY34" fmla="*/ 5323316 h 5378395"/>
              <a:gd name="connsiteX35" fmla="*/ 3016584 w 5367453"/>
              <a:gd name="connsiteY35" fmla="*/ 5359163 h 5378395"/>
              <a:gd name="connsiteX36" fmla="*/ 3016584 w 5367453"/>
              <a:gd name="connsiteY36" fmla="*/ 5359163 h 5378395"/>
              <a:gd name="connsiteX37" fmla="*/ 3016548 w 5367453"/>
              <a:gd name="connsiteY37" fmla="*/ 5359163 h 5378395"/>
              <a:gd name="connsiteX38" fmla="*/ 3016548 w 5367453"/>
              <a:gd name="connsiteY38" fmla="*/ 5359163 h 5378395"/>
              <a:gd name="connsiteX39" fmla="*/ 3012494 w 5367453"/>
              <a:gd name="connsiteY39" fmla="*/ 5359414 h 5378395"/>
              <a:gd name="connsiteX40" fmla="*/ 3012494 w 5367453"/>
              <a:gd name="connsiteY40" fmla="*/ 5359414 h 5378395"/>
              <a:gd name="connsiteX41" fmla="*/ 2980701 w 5367453"/>
              <a:gd name="connsiteY41" fmla="*/ 5331353 h 5378395"/>
              <a:gd name="connsiteX42" fmla="*/ 2242662 w 5367453"/>
              <a:gd name="connsiteY42" fmla="*/ 5336879 h 5378395"/>
              <a:gd name="connsiteX43" fmla="*/ 2216287 w 5367453"/>
              <a:gd name="connsiteY43" fmla="*/ 5299992 h 5378395"/>
              <a:gd name="connsiteX44" fmla="*/ 2216287 w 5367453"/>
              <a:gd name="connsiteY44" fmla="*/ 5299992 h 5378395"/>
              <a:gd name="connsiteX45" fmla="*/ 2253175 w 5367453"/>
              <a:gd name="connsiteY45" fmla="*/ 5273618 h 5378395"/>
              <a:gd name="connsiteX46" fmla="*/ 2253175 w 5367453"/>
              <a:gd name="connsiteY46" fmla="*/ 5273618 h 5378395"/>
              <a:gd name="connsiteX47" fmla="*/ 2279549 w 5367453"/>
              <a:gd name="connsiteY47" fmla="*/ 5310505 h 5378395"/>
              <a:gd name="connsiteX48" fmla="*/ 2279549 w 5367453"/>
              <a:gd name="connsiteY48" fmla="*/ 5310505 h 5378395"/>
              <a:gd name="connsiteX49" fmla="*/ 2247936 w 5367453"/>
              <a:gd name="connsiteY49" fmla="*/ 5337345 h 5378395"/>
              <a:gd name="connsiteX50" fmla="*/ 2247936 w 5367453"/>
              <a:gd name="connsiteY50" fmla="*/ 5337345 h 5378395"/>
              <a:gd name="connsiteX51" fmla="*/ 2242662 w 5367453"/>
              <a:gd name="connsiteY51" fmla="*/ 5336879 h 5378395"/>
              <a:gd name="connsiteX52" fmla="*/ 3170558 w 5367453"/>
              <a:gd name="connsiteY52" fmla="*/ 5302755 h 5378395"/>
              <a:gd name="connsiteX53" fmla="*/ 3195676 w 5367453"/>
              <a:gd name="connsiteY53" fmla="*/ 5265006 h 5378395"/>
              <a:gd name="connsiteX54" fmla="*/ 3195676 w 5367453"/>
              <a:gd name="connsiteY54" fmla="*/ 5265006 h 5378395"/>
              <a:gd name="connsiteX55" fmla="*/ 3233461 w 5367453"/>
              <a:gd name="connsiteY55" fmla="*/ 5290124 h 5378395"/>
              <a:gd name="connsiteX56" fmla="*/ 3233461 w 5367453"/>
              <a:gd name="connsiteY56" fmla="*/ 5290124 h 5378395"/>
              <a:gd name="connsiteX57" fmla="*/ 3208343 w 5367453"/>
              <a:gd name="connsiteY57" fmla="*/ 5327873 h 5378395"/>
              <a:gd name="connsiteX58" fmla="*/ 3208343 w 5367453"/>
              <a:gd name="connsiteY58" fmla="*/ 5327873 h 5378395"/>
              <a:gd name="connsiteX59" fmla="*/ 3201955 w 5367453"/>
              <a:gd name="connsiteY59" fmla="*/ 5328554 h 5378395"/>
              <a:gd name="connsiteX60" fmla="*/ 3201955 w 5367453"/>
              <a:gd name="connsiteY60" fmla="*/ 5328554 h 5378395"/>
              <a:gd name="connsiteX61" fmla="*/ 3170558 w 5367453"/>
              <a:gd name="connsiteY61" fmla="*/ 5302755 h 5378395"/>
              <a:gd name="connsiteX62" fmla="*/ 2052446 w 5367453"/>
              <a:gd name="connsiteY62" fmla="*/ 5299310 h 5378395"/>
              <a:gd name="connsiteX63" fmla="*/ 2028405 w 5367453"/>
              <a:gd name="connsiteY63" fmla="*/ 5260843 h 5378395"/>
              <a:gd name="connsiteX64" fmla="*/ 2028405 w 5367453"/>
              <a:gd name="connsiteY64" fmla="*/ 5260843 h 5378395"/>
              <a:gd name="connsiteX65" fmla="*/ 2066871 w 5367453"/>
              <a:gd name="connsiteY65" fmla="*/ 5236802 h 5378395"/>
              <a:gd name="connsiteX66" fmla="*/ 2066871 w 5367453"/>
              <a:gd name="connsiteY66" fmla="*/ 5236802 h 5378395"/>
              <a:gd name="connsiteX67" fmla="*/ 2090913 w 5367453"/>
              <a:gd name="connsiteY67" fmla="*/ 5275232 h 5378395"/>
              <a:gd name="connsiteX68" fmla="*/ 2090913 w 5367453"/>
              <a:gd name="connsiteY68" fmla="*/ 5275232 h 5378395"/>
              <a:gd name="connsiteX69" fmla="*/ 2059694 w 5367453"/>
              <a:gd name="connsiteY69" fmla="*/ 5300171 h 5378395"/>
              <a:gd name="connsiteX70" fmla="*/ 2059694 w 5367453"/>
              <a:gd name="connsiteY70" fmla="*/ 5300171 h 5378395"/>
              <a:gd name="connsiteX71" fmla="*/ 2052446 w 5367453"/>
              <a:gd name="connsiteY71" fmla="*/ 5299310 h 5378395"/>
              <a:gd name="connsiteX72" fmla="*/ 3357831 w 5367453"/>
              <a:gd name="connsiteY72" fmla="*/ 5260449 h 5378395"/>
              <a:gd name="connsiteX73" fmla="*/ 3380150 w 5367453"/>
              <a:gd name="connsiteY73" fmla="*/ 5220941 h 5378395"/>
              <a:gd name="connsiteX74" fmla="*/ 3380150 w 5367453"/>
              <a:gd name="connsiteY74" fmla="*/ 5220941 h 5378395"/>
              <a:gd name="connsiteX75" fmla="*/ 3419621 w 5367453"/>
              <a:gd name="connsiteY75" fmla="*/ 5243261 h 5378395"/>
              <a:gd name="connsiteX76" fmla="*/ 3419621 w 5367453"/>
              <a:gd name="connsiteY76" fmla="*/ 5243261 h 5378395"/>
              <a:gd name="connsiteX77" fmla="*/ 3397302 w 5367453"/>
              <a:gd name="connsiteY77" fmla="*/ 5282732 h 5378395"/>
              <a:gd name="connsiteX78" fmla="*/ 3397302 w 5367453"/>
              <a:gd name="connsiteY78" fmla="*/ 5282732 h 5378395"/>
              <a:gd name="connsiteX79" fmla="*/ 3397302 w 5367453"/>
              <a:gd name="connsiteY79" fmla="*/ 5282732 h 5378395"/>
              <a:gd name="connsiteX80" fmla="*/ 3397302 w 5367453"/>
              <a:gd name="connsiteY80" fmla="*/ 5282732 h 5378395"/>
              <a:gd name="connsiteX81" fmla="*/ 3388690 w 5367453"/>
              <a:gd name="connsiteY81" fmla="*/ 5283880 h 5378395"/>
              <a:gd name="connsiteX82" fmla="*/ 3388690 w 5367453"/>
              <a:gd name="connsiteY82" fmla="*/ 5283880 h 5378395"/>
              <a:gd name="connsiteX83" fmla="*/ 3357831 w 5367453"/>
              <a:gd name="connsiteY83" fmla="*/ 5260449 h 5378395"/>
              <a:gd name="connsiteX84" fmla="*/ 1864886 w 5367453"/>
              <a:gd name="connsiteY84" fmla="*/ 5249720 h 5378395"/>
              <a:gd name="connsiteX85" fmla="*/ 1864886 w 5367453"/>
              <a:gd name="connsiteY85" fmla="*/ 5249720 h 5378395"/>
              <a:gd name="connsiteX86" fmla="*/ 1864886 w 5367453"/>
              <a:gd name="connsiteY86" fmla="*/ 5249720 h 5378395"/>
              <a:gd name="connsiteX87" fmla="*/ 1843392 w 5367453"/>
              <a:gd name="connsiteY87" fmla="*/ 5209782 h 5378395"/>
              <a:gd name="connsiteX88" fmla="*/ 1843392 w 5367453"/>
              <a:gd name="connsiteY88" fmla="*/ 5209782 h 5378395"/>
              <a:gd name="connsiteX89" fmla="*/ 1883330 w 5367453"/>
              <a:gd name="connsiteY89" fmla="*/ 5188252 h 5378395"/>
              <a:gd name="connsiteX90" fmla="*/ 1883330 w 5367453"/>
              <a:gd name="connsiteY90" fmla="*/ 5188252 h 5378395"/>
              <a:gd name="connsiteX91" fmla="*/ 1904824 w 5367453"/>
              <a:gd name="connsiteY91" fmla="*/ 5228190 h 5378395"/>
              <a:gd name="connsiteX92" fmla="*/ 1904824 w 5367453"/>
              <a:gd name="connsiteY92" fmla="*/ 5228190 h 5378395"/>
              <a:gd name="connsiteX93" fmla="*/ 1874144 w 5367453"/>
              <a:gd name="connsiteY93" fmla="*/ 5251047 h 5378395"/>
              <a:gd name="connsiteX94" fmla="*/ 1874144 w 5367453"/>
              <a:gd name="connsiteY94" fmla="*/ 5251047 h 5378395"/>
              <a:gd name="connsiteX95" fmla="*/ 1864886 w 5367453"/>
              <a:gd name="connsiteY95" fmla="*/ 5249720 h 5378395"/>
              <a:gd name="connsiteX96" fmla="*/ 3541480 w 5367453"/>
              <a:gd name="connsiteY96" fmla="*/ 5204615 h 5378395"/>
              <a:gd name="connsiteX97" fmla="*/ 3560892 w 5367453"/>
              <a:gd name="connsiteY97" fmla="*/ 5163601 h 5378395"/>
              <a:gd name="connsiteX98" fmla="*/ 3560892 w 5367453"/>
              <a:gd name="connsiteY98" fmla="*/ 5163601 h 5378395"/>
              <a:gd name="connsiteX99" fmla="*/ 3601906 w 5367453"/>
              <a:gd name="connsiteY99" fmla="*/ 5183013 h 5378395"/>
              <a:gd name="connsiteX100" fmla="*/ 3601906 w 5367453"/>
              <a:gd name="connsiteY100" fmla="*/ 5183013 h 5378395"/>
              <a:gd name="connsiteX101" fmla="*/ 3582494 w 5367453"/>
              <a:gd name="connsiteY101" fmla="*/ 5224027 h 5378395"/>
              <a:gd name="connsiteX102" fmla="*/ 3582494 w 5367453"/>
              <a:gd name="connsiteY102" fmla="*/ 5224027 h 5378395"/>
              <a:gd name="connsiteX103" fmla="*/ 3582494 w 5367453"/>
              <a:gd name="connsiteY103" fmla="*/ 5224027 h 5378395"/>
              <a:gd name="connsiteX104" fmla="*/ 3582494 w 5367453"/>
              <a:gd name="connsiteY104" fmla="*/ 5224027 h 5378395"/>
              <a:gd name="connsiteX105" fmla="*/ 3571693 w 5367453"/>
              <a:gd name="connsiteY105" fmla="*/ 5225893 h 5378395"/>
              <a:gd name="connsiteX106" fmla="*/ 3571693 w 5367453"/>
              <a:gd name="connsiteY106" fmla="*/ 5225893 h 5378395"/>
              <a:gd name="connsiteX107" fmla="*/ 3541480 w 5367453"/>
              <a:gd name="connsiteY107" fmla="*/ 5204615 h 5378395"/>
              <a:gd name="connsiteX108" fmla="*/ 1680986 w 5367453"/>
              <a:gd name="connsiteY108" fmla="*/ 5187714 h 5378395"/>
              <a:gd name="connsiteX109" fmla="*/ 1680986 w 5367453"/>
              <a:gd name="connsiteY109" fmla="*/ 5187714 h 5378395"/>
              <a:gd name="connsiteX110" fmla="*/ 1680986 w 5367453"/>
              <a:gd name="connsiteY110" fmla="*/ 5187714 h 5378395"/>
              <a:gd name="connsiteX111" fmla="*/ 1662219 w 5367453"/>
              <a:gd name="connsiteY111" fmla="*/ 5146413 h 5378395"/>
              <a:gd name="connsiteX112" fmla="*/ 1662219 w 5367453"/>
              <a:gd name="connsiteY112" fmla="*/ 5146413 h 5378395"/>
              <a:gd name="connsiteX113" fmla="*/ 1703521 w 5367453"/>
              <a:gd name="connsiteY113" fmla="*/ 5127646 h 5378395"/>
              <a:gd name="connsiteX114" fmla="*/ 1703521 w 5367453"/>
              <a:gd name="connsiteY114" fmla="*/ 5127646 h 5378395"/>
              <a:gd name="connsiteX115" fmla="*/ 1722287 w 5367453"/>
              <a:gd name="connsiteY115" fmla="*/ 5168947 h 5378395"/>
              <a:gd name="connsiteX116" fmla="*/ 1722287 w 5367453"/>
              <a:gd name="connsiteY116" fmla="*/ 5168947 h 5378395"/>
              <a:gd name="connsiteX117" fmla="*/ 1692253 w 5367453"/>
              <a:gd name="connsiteY117" fmla="*/ 5189759 h 5378395"/>
              <a:gd name="connsiteX118" fmla="*/ 1692253 w 5367453"/>
              <a:gd name="connsiteY118" fmla="*/ 5189759 h 5378395"/>
              <a:gd name="connsiteX119" fmla="*/ 1680986 w 5367453"/>
              <a:gd name="connsiteY119" fmla="*/ 5187714 h 5378395"/>
              <a:gd name="connsiteX120" fmla="*/ 3720464 w 5367453"/>
              <a:gd name="connsiteY120" fmla="*/ 5135684 h 5378395"/>
              <a:gd name="connsiteX121" fmla="*/ 3736862 w 5367453"/>
              <a:gd name="connsiteY121" fmla="*/ 5093378 h 5378395"/>
              <a:gd name="connsiteX122" fmla="*/ 3736862 w 5367453"/>
              <a:gd name="connsiteY122" fmla="*/ 5093378 h 5378395"/>
              <a:gd name="connsiteX123" fmla="*/ 3779168 w 5367453"/>
              <a:gd name="connsiteY123" fmla="*/ 5109776 h 5378395"/>
              <a:gd name="connsiteX124" fmla="*/ 3779168 w 5367453"/>
              <a:gd name="connsiteY124" fmla="*/ 5109776 h 5378395"/>
              <a:gd name="connsiteX125" fmla="*/ 3762769 w 5367453"/>
              <a:gd name="connsiteY125" fmla="*/ 5152082 h 5378395"/>
              <a:gd name="connsiteX126" fmla="*/ 3762769 w 5367453"/>
              <a:gd name="connsiteY126" fmla="*/ 5152082 h 5378395"/>
              <a:gd name="connsiteX127" fmla="*/ 3749816 w 5367453"/>
              <a:gd name="connsiteY127" fmla="*/ 5154809 h 5378395"/>
              <a:gd name="connsiteX128" fmla="*/ 3749816 w 5367453"/>
              <a:gd name="connsiteY128" fmla="*/ 5154809 h 5378395"/>
              <a:gd name="connsiteX129" fmla="*/ 3720464 w 5367453"/>
              <a:gd name="connsiteY129" fmla="*/ 5135684 h 5378395"/>
              <a:gd name="connsiteX130" fmla="*/ 1501751 w 5367453"/>
              <a:gd name="connsiteY130" fmla="*/ 5113006 h 5378395"/>
              <a:gd name="connsiteX131" fmla="*/ 1485998 w 5367453"/>
              <a:gd name="connsiteY131" fmla="*/ 5070413 h 5378395"/>
              <a:gd name="connsiteX132" fmla="*/ 1485998 w 5367453"/>
              <a:gd name="connsiteY132" fmla="*/ 5070413 h 5378395"/>
              <a:gd name="connsiteX133" fmla="*/ 1528591 w 5367453"/>
              <a:gd name="connsiteY133" fmla="*/ 5054696 h 5378395"/>
              <a:gd name="connsiteX134" fmla="*/ 1528591 w 5367453"/>
              <a:gd name="connsiteY134" fmla="*/ 5054696 h 5378395"/>
              <a:gd name="connsiteX135" fmla="*/ 1544308 w 5367453"/>
              <a:gd name="connsiteY135" fmla="*/ 5097253 h 5378395"/>
              <a:gd name="connsiteX136" fmla="*/ 1544308 w 5367453"/>
              <a:gd name="connsiteY136" fmla="*/ 5097253 h 5378395"/>
              <a:gd name="connsiteX137" fmla="*/ 1515135 w 5367453"/>
              <a:gd name="connsiteY137" fmla="*/ 5115948 h 5378395"/>
              <a:gd name="connsiteX138" fmla="*/ 1515135 w 5367453"/>
              <a:gd name="connsiteY138" fmla="*/ 5115948 h 5378395"/>
              <a:gd name="connsiteX139" fmla="*/ 1501751 w 5367453"/>
              <a:gd name="connsiteY139" fmla="*/ 5113006 h 5378395"/>
              <a:gd name="connsiteX140" fmla="*/ 3893993 w 5367453"/>
              <a:gd name="connsiteY140" fmla="*/ 5053978 h 5378395"/>
              <a:gd name="connsiteX141" fmla="*/ 3907306 w 5367453"/>
              <a:gd name="connsiteY141" fmla="*/ 5010560 h 5378395"/>
              <a:gd name="connsiteX142" fmla="*/ 3907306 w 5367453"/>
              <a:gd name="connsiteY142" fmla="*/ 5010560 h 5378395"/>
              <a:gd name="connsiteX143" fmla="*/ 3950688 w 5367453"/>
              <a:gd name="connsiteY143" fmla="*/ 5023836 h 5378395"/>
              <a:gd name="connsiteX144" fmla="*/ 3950688 w 5367453"/>
              <a:gd name="connsiteY144" fmla="*/ 5023836 h 5378395"/>
              <a:gd name="connsiteX145" fmla="*/ 3937412 w 5367453"/>
              <a:gd name="connsiteY145" fmla="*/ 5067255 h 5378395"/>
              <a:gd name="connsiteX146" fmla="*/ 3937412 w 5367453"/>
              <a:gd name="connsiteY146" fmla="*/ 5067255 h 5378395"/>
              <a:gd name="connsiteX147" fmla="*/ 3937412 w 5367453"/>
              <a:gd name="connsiteY147" fmla="*/ 5067255 h 5378395"/>
              <a:gd name="connsiteX148" fmla="*/ 3937412 w 5367453"/>
              <a:gd name="connsiteY148" fmla="*/ 5067255 h 5378395"/>
              <a:gd name="connsiteX149" fmla="*/ 3922376 w 5367453"/>
              <a:gd name="connsiteY149" fmla="*/ 5071023 h 5378395"/>
              <a:gd name="connsiteX150" fmla="*/ 3922376 w 5367453"/>
              <a:gd name="connsiteY150" fmla="*/ 5071023 h 5378395"/>
              <a:gd name="connsiteX151" fmla="*/ 3893993 w 5367453"/>
              <a:gd name="connsiteY151" fmla="*/ 5053978 h 5378395"/>
              <a:gd name="connsiteX152" fmla="*/ 1328329 w 5367453"/>
              <a:gd name="connsiteY152" fmla="*/ 5025380 h 5378395"/>
              <a:gd name="connsiteX153" fmla="*/ 1328329 w 5367453"/>
              <a:gd name="connsiteY153" fmla="*/ 5025380 h 5378395"/>
              <a:gd name="connsiteX154" fmla="*/ 1328329 w 5367453"/>
              <a:gd name="connsiteY154" fmla="*/ 5025380 h 5378395"/>
              <a:gd name="connsiteX155" fmla="*/ 1315770 w 5367453"/>
              <a:gd name="connsiteY155" fmla="*/ 4981782 h 5378395"/>
              <a:gd name="connsiteX156" fmla="*/ 1315770 w 5367453"/>
              <a:gd name="connsiteY156" fmla="*/ 4981782 h 5378395"/>
              <a:gd name="connsiteX157" fmla="*/ 1359368 w 5367453"/>
              <a:gd name="connsiteY157" fmla="*/ 4969223 h 5378395"/>
              <a:gd name="connsiteX158" fmla="*/ 1359368 w 5367453"/>
              <a:gd name="connsiteY158" fmla="*/ 4969223 h 5378395"/>
              <a:gd name="connsiteX159" fmla="*/ 1371927 w 5367453"/>
              <a:gd name="connsiteY159" fmla="*/ 5012821 h 5378395"/>
              <a:gd name="connsiteX160" fmla="*/ 1371927 w 5367453"/>
              <a:gd name="connsiteY160" fmla="*/ 5012821 h 5378395"/>
              <a:gd name="connsiteX161" fmla="*/ 1343830 w 5367453"/>
              <a:gd name="connsiteY161" fmla="*/ 5029398 h 5378395"/>
              <a:gd name="connsiteX162" fmla="*/ 1343830 w 5367453"/>
              <a:gd name="connsiteY162" fmla="*/ 5029398 h 5378395"/>
              <a:gd name="connsiteX163" fmla="*/ 1328329 w 5367453"/>
              <a:gd name="connsiteY163" fmla="*/ 5025380 h 5378395"/>
              <a:gd name="connsiteX164" fmla="*/ 4061243 w 5367453"/>
              <a:gd name="connsiteY164" fmla="*/ 4959857 h 5378395"/>
              <a:gd name="connsiteX165" fmla="*/ 4071326 w 5367453"/>
              <a:gd name="connsiteY165" fmla="*/ 4915614 h 5378395"/>
              <a:gd name="connsiteX166" fmla="*/ 4071326 w 5367453"/>
              <a:gd name="connsiteY166" fmla="*/ 4915614 h 5378395"/>
              <a:gd name="connsiteX167" fmla="*/ 4115570 w 5367453"/>
              <a:gd name="connsiteY167" fmla="*/ 4925697 h 5378395"/>
              <a:gd name="connsiteX168" fmla="*/ 4115570 w 5367453"/>
              <a:gd name="connsiteY168" fmla="*/ 4925697 h 5378395"/>
              <a:gd name="connsiteX169" fmla="*/ 4105487 w 5367453"/>
              <a:gd name="connsiteY169" fmla="*/ 4969941 h 5378395"/>
              <a:gd name="connsiteX170" fmla="*/ 4105487 w 5367453"/>
              <a:gd name="connsiteY170" fmla="*/ 4969941 h 5378395"/>
              <a:gd name="connsiteX171" fmla="*/ 4088443 w 5367453"/>
              <a:gd name="connsiteY171" fmla="*/ 4974857 h 5378395"/>
              <a:gd name="connsiteX172" fmla="*/ 4088443 w 5367453"/>
              <a:gd name="connsiteY172" fmla="*/ 4974857 h 5378395"/>
              <a:gd name="connsiteX173" fmla="*/ 4061243 w 5367453"/>
              <a:gd name="connsiteY173" fmla="*/ 4959857 h 5378395"/>
              <a:gd name="connsiteX174" fmla="*/ 1161904 w 5367453"/>
              <a:gd name="connsiteY174" fmla="*/ 4925015 h 5378395"/>
              <a:gd name="connsiteX175" fmla="*/ 1161904 w 5367453"/>
              <a:gd name="connsiteY175" fmla="*/ 4925015 h 5378395"/>
              <a:gd name="connsiteX176" fmla="*/ 1161904 w 5367453"/>
              <a:gd name="connsiteY176" fmla="*/ 4925015 h 5378395"/>
              <a:gd name="connsiteX177" fmla="*/ 1152718 w 5367453"/>
              <a:gd name="connsiteY177" fmla="*/ 4880628 h 5378395"/>
              <a:gd name="connsiteX178" fmla="*/ 1152718 w 5367453"/>
              <a:gd name="connsiteY178" fmla="*/ 4880628 h 5378395"/>
              <a:gd name="connsiteX179" fmla="*/ 1197141 w 5367453"/>
              <a:gd name="connsiteY179" fmla="*/ 4871406 h 5378395"/>
              <a:gd name="connsiteX180" fmla="*/ 1197141 w 5367453"/>
              <a:gd name="connsiteY180" fmla="*/ 4871406 h 5378395"/>
              <a:gd name="connsiteX181" fmla="*/ 1206327 w 5367453"/>
              <a:gd name="connsiteY181" fmla="*/ 4915829 h 5378395"/>
              <a:gd name="connsiteX182" fmla="*/ 1206327 w 5367453"/>
              <a:gd name="connsiteY182" fmla="*/ 4915829 h 5378395"/>
              <a:gd name="connsiteX183" fmla="*/ 1179487 w 5367453"/>
              <a:gd name="connsiteY183" fmla="*/ 4930290 h 5378395"/>
              <a:gd name="connsiteX184" fmla="*/ 1179487 w 5367453"/>
              <a:gd name="connsiteY184" fmla="*/ 4930290 h 5378395"/>
              <a:gd name="connsiteX185" fmla="*/ 1161904 w 5367453"/>
              <a:gd name="connsiteY185" fmla="*/ 4925015 h 5378395"/>
              <a:gd name="connsiteX186" fmla="*/ 4221281 w 5367453"/>
              <a:gd name="connsiteY186" fmla="*/ 4853895 h 5378395"/>
              <a:gd name="connsiteX187" fmla="*/ 4228135 w 5367453"/>
              <a:gd name="connsiteY187" fmla="*/ 4809077 h 5378395"/>
              <a:gd name="connsiteX188" fmla="*/ 4228135 w 5367453"/>
              <a:gd name="connsiteY188" fmla="*/ 4809077 h 5378395"/>
              <a:gd name="connsiteX189" fmla="*/ 4272989 w 5367453"/>
              <a:gd name="connsiteY189" fmla="*/ 4815967 h 5378395"/>
              <a:gd name="connsiteX190" fmla="*/ 4272989 w 5367453"/>
              <a:gd name="connsiteY190" fmla="*/ 4815967 h 5378395"/>
              <a:gd name="connsiteX191" fmla="*/ 4266099 w 5367453"/>
              <a:gd name="connsiteY191" fmla="*/ 4860785 h 5378395"/>
              <a:gd name="connsiteX192" fmla="*/ 4266099 w 5367453"/>
              <a:gd name="connsiteY192" fmla="*/ 4860785 h 5378395"/>
              <a:gd name="connsiteX193" fmla="*/ 4247153 w 5367453"/>
              <a:gd name="connsiteY193" fmla="*/ 4866992 h 5378395"/>
              <a:gd name="connsiteX194" fmla="*/ 4247153 w 5367453"/>
              <a:gd name="connsiteY194" fmla="*/ 4866992 h 5378395"/>
              <a:gd name="connsiteX195" fmla="*/ 4221281 w 5367453"/>
              <a:gd name="connsiteY195" fmla="*/ 4853895 h 5378395"/>
              <a:gd name="connsiteX196" fmla="*/ 1003624 w 5367453"/>
              <a:gd name="connsiteY196" fmla="*/ 4812163 h 5378395"/>
              <a:gd name="connsiteX197" fmla="*/ 997847 w 5367453"/>
              <a:gd name="connsiteY197" fmla="*/ 4767166 h 5378395"/>
              <a:gd name="connsiteX198" fmla="*/ 997847 w 5367453"/>
              <a:gd name="connsiteY198" fmla="*/ 4767166 h 5378395"/>
              <a:gd name="connsiteX199" fmla="*/ 1042880 w 5367453"/>
              <a:gd name="connsiteY199" fmla="*/ 4761425 h 5378395"/>
              <a:gd name="connsiteX200" fmla="*/ 1042880 w 5367453"/>
              <a:gd name="connsiteY200" fmla="*/ 4761425 h 5378395"/>
              <a:gd name="connsiteX201" fmla="*/ 1048622 w 5367453"/>
              <a:gd name="connsiteY201" fmla="*/ 4806422 h 5378395"/>
              <a:gd name="connsiteX202" fmla="*/ 1048622 w 5367453"/>
              <a:gd name="connsiteY202" fmla="*/ 4806422 h 5378395"/>
              <a:gd name="connsiteX203" fmla="*/ 1023216 w 5367453"/>
              <a:gd name="connsiteY203" fmla="*/ 4818873 h 5378395"/>
              <a:gd name="connsiteX204" fmla="*/ 1023216 w 5367453"/>
              <a:gd name="connsiteY204" fmla="*/ 4818873 h 5378395"/>
              <a:gd name="connsiteX205" fmla="*/ 1003624 w 5367453"/>
              <a:gd name="connsiteY205" fmla="*/ 4812163 h 5378395"/>
              <a:gd name="connsiteX206" fmla="*/ 4373317 w 5367453"/>
              <a:gd name="connsiteY206" fmla="*/ 4736666 h 5378395"/>
              <a:gd name="connsiteX207" fmla="*/ 4376977 w 5367453"/>
              <a:gd name="connsiteY207" fmla="*/ 4691418 h 5378395"/>
              <a:gd name="connsiteX208" fmla="*/ 4376977 w 5367453"/>
              <a:gd name="connsiteY208" fmla="*/ 4691418 h 5378395"/>
              <a:gd name="connsiteX209" fmla="*/ 4422190 w 5367453"/>
              <a:gd name="connsiteY209" fmla="*/ 4695113 h 5378395"/>
              <a:gd name="connsiteX210" fmla="*/ 4422190 w 5367453"/>
              <a:gd name="connsiteY210" fmla="*/ 4695113 h 5378395"/>
              <a:gd name="connsiteX211" fmla="*/ 4418530 w 5367453"/>
              <a:gd name="connsiteY211" fmla="*/ 4740361 h 5378395"/>
              <a:gd name="connsiteX212" fmla="*/ 4418530 w 5367453"/>
              <a:gd name="connsiteY212" fmla="*/ 4740361 h 5378395"/>
              <a:gd name="connsiteX213" fmla="*/ 4418530 w 5367453"/>
              <a:gd name="connsiteY213" fmla="*/ 4740326 h 5378395"/>
              <a:gd name="connsiteX214" fmla="*/ 4418530 w 5367453"/>
              <a:gd name="connsiteY214" fmla="*/ 4740326 h 5378395"/>
              <a:gd name="connsiteX215" fmla="*/ 4397754 w 5367453"/>
              <a:gd name="connsiteY215" fmla="*/ 4748004 h 5378395"/>
              <a:gd name="connsiteX216" fmla="*/ 4397754 w 5367453"/>
              <a:gd name="connsiteY216" fmla="*/ 4748004 h 5378395"/>
              <a:gd name="connsiteX217" fmla="*/ 4373317 w 5367453"/>
              <a:gd name="connsiteY217" fmla="*/ 4736666 h 5378395"/>
              <a:gd name="connsiteX218" fmla="*/ 854567 w 5367453"/>
              <a:gd name="connsiteY218" fmla="*/ 4687291 h 5378395"/>
              <a:gd name="connsiteX219" fmla="*/ 852342 w 5367453"/>
              <a:gd name="connsiteY219" fmla="*/ 4642007 h 5378395"/>
              <a:gd name="connsiteX220" fmla="*/ 852342 w 5367453"/>
              <a:gd name="connsiteY220" fmla="*/ 4642007 h 5378395"/>
              <a:gd name="connsiteX221" fmla="*/ 897626 w 5367453"/>
              <a:gd name="connsiteY221" fmla="*/ 4639782 h 5378395"/>
              <a:gd name="connsiteX222" fmla="*/ 897626 w 5367453"/>
              <a:gd name="connsiteY222" fmla="*/ 4639782 h 5378395"/>
              <a:gd name="connsiteX223" fmla="*/ 899887 w 5367453"/>
              <a:gd name="connsiteY223" fmla="*/ 4685066 h 5378395"/>
              <a:gd name="connsiteX224" fmla="*/ 899887 w 5367453"/>
              <a:gd name="connsiteY224" fmla="*/ 4685066 h 5378395"/>
              <a:gd name="connsiteX225" fmla="*/ 876097 w 5367453"/>
              <a:gd name="connsiteY225" fmla="*/ 4695616 h 5378395"/>
              <a:gd name="connsiteX226" fmla="*/ 876097 w 5367453"/>
              <a:gd name="connsiteY226" fmla="*/ 4695616 h 5378395"/>
              <a:gd name="connsiteX227" fmla="*/ 854567 w 5367453"/>
              <a:gd name="connsiteY227" fmla="*/ 4687291 h 5378395"/>
              <a:gd name="connsiteX228" fmla="*/ 4516562 w 5367453"/>
              <a:gd name="connsiteY228" fmla="*/ 4608851 h 5378395"/>
              <a:gd name="connsiteX229" fmla="*/ 4516957 w 5367453"/>
              <a:gd name="connsiteY229" fmla="*/ 4563495 h 5378395"/>
              <a:gd name="connsiteX230" fmla="*/ 4516957 w 5367453"/>
              <a:gd name="connsiteY230" fmla="*/ 4563495 h 5378395"/>
              <a:gd name="connsiteX231" fmla="*/ 4562313 w 5367453"/>
              <a:gd name="connsiteY231" fmla="*/ 4563889 h 5378395"/>
              <a:gd name="connsiteX232" fmla="*/ 4562313 w 5367453"/>
              <a:gd name="connsiteY232" fmla="*/ 4563889 h 5378395"/>
              <a:gd name="connsiteX233" fmla="*/ 4561918 w 5367453"/>
              <a:gd name="connsiteY233" fmla="*/ 4609246 h 5378395"/>
              <a:gd name="connsiteX234" fmla="*/ 4561918 w 5367453"/>
              <a:gd name="connsiteY234" fmla="*/ 4609246 h 5378395"/>
              <a:gd name="connsiteX235" fmla="*/ 4561918 w 5367453"/>
              <a:gd name="connsiteY235" fmla="*/ 4609246 h 5378395"/>
              <a:gd name="connsiteX236" fmla="*/ 4561918 w 5367453"/>
              <a:gd name="connsiteY236" fmla="*/ 4609246 h 5378395"/>
              <a:gd name="connsiteX237" fmla="*/ 4539455 w 5367453"/>
              <a:gd name="connsiteY237" fmla="*/ 4618431 h 5378395"/>
              <a:gd name="connsiteX238" fmla="*/ 4539455 w 5367453"/>
              <a:gd name="connsiteY238" fmla="*/ 4618431 h 5378395"/>
              <a:gd name="connsiteX239" fmla="*/ 4516562 w 5367453"/>
              <a:gd name="connsiteY239" fmla="*/ 4608851 h 5378395"/>
              <a:gd name="connsiteX240" fmla="*/ 715700 w 5367453"/>
              <a:gd name="connsiteY240" fmla="*/ 4551223 h 5378395"/>
              <a:gd name="connsiteX241" fmla="*/ 716992 w 5367453"/>
              <a:gd name="connsiteY241" fmla="*/ 4505903 h 5378395"/>
              <a:gd name="connsiteX242" fmla="*/ 716992 w 5367453"/>
              <a:gd name="connsiteY242" fmla="*/ 4505903 h 5378395"/>
              <a:gd name="connsiteX243" fmla="*/ 762348 w 5367453"/>
              <a:gd name="connsiteY243" fmla="*/ 4507194 h 5378395"/>
              <a:gd name="connsiteX244" fmla="*/ 762348 w 5367453"/>
              <a:gd name="connsiteY244" fmla="*/ 4507194 h 5378395"/>
              <a:gd name="connsiteX245" fmla="*/ 761020 w 5367453"/>
              <a:gd name="connsiteY245" fmla="*/ 4552550 h 5378395"/>
              <a:gd name="connsiteX246" fmla="*/ 761020 w 5367453"/>
              <a:gd name="connsiteY246" fmla="*/ 4552550 h 5378395"/>
              <a:gd name="connsiteX247" fmla="*/ 739024 w 5367453"/>
              <a:gd name="connsiteY247" fmla="*/ 4561306 h 5378395"/>
              <a:gd name="connsiteX248" fmla="*/ 739024 w 5367453"/>
              <a:gd name="connsiteY248" fmla="*/ 4561306 h 5378395"/>
              <a:gd name="connsiteX249" fmla="*/ 715700 w 5367453"/>
              <a:gd name="connsiteY249" fmla="*/ 4551223 h 5378395"/>
              <a:gd name="connsiteX250" fmla="*/ 4650298 w 5367453"/>
              <a:gd name="connsiteY250" fmla="*/ 4471024 h 5378395"/>
              <a:gd name="connsiteX251" fmla="*/ 4647427 w 5367453"/>
              <a:gd name="connsiteY251" fmla="*/ 4425776 h 5378395"/>
              <a:gd name="connsiteX252" fmla="*/ 4647427 w 5367453"/>
              <a:gd name="connsiteY252" fmla="*/ 4425776 h 5378395"/>
              <a:gd name="connsiteX253" fmla="*/ 4692711 w 5367453"/>
              <a:gd name="connsiteY253" fmla="*/ 4422941 h 5378395"/>
              <a:gd name="connsiteX254" fmla="*/ 4692711 w 5367453"/>
              <a:gd name="connsiteY254" fmla="*/ 4422941 h 5378395"/>
              <a:gd name="connsiteX255" fmla="*/ 4695546 w 5367453"/>
              <a:gd name="connsiteY255" fmla="*/ 4468226 h 5378395"/>
              <a:gd name="connsiteX256" fmla="*/ 4695546 w 5367453"/>
              <a:gd name="connsiteY256" fmla="*/ 4468226 h 5378395"/>
              <a:gd name="connsiteX257" fmla="*/ 4671468 w 5367453"/>
              <a:gd name="connsiteY257" fmla="*/ 4479062 h 5378395"/>
              <a:gd name="connsiteX258" fmla="*/ 4671468 w 5367453"/>
              <a:gd name="connsiteY258" fmla="*/ 4479062 h 5378395"/>
              <a:gd name="connsiteX259" fmla="*/ 4650298 w 5367453"/>
              <a:gd name="connsiteY259" fmla="*/ 4471024 h 5378395"/>
              <a:gd name="connsiteX260" fmla="*/ 587849 w 5367453"/>
              <a:gd name="connsiteY260" fmla="*/ 4404749 h 5378395"/>
              <a:gd name="connsiteX261" fmla="*/ 587849 w 5367453"/>
              <a:gd name="connsiteY261" fmla="*/ 4404749 h 5378395"/>
              <a:gd name="connsiteX262" fmla="*/ 587849 w 5367453"/>
              <a:gd name="connsiteY262" fmla="*/ 4404749 h 5378395"/>
              <a:gd name="connsiteX263" fmla="*/ 592657 w 5367453"/>
              <a:gd name="connsiteY263" fmla="*/ 4359608 h 5378395"/>
              <a:gd name="connsiteX264" fmla="*/ 592657 w 5367453"/>
              <a:gd name="connsiteY264" fmla="*/ 4359608 h 5378395"/>
              <a:gd name="connsiteX265" fmla="*/ 637798 w 5367453"/>
              <a:gd name="connsiteY265" fmla="*/ 4364452 h 5378395"/>
              <a:gd name="connsiteX266" fmla="*/ 637798 w 5367453"/>
              <a:gd name="connsiteY266" fmla="*/ 4364452 h 5378395"/>
              <a:gd name="connsiteX267" fmla="*/ 632954 w 5367453"/>
              <a:gd name="connsiteY267" fmla="*/ 4409557 h 5378395"/>
              <a:gd name="connsiteX268" fmla="*/ 632954 w 5367453"/>
              <a:gd name="connsiteY268" fmla="*/ 4409557 h 5378395"/>
              <a:gd name="connsiteX269" fmla="*/ 612859 w 5367453"/>
              <a:gd name="connsiteY269" fmla="*/ 4416698 h 5378395"/>
              <a:gd name="connsiteX270" fmla="*/ 612859 w 5367453"/>
              <a:gd name="connsiteY270" fmla="*/ 4416698 h 5378395"/>
              <a:gd name="connsiteX271" fmla="*/ 587849 w 5367453"/>
              <a:gd name="connsiteY271" fmla="*/ 4404749 h 5378395"/>
              <a:gd name="connsiteX272" fmla="*/ 4773842 w 5367453"/>
              <a:gd name="connsiteY272" fmla="*/ 4323976 h 5378395"/>
              <a:gd name="connsiteX273" fmla="*/ 4767742 w 5367453"/>
              <a:gd name="connsiteY273" fmla="*/ 4279015 h 5378395"/>
              <a:gd name="connsiteX274" fmla="*/ 4767742 w 5367453"/>
              <a:gd name="connsiteY274" fmla="*/ 4279015 h 5378395"/>
              <a:gd name="connsiteX275" fmla="*/ 4812703 w 5367453"/>
              <a:gd name="connsiteY275" fmla="*/ 4272915 h 5378395"/>
              <a:gd name="connsiteX276" fmla="*/ 4812703 w 5367453"/>
              <a:gd name="connsiteY276" fmla="*/ 4272915 h 5378395"/>
              <a:gd name="connsiteX277" fmla="*/ 4818804 w 5367453"/>
              <a:gd name="connsiteY277" fmla="*/ 4317876 h 5378395"/>
              <a:gd name="connsiteX278" fmla="*/ 4818804 w 5367453"/>
              <a:gd name="connsiteY278" fmla="*/ 4317876 h 5378395"/>
              <a:gd name="connsiteX279" fmla="*/ 4793219 w 5367453"/>
              <a:gd name="connsiteY279" fmla="*/ 4330507 h 5378395"/>
              <a:gd name="connsiteX280" fmla="*/ 4793219 w 5367453"/>
              <a:gd name="connsiteY280" fmla="*/ 4330507 h 5378395"/>
              <a:gd name="connsiteX281" fmla="*/ 4773842 w 5367453"/>
              <a:gd name="connsiteY281" fmla="*/ 4323976 h 5378395"/>
              <a:gd name="connsiteX282" fmla="*/ 471553 w 5367453"/>
              <a:gd name="connsiteY282" fmla="*/ 4248658 h 5378395"/>
              <a:gd name="connsiteX283" fmla="*/ 479806 w 5367453"/>
              <a:gd name="connsiteY283" fmla="*/ 4204056 h 5378395"/>
              <a:gd name="connsiteX284" fmla="*/ 479806 w 5367453"/>
              <a:gd name="connsiteY284" fmla="*/ 4204056 h 5378395"/>
              <a:gd name="connsiteX285" fmla="*/ 524408 w 5367453"/>
              <a:gd name="connsiteY285" fmla="*/ 4212309 h 5378395"/>
              <a:gd name="connsiteX286" fmla="*/ 524408 w 5367453"/>
              <a:gd name="connsiteY286" fmla="*/ 4212309 h 5378395"/>
              <a:gd name="connsiteX287" fmla="*/ 516155 w 5367453"/>
              <a:gd name="connsiteY287" fmla="*/ 4256947 h 5378395"/>
              <a:gd name="connsiteX288" fmla="*/ 516155 w 5367453"/>
              <a:gd name="connsiteY288" fmla="*/ 4256947 h 5378395"/>
              <a:gd name="connsiteX289" fmla="*/ 497998 w 5367453"/>
              <a:gd name="connsiteY289" fmla="*/ 4262581 h 5378395"/>
              <a:gd name="connsiteX290" fmla="*/ 497998 w 5367453"/>
              <a:gd name="connsiteY290" fmla="*/ 4262581 h 5378395"/>
              <a:gd name="connsiteX291" fmla="*/ 471553 w 5367453"/>
              <a:gd name="connsiteY291" fmla="*/ 4248658 h 5378395"/>
              <a:gd name="connsiteX292" fmla="*/ 4886515 w 5367453"/>
              <a:gd name="connsiteY292" fmla="*/ 4168388 h 5378395"/>
              <a:gd name="connsiteX293" fmla="*/ 4877185 w 5367453"/>
              <a:gd name="connsiteY293" fmla="*/ 4124001 h 5378395"/>
              <a:gd name="connsiteX294" fmla="*/ 4877185 w 5367453"/>
              <a:gd name="connsiteY294" fmla="*/ 4124001 h 5378395"/>
              <a:gd name="connsiteX295" fmla="*/ 4921572 w 5367453"/>
              <a:gd name="connsiteY295" fmla="*/ 4114671 h 5378395"/>
              <a:gd name="connsiteX296" fmla="*/ 4921572 w 5367453"/>
              <a:gd name="connsiteY296" fmla="*/ 4114671 h 5378395"/>
              <a:gd name="connsiteX297" fmla="*/ 4930902 w 5367453"/>
              <a:gd name="connsiteY297" fmla="*/ 4159058 h 5378395"/>
              <a:gd name="connsiteX298" fmla="*/ 4930902 w 5367453"/>
              <a:gd name="connsiteY298" fmla="*/ 4159058 h 5378395"/>
              <a:gd name="connsiteX299" fmla="*/ 4903990 w 5367453"/>
              <a:gd name="connsiteY299" fmla="*/ 4173591 h 5378395"/>
              <a:gd name="connsiteX300" fmla="*/ 4903990 w 5367453"/>
              <a:gd name="connsiteY300" fmla="*/ 4173591 h 5378395"/>
              <a:gd name="connsiteX301" fmla="*/ 4886515 w 5367453"/>
              <a:gd name="connsiteY301" fmla="*/ 4168388 h 5378395"/>
              <a:gd name="connsiteX302" fmla="*/ 367528 w 5367453"/>
              <a:gd name="connsiteY302" fmla="*/ 4084314 h 5378395"/>
              <a:gd name="connsiteX303" fmla="*/ 379154 w 5367453"/>
              <a:gd name="connsiteY303" fmla="*/ 4040465 h 5378395"/>
              <a:gd name="connsiteX304" fmla="*/ 379154 w 5367453"/>
              <a:gd name="connsiteY304" fmla="*/ 4040465 h 5378395"/>
              <a:gd name="connsiteX305" fmla="*/ 423003 w 5367453"/>
              <a:gd name="connsiteY305" fmla="*/ 4052055 h 5378395"/>
              <a:gd name="connsiteX306" fmla="*/ 423003 w 5367453"/>
              <a:gd name="connsiteY306" fmla="*/ 4052091 h 5378395"/>
              <a:gd name="connsiteX307" fmla="*/ 411377 w 5367453"/>
              <a:gd name="connsiteY307" fmla="*/ 4095940 h 5378395"/>
              <a:gd name="connsiteX308" fmla="*/ 411377 w 5367453"/>
              <a:gd name="connsiteY308" fmla="*/ 4095940 h 5378395"/>
              <a:gd name="connsiteX309" fmla="*/ 395265 w 5367453"/>
              <a:gd name="connsiteY309" fmla="*/ 4100282 h 5378395"/>
              <a:gd name="connsiteX310" fmla="*/ 395265 w 5367453"/>
              <a:gd name="connsiteY310" fmla="*/ 4100282 h 5378395"/>
              <a:gd name="connsiteX311" fmla="*/ 367528 w 5367453"/>
              <a:gd name="connsiteY311" fmla="*/ 4084314 h 5378395"/>
              <a:gd name="connsiteX312" fmla="*/ 4987668 w 5367453"/>
              <a:gd name="connsiteY312" fmla="*/ 4005049 h 5378395"/>
              <a:gd name="connsiteX313" fmla="*/ 4975181 w 5367453"/>
              <a:gd name="connsiteY313" fmla="*/ 3961451 h 5378395"/>
              <a:gd name="connsiteX314" fmla="*/ 4975181 w 5367453"/>
              <a:gd name="connsiteY314" fmla="*/ 3961451 h 5378395"/>
              <a:gd name="connsiteX315" fmla="*/ 5018779 w 5367453"/>
              <a:gd name="connsiteY315" fmla="*/ 3948928 h 5378395"/>
              <a:gd name="connsiteX316" fmla="*/ 5018779 w 5367453"/>
              <a:gd name="connsiteY316" fmla="*/ 3948928 h 5378395"/>
              <a:gd name="connsiteX317" fmla="*/ 5031302 w 5367453"/>
              <a:gd name="connsiteY317" fmla="*/ 3992562 h 5378395"/>
              <a:gd name="connsiteX318" fmla="*/ 5031302 w 5367453"/>
              <a:gd name="connsiteY318" fmla="*/ 3992562 h 5378395"/>
              <a:gd name="connsiteX319" fmla="*/ 5031302 w 5367453"/>
              <a:gd name="connsiteY319" fmla="*/ 3992562 h 5378395"/>
              <a:gd name="connsiteX320" fmla="*/ 5031302 w 5367453"/>
              <a:gd name="connsiteY320" fmla="*/ 3992562 h 5378395"/>
              <a:gd name="connsiteX321" fmla="*/ 5003206 w 5367453"/>
              <a:gd name="connsiteY321" fmla="*/ 4009104 h 5378395"/>
              <a:gd name="connsiteX322" fmla="*/ 5003206 w 5367453"/>
              <a:gd name="connsiteY322" fmla="*/ 4009104 h 5378395"/>
              <a:gd name="connsiteX323" fmla="*/ 4987668 w 5367453"/>
              <a:gd name="connsiteY323" fmla="*/ 4005049 h 5378395"/>
              <a:gd name="connsiteX324" fmla="*/ 276098 w 5367453"/>
              <a:gd name="connsiteY324" fmla="*/ 3912686 h 5378395"/>
              <a:gd name="connsiteX325" fmla="*/ 290918 w 5367453"/>
              <a:gd name="connsiteY325" fmla="*/ 3869770 h 5378395"/>
              <a:gd name="connsiteX326" fmla="*/ 290918 w 5367453"/>
              <a:gd name="connsiteY326" fmla="*/ 3869770 h 5378395"/>
              <a:gd name="connsiteX327" fmla="*/ 333798 w 5367453"/>
              <a:gd name="connsiteY327" fmla="*/ 3884590 h 5378395"/>
              <a:gd name="connsiteX328" fmla="*/ 333798 w 5367453"/>
              <a:gd name="connsiteY328" fmla="*/ 3884590 h 5378395"/>
              <a:gd name="connsiteX329" fmla="*/ 318978 w 5367453"/>
              <a:gd name="connsiteY329" fmla="*/ 3927470 h 5378395"/>
              <a:gd name="connsiteX330" fmla="*/ 318978 w 5367453"/>
              <a:gd name="connsiteY330" fmla="*/ 3927470 h 5378395"/>
              <a:gd name="connsiteX331" fmla="*/ 304984 w 5367453"/>
              <a:gd name="connsiteY331" fmla="*/ 3930735 h 5378395"/>
              <a:gd name="connsiteX332" fmla="*/ 304984 w 5367453"/>
              <a:gd name="connsiteY332" fmla="*/ 3930735 h 5378395"/>
              <a:gd name="connsiteX333" fmla="*/ 276098 w 5367453"/>
              <a:gd name="connsiteY333" fmla="*/ 3912686 h 5378395"/>
              <a:gd name="connsiteX334" fmla="*/ 5076802 w 5367453"/>
              <a:gd name="connsiteY334" fmla="*/ 3834820 h 5378395"/>
              <a:gd name="connsiteX335" fmla="*/ 5061157 w 5367453"/>
              <a:gd name="connsiteY335" fmla="*/ 3792227 h 5378395"/>
              <a:gd name="connsiteX336" fmla="*/ 5061157 w 5367453"/>
              <a:gd name="connsiteY336" fmla="*/ 3792191 h 5378395"/>
              <a:gd name="connsiteX337" fmla="*/ 5103750 w 5367453"/>
              <a:gd name="connsiteY337" fmla="*/ 3776546 h 5378395"/>
              <a:gd name="connsiteX338" fmla="*/ 5103750 w 5367453"/>
              <a:gd name="connsiteY338" fmla="*/ 3776546 h 5378395"/>
              <a:gd name="connsiteX339" fmla="*/ 5119395 w 5367453"/>
              <a:gd name="connsiteY339" fmla="*/ 3819139 h 5378395"/>
              <a:gd name="connsiteX340" fmla="*/ 5119395 w 5367453"/>
              <a:gd name="connsiteY340" fmla="*/ 3819139 h 5378395"/>
              <a:gd name="connsiteX341" fmla="*/ 5090258 w 5367453"/>
              <a:gd name="connsiteY341" fmla="*/ 3837763 h 5378395"/>
              <a:gd name="connsiteX342" fmla="*/ 5090258 w 5367453"/>
              <a:gd name="connsiteY342" fmla="*/ 3837763 h 5378395"/>
              <a:gd name="connsiteX343" fmla="*/ 5076802 w 5367453"/>
              <a:gd name="connsiteY343" fmla="*/ 3834820 h 5378395"/>
              <a:gd name="connsiteX344" fmla="*/ 197515 w 5367453"/>
              <a:gd name="connsiteY344" fmla="*/ 3734886 h 5378395"/>
              <a:gd name="connsiteX345" fmla="*/ 215420 w 5367453"/>
              <a:gd name="connsiteY345" fmla="*/ 3693154 h 5378395"/>
              <a:gd name="connsiteX346" fmla="*/ 215420 w 5367453"/>
              <a:gd name="connsiteY346" fmla="*/ 3693154 h 5378395"/>
              <a:gd name="connsiteX347" fmla="*/ 257116 w 5367453"/>
              <a:gd name="connsiteY347" fmla="*/ 3711060 h 5378395"/>
              <a:gd name="connsiteX348" fmla="*/ 257116 w 5367453"/>
              <a:gd name="connsiteY348" fmla="*/ 3711060 h 5378395"/>
              <a:gd name="connsiteX349" fmla="*/ 239247 w 5367453"/>
              <a:gd name="connsiteY349" fmla="*/ 3752756 h 5378395"/>
              <a:gd name="connsiteX350" fmla="*/ 239247 w 5367453"/>
              <a:gd name="connsiteY350" fmla="*/ 3752756 h 5378395"/>
              <a:gd name="connsiteX351" fmla="*/ 227333 w 5367453"/>
              <a:gd name="connsiteY351" fmla="*/ 3755052 h 5378395"/>
              <a:gd name="connsiteX352" fmla="*/ 227333 w 5367453"/>
              <a:gd name="connsiteY352" fmla="*/ 3755052 h 5378395"/>
              <a:gd name="connsiteX353" fmla="*/ 197515 w 5367453"/>
              <a:gd name="connsiteY353" fmla="*/ 3734886 h 5378395"/>
              <a:gd name="connsiteX354" fmla="*/ 5153340 w 5367453"/>
              <a:gd name="connsiteY354" fmla="*/ 3658492 h 5378395"/>
              <a:gd name="connsiteX355" fmla="*/ 5134645 w 5367453"/>
              <a:gd name="connsiteY355" fmla="*/ 3617154 h 5378395"/>
              <a:gd name="connsiteX356" fmla="*/ 5134645 w 5367453"/>
              <a:gd name="connsiteY356" fmla="*/ 3617154 h 5378395"/>
              <a:gd name="connsiteX357" fmla="*/ 5175982 w 5367453"/>
              <a:gd name="connsiteY357" fmla="*/ 3598460 h 5378395"/>
              <a:gd name="connsiteX358" fmla="*/ 5175982 w 5367453"/>
              <a:gd name="connsiteY358" fmla="*/ 3598460 h 5378395"/>
              <a:gd name="connsiteX359" fmla="*/ 5194677 w 5367453"/>
              <a:gd name="connsiteY359" fmla="*/ 3639797 h 5378395"/>
              <a:gd name="connsiteX360" fmla="*/ 5194677 w 5367453"/>
              <a:gd name="connsiteY360" fmla="*/ 3639797 h 5378395"/>
              <a:gd name="connsiteX361" fmla="*/ 5164643 w 5367453"/>
              <a:gd name="connsiteY361" fmla="*/ 3660573 h 5378395"/>
              <a:gd name="connsiteX362" fmla="*/ 5164643 w 5367453"/>
              <a:gd name="connsiteY362" fmla="*/ 3660573 h 5378395"/>
              <a:gd name="connsiteX363" fmla="*/ 5153340 w 5367453"/>
              <a:gd name="connsiteY363" fmla="*/ 3658492 h 5378395"/>
              <a:gd name="connsiteX364" fmla="*/ 131921 w 5367453"/>
              <a:gd name="connsiteY364" fmla="*/ 3551991 h 5378395"/>
              <a:gd name="connsiteX365" fmla="*/ 152733 w 5367453"/>
              <a:gd name="connsiteY365" fmla="*/ 3511659 h 5378395"/>
              <a:gd name="connsiteX366" fmla="*/ 152733 w 5367453"/>
              <a:gd name="connsiteY366" fmla="*/ 3511659 h 5378395"/>
              <a:gd name="connsiteX367" fmla="*/ 193065 w 5367453"/>
              <a:gd name="connsiteY367" fmla="*/ 3532471 h 5378395"/>
              <a:gd name="connsiteX368" fmla="*/ 193065 w 5367453"/>
              <a:gd name="connsiteY368" fmla="*/ 3532471 h 5378395"/>
              <a:gd name="connsiteX369" fmla="*/ 172217 w 5367453"/>
              <a:gd name="connsiteY369" fmla="*/ 3572803 h 5378395"/>
              <a:gd name="connsiteX370" fmla="*/ 172217 w 5367453"/>
              <a:gd name="connsiteY370" fmla="*/ 3572803 h 5378395"/>
              <a:gd name="connsiteX371" fmla="*/ 162457 w 5367453"/>
              <a:gd name="connsiteY371" fmla="*/ 3574346 h 5378395"/>
              <a:gd name="connsiteX372" fmla="*/ 162457 w 5367453"/>
              <a:gd name="connsiteY372" fmla="*/ 3574346 h 5378395"/>
              <a:gd name="connsiteX373" fmla="*/ 131921 w 5367453"/>
              <a:gd name="connsiteY373" fmla="*/ 3551991 h 5378395"/>
              <a:gd name="connsiteX374" fmla="*/ 5216817 w 5367453"/>
              <a:gd name="connsiteY374" fmla="*/ 3477319 h 5378395"/>
              <a:gd name="connsiteX375" fmla="*/ 5195180 w 5367453"/>
              <a:gd name="connsiteY375" fmla="*/ 3437417 h 5378395"/>
              <a:gd name="connsiteX376" fmla="*/ 5195180 w 5367453"/>
              <a:gd name="connsiteY376" fmla="*/ 3437417 h 5378395"/>
              <a:gd name="connsiteX377" fmla="*/ 5235081 w 5367453"/>
              <a:gd name="connsiteY377" fmla="*/ 3415780 h 5378395"/>
              <a:gd name="connsiteX378" fmla="*/ 5235081 w 5367453"/>
              <a:gd name="connsiteY378" fmla="*/ 3415780 h 5378395"/>
              <a:gd name="connsiteX379" fmla="*/ 5256719 w 5367453"/>
              <a:gd name="connsiteY379" fmla="*/ 3455681 h 5378395"/>
              <a:gd name="connsiteX380" fmla="*/ 5256719 w 5367453"/>
              <a:gd name="connsiteY380" fmla="*/ 3455681 h 5378395"/>
              <a:gd name="connsiteX381" fmla="*/ 5226003 w 5367453"/>
              <a:gd name="connsiteY381" fmla="*/ 3478646 h 5378395"/>
              <a:gd name="connsiteX382" fmla="*/ 5226003 w 5367453"/>
              <a:gd name="connsiteY382" fmla="*/ 3478646 h 5378395"/>
              <a:gd name="connsiteX383" fmla="*/ 5216817 w 5367453"/>
              <a:gd name="connsiteY383" fmla="*/ 3477319 h 5378395"/>
              <a:gd name="connsiteX384" fmla="*/ 79388 w 5367453"/>
              <a:gd name="connsiteY384" fmla="*/ 3364898 h 5378395"/>
              <a:gd name="connsiteX385" fmla="*/ 79388 w 5367453"/>
              <a:gd name="connsiteY385" fmla="*/ 3364898 h 5378395"/>
              <a:gd name="connsiteX386" fmla="*/ 79388 w 5367453"/>
              <a:gd name="connsiteY386" fmla="*/ 3364898 h 5378395"/>
              <a:gd name="connsiteX387" fmla="*/ 102999 w 5367453"/>
              <a:gd name="connsiteY387" fmla="*/ 3326144 h 5378395"/>
              <a:gd name="connsiteX388" fmla="*/ 102999 w 5367453"/>
              <a:gd name="connsiteY388" fmla="*/ 3326144 h 5378395"/>
              <a:gd name="connsiteX389" fmla="*/ 141753 w 5367453"/>
              <a:gd name="connsiteY389" fmla="*/ 3349719 h 5378395"/>
              <a:gd name="connsiteX390" fmla="*/ 141753 w 5367453"/>
              <a:gd name="connsiteY390" fmla="*/ 3349755 h 5378395"/>
              <a:gd name="connsiteX391" fmla="*/ 118178 w 5367453"/>
              <a:gd name="connsiteY391" fmla="*/ 3388509 h 5378395"/>
              <a:gd name="connsiteX392" fmla="*/ 118178 w 5367453"/>
              <a:gd name="connsiteY392" fmla="*/ 3388509 h 5378395"/>
              <a:gd name="connsiteX393" fmla="*/ 110535 w 5367453"/>
              <a:gd name="connsiteY393" fmla="*/ 3389406 h 5378395"/>
              <a:gd name="connsiteX394" fmla="*/ 110535 w 5367453"/>
              <a:gd name="connsiteY394" fmla="*/ 3389406 h 5378395"/>
              <a:gd name="connsiteX395" fmla="*/ 79388 w 5367453"/>
              <a:gd name="connsiteY395" fmla="*/ 3364898 h 5378395"/>
              <a:gd name="connsiteX396" fmla="*/ 5266945 w 5367453"/>
              <a:gd name="connsiteY396" fmla="*/ 3291983 h 5378395"/>
              <a:gd name="connsiteX397" fmla="*/ 5242473 w 5367453"/>
              <a:gd name="connsiteY397" fmla="*/ 3253804 h 5378395"/>
              <a:gd name="connsiteX398" fmla="*/ 5242473 w 5367453"/>
              <a:gd name="connsiteY398" fmla="*/ 3253804 h 5378395"/>
              <a:gd name="connsiteX399" fmla="*/ 5280653 w 5367453"/>
              <a:gd name="connsiteY399" fmla="*/ 3229332 h 5378395"/>
              <a:gd name="connsiteX400" fmla="*/ 5280653 w 5367453"/>
              <a:gd name="connsiteY400" fmla="*/ 3229332 h 5378395"/>
              <a:gd name="connsiteX401" fmla="*/ 5305161 w 5367453"/>
              <a:gd name="connsiteY401" fmla="*/ 3267511 h 5378395"/>
              <a:gd name="connsiteX402" fmla="*/ 5305161 w 5367453"/>
              <a:gd name="connsiteY402" fmla="*/ 3267511 h 5378395"/>
              <a:gd name="connsiteX403" fmla="*/ 5273835 w 5367453"/>
              <a:gd name="connsiteY403" fmla="*/ 3292737 h 5378395"/>
              <a:gd name="connsiteX404" fmla="*/ 5273835 w 5367453"/>
              <a:gd name="connsiteY404" fmla="*/ 3292737 h 5378395"/>
              <a:gd name="connsiteX405" fmla="*/ 5266945 w 5367453"/>
              <a:gd name="connsiteY405" fmla="*/ 3291983 h 5378395"/>
              <a:gd name="connsiteX406" fmla="*/ 39917 w 5367453"/>
              <a:gd name="connsiteY406" fmla="*/ 3174718 h 5378395"/>
              <a:gd name="connsiteX407" fmla="*/ 66111 w 5367453"/>
              <a:gd name="connsiteY407" fmla="*/ 3137651 h 5378395"/>
              <a:gd name="connsiteX408" fmla="*/ 66111 w 5367453"/>
              <a:gd name="connsiteY408" fmla="*/ 3137651 h 5378395"/>
              <a:gd name="connsiteX409" fmla="*/ 103179 w 5367453"/>
              <a:gd name="connsiteY409" fmla="*/ 3163845 h 5378395"/>
              <a:gd name="connsiteX410" fmla="*/ 103179 w 5367453"/>
              <a:gd name="connsiteY410" fmla="*/ 3163845 h 5378395"/>
              <a:gd name="connsiteX411" fmla="*/ 76984 w 5367453"/>
              <a:gd name="connsiteY411" fmla="*/ 3200913 h 5378395"/>
              <a:gd name="connsiteX412" fmla="*/ 76984 w 5367453"/>
              <a:gd name="connsiteY412" fmla="*/ 3200913 h 5378395"/>
              <a:gd name="connsiteX413" fmla="*/ 71494 w 5367453"/>
              <a:gd name="connsiteY413" fmla="*/ 3201379 h 5378395"/>
              <a:gd name="connsiteX414" fmla="*/ 71494 w 5367453"/>
              <a:gd name="connsiteY414" fmla="*/ 3201379 h 5378395"/>
              <a:gd name="connsiteX415" fmla="*/ 39917 w 5367453"/>
              <a:gd name="connsiteY415" fmla="*/ 3174718 h 5378395"/>
              <a:gd name="connsiteX416" fmla="*/ 5303438 w 5367453"/>
              <a:gd name="connsiteY416" fmla="*/ 3103491 h 5378395"/>
              <a:gd name="connsiteX417" fmla="*/ 5276275 w 5367453"/>
              <a:gd name="connsiteY417" fmla="*/ 3067141 h 5378395"/>
              <a:gd name="connsiteX418" fmla="*/ 5276275 w 5367453"/>
              <a:gd name="connsiteY418" fmla="*/ 3067141 h 5378395"/>
              <a:gd name="connsiteX419" fmla="*/ 5312624 w 5367453"/>
              <a:gd name="connsiteY419" fmla="*/ 3039978 h 5378395"/>
              <a:gd name="connsiteX420" fmla="*/ 5312624 w 5367453"/>
              <a:gd name="connsiteY420" fmla="*/ 3039978 h 5378395"/>
              <a:gd name="connsiteX421" fmla="*/ 5339787 w 5367453"/>
              <a:gd name="connsiteY421" fmla="*/ 3076327 h 5378395"/>
              <a:gd name="connsiteX422" fmla="*/ 5339787 w 5367453"/>
              <a:gd name="connsiteY422" fmla="*/ 3076327 h 5378395"/>
              <a:gd name="connsiteX423" fmla="*/ 5308103 w 5367453"/>
              <a:gd name="connsiteY423" fmla="*/ 3103849 h 5378395"/>
              <a:gd name="connsiteX424" fmla="*/ 5308103 w 5367453"/>
              <a:gd name="connsiteY424" fmla="*/ 3103849 h 5378395"/>
              <a:gd name="connsiteX425" fmla="*/ 5303438 w 5367453"/>
              <a:gd name="connsiteY425" fmla="*/ 3103491 h 5378395"/>
              <a:gd name="connsiteX426" fmla="*/ 13579 w 5367453"/>
              <a:gd name="connsiteY426" fmla="*/ 2982278 h 5378395"/>
              <a:gd name="connsiteX427" fmla="*/ 13579 w 5367453"/>
              <a:gd name="connsiteY427" fmla="*/ 2982278 h 5378395"/>
              <a:gd name="connsiteX428" fmla="*/ 13579 w 5367453"/>
              <a:gd name="connsiteY428" fmla="*/ 2982278 h 5378395"/>
              <a:gd name="connsiteX429" fmla="*/ 42178 w 5367453"/>
              <a:gd name="connsiteY429" fmla="*/ 2947113 h 5378395"/>
              <a:gd name="connsiteX430" fmla="*/ 42178 w 5367453"/>
              <a:gd name="connsiteY430" fmla="*/ 2947113 h 5378395"/>
              <a:gd name="connsiteX431" fmla="*/ 77379 w 5367453"/>
              <a:gd name="connsiteY431" fmla="*/ 2975747 h 5378395"/>
              <a:gd name="connsiteX432" fmla="*/ 77379 w 5367453"/>
              <a:gd name="connsiteY432" fmla="*/ 2975747 h 5378395"/>
              <a:gd name="connsiteX433" fmla="*/ 48744 w 5367453"/>
              <a:gd name="connsiteY433" fmla="*/ 3010913 h 5378395"/>
              <a:gd name="connsiteX434" fmla="*/ 48744 w 5367453"/>
              <a:gd name="connsiteY434" fmla="*/ 3010913 h 5378395"/>
              <a:gd name="connsiteX435" fmla="*/ 45443 w 5367453"/>
              <a:gd name="connsiteY435" fmla="*/ 3011092 h 5378395"/>
              <a:gd name="connsiteX436" fmla="*/ 45443 w 5367453"/>
              <a:gd name="connsiteY436" fmla="*/ 3011092 h 5378395"/>
              <a:gd name="connsiteX437" fmla="*/ 13579 w 5367453"/>
              <a:gd name="connsiteY437" fmla="*/ 2982278 h 5378395"/>
              <a:gd name="connsiteX438" fmla="*/ 5326295 w 5367453"/>
              <a:gd name="connsiteY438" fmla="*/ 2912881 h 5378395"/>
              <a:gd name="connsiteX439" fmla="*/ 5296549 w 5367453"/>
              <a:gd name="connsiteY439" fmla="*/ 2878612 h 5378395"/>
              <a:gd name="connsiteX440" fmla="*/ 5296549 w 5367453"/>
              <a:gd name="connsiteY440" fmla="*/ 2878612 h 5378395"/>
              <a:gd name="connsiteX441" fmla="*/ 5330853 w 5367453"/>
              <a:gd name="connsiteY441" fmla="*/ 2848865 h 5378395"/>
              <a:gd name="connsiteX442" fmla="*/ 5330853 w 5367453"/>
              <a:gd name="connsiteY442" fmla="*/ 2848865 h 5378395"/>
              <a:gd name="connsiteX443" fmla="*/ 5360564 w 5367453"/>
              <a:gd name="connsiteY443" fmla="*/ 2883169 h 5378395"/>
              <a:gd name="connsiteX444" fmla="*/ 5360564 w 5367453"/>
              <a:gd name="connsiteY444" fmla="*/ 2883169 h 5378395"/>
              <a:gd name="connsiteX445" fmla="*/ 5328592 w 5367453"/>
              <a:gd name="connsiteY445" fmla="*/ 2912952 h 5378395"/>
              <a:gd name="connsiteX446" fmla="*/ 5328592 w 5367453"/>
              <a:gd name="connsiteY446" fmla="*/ 2912952 h 5378395"/>
              <a:gd name="connsiteX447" fmla="*/ 5326295 w 5367453"/>
              <a:gd name="connsiteY447" fmla="*/ 2912881 h 5378395"/>
              <a:gd name="connsiteX448" fmla="*/ 266 w 5367453"/>
              <a:gd name="connsiteY448" fmla="*/ 2788510 h 5378395"/>
              <a:gd name="connsiteX449" fmla="*/ 266 w 5367453"/>
              <a:gd name="connsiteY449" fmla="*/ 2788510 h 5378395"/>
              <a:gd name="connsiteX450" fmla="*/ 266 w 5367453"/>
              <a:gd name="connsiteY450" fmla="*/ 2788510 h 5378395"/>
              <a:gd name="connsiteX451" fmla="*/ 31233 w 5367453"/>
              <a:gd name="connsiteY451" fmla="*/ 2755319 h 5378395"/>
              <a:gd name="connsiteX452" fmla="*/ 31233 w 5367453"/>
              <a:gd name="connsiteY452" fmla="*/ 2755319 h 5378395"/>
              <a:gd name="connsiteX453" fmla="*/ 64389 w 5367453"/>
              <a:gd name="connsiteY453" fmla="*/ 2786286 h 5378395"/>
              <a:gd name="connsiteX454" fmla="*/ 64389 w 5367453"/>
              <a:gd name="connsiteY454" fmla="*/ 2786286 h 5378395"/>
              <a:gd name="connsiteX455" fmla="*/ 33458 w 5367453"/>
              <a:gd name="connsiteY455" fmla="*/ 2819477 h 5378395"/>
              <a:gd name="connsiteX456" fmla="*/ 33458 w 5367453"/>
              <a:gd name="connsiteY456" fmla="*/ 2819477 h 5378395"/>
              <a:gd name="connsiteX457" fmla="*/ 32346 w 5367453"/>
              <a:gd name="connsiteY457" fmla="*/ 2819477 h 5378395"/>
              <a:gd name="connsiteX458" fmla="*/ 32346 w 5367453"/>
              <a:gd name="connsiteY458" fmla="*/ 2819477 h 5378395"/>
              <a:gd name="connsiteX459" fmla="*/ 266 w 5367453"/>
              <a:gd name="connsiteY459" fmla="*/ 2788510 h 5378395"/>
              <a:gd name="connsiteX460" fmla="*/ 5303295 w 5367453"/>
              <a:gd name="connsiteY460" fmla="*/ 2689043 h 5378395"/>
              <a:gd name="connsiteX461" fmla="*/ 5303438 w 5367453"/>
              <a:gd name="connsiteY461" fmla="*/ 2686172 h 5378395"/>
              <a:gd name="connsiteX462" fmla="*/ 5303438 w 5367453"/>
              <a:gd name="connsiteY462" fmla="*/ 2686172 h 5378395"/>
              <a:gd name="connsiteX463" fmla="*/ 5303295 w 5367453"/>
              <a:gd name="connsiteY463" fmla="*/ 2683302 h 5378395"/>
              <a:gd name="connsiteX464" fmla="*/ 5303295 w 5367453"/>
              <a:gd name="connsiteY464" fmla="*/ 2683302 h 5378395"/>
              <a:gd name="connsiteX465" fmla="*/ 5335302 w 5367453"/>
              <a:gd name="connsiteY465" fmla="*/ 2651151 h 5378395"/>
              <a:gd name="connsiteX466" fmla="*/ 5335302 w 5367453"/>
              <a:gd name="connsiteY466" fmla="*/ 2651151 h 5378395"/>
              <a:gd name="connsiteX467" fmla="*/ 5367453 w 5367453"/>
              <a:gd name="connsiteY467" fmla="*/ 2683158 h 5378395"/>
              <a:gd name="connsiteX468" fmla="*/ 5367453 w 5367453"/>
              <a:gd name="connsiteY468" fmla="*/ 2683158 h 5378395"/>
              <a:gd name="connsiteX469" fmla="*/ 5367310 w 5367453"/>
              <a:gd name="connsiteY469" fmla="*/ 2686101 h 5378395"/>
              <a:gd name="connsiteX470" fmla="*/ 5367310 w 5367453"/>
              <a:gd name="connsiteY470" fmla="*/ 2686101 h 5378395"/>
              <a:gd name="connsiteX471" fmla="*/ 5367453 w 5367453"/>
              <a:gd name="connsiteY471" fmla="*/ 2688971 h 5378395"/>
              <a:gd name="connsiteX472" fmla="*/ 5367453 w 5367453"/>
              <a:gd name="connsiteY472" fmla="*/ 2688971 h 5378395"/>
              <a:gd name="connsiteX473" fmla="*/ 5367453 w 5367453"/>
              <a:gd name="connsiteY473" fmla="*/ 2688971 h 5378395"/>
              <a:gd name="connsiteX474" fmla="*/ 5367453 w 5367453"/>
              <a:gd name="connsiteY474" fmla="*/ 2688971 h 5378395"/>
              <a:gd name="connsiteX475" fmla="*/ 5335374 w 5367453"/>
              <a:gd name="connsiteY475" fmla="*/ 2721050 h 5378395"/>
              <a:gd name="connsiteX476" fmla="*/ 5335374 w 5367453"/>
              <a:gd name="connsiteY476" fmla="*/ 2721050 h 5378395"/>
              <a:gd name="connsiteX477" fmla="*/ 5303295 w 5367453"/>
              <a:gd name="connsiteY477" fmla="*/ 2689043 h 5378395"/>
              <a:gd name="connsiteX478" fmla="*/ 31054 w 5367453"/>
              <a:gd name="connsiteY478" fmla="*/ 2627432 h 5378395"/>
              <a:gd name="connsiteX479" fmla="*/ 15 w 5367453"/>
              <a:gd name="connsiteY479" fmla="*/ 2594312 h 5378395"/>
              <a:gd name="connsiteX480" fmla="*/ 15 w 5367453"/>
              <a:gd name="connsiteY480" fmla="*/ 2594312 h 5378395"/>
              <a:gd name="connsiteX481" fmla="*/ 33135 w 5367453"/>
              <a:gd name="connsiteY481" fmla="*/ 2563273 h 5378395"/>
              <a:gd name="connsiteX482" fmla="*/ 33135 w 5367453"/>
              <a:gd name="connsiteY482" fmla="*/ 2563273 h 5378395"/>
              <a:gd name="connsiteX483" fmla="*/ 64174 w 5367453"/>
              <a:gd name="connsiteY483" fmla="*/ 2596393 h 5378395"/>
              <a:gd name="connsiteX484" fmla="*/ 64174 w 5367453"/>
              <a:gd name="connsiteY484" fmla="*/ 2596393 h 5378395"/>
              <a:gd name="connsiteX485" fmla="*/ 32130 w 5367453"/>
              <a:gd name="connsiteY485" fmla="*/ 2627432 h 5378395"/>
              <a:gd name="connsiteX486" fmla="*/ 32130 w 5367453"/>
              <a:gd name="connsiteY486" fmla="*/ 2627432 h 5378395"/>
              <a:gd name="connsiteX487" fmla="*/ 31054 w 5367453"/>
              <a:gd name="connsiteY487" fmla="*/ 2627432 h 5378395"/>
              <a:gd name="connsiteX488" fmla="*/ 5296154 w 5367453"/>
              <a:gd name="connsiteY488" fmla="*/ 2493732 h 5378395"/>
              <a:gd name="connsiteX489" fmla="*/ 5296154 w 5367453"/>
              <a:gd name="connsiteY489" fmla="*/ 2493732 h 5378395"/>
              <a:gd name="connsiteX490" fmla="*/ 5325793 w 5367453"/>
              <a:gd name="connsiteY490" fmla="*/ 2459392 h 5378395"/>
              <a:gd name="connsiteX491" fmla="*/ 5325793 w 5367453"/>
              <a:gd name="connsiteY491" fmla="*/ 2459392 h 5378395"/>
              <a:gd name="connsiteX492" fmla="*/ 5360133 w 5367453"/>
              <a:gd name="connsiteY492" fmla="*/ 2489031 h 5378395"/>
              <a:gd name="connsiteX493" fmla="*/ 5360133 w 5367453"/>
              <a:gd name="connsiteY493" fmla="*/ 2489031 h 5378395"/>
              <a:gd name="connsiteX494" fmla="*/ 5360169 w 5367453"/>
              <a:gd name="connsiteY494" fmla="*/ 2489031 h 5378395"/>
              <a:gd name="connsiteX495" fmla="*/ 5360169 w 5367453"/>
              <a:gd name="connsiteY495" fmla="*/ 2489031 h 5378395"/>
              <a:gd name="connsiteX496" fmla="*/ 5330494 w 5367453"/>
              <a:gd name="connsiteY496" fmla="*/ 2523407 h 5378395"/>
              <a:gd name="connsiteX497" fmla="*/ 5330494 w 5367453"/>
              <a:gd name="connsiteY497" fmla="*/ 2523407 h 5378395"/>
              <a:gd name="connsiteX498" fmla="*/ 5328090 w 5367453"/>
              <a:gd name="connsiteY498" fmla="*/ 2523479 h 5378395"/>
              <a:gd name="connsiteX499" fmla="*/ 5328090 w 5367453"/>
              <a:gd name="connsiteY499" fmla="*/ 2523479 h 5378395"/>
              <a:gd name="connsiteX500" fmla="*/ 5296154 w 5367453"/>
              <a:gd name="connsiteY500" fmla="*/ 2493732 h 5378395"/>
              <a:gd name="connsiteX501" fmla="*/ 41639 w 5367453"/>
              <a:gd name="connsiteY501" fmla="*/ 2435674 h 5378395"/>
              <a:gd name="connsiteX502" fmla="*/ 12933 w 5367453"/>
              <a:gd name="connsiteY502" fmla="*/ 2400544 h 5378395"/>
              <a:gd name="connsiteX503" fmla="*/ 12933 w 5367453"/>
              <a:gd name="connsiteY503" fmla="*/ 2400544 h 5378395"/>
              <a:gd name="connsiteX504" fmla="*/ 12933 w 5367453"/>
              <a:gd name="connsiteY504" fmla="*/ 2400544 h 5378395"/>
              <a:gd name="connsiteX505" fmla="*/ 12933 w 5367453"/>
              <a:gd name="connsiteY505" fmla="*/ 2400544 h 5378395"/>
              <a:gd name="connsiteX506" fmla="*/ 48027 w 5367453"/>
              <a:gd name="connsiteY506" fmla="*/ 2371838 h 5378395"/>
              <a:gd name="connsiteX507" fmla="*/ 48027 w 5367453"/>
              <a:gd name="connsiteY507" fmla="*/ 2371838 h 5378395"/>
              <a:gd name="connsiteX508" fmla="*/ 76733 w 5367453"/>
              <a:gd name="connsiteY508" fmla="*/ 2406931 h 5378395"/>
              <a:gd name="connsiteX509" fmla="*/ 76733 w 5367453"/>
              <a:gd name="connsiteY509" fmla="*/ 2406967 h 5378395"/>
              <a:gd name="connsiteX510" fmla="*/ 44869 w 5367453"/>
              <a:gd name="connsiteY510" fmla="*/ 2435853 h 5378395"/>
              <a:gd name="connsiteX511" fmla="*/ 44869 w 5367453"/>
              <a:gd name="connsiteY511" fmla="*/ 2435853 h 5378395"/>
              <a:gd name="connsiteX512" fmla="*/ 41639 w 5367453"/>
              <a:gd name="connsiteY512" fmla="*/ 2435674 h 5378395"/>
              <a:gd name="connsiteX513" fmla="*/ 5275486 w 5367453"/>
              <a:gd name="connsiteY513" fmla="*/ 2305203 h 5378395"/>
              <a:gd name="connsiteX514" fmla="*/ 5302577 w 5367453"/>
              <a:gd name="connsiteY514" fmla="*/ 2268818 h 5378395"/>
              <a:gd name="connsiteX515" fmla="*/ 5302577 w 5367453"/>
              <a:gd name="connsiteY515" fmla="*/ 2268818 h 5378395"/>
              <a:gd name="connsiteX516" fmla="*/ 5338962 w 5367453"/>
              <a:gd name="connsiteY516" fmla="*/ 2295910 h 5378395"/>
              <a:gd name="connsiteX517" fmla="*/ 5338962 w 5367453"/>
              <a:gd name="connsiteY517" fmla="*/ 2295910 h 5378395"/>
              <a:gd name="connsiteX518" fmla="*/ 5311835 w 5367453"/>
              <a:gd name="connsiteY518" fmla="*/ 2332295 h 5378395"/>
              <a:gd name="connsiteX519" fmla="*/ 5311835 w 5367453"/>
              <a:gd name="connsiteY519" fmla="*/ 2332295 h 5378395"/>
              <a:gd name="connsiteX520" fmla="*/ 5307170 w 5367453"/>
              <a:gd name="connsiteY520" fmla="*/ 2332618 h 5378395"/>
              <a:gd name="connsiteX521" fmla="*/ 5307170 w 5367453"/>
              <a:gd name="connsiteY521" fmla="*/ 2332618 h 5378395"/>
              <a:gd name="connsiteX522" fmla="*/ 5275486 w 5367453"/>
              <a:gd name="connsiteY522" fmla="*/ 2305203 h 5378395"/>
              <a:gd name="connsiteX523" fmla="*/ 65179 w 5367453"/>
              <a:gd name="connsiteY523" fmla="*/ 2245063 h 5378395"/>
              <a:gd name="connsiteX524" fmla="*/ 38912 w 5367453"/>
              <a:gd name="connsiteY524" fmla="*/ 2208068 h 5378395"/>
              <a:gd name="connsiteX525" fmla="*/ 38912 w 5367453"/>
              <a:gd name="connsiteY525" fmla="*/ 2208068 h 5378395"/>
              <a:gd name="connsiteX526" fmla="*/ 75908 w 5367453"/>
              <a:gd name="connsiteY526" fmla="*/ 2181802 h 5378395"/>
              <a:gd name="connsiteX527" fmla="*/ 75908 w 5367453"/>
              <a:gd name="connsiteY527" fmla="*/ 2181802 h 5378395"/>
              <a:gd name="connsiteX528" fmla="*/ 102174 w 5367453"/>
              <a:gd name="connsiteY528" fmla="*/ 2218797 h 5378395"/>
              <a:gd name="connsiteX529" fmla="*/ 102210 w 5367453"/>
              <a:gd name="connsiteY529" fmla="*/ 2218797 h 5378395"/>
              <a:gd name="connsiteX530" fmla="*/ 70633 w 5367453"/>
              <a:gd name="connsiteY530" fmla="*/ 2245530 h 5378395"/>
              <a:gd name="connsiteX531" fmla="*/ 70633 w 5367453"/>
              <a:gd name="connsiteY531" fmla="*/ 2245530 h 5378395"/>
              <a:gd name="connsiteX532" fmla="*/ 65179 w 5367453"/>
              <a:gd name="connsiteY532" fmla="*/ 2245063 h 5378395"/>
              <a:gd name="connsiteX533" fmla="*/ 5241217 w 5367453"/>
              <a:gd name="connsiteY533" fmla="*/ 2118720 h 5378395"/>
              <a:gd name="connsiteX534" fmla="*/ 5265618 w 5367453"/>
              <a:gd name="connsiteY534" fmla="*/ 2080469 h 5378395"/>
              <a:gd name="connsiteX535" fmla="*/ 5265618 w 5367453"/>
              <a:gd name="connsiteY535" fmla="*/ 2080469 h 5378395"/>
              <a:gd name="connsiteX536" fmla="*/ 5303869 w 5367453"/>
              <a:gd name="connsiteY536" fmla="*/ 2104869 h 5378395"/>
              <a:gd name="connsiteX537" fmla="*/ 5303869 w 5367453"/>
              <a:gd name="connsiteY537" fmla="*/ 2104869 h 5378395"/>
              <a:gd name="connsiteX538" fmla="*/ 5279469 w 5367453"/>
              <a:gd name="connsiteY538" fmla="*/ 2143120 h 5378395"/>
              <a:gd name="connsiteX539" fmla="*/ 5279469 w 5367453"/>
              <a:gd name="connsiteY539" fmla="*/ 2143120 h 5378395"/>
              <a:gd name="connsiteX540" fmla="*/ 5272507 w 5367453"/>
              <a:gd name="connsiteY540" fmla="*/ 2143874 h 5378395"/>
              <a:gd name="connsiteX541" fmla="*/ 5272507 w 5367453"/>
              <a:gd name="connsiteY541" fmla="*/ 2143874 h 5378395"/>
              <a:gd name="connsiteX542" fmla="*/ 5241217 w 5367453"/>
              <a:gd name="connsiteY542" fmla="*/ 2118720 h 5378395"/>
              <a:gd name="connsiteX543" fmla="*/ 101636 w 5367453"/>
              <a:gd name="connsiteY543" fmla="*/ 2056499 h 5378395"/>
              <a:gd name="connsiteX544" fmla="*/ 77989 w 5367453"/>
              <a:gd name="connsiteY544" fmla="*/ 2017781 h 5378395"/>
              <a:gd name="connsiteX545" fmla="*/ 77989 w 5367453"/>
              <a:gd name="connsiteY545" fmla="*/ 2017781 h 5378395"/>
              <a:gd name="connsiteX546" fmla="*/ 116706 w 5367453"/>
              <a:gd name="connsiteY546" fmla="*/ 1994134 h 5378395"/>
              <a:gd name="connsiteX547" fmla="*/ 116706 w 5367453"/>
              <a:gd name="connsiteY547" fmla="*/ 1994134 h 5378395"/>
              <a:gd name="connsiteX548" fmla="*/ 140353 w 5367453"/>
              <a:gd name="connsiteY548" fmla="*/ 2032852 h 5378395"/>
              <a:gd name="connsiteX549" fmla="*/ 140353 w 5367453"/>
              <a:gd name="connsiteY549" fmla="*/ 2032852 h 5378395"/>
              <a:gd name="connsiteX550" fmla="*/ 109207 w 5367453"/>
              <a:gd name="connsiteY550" fmla="*/ 2057396 h 5378395"/>
              <a:gd name="connsiteX551" fmla="*/ 109207 w 5367453"/>
              <a:gd name="connsiteY551" fmla="*/ 2057396 h 5378395"/>
              <a:gd name="connsiteX552" fmla="*/ 101636 w 5367453"/>
              <a:gd name="connsiteY552" fmla="*/ 2056499 h 5378395"/>
              <a:gd name="connsiteX553" fmla="*/ 5193529 w 5367453"/>
              <a:gd name="connsiteY553" fmla="*/ 1935179 h 5378395"/>
              <a:gd name="connsiteX554" fmla="*/ 5215058 w 5367453"/>
              <a:gd name="connsiteY554" fmla="*/ 1895241 h 5378395"/>
              <a:gd name="connsiteX555" fmla="*/ 5215058 w 5367453"/>
              <a:gd name="connsiteY555" fmla="*/ 1895241 h 5378395"/>
              <a:gd name="connsiteX556" fmla="*/ 5254996 w 5367453"/>
              <a:gd name="connsiteY556" fmla="*/ 1916807 h 5378395"/>
              <a:gd name="connsiteX557" fmla="*/ 5254996 w 5367453"/>
              <a:gd name="connsiteY557" fmla="*/ 1916807 h 5378395"/>
              <a:gd name="connsiteX558" fmla="*/ 5233430 w 5367453"/>
              <a:gd name="connsiteY558" fmla="*/ 1956744 h 5378395"/>
              <a:gd name="connsiteX559" fmla="*/ 5233430 w 5367453"/>
              <a:gd name="connsiteY559" fmla="*/ 1956744 h 5378395"/>
              <a:gd name="connsiteX560" fmla="*/ 5224245 w 5367453"/>
              <a:gd name="connsiteY560" fmla="*/ 1958108 h 5378395"/>
              <a:gd name="connsiteX561" fmla="*/ 5224245 w 5367453"/>
              <a:gd name="connsiteY561" fmla="*/ 1958108 h 5378395"/>
              <a:gd name="connsiteX562" fmla="*/ 5193529 w 5367453"/>
              <a:gd name="connsiteY562" fmla="*/ 1935179 h 5378395"/>
              <a:gd name="connsiteX563" fmla="*/ 151046 w 5367453"/>
              <a:gd name="connsiteY563" fmla="*/ 1870912 h 5378395"/>
              <a:gd name="connsiteX564" fmla="*/ 130162 w 5367453"/>
              <a:gd name="connsiteY564" fmla="*/ 1830616 h 5378395"/>
              <a:gd name="connsiteX565" fmla="*/ 130162 w 5367453"/>
              <a:gd name="connsiteY565" fmla="*/ 1830616 h 5378395"/>
              <a:gd name="connsiteX566" fmla="*/ 170423 w 5367453"/>
              <a:gd name="connsiteY566" fmla="*/ 1809732 h 5378395"/>
              <a:gd name="connsiteX567" fmla="*/ 170423 w 5367453"/>
              <a:gd name="connsiteY567" fmla="*/ 1809732 h 5378395"/>
              <a:gd name="connsiteX568" fmla="*/ 191343 w 5367453"/>
              <a:gd name="connsiteY568" fmla="*/ 1849993 h 5378395"/>
              <a:gd name="connsiteX569" fmla="*/ 191343 w 5367453"/>
              <a:gd name="connsiteY569" fmla="*/ 1849993 h 5378395"/>
              <a:gd name="connsiteX570" fmla="*/ 160735 w 5367453"/>
              <a:gd name="connsiteY570" fmla="*/ 1872384 h 5378395"/>
              <a:gd name="connsiteX571" fmla="*/ 160735 w 5367453"/>
              <a:gd name="connsiteY571" fmla="*/ 1872384 h 5378395"/>
              <a:gd name="connsiteX572" fmla="*/ 151046 w 5367453"/>
              <a:gd name="connsiteY572" fmla="*/ 1870912 h 5378395"/>
              <a:gd name="connsiteX573" fmla="*/ 5132635 w 5367453"/>
              <a:gd name="connsiteY573" fmla="*/ 1755549 h 5378395"/>
              <a:gd name="connsiteX574" fmla="*/ 5132635 w 5367453"/>
              <a:gd name="connsiteY574" fmla="*/ 1755549 h 5378395"/>
              <a:gd name="connsiteX575" fmla="*/ 5151223 w 5367453"/>
              <a:gd name="connsiteY575" fmla="*/ 1714176 h 5378395"/>
              <a:gd name="connsiteX576" fmla="*/ 5151223 w 5367453"/>
              <a:gd name="connsiteY576" fmla="*/ 1714176 h 5378395"/>
              <a:gd name="connsiteX577" fmla="*/ 5192596 w 5367453"/>
              <a:gd name="connsiteY577" fmla="*/ 1732763 h 5378395"/>
              <a:gd name="connsiteX578" fmla="*/ 5192596 w 5367453"/>
              <a:gd name="connsiteY578" fmla="*/ 1732763 h 5378395"/>
              <a:gd name="connsiteX579" fmla="*/ 5174009 w 5367453"/>
              <a:gd name="connsiteY579" fmla="*/ 1774172 h 5378395"/>
              <a:gd name="connsiteX580" fmla="*/ 5174009 w 5367453"/>
              <a:gd name="connsiteY580" fmla="*/ 1774172 h 5378395"/>
              <a:gd name="connsiteX581" fmla="*/ 5162634 w 5367453"/>
              <a:gd name="connsiteY581" fmla="*/ 1776253 h 5378395"/>
              <a:gd name="connsiteX582" fmla="*/ 5162634 w 5367453"/>
              <a:gd name="connsiteY582" fmla="*/ 1776253 h 5378395"/>
              <a:gd name="connsiteX583" fmla="*/ 5132635 w 5367453"/>
              <a:gd name="connsiteY583" fmla="*/ 1755549 h 5378395"/>
              <a:gd name="connsiteX584" fmla="*/ 213375 w 5367453"/>
              <a:gd name="connsiteY584" fmla="*/ 1689309 h 5378395"/>
              <a:gd name="connsiteX585" fmla="*/ 195434 w 5367453"/>
              <a:gd name="connsiteY585" fmla="*/ 1647613 h 5378395"/>
              <a:gd name="connsiteX586" fmla="*/ 195434 w 5367453"/>
              <a:gd name="connsiteY586" fmla="*/ 1647613 h 5378395"/>
              <a:gd name="connsiteX587" fmla="*/ 237094 w 5367453"/>
              <a:gd name="connsiteY587" fmla="*/ 1629672 h 5378395"/>
              <a:gd name="connsiteX588" fmla="*/ 237094 w 5367453"/>
              <a:gd name="connsiteY588" fmla="*/ 1629672 h 5378395"/>
              <a:gd name="connsiteX589" fmla="*/ 255035 w 5367453"/>
              <a:gd name="connsiteY589" fmla="*/ 1671332 h 5378395"/>
              <a:gd name="connsiteX590" fmla="*/ 255035 w 5367453"/>
              <a:gd name="connsiteY590" fmla="*/ 1671332 h 5378395"/>
              <a:gd name="connsiteX591" fmla="*/ 225252 w 5367453"/>
              <a:gd name="connsiteY591" fmla="*/ 1691570 h 5378395"/>
              <a:gd name="connsiteX592" fmla="*/ 225252 w 5367453"/>
              <a:gd name="connsiteY592" fmla="*/ 1691570 h 5378395"/>
              <a:gd name="connsiteX593" fmla="*/ 213375 w 5367453"/>
              <a:gd name="connsiteY593" fmla="*/ 1689309 h 5378395"/>
              <a:gd name="connsiteX594" fmla="*/ 5058932 w 5367453"/>
              <a:gd name="connsiteY594" fmla="*/ 1581014 h 5378395"/>
              <a:gd name="connsiteX595" fmla="*/ 5058932 w 5367453"/>
              <a:gd name="connsiteY595" fmla="*/ 1581014 h 5378395"/>
              <a:gd name="connsiteX596" fmla="*/ 5074469 w 5367453"/>
              <a:gd name="connsiteY596" fmla="*/ 1538421 h 5378395"/>
              <a:gd name="connsiteX597" fmla="*/ 5074469 w 5367453"/>
              <a:gd name="connsiteY597" fmla="*/ 1538421 h 5378395"/>
              <a:gd name="connsiteX598" fmla="*/ 5117062 w 5367453"/>
              <a:gd name="connsiteY598" fmla="*/ 1553959 h 5378395"/>
              <a:gd name="connsiteX599" fmla="*/ 5117062 w 5367453"/>
              <a:gd name="connsiteY599" fmla="*/ 1553959 h 5378395"/>
              <a:gd name="connsiteX600" fmla="*/ 5101525 w 5367453"/>
              <a:gd name="connsiteY600" fmla="*/ 1596587 h 5378395"/>
              <a:gd name="connsiteX601" fmla="*/ 5101525 w 5367453"/>
              <a:gd name="connsiteY601" fmla="*/ 1596587 h 5378395"/>
              <a:gd name="connsiteX602" fmla="*/ 5088033 w 5367453"/>
              <a:gd name="connsiteY602" fmla="*/ 1599566 h 5378395"/>
              <a:gd name="connsiteX603" fmla="*/ 5088033 w 5367453"/>
              <a:gd name="connsiteY603" fmla="*/ 1599566 h 5378395"/>
              <a:gd name="connsiteX604" fmla="*/ 5058932 w 5367453"/>
              <a:gd name="connsiteY604" fmla="*/ 1581014 h 5378395"/>
              <a:gd name="connsiteX605" fmla="*/ 288514 w 5367453"/>
              <a:gd name="connsiteY605" fmla="*/ 1512621 h 5378395"/>
              <a:gd name="connsiteX606" fmla="*/ 273622 w 5367453"/>
              <a:gd name="connsiteY606" fmla="*/ 1469777 h 5378395"/>
              <a:gd name="connsiteX607" fmla="*/ 273622 w 5367453"/>
              <a:gd name="connsiteY607" fmla="*/ 1469777 h 5378395"/>
              <a:gd name="connsiteX608" fmla="*/ 316502 w 5367453"/>
              <a:gd name="connsiteY608" fmla="*/ 1454886 h 5378395"/>
              <a:gd name="connsiteX609" fmla="*/ 316502 w 5367453"/>
              <a:gd name="connsiteY609" fmla="*/ 1454886 h 5378395"/>
              <a:gd name="connsiteX610" fmla="*/ 331394 w 5367453"/>
              <a:gd name="connsiteY610" fmla="*/ 1497730 h 5378395"/>
              <a:gd name="connsiteX611" fmla="*/ 331394 w 5367453"/>
              <a:gd name="connsiteY611" fmla="*/ 1497730 h 5378395"/>
              <a:gd name="connsiteX612" fmla="*/ 302472 w 5367453"/>
              <a:gd name="connsiteY612" fmla="*/ 1515851 h 5378395"/>
              <a:gd name="connsiteX613" fmla="*/ 302472 w 5367453"/>
              <a:gd name="connsiteY613" fmla="*/ 1515851 h 5378395"/>
              <a:gd name="connsiteX614" fmla="*/ 288514 w 5367453"/>
              <a:gd name="connsiteY614" fmla="*/ 1512621 h 5378395"/>
              <a:gd name="connsiteX615" fmla="*/ 4972741 w 5367453"/>
              <a:gd name="connsiteY615" fmla="*/ 1412257 h 5378395"/>
              <a:gd name="connsiteX616" fmla="*/ 4972741 w 5367453"/>
              <a:gd name="connsiteY616" fmla="*/ 1412257 h 5378395"/>
              <a:gd name="connsiteX617" fmla="*/ 4985193 w 5367453"/>
              <a:gd name="connsiteY617" fmla="*/ 1368623 h 5378395"/>
              <a:gd name="connsiteX618" fmla="*/ 4985193 w 5367453"/>
              <a:gd name="connsiteY618" fmla="*/ 1368623 h 5378395"/>
              <a:gd name="connsiteX619" fmla="*/ 5028826 w 5367453"/>
              <a:gd name="connsiteY619" fmla="*/ 1381039 h 5378395"/>
              <a:gd name="connsiteX620" fmla="*/ 5028826 w 5367453"/>
              <a:gd name="connsiteY620" fmla="*/ 1381039 h 5378395"/>
              <a:gd name="connsiteX621" fmla="*/ 5016411 w 5367453"/>
              <a:gd name="connsiteY621" fmla="*/ 1424672 h 5378395"/>
              <a:gd name="connsiteX622" fmla="*/ 5016411 w 5367453"/>
              <a:gd name="connsiteY622" fmla="*/ 1424672 h 5378395"/>
              <a:gd name="connsiteX623" fmla="*/ 5000802 w 5367453"/>
              <a:gd name="connsiteY623" fmla="*/ 1428763 h 5378395"/>
              <a:gd name="connsiteX624" fmla="*/ 5000802 w 5367453"/>
              <a:gd name="connsiteY624" fmla="*/ 1428763 h 5378395"/>
              <a:gd name="connsiteX625" fmla="*/ 4972741 w 5367453"/>
              <a:gd name="connsiteY625" fmla="*/ 1412257 h 5378395"/>
              <a:gd name="connsiteX626" fmla="*/ 376319 w 5367453"/>
              <a:gd name="connsiteY626" fmla="*/ 1341962 h 5378395"/>
              <a:gd name="connsiteX627" fmla="*/ 364621 w 5367453"/>
              <a:gd name="connsiteY627" fmla="*/ 1298113 h 5378395"/>
              <a:gd name="connsiteX628" fmla="*/ 364621 w 5367453"/>
              <a:gd name="connsiteY628" fmla="*/ 1298113 h 5378395"/>
              <a:gd name="connsiteX629" fmla="*/ 408470 w 5367453"/>
              <a:gd name="connsiteY629" fmla="*/ 1286416 h 5378395"/>
              <a:gd name="connsiteX630" fmla="*/ 408470 w 5367453"/>
              <a:gd name="connsiteY630" fmla="*/ 1286416 h 5378395"/>
              <a:gd name="connsiteX631" fmla="*/ 420168 w 5367453"/>
              <a:gd name="connsiteY631" fmla="*/ 1330264 h 5378395"/>
              <a:gd name="connsiteX632" fmla="*/ 420168 w 5367453"/>
              <a:gd name="connsiteY632" fmla="*/ 1330264 h 5378395"/>
              <a:gd name="connsiteX633" fmla="*/ 392359 w 5367453"/>
              <a:gd name="connsiteY633" fmla="*/ 1346304 h 5378395"/>
              <a:gd name="connsiteX634" fmla="*/ 392359 w 5367453"/>
              <a:gd name="connsiteY634" fmla="*/ 1346304 h 5378395"/>
              <a:gd name="connsiteX635" fmla="*/ 376319 w 5367453"/>
              <a:gd name="connsiteY635" fmla="*/ 1341962 h 5378395"/>
              <a:gd name="connsiteX636" fmla="*/ 4874566 w 5367453"/>
              <a:gd name="connsiteY636" fmla="*/ 1250066 h 5378395"/>
              <a:gd name="connsiteX637" fmla="*/ 4874566 w 5367453"/>
              <a:gd name="connsiteY637" fmla="*/ 1250066 h 5378395"/>
              <a:gd name="connsiteX638" fmla="*/ 4883788 w 5367453"/>
              <a:gd name="connsiteY638" fmla="*/ 1205679 h 5378395"/>
              <a:gd name="connsiteX639" fmla="*/ 4883788 w 5367453"/>
              <a:gd name="connsiteY639" fmla="*/ 1205679 h 5378395"/>
              <a:gd name="connsiteX640" fmla="*/ 4928211 w 5367453"/>
              <a:gd name="connsiteY640" fmla="*/ 1214901 h 5378395"/>
              <a:gd name="connsiteX641" fmla="*/ 4928211 w 5367453"/>
              <a:gd name="connsiteY641" fmla="*/ 1214901 h 5378395"/>
              <a:gd name="connsiteX642" fmla="*/ 4928211 w 5367453"/>
              <a:gd name="connsiteY642" fmla="*/ 1214901 h 5378395"/>
              <a:gd name="connsiteX643" fmla="*/ 4928211 w 5367453"/>
              <a:gd name="connsiteY643" fmla="*/ 1214901 h 5378395"/>
              <a:gd name="connsiteX644" fmla="*/ 4918989 w 5367453"/>
              <a:gd name="connsiteY644" fmla="*/ 1259324 h 5378395"/>
              <a:gd name="connsiteX645" fmla="*/ 4918989 w 5367453"/>
              <a:gd name="connsiteY645" fmla="*/ 1259324 h 5378395"/>
              <a:gd name="connsiteX646" fmla="*/ 4901442 w 5367453"/>
              <a:gd name="connsiteY646" fmla="*/ 1264563 h 5378395"/>
              <a:gd name="connsiteX647" fmla="*/ 4901442 w 5367453"/>
              <a:gd name="connsiteY647" fmla="*/ 1264563 h 5378395"/>
              <a:gd name="connsiteX648" fmla="*/ 4874566 w 5367453"/>
              <a:gd name="connsiteY648" fmla="*/ 1250066 h 5378395"/>
              <a:gd name="connsiteX649" fmla="*/ 476576 w 5367453"/>
              <a:gd name="connsiteY649" fmla="*/ 1178372 h 5378395"/>
              <a:gd name="connsiteX650" fmla="*/ 468215 w 5367453"/>
              <a:gd name="connsiteY650" fmla="*/ 1133770 h 5378395"/>
              <a:gd name="connsiteX651" fmla="*/ 468215 w 5367453"/>
              <a:gd name="connsiteY651" fmla="*/ 1133770 h 5378395"/>
              <a:gd name="connsiteX652" fmla="*/ 512818 w 5367453"/>
              <a:gd name="connsiteY652" fmla="*/ 1125409 h 5378395"/>
              <a:gd name="connsiteX653" fmla="*/ 512818 w 5367453"/>
              <a:gd name="connsiteY653" fmla="*/ 1125409 h 5378395"/>
              <a:gd name="connsiteX654" fmla="*/ 521179 w 5367453"/>
              <a:gd name="connsiteY654" fmla="*/ 1170011 h 5378395"/>
              <a:gd name="connsiteX655" fmla="*/ 521179 w 5367453"/>
              <a:gd name="connsiteY655" fmla="*/ 1170011 h 5378395"/>
              <a:gd name="connsiteX656" fmla="*/ 494661 w 5367453"/>
              <a:gd name="connsiteY656" fmla="*/ 1183970 h 5378395"/>
              <a:gd name="connsiteX657" fmla="*/ 494661 w 5367453"/>
              <a:gd name="connsiteY657" fmla="*/ 1183970 h 5378395"/>
              <a:gd name="connsiteX658" fmla="*/ 476576 w 5367453"/>
              <a:gd name="connsiteY658" fmla="*/ 1178372 h 5378395"/>
              <a:gd name="connsiteX659" fmla="*/ 4764907 w 5367453"/>
              <a:gd name="connsiteY659" fmla="*/ 1095375 h 5378395"/>
              <a:gd name="connsiteX660" fmla="*/ 4770936 w 5367453"/>
              <a:gd name="connsiteY660" fmla="*/ 1050414 h 5378395"/>
              <a:gd name="connsiteX661" fmla="*/ 4770936 w 5367453"/>
              <a:gd name="connsiteY661" fmla="*/ 1050414 h 5378395"/>
              <a:gd name="connsiteX662" fmla="*/ 4815897 w 5367453"/>
              <a:gd name="connsiteY662" fmla="*/ 1056406 h 5378395"/>
              <a:gd name="connsiteX663" fmla="*/ 4815897 w 5367453"/>
              <a:gd name="connsiteY663" fmla="*/ 1056406 h 5378395"/>
              <a:gd name="connsiteX664" fmla="*/ 4809905 w 5367453"/>
              <a:gd name="connsiteY664" fmla="*/ 1101367 h 5378395"/>
              <a:gd name="connsiteX665" fmla="*/ 4809905 w 5367453"/>
              <a:gd name="connsiteY665" fmla="*/ 1101367 h 5378395"/>
              <a:gd name="connsiteX666" fmla="*/ 4790420 w 5367453"/>
              <a:gd name="connsiteY666" fmla="*/ 1107970 h 5378395"/>
              <a:gd name="connsiteX667" fmla="*/ 4790420 w 5367453"/>
              <a:gd name="connsiteY667" fmla="*/ 1107970 h 5378395"/>
              <a:gd name="connsiteX668" fmla="*/ 4764907 w 5367453"/>
              <a:gd name="connsiteY668" fmla="*/ 1095375 h 5378395"/>
              <a:gd name="connsiteX669" fmla="*/ 588854 w 5367453"/>
              <a:gd name="connsiteY669" fmla="*/ 1022891 h 5378395"/>
              <a:gd name="connsiteX670" fmla="*/ 583902 w 5367453"/>
              <a:gd name="connsiteY670" fmla="*/ 977787 h 5378395"/>
              <a:gd name="connsiteX671" fmla="*/ 583902 w 5367453"/>
              <a:gd name="connsiteY671" fmla="*/ 977787 h 5378395"/>
              <a:gd name="connsiteX672" fmla="*/ 629043 w 5367453"/>
              <a:gd name="connsiteY672" fmla="*/ 972835 h 5378395"/>
              <a:gd name="connsiteX673" fmla="*/ 629043 w 5367453"/>
              <a:gd name="connsiteY673" fmla="*/ 972835 h 5378395"/>
              <a:gd name="connsiteX674" fmla="*/ 633959 w 5367453"/>
              <a:gd name="connsiteY674" fmla="*/ 1017940 h 5378395"/>
              <a:gd name="connsiteX675" fmla="*/ 633959 w 5367453"/>
              <a:gd name="connsiteY675" fmla="*/ 1017940 h 5378395"/>
              <a:gd name="connsiteX676" fmla="*/ 608912 w 5367453"/>
              <a:gd name="connsiteY676" fmla="*/ 1029960 h 5378395"/>
              <a:gd name="connsiteX677" fmla="*/ 608912 w 5367453"/>
              <a:gd name="connsiteY677" fmla="*/ 1029960 h 5378395"/>
              <a:gd name="connsiteX678" fmla="*/ 588854 w 5367453"/>
              <a:gd name="connsiteY678" fmla="*/ 1022891 h 5378395"/>
              <a:gd name="connsiteX679" fmla="*/ 4644449 w 5367453"/>
              <a:gd name="connsiteY679" fmla="*/ 948865 h 5378395"/>
              <a:gd name="connsiteX680" fmla="*/ 4647211 w 5367453"/>
              <a:gd name="connsiteY680" fmla="*/ 903617 h 5378395"/>
              <a:gd name="connsiteX681" fmla="*/ 4647211 w 5367453"/>
              <a:gd name="connsiteY681" fmla="*/ 903617 h 5378395"/>
              <a:gd name="connsiteX682" fmla="*/ 4692496 w 5367453"/>
              <a:gd name="connsiteY682" fmla="*/ 906380 h 5378395"/>
              <a:gd name="connsiteX683" fmla="*/ 4692496 w 5367453"/>
              <a:gd name="connsiteY683" fmla="*/ 906380 h 5378395"/>
              <a:gd name="connsiteX684" fmla="*/ 4689697 w 5367453"/>
              <a:gd name="connsiteY684" fmla="*/ 951664 h 5378395"/>
              <a:gd name="connsiteX685" fmla="*/ 4689697 w 5367453"/>
              <a:gd name="connsiteY685" fmla="*/ 951664 h 5378395"/>
              <a:gd name="connsiteX686" fmla="*/ 4668454 w 5367453"/>
              <a:gd name="connsiteY686" fmla="*/ 959737 h 5378395"/>
              <a:gd name="connsiteX687" fmla="*/ 4668454 w 5367453"/>
              <a:gd name="connsiteY687" fmla="*/ 959737 h 5378395"/>
              <a:gd name="connsiteX688" fmla="*/ 4644449 w 5367453"/>
              <a:gd name="connsiteY688" fmla="*/ 948865 h 5378395"/>
              <a:gd name="connsiteX689" fmla="*/ 712865 w 5367453"/>
              <a:gd name="connsiteY689" fmla="*/ 876346 h 5378395"/>
              <a:gd name="connsiteX690" fmla="*/ 711466 w 5367453"/>
              <a:gd name="connsiteY690" fmla="*/ 831025 h 5378395"/>
              <a:gd name="connsiteX691" fmla="*/ 711466 w 5367453"/>
              <a:gd name="connsiteY691" fmla="*/ 831025 h 5378395"/>
              <a:gd name="connsiteX692" fmla="*/ 711430 w 5367453"/>
              <a:gd name="connsiteY692" fmla="*/ 831025 h 5378395"/>
              <a:gd name="connsiteX693" fmla="*/ 711430 w 5367453"/>
              <a:gd name="connsiteY693" fmla="*/ 831025 h 5378395"/>
              <a:gd name="connsiteX694" fmla="*/ 756786 w 5367453"/>
              <a:gd name="connsiteY694" fmla="*/ 829590 h 5378395"/>
              <a:gd name="connsiteX695" fmla="*/ 756786 w 5367453"/>
              <a:gd name="connsiteY695" fmla="*/ 829590 h 5378395"/>
              <a:gd name="connsiteX696" fmla="*/ 758221 w 5367453"/>
              <a:gd name="connsiteY696" fmla="*/ 874946 h 5378395"/>
              <a:gd name="connsiteX697" fmla="*/ 758221 w 5367453"/>
              <a:gd name="connsiteY697" fmla="*/ 874946 h 5378395"/>
              <a:gd name="connsiteX698" fmla="*/ 734825 w 5367453"/>
              <a:gd name="connsiteY698" fmla="*/ 885065 h 5378395"/>
              <a:gd name="connsiteX699" fmla="*/ 734825 w 5367453"/>
              <a:gd name="connsiteY699" fmla="*/ 885065 h 5378395"/>
              <a:gd name="connsiteX700" fmla="*/ 712865 w 5367453"/>
              <a:gd name="connsiteY700" fmla="*/ 876346 h 5378395"/>
              <a:gd name="connsiteX701" fmla="*/ 4513763 w 5367453"/>
              <a:gd name="connsiteY701" fmla="*/ 811433 h 5378395"/>
              <a:gd name="connsiteX702" fmla="*/ 4513261 w 5367453"/>
              <a:gd name="connsiteY702" fmla="*/ 766041 h 5378395"/>
              <a:gd name="connsiteX703" fmla="*/ 4513261 w 5367453"/>
              <a:gd name="connsiteY703" fmla="*/ 766041 h 5378395"/>
              <a:gd name="connsiteX704" fmla="*/ 4558617 w 5367453"/>
              <a:gd name="connsiteY704" fmla="*/ 765575 h 5378395"/>
              <a:gd name="connsiteX705" fmla="*/ 4558617 w 5367453"/>
              <a:gd name="connsiteY705" fmla="*/ 765575 h 5378395"/>
              <a:gd name="connsiteX706" fmla="*/ 4559119 w 5367453"/>
              <a:gd name="connsiteY706" fmla="*/ 810931 h 5378395"/>
              <a:gd name="connsiteX707" fmla="*/ 4559119 w 5367453"/>
              <a:gd name="connsiteY707" fmla="*/ 810931 h 5378395"/>
              <a:gd name="connsiteX708" fmla="*/ 4536190 w 5367453"/>
              <a:gd name="connsiteY708" fmla="*/ 820583 h 5378395"/>
              <a:gd name="connsiteX709" fmla="*/ 4536190 w 5367453"/>
              <a:gd name="connsiteY709" fmla="*/ 820583 h 5378395"/>
              <a:gd name="connsiteX710" fmla="*/ 4513763 w 5367453"/>
              <a:gd name="connsiteY710" fmla="*/ 811433 h 5378395"/>
              <a:gd name="connsiteX711" fmla="*/ 847893 w 5367453"/>
              <a:gd name="connsiteY711" fmla="*/ 739919 h 5378395"/>
              <a:gd name="connsiteX712" fmla="*/ 850010 w 5367453"/>
              <a:gd name="connsiteY712" fmla="*/ 694599 h 5378395"/>
              <a:gd name="connsiteX713" fmla="*/ 850010 w 5367453"/>
              <a:gd name="connsiteY713" fmla="*/ 694599 h 5378395"/>
              <a:gd name="connsiteX714" fmla="*/ 895330 w 5367453"/>
              <a:gd name="connsiteY714" fmla="*/ 696752 h 5378395"/>
              <a:gd name="connsiteX715" fmla="*/ 895330 w 5367453"/>
              <a:gd name="connsiteY715" fmla="*/ 696752 h 5378395"/>
              <a:gd name="connsiteX716" fmla="*/ 893213 w 5367453"/>
              <a:gd name="connsiteY716" fmla="*/ 742036 h 5378395"/>
              <a:gd name="connsiteX717" fmla="*/ 893213 w 5367453"/>
              <a:gd name="connsiteY717" fmla="*/ 742036 h 5378395"/>
              <a:gd name="connsiteX718" fmla="*/ 871611 w 5367453"/>
              <a:gd name="connsiteY718" fmla="*/ 750397 h 5378395"/>
              <a:gd name="connsiteX719" fmla="*/ 871611 w 5367453"/>
              <a:gd name="connsiteY719" fmla="*/ 750397 h 5378395"/>
              <a:gd name="connsiteX720" fmla="*/ 847893 w 5367453"/>
              <a:gd name="connsiteY720" fmla="*/ 739919 h 5378395"/>
              <a:gd name="connsiteX721" fmla="*/ 4373461 w 5367453"/>
              <a:gd name="connsiteY721" fmla="*/ 683654 h 5378395"/>
              <a:gd name="connsiteX722" fmla="*/ 4373461 w 5367453"/>
              <a:gd name="connsiteY722" fmla="*/ 683654 h 5378395"/>
              <a:gd name="connsiteX723" fmla="*/ 4369729 w 5367453"/>
              <a:gd name="connsiteY723" fmla="*/ 638406 h 5378395"/>
              <a:gd name="connsiteX724" fmla="*/ 4369729 w 5367453"/>
              <a:gd name="connsiteY724" fmla="*/ 638406 h 5378395"/>
              <a:gd name="connsiteX725" fmla="*/ 4414941 w 5367453"/>
              <a:gd name="connsiteY725" fmla="*/ 634674 h 5378395"/>
              <a:gd name="connsiteX726" fmla="*/ 4414941 w 5367453"/>
              <a:gd name="connsiteY726" fmla="*/ 634674 h 5378395"/>
              <a:gd name="connsiteX727" fmla="*/ 4414941 w 5367453"/>
              <a:gd name="connsiteY727" fmla="*/ 634674 h 5378395"/>
              <a:gd name="connsiteX728" fmla="*/ 4414941 w 5367453"/>
              <a:gd name="connsiteY728" fmla="*/ 634674 h 5378395"/>
              <a:gd name="connsiteX729" fmla="*/ 4418673 w 5367453"/>
              <a:gd name="connsiteY729" fmla="*/ 679922 h 5378395"/>
              <a:gd name="connsiteX730" fmla="*/ 4418673 w 5367453"/>
              <a:gd name="connsiteY730" fmla="*/ 679922 h 5378395"/>
              <a:gd name="connsiteX731" fmla="*/ 4394201 w 5367453"/>
              <a:gd name="connsiteY731" fmla="*/ 691261 h 5378395"/>
              <a:gd name="connsiteX732" fmla="*/ 4394201 w 5367453"/>
              <a:gd name="connsiteY732" fmla="*/ 691261 h 5378395"/>
              <a:gd name="connsiteX733" fmla="*/ 4373461 w 5367453"/>
              <a:gd name="connsiteY733" fmla="*/ 683654 h 5378395"/>
              <a:gd name="connsiteX734" fmla="*/ 993147 w 5367453"/>
              <a:gd name="connsiteY734" fmla="*/ 614436 h 5378395"/>
              <a:gd name="connsiteX735" fmla="*/ 998816 w 5367453"/>
              <a:gd name="connsiteY735" fmla="*/ 569439 h 5378395"/>
              <a:gd name="connsiteX736" fmla="*/ 998816 w 5367453"/>
              <a:gd name="connsiteY736" fmla="*/ 569439 h 5378395"/>
              <a:gd name="connsiteX737" fmla="*/ 1043813 w 5367453"/>
              <a:gd name="connsiteY737" fmla="*/ 575073 h 5378395"/>
              <a:gd name="connsiteX738" fmla="*/ 1043813 w 5367453"/>
              <a:gd name="connsiteY738" fmla="*/ 575073 h 5378395"/>
              <a:gd name="connsiteX739" fmla="*/ 1038180 w 5367453"/>
              <a:gd name="connsiteY739" fmla="*/ 620106 h 5378395"/>
              <a:gd name="connsiteX740" fmla="*/ 1038180 w 5367453"/>
              <a:gd name="connsiteY740" fmla="*/ 620106 h 5378395"/>
              <a:gd name="connsiteX741" fmla="*/ 1018516 w 5367453"/>
              <a:gd name="connsiteY741" fmla="*/ 626852 h 5378395"/>
              <a:gd name="connsiteX742" fmla="*/ 1018516 w 5367453"/>
              <a:gd name="connsiteY742" fmla="*/ 626852 h 5378395"/>
              <a:gd name="connsiteX743" fmla="*/ 993147 w 5367453"/>
              <a:gd name="connsiteY743" fmla="*/ 614436 h 5378395"/>
              <a:gd name="connsiteX744" fmla="*/ 4224403 w 5367453"/>
              <a:gd name="connsiteY744" fmla="*/ 566245 h 5378395"/>
              <a:gd name="connsiteX745" fmla="*/ 4217442 w 5367453"/>
              <a:gd name="connsiteY745" fmla="*/ 521428 h 5378395"/>
              <a:gd name="connsiteX746" fmla="*/ 4217442 w 5367453"/>
              <a:gd name="connsiteY746" fmla="*/ 521428 h 5378395"/>
              <a:gd name="connsiteX747" fmla="*/ 4262260 w 5367453"/>
              <a:gd name="connsiteY747" fmla="*/ 514466 h 5378395"/>
              <a:gd name="connsiteX748" fmla="*/ 4262260 w 5367453"/>
              <a:gd name="connsiteY748" fmla="*/ 514466 h 5378395"/>
              <a:gd name="connsiteX749" fmla="*/ 4269221 w 5367453"/>
              <a:gd name="connsiteY749" fmla="*/ 559284 h 5378395"/>
              <a:gd name="connsiteX750" fmla="*/ 4269221 w 5367453"/>
              <a:gd name="connsiteY750" fmla="*/ 559284 h 5378395"/>
              <a:gd name="connsiteX751" fmla="*/ 4243313 w 5367453"/>
              <a:gd name="connsiteY751" fmla="*/ 572417 h 5378395"/>
              <a:gd name="connsiteX752" fmla="*/ 4243313 w 5367453"/>
              <a:gd name="connsiteY752" fmla="*/ 572417 h 5378395"/>
              <a:gd name="connsiteX753" fmla="*/ 4224403 w 5367453"/>
              <a:gd name="connsiteY753" fmla="*/ 566245 h 5378395"/>
              <a:gd name="connsiteX754" fmla="*/ 1147730 w 5367453"/>
              <a:gd name="connsiteY754" fmla="*/ 500651 h 5378395"/>
              <a:gd name="connsiteX755" fmla="*/ 1156809 w 5367453"/>
              <a:gd name="connsiteY755" fmla="*/ 456228 h 5378395"/>
              <a:gd name="connsiteX756" fmla="*/ 1156809 w 5367453"/>
              <a:gd name="connsiteY756" fmla="*/ 456228 h 5378395"/>
              <a:gd name="connsiteX757" fmla="*/ 1201267 w 5367453"/>
              <a:gd name="connsiteY757" fmla="*/ 465343 h 5378395"/>
              <a:gd name="connsiteX758" fmla="*/ 1201267 w 5367453"/>
              <a:gd name="connsiteY758" fmla="*/ 465343 h 5378395"/>
              <a:gd name="connsiteX759" fmla="*/ 1192153 w 5367453"/>
              <a:gd name="connsiteY759" fmla="*/ 509766 h 5378395"/>
              <a:gd name="connsiteX760" fmla="*/ 1192153 w 5367453"/>
              <a:gd name="connsiteY760" fmla="*/ 509766 h 5378395"/>
              <a:gd name="connsiteX761" fmla="*/ 1174535 w 5367453"/>
              <a:gd name="connsiteY761" fmla="*/ 515076 h 5378395"/>
              <a:gd name="connsiteX762" fmla="*/ 1174535 w 5367453"/>
              <a:gd name="connsiteY762" fmla="*/ 515076 h 5378395"/>
              <a:gd name="connsiteX763" fmla="*/ 1147730 w 5367453"/>
              <a:gd name="connsiteY763" fmla="*/ 500651 h 5378395"/>
              <a:gd name="connsiteX764" fmla="*/ 4067236 w 5367453"/>
              <a:gd name="connsiteY764" fmla="*/ 459888 h 5378395"/>
              <a:gd name="connsiteX765" fmla="*/ 4057045 w 5367453"/>
              <a:gd name="connsiteY765" fmla="*/ 415645 h 5378395"/>
              <a:gd name="connsiteX766" fmla="*/ 4057045 w 5367453"/>
              <a:gd name="connsiteY766" fmla="*/ 415645 h 5378395"/>
              <a:gd name="connsiteX767" fmla="*/ 4101253 w 5367453"/>
              <a:gd name="connsiteY767" fmla="*/ 405454 h 5378395"/>
              <a:gd name="connsiteX768" fmla="*/ 4101253 w 5367453"/>
              <a:gd name="connsiteY768" fmla="*/ 405454 h 5378395"/>
              <a:gd name="connsiteX769" fmla="*/ 4111444 w 5367453"/>
              <a:gd name="connsiteY769" fmla="*/ 449698 h 5378395"/>
              <a:gd name="connsiteX770" fmla="*/ 4111444 w 5367453"/>
              <a:gd name="connsiteY770" fmla="*/ 449698 h 5378395"/>
              <a:gd name="connsiteX771" fmla="*/ 4084245 w 5367453"/>
              <a:gd name="connsiteY771" fmla="*/ 464768 h 5378395"/>
              <a:gd name="connsiteX772" fmla="*/ 4084245 w 5367453"/>
              <a:gd name="connsiteY772" fmla="*/ 464768 h 5378395"/>
              <a:gd name="connsiteX773" fmla="*/ 4067236 w 5367453"/>
              <a:gd name="connsiteY773" fmla="*/ 459888 h 5378395"/>
              <a:gd name="connsiteX774" fmla="*/ 1310567 w 5367453"/>
              <a:gd name="connsiteY774" fmla="*/ 399103 h 5378395"/>
              <a:gd name="connsiteX775" fmla="*/ 1323054 w 5367453"/>
              <a:gd name="connsiteY775" fmla="*/ 355469 h 5378395"/>
              <a:gd name="connsiteX776" fmla="*/ 1323054 w 5367453"/>
              <a:gd name="connsiteY776" fmla="*/ 355469 h 5378395"/>
              <a:gd name="connsiteX777" fmla="*/ 1366652 w 5367453"/>
              <a:gd name="connsiteY777" fmla="*/ 367921 h 5378395"/>
              <a:gd name="connsiteX778" fmla="*/ 1366652 w 5367453"/>
              <a:gd name="connsiteY778" fmla="*/ 367921 h 5378395"/>
              <a:gd name="connsiteX779" fmla="*/ 1354200 w 5367453"/>
              <a:gd name="connsiteY779" fmla="*/ 411554 h 5378395"/>
              <a:gd name="connsiteX780" fmla="*/ 1354165 w 5367453"/>
              <a:gd name="connsiteY780" fmla="*/ 411554 h 5378395"/>
              <a:gd name="connsiteX781" fmla="*/ 1338627 w 5367453"/>
              <a:gd name="connsiteY781" fmla="*/ 415609 h 5378395"/>
              <a:gd name="connsiteX782" fmla="*/ 1338627 w 5367453"/>
              <a:gd name="connsiteY782" fmla="*/ 415609 h 5378395"/>
              <a:gd name="connsiteX783" fmla="*/ 1310567 w 5367453"/>
              <a:gd name="connsiteY783" fmla="*/ 399103 h 5378395"/>
              <a:gd name="connsiteX784" fmla="*/ 3902784 w 5367453"/>
              <a:gd name="connsiteY784" fmla="*/ 365122 h 5378395"/>
              <a:gd name="connsiteX785" fmla="*/ 3889436 w 5367453"/>
              <a:gd name="connsiteY785" fmla="*/ 321739 h 5378395"/>
              <a:gd name="connsiteX786" fmla="*/ 3889436 w 5367453"/>
              <a:gd name="connsiteY786" fmla="*/ 321739 h 5378395"/>
              <a:gd name="connsiteX787" fmla="*/ 3932818 w 5367453"/>
              <a:gd name="connsiteY787" fmla="*/ 308391 h 5378395"/>
              <a:gd name="connsiteX788" fmla="*/ 3932818 w 5367453"/>
              <a:gd name="connsiteY788" fmla="*/ 308391 h 5378395"/>
              <a:gd name="connsiteX789" fmla="*/ 3946167 w 5367453"/>
              <a:gd name="connsiteY789" fmla="*/ 351737 h 5378395"/>
              <a:gd name="connsiteX790" fmla="*/ 3946167 w 5367453"/>
              <a:gd name="connsiteY790" fmla="*/ 351737 h 5378395"/>
              <a:gd name="connsiteX791" fmla="*/ 3917784 w 5367453"/>
              <a:gd name="connsiteY791" fmla="*/ 368818 h 5378395"/>
              <a:gd name="connsiteX792" fmla="*/ 3917784 w 5367453"/>
              <a:gd name="connsiteY792" fmla="*/ 368818 h 5378395"/>
              <a:gd name="connsiteX793" fmla="*/ 3902784 w 5367453"/>
              <a:gd name="connsiteY793" fmla="*/ 365122 h 5378395"/>
              <a:gd name="connsiteX794" fmla="*/ 1480580 w 5367453"/>
              <a:gd name="connsiteY794" fmla="*/ 310077 h 5378395"/>
              <a:gd name="connsiteX795" fmla="*/ 1496261 w 5367453"/>
              <a:gd name="connsiteY795" fmla="*/ 267520 h 5378395"/>
              <a:gd name="connsiteX796" fmla="*/ 1496261 w 5367453"/>
              <a:gd name="connsiteY796" fmla="*/ 267520 h 5378395"/>
              <a:gd name="connsiteX797" fmla="*/ 1538818 w 5367453"/>
              <a:gd name="connsiteY797" fmla="*/ 283165 h 5378395"/>
              <a:gd name="connsiteX798" fmla="*/ 1538818 w 5367453"/>
              <a:gd name="connsiteY798" fmla="*/ 283165 h 5378395"/>
              <a:gd name="connsiteX799" fmla="*/ 1523173 w 5367453"/>
              <a:gd name="connsiteY799" fmla="*/ 325758 h 5378395"/>
              <a:gd name="connsiteX800" fmla="*/ 1523173 w 5367453"/>
              <a:gd name="connsiteY800" fmla="*/ 325758 h 5378395"/>
              <a:gd name="connsiteX801" fmla="*/ 1509717 w 5367453"/>
              <a:gd name="connsiteY801" fmla="*/ 328700 h 5378395"/>
              <a:gd name="connsiteX802" fmla="*/ 1509717 w 5367453"/>
              <a:gd name="connsiteY802" fmla="*/ 328700 h 5378395"/>
              <a:gd name="connsiteX803" fmla="*/ 1480580 w 5367453"/>
              <a:gd name="connsiteY803" fmla="*/ 310077 h 5378395"/>
              <a:gd name="connsiteX804" fmla="*/ 3731874 w 5367453"/>
              <a:gd name="connsiteY804" fmla="*/ 282483 h 5378395"/>
              <a:gd name="connsiteX805" fmla="*/ 3731874 w 5367453"/>
              <a:gd name="connsiteY805" fmla="*/ 282483 h 5378395"/>
              <a:gd name="connsiteX806" fmla="*/ 3715404 w 5367453"/>
              <a:gd name="connsiteY806" fmla="*/ 240213 h 5378395"/>
              <a:gd name="connsiteX807" fmla="*/ 3715404 w 5367453"/>
              <a:gd name="connsiteY807" fmla="*/ 240213 h 5378395"/>
              <a:gd name="connsiteX808" fmla="*/ 3757674 w 5367453"/>
              <a:gd name="connsiteY808" fmla="*/ 223743 h 5378395"/>
              <a:gd name="connsiteX809" fmla="*/ 3757674 w 5367453"/>
              <a:gd name="connsiteY809" fmla="*/ 223743 h 5378395"/>
              <a:gd name="connsiteX810" fmla="*/ 3774144 w 5367453"/>
              <a:gd name="connsiteY810" fmla="*/ 266013 h 5378395"/>
              <a:gd name="connsiteX811" fmla="*/ 3774144 w 5367453"/>
              <a:gd name="connsiteY811" fmla="*/ 266013 h 5378395"/>
              <a:gd name="connsiteX812" fmla="*/ 3744792 w 5367453"/>
              <a:gd name="connsiteY812" fmla="*/ 285210 h 5378395"/>
              <a:gd name="connsiteX813" fmla="*/ 3744792 w 5367453"/>
              <a:gd name="connsiteY813" fmla="*/ 285210 h 5378395"/>
              <a:gd name="connsiteX814" fmla="*/ 3731874 w 5367453"/>
              <a:gd name="connsiteY814" fmla="*/ 282483 h 5378395"/>
              <a:gd name="connsiteX815" fmla="*/ 1656658 w 5367453"/>
              <a:gd name="connsiteY815" fmla="*/ 233754 h 5378395"/>
              <a:gd name="connsiteX816" fmla="*/ 1675317 w 5367453"/>
              <a:gd name="connsiteY816" fmla="*/ 192381 h 5378395"/>
              <a:gd name="connsiteX817" fmla="*/ 1675317 w 5367453"/>
              <a:gd name="connsiteY817" fmla="*/ 192381 h 5378395"/>
              <a:gd name="connsiteX818" fmla="*/ 1716690 w 5367453"/>
              <a:gd name="connsiteY818" fmla="*/ 211040 h 5378395"/>
              <a:gd name="connsiteX819" fmla="*/ 1716690 w 5367453"/>
              <a:gd name="connsiteY819" fmla="*/ 211040 h 5378395"/>
              <a:gd name="connsiteX820" fmla="*/ 1698031 w 5367453"/>
              <a:gd name="connsiteY820" fmla="*/ 252413 h 5378395"/>
              <a:gd name="connsiteX821" fmla="*/ 1698031 w 5367453"/>
              <a:gd name="connsiteY821" fmla="*/ 252413 h 5378395"/>
              <a:gd name="connsiteX822" fmla="*/ 1686692 w 5367453"/>
              <a:gd name="connsiteY822" fmla="*/ 254459 h 5378395"/>
              <a:gd name="connsiteX823" fmla="*/ 1686692 w 5367453"/>
              <a:gd name="connsiteY823" fmla="*/ 254459 h 5378395"/>
              <a:gd name="connsiteX824" fmla="*/ 1656658 w 5367453"/>
              <a:gd name="connsiteY824" fmla="*/ 233754 h 5378395"/>
              <a:gd name="connsiteX825" fmla="*/ 3555402 w 5367453"/>
              <a:gd name="connsiteY825" fmla="*/ 212476 h 5378395"/>
              <a:gd name="connsiteX826" fmla="*/ 3535882 w 5367453"/>
              <a:gd name="connsiteY826" fmla="*/ 171533 h 5378395"/>
              <a:gd name="connsiteX827" fmla="*/ 3535882 w 5367453"/>
              <a:gd name="connsiteY827" fmla="*/ 171533 h 5378395"/>
              <a:gd name="connsiteX828" fmla="*/ 3576860 w 5367453"/>
              <a:gd name="connsiteY828" fmla="*/ 152013 h 5378395"/>
              <a:gd name="connsiteX829" fmla="*/ 3576860 w 5367453"/>
              <a:gd name="connsiteY829" fmla="*/ 152013 h 5378395"/>
              <a:gd name="connsiteX830" fmla="*/ 3596344 w 5367453"/>
              <a:gd name="connsiteY830" fmla="*/ 192991 h 5378395"/>
              <a:gd name="connsiteX831" fmla="*/ 3596344 w 5367453"/>
              <a:gd name="connsiteY831" fmla="*/ 192991 h 5378395"/>
              <a:gd name="connsiteX832" fmla="*/ 3566131 w 5367453"/>
              <a:gd name="connsiteY832" fmla="*/ 214342 h 5378395"/>
              <a:gd name="connsiteX833" fmla="*/ 3566131 w 5367453"/>
              <a:gd name="connsiteY833" fmla="*/ 214342 h 5378395"/>
              <a:gd name="connsiteX834" fmla="*/ 3555402 w 5367453"/>
              <a:gd name="connsiteY834" fmla="*/ 212476 h 5378395"/>
              <a:gd name="connsiteX835" fmla="*/ 1837687 w 5367453"/>
              <a:gd name="connsiteY835" fmla="*/ 169990 h 5378395"/>
              <a:gd name="connsiteX836" fmla="*/ 1859109 w 5367453"/>
              <a:gd name="connsiteY836" fmla="*/ 129981 h 5378395"/>
              <a:gd name="connsiteX837" fmla="*/ 1859109 w 5367453"/>
              <a:gd name="connsiteY837" fmla="*/ 129981 h 5378395"/>
              <a:gd name="connsiteX838" fmla="*/ 1899083 w 5367453"/>
              <a:gd name="connsiteY838" fmla="*/ 151439 h 5378395"/>
              <a:gd name="connsiteX839" fmla="*/ 1899083 w 5367453"/>
              <a:gd name="connsiteY839" fmla="*/ 151439 h 5378395"/>
              <a:gd name="connsiteX840" fmla="*/ 1877660 w 5367453"/>
              <a:gd name="connsiteY840" fmla="*/ 191412 h 5378395"/>
              <a:gd name="connsiteX841" fmla="*/ 1877660 w 5367453"/>
              <a:gd name="connsiteY841" fmla="*/ 191412 h 5378395"/>
              <a:gd name="connsiteX842" fmla="*/ 1868367 w 5367453"/>
              <a:gd name="connsiteY842" fmla="*/ 192776 h 5378395"/>
              <a:gd name="connsiteX843" fmla="*/ 1868367 w 5367453"/>
              <a:gd name="connsiteY843" fmla="*/ 192776 h 5378395"/>
              <a:gd name="connsiteX844" fmla="*/ 1837687 w 5367453"/>
              <a:gd name="connsiteY844" fmla="*/ 169990 h 5378395"/>
              <a:gd name="connsiteX845" fmla="*/ 3374480 w 5367453"/>
              <a:gd name="connsiteY845" fmla="*/ 155565 h 5378395"/>
              <a:gd name="connsiteX846" fmla="*/ 3352089 w 5367453"/>
              <a:gd name="connsiteY846" fmla="*/ 116094 h 5378395"/>
              <a:gd name="connsiteX847" fmla="*/ 3352089 w 5367453"/>
              <a:gd name="connsiteY847" fmla="*/ 116094 h 5378395"/>
              <a:gd name="connsiteX848" fmla="*/ 3391525 w 5367453"/>
              <a:gd name="connsiteY848" fmla="*/ 93703 h 5378395"/>
              <a:gd name="connsiteX849" fmla="*/ 3391525 w 5367453"/>
              <a:gd name="connsiteY849" fmla="*/ 93703 h 5378395"/>
              <a:gd name="connsiteX850" fmla="*/ 3413952 w 5367453"/>
              <a:gd name="connsiteY850" fmla="*/ 133139 h 5378395"/>
              <a:gd name="connsiteX851" fmla="*/ 3413952 w 5367453"/>
              <a:gd name="connsiteY851" fmla="*/ 133139 h 5378395"/>
              <a:gd name="connsiteX852" fmla="*/ 3383021 w 5367453"/>
              <a:gd name="connsiteY852" fmla="*/ 156750 h 5378395"/>
              <a:gd name="connsiteX853" fmla="*/ 3383021 w 5367453"/>
              <a:gd name="connsiteY853" fmla="*/ 156750 h 5378395"/>
              <a:gd name="connsiteX854" fmla="*/ 3374480 w 5367453"/>
              <a:gd name="connsiteY854" fmla="*/ 155565 h 5378395"/>
              <a:gd name="connsiteX855" fmla="*/ 2022592 w 5367453"/>
              <a:gd name="connsiteY855" fmla="*/ 118570 h 5378395"/>
              <a:gd name="connsiteX856" fmla="*/ 2046597 w 5367453"/>
              <a:gd name="connsiteY856" fmla="*/ 80068 h 5378395"/>
              <a:gd name="connsiteX857" fmla="*/ 2046597 w 5367453"/>
              <a:gd name="connsiteY857" fmla="*/ 80068 h 5378395"/>
              <a:gd name="connsiteX858" fmla="*/ 2085100 w 5367453"/>
              <a:gd name="connsiteY858" fmla="*/ 104073 h 5378395"/>
              <a:gd name="connsiteX859" fmla="*/ 2085100 w 5367453"/>
              <a:gd name="connsiteY859" fmla="*/ 104073 h 5378395"/>
              <a:gd name="connsiteX860" fmla="*/ 2061094 w 5367453"/>
              <a:gd name="connsiteY860" fmla="*/ 142576 h 5378395"/>
              <a:gd name="connsiteX861" fmla="*/ 2061094 w 5367453"/>
              <a:gd name="connsiteY861" fmla="*/ 142576 h 5378395"/>
              <a:gd name="connsiteX862" fmla="*/ 2053810 w 5367453"/>
              <a:gd name="connsiteY862" fmla="*/ 143437 h 5378395"/>
              <a:gd name="connsiteX863" fmla="*/ 2053810 w 5367453"/>
              <a:gd name="connsiteY863" fmla="*/ 143437 h 5378395"/>
              <a:gd name="connsiteX864" fmla="*/ 2022592 w 5367453"/>
              <a:gd name="connsiteY864" fmla="*/ 118570 h 5378395"/>
              <a:gd name="connsiteX865" fmla="*/ 3189935 w 5367453"/>
              <a:gd name="connsiteY865" fmla="*/ 111932 h 5378395"/>
              <a:gd name="connsiteX866" fmla="*/ 3164709 w 5367453"/>
              <a:gd name="connsiteY866" fmla="*/ 74219 h 5378395"/>
              <a:gd name="connsiteX867" fmla="*/ 3164709 w 5367453"/>
              <a:gd name="connsiteY867" fmla="*/ 74219 h 5378395"/>
              <a:gd name="connsiteX868" fmla="*/ 3202422 w 5367453"/>
              <a:gd name="connsiteY868" fmla="*/ 48993 h 5378395"/>
              <a:gd name="connsiteX869" fmla="*/ 3202422 w 5367453"/>
              <a:gd name="connsiteY869" fmla="*/ 48993 h 5378395"/>
              <a:gd name="connsiteX870" fmla="*/ 3202422 w 5367453"/>
              <a:gd name="connsiteY870" fmla="*/ 48993 h 5378395"/>
              <a:gd name="connsiteX871" fmla="*/ 3202422 w 5367453"/>
              <a:gd name="connsiteY871" fmla="*/ 48993 h 5378395"/>
              <a:gd name="connsiteX872" fmla="*/ 3227648 w 5367453"/>
              <a:gd name="connsiteY872" fmla="*/ 86706 h 5378395"/>
              <a:gd name="connsiteX873" fmla="*/ 3227648 w 5367453"/>
              <a:gd name="connsiteY873" fmla="*/ 86706 h 5378395"/>
              <a:gd name="connsiteX874" fmla="*/ 3196214 w 5367453"/>
              <a:gd name="connsiteY874" fmla="*/ 112542 h 5378395"/>
              <a:gd name="connsiteX875" fmla="*/ 3196214 w 5367453"/>
              <a:gd name="connsiteY875" fmla="*/ 112542 h 5378395"/>
              <a:gd name="connsiteX876" fmla="*/ 3189935 w 5367453"/>
              <a:gd name="connsiteY876" fmla="*/ 111932 h 5378395"/>
              <a:gd name="connsiteX877" fmla="*/ 2210367 w 5367453"/>
              <a:gd name="connsiteY877" fmla="*/ 79063 h 5378395"/>
              <a:gd name="connsiteX878" fmla="*/ 2236705 w 5367453"/>
              <a:gd name="connsiteY878" fmla="*/ 42139 h 5378395"/>
              <a:gd name="connsiteX879" fmla="*/ 2236705 w 5367453"/>
              <a:gd name="connsiteY879" fmla="*/ 42139 h 5378395"/>
              <a:gd name="connsiteX880" fmla="*/ 2236705 w 5367453"/>
              <a:gd name="connsiteY880" fmla="*/ 42139 h 5378395"/>
              <a:gd name="connsiteX881" fmla="*/ 2236705 w 5367453"/>
              <a:gd name="connsiteY881" fmla="*/ 42139 h 5378395"/>
              <a:gd name="connsiteX882" fmla="*/ 2273629 w 5367453"/>
              <a:gd name="connsiteY882" fmla="*/ 68442 h 5378395"/>
              <a:gd name="connsiteX883" fmla="*/ 2273629 w 5367453"/>
              <a:gd name="connsiteY883" fmla="*/ 68442 h 5378395"/>
              <a:gd name="connsiteX884" fmla="*/ 2247326 w 5367453"/>
              <a:gd name="connsiteY884" fmla="*/ 105401 h 5378395"/>
              <a:gd name="connsiteX885" fmla="*/ 2247326 w 5367453"/>
              <a:gd name="connsiteY885" fmla="*/ 105401 h 5378395"/>
              <a:gd name="connsiteX886" fmla="*/ 2241980 w 5367453"/>
              <a:gd name="connsiteY886" fmla="*/ 105832 h 5378395"/>
              <a:gd name="connsiteX887" fmla="*/ 2241980 w 5367453"/>
              <a:gd name="connsiteY887" fmla="*/ 105832 h 5378395"/>
              <a:gd name="connsiteX888" fmla="*/ 2210367 w 5367453"/>
              <a:gd name="connsiteY888" fmla="*/ 79063 h 5378395"/>
              <a:gd name="connsiteX889" fmla="*/ 3002698 w 5367453"/>
              <a:gd name="connsiteY889" fmla="*/ 81826 h 5378395"/>
              <a:gd name="connsiteX890" fmla="*/ 2974781 w 5367453"/>
              <a:gd name="connsiteY890" fmla="*/ 46015 h 5378395"/>
              <a:gd name="connsiteX891" fmla="*/ 2974781 w 5367453"/>
              <a:gd name="connsiteY891" fmla="*/ 46015 h 5378395"/>
              <a:gd name="connsiteX892" fmla="*/ 3010592 w 5367453"/>
              <a:gd name="connsiteY892" fmla="*/ 18134 h 5378395"/>
              <a:gd name="connsiteX893" fmla="*/ 3010592 w 5367453"/>
              <a:gd name="connsiteY893" fmla="*/ 18134 h 5378395"/>
              <a:gd name="connsiteX894" fmla="*/ 3038473 w 5367453"/>
              <a:gd name="connsiteY894" fmla="*/ 53909 h 5378395"/>
              <a:gd name="connsiteX895" fmla="*/ 3038473 w 5367453"/>
              <a:gd name="connsiteY895" fmla="*/ 53909 h 5378395"/>
              <a:gd name="connsiteX896" fmla="*/ 3006645 w 5367453"/>
              <a:gd name="connsiteY896" fmla="*/ 82041 h 5378395"/>
              <a:gd name="connsiteX897" fmla="*/ 3006645 w 5367453"/>
              <a:gd name="connsiteY897" fmla="*/ 82041 h 5378395"/>
              <a:gd name="connsiteX898" fmla="*/ 3002698 w 5367453"/>
              <a:gd name="connsiteY898" fmla="*/ 81826 h 5378395"/>
              <a:gd name="connsiteX899" fmla="*/ 2400259 w 5367453"/>
              <a:gd name="connsiteY899" fmla="*/ 51038 h 5378395"/>
              <a:gd name="connsiteX900" fmla="*/ 2428678 w 5367453"/>
              <a:gd name="connsiteY900" fmla="*/ 15658 h 5378395"/>
              <a:gd name="connsiteX901" fmla="*/ 2428678 w 5367453"/>
              <a:gd name="connsiteY901" fmla="*/ 15658 h 5378395"/>
              <a:gd name="connsiteX902" fmla="*/ 2464059 w 5367453"/>
              <a:gd name="connsiteY902" fmla="*/ 44113 h 5378395"/>
              <a:gd name="connsiteX903" fmla="*/ 2464059 w 5367453"/>
              <a:gd name="connsiteY903" fmla="*/ 44113 h 5378395"/>
              <a:gd name="connsiteX904" fmla="*/ 2435604 w 5367453"/>
              <a:gd name="connsiteY904" fmla="*/ 79458 h 5378395"/>
              <a:gd name="connsiteX905" fmla="*/ 2435604 w 5367453"/>
              <a:gd name="connsiteY905" fmla="*/ 79458 h 5378395"/>
              <a:gd name="connsiteX906" fmla="*/ 2432123 w 5367453"/>
              <a:gd name="connsiteY906" fmla="*/ 79673 h 5378395"/>
              <a:gd name="connsiteX907" fmla="*/ 2432123 w 5367453"/>
              <a:gd name="connsiteY907" fmla="*/ 79673 h 5378395"/>
              <a:gd name="connsiteX908" fmla="*/ 2400259 w 5367453"/>
              <a:gd name="connsiteY908" fmla="*/ 51038 h 5378395"/>
              <a:gd name="connsiteX909" fmla="*/ 2813738 w 5367453"/>
              <a:gd name="connsiteY909" fmla="*/ 65248 h 5378395"/>
              <a:gd name="connsiteX910" fmla="*/ 2813738 w 5367453"/>
              <a:gd name="connsiteY910" fmla="*/ 65248 h 5378395"/>
              <a:gd name="connsiteX911" fmla="*/ 2783381 w 5367453"/>
              <a:gd name="connsiteY911" fmla="*/ 31518 h 5378395"/>
              <a:gd name="connsiteX912" fmla="*/ 2783381 w 5367453"/>
              <a:gd name="connsiteY912" fmla="*/ 31518 h 5378395"/>
              <a:gd name="connsiteX913" fmla="*/ 2817075 w 5367453"/>
              <a:gd name="connsiteY913" fmla="*/ 1125 h 5378395"/>
              <a:gd name="connsiteX914" fmla="*/ 2817075 w 5367453"/>
              <a:gd name="connsiteY914" fmla="*/ 1125 h 5378395"/>
              <a:gd name="connsiteX915" fmla="*/ 2817075 w 5367453"/>
              <a:gd name="connsiteY915" fmla="*/ 1161 h 5378395"/>
              <a:gd name="connsiteX916" fmla="*/ 2817075 w 5367453"/>
              <a:gd name="connsiteY916" fmla="*/ 1161 h 5378395"/>
              <a:gd name="connsiteX917" fmla="*/ 2847432 w 5367453"/>
              <a:gd name="connsiteY917" fmla="*/ 34855 h 5378395"/>
              <a:gd name="connsiteX918" fmla="*/ 2847432 w 5367453"/>
              <a:gd name="connsiteY918" fmla="*/ 34855 h 5378395"/>
              <a:gd name="connsiteX919" fmla="*/ 2815461 w 5367453"/>
              <a:gd name="connsiteY919" fmla="*/ 65284 h 5378395"/>
              <a:gd name="connsiteX920" fmla="*/ 2815461 w 5367453"/>
              <a:gd name="connsiteY920" fmla="*/ 65284 h 5378395"/>
              <a:gd name="connsiteX921" fmla="*/ 2813738 w 5367453"/>
              <a:gd name="connsiteY921" fmla="*/ 65248 h 5378395"/>
              <a:gd name="connsiteX922" fmla="*/ 2591479 w 5367453"/>
              <a:gd name="connsiteY922" fmla="*/ 33815 h 5378395"/>
              <a:gd name="connsiteX923" fmla="*/ 2621764 w 5367453"/>
              <a:gd name="connsiteY923" fmla="*/ 49 h 5378395"/>
              <a:gd name="connsiteX924" fmla="*/ 2621764 w 5367453"/>
              <a:gd name="connsiteY924" fmla="*/ 49 h 5378395"/>
              <a:gd name="connsiteX925" fmla="*/ 2655530 w 5367453"/>
              <a:gd name="connsiteY925" fmla="*/ 30334 h 5378395"/>
              <a:gd name="connsiteX926" fmla="*/ 2655530 w 5367453"/>
              <a:gd name="connsiteY926" fmla="*/ 30334 h 5378395"/>
              <a:gd name="connsiteX927" fmla="*/ 2625209 w 5367453"/>
              <a:gd name="connsiteY927" fmla="*/ 64100 h 5378395"/>
              <a:gd name="connsiteX928" fmla="*/ 2625209 w 5367453"/>
              <a:gd name="connsiteY928" fmla="*/ 64100 h 5378395"/>
              <a:gd name="connsiteX929" fmla="*/ 2623451 w 5367453"/>
              <a:gd name="connsiteY929" fmla="*/ 64136 h 5378395"/>
              <a:gd name="connsiteX930" fmla="*/ 2623451 w 5367453"/>
              <a:gd name="connsiteY930" fmla="*/ 64136 h 5378395"/>
              <a:gd name="connsiteX931" fmla="*/ 2591479 w 5367453"/>
              <a:gd name="connsiteY931" fmla="*/ 33815 h 53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</a:cxnLst>
            <a:rect l="l" t="t" r="r" b="b"/>
            <a:pathLst>
              <a:path w="5367453" h="5378395">
                <a:moveTo>
                  <a:pt x="2627757" y="5378360"/>
                </a:moveTo>
                <a:cubicBezTo>
                  <a:pt x="2610031" y="5377427"/>
                  <a:pt x="2596467" y="5362320"/>
                  <a:pt x="2597400" y="5344630"/>
                </a:cubicBezTo>
                <a:lnTo>
                  <a:pt x="2597400" y="5344630"/>
                </a:lnTo>
                <a:cubicBezTo>
                  <a:pt x="2598333" y="5326940"/>
                  <a:pt x="2613440" y="5313340"/>
                  <a:pt x="2631130" y="5314273"/>
                </a:cubicBezTo>
                <a:lnTo>
                  <a:pt x="2631130" y="5314273"/>
                </a:lnTo>
                <a:cubicBezTo>
                  <a:pt x="2648820" y="5315206"/>
                  <a:pt x="2662420" y="5330313"/>
                  <a:pt x="2661487" y="5348003"/>
                </a:cubicBezTo>
                <a:lnTo>
                  <a:pt x="2661487" y="5348003"/>
                </a:lnTo>
                <a:cubicBezTo>
                  <a:pt x="2660590" y="5365119"/>
                  <a:pt x="2646416" y="5378396"/>
                  <a:pt x="2629479" y="5378396"/>
                </a:cubicBezTo>
                <a:lnTo>
                  <a:pt x="2629479" y="5378396"/>
                </a:lnTo>
                <a:cubicBezTo>
                  <a:pt x="2628869" y="5378396"/>
                  <a:pt x="2628295" y="5378396"/>
                  <a:pt x="2627757" y="5378360"/>
                </a:cubicBezTo>
                <a:close/>
                <a:moveTo>
                  <a:pt x="2789338" y="5346245"/>
                </a:moveTo>
                <a:cubicBezTo>
                  <a:pt x="2788369" y="5328554"/>
                  <a:pt x="2801933" y="5313448"/>
                  <a:pt x="2819623" y="5312479"/>
                </a:cubicBezTo>
                <a:lnTo>
                  <a:pt x="2819623" y="5312479"/>
                </a:lnTo>
                <a:cubicBezTo>
                  <a:pt x="2837313" y="5311510"/>
                  <a:pt x="2852456" y="5325074"/>
                  <a:pt x="2853389" y="5342764"/>
                </a:cubicBezTo>
                <a:lnTo>
                  <a:pt x="2853389" y="5342764"/>
                </a:lnTo>
                <a:cubicBezTo>
                  <a:pt x="2854322" y="5360454"/>
                  <a:pt x="2840758" y="5375597"/>
                  <a:pt x="2823068" y="5376566"/>
                </a:cubicBezTo>
                <a:lnTo>
                  <a:pt x="2823068" y="5376566"/>
                </a:lnTo>
                <a:cubicBezTo>
                  <a:pt x="2822458" y="5376602"/>
                  <a:pt x="2821919" y="5376602"/>
                  <a:pt x="2821309" y="5376602"/>
                </a:cubicBezTo>
                <a:lnTo>
                  <a:pt x="2821309" y="5376602"/>
                </a:lnTo>
                <a:cubicBezTo>
                  <a:pt x="2804373" y="5376638"/>
                  <a:pt x="2790235" y="5363396"/>
                  <a:pt x="2789338" y="5346245"/>
                </a:cubicBezTo>
                <a:close/>
                <a:moveTo>
                  <a:pt x="2434671" y="5363002"/>
                </a:moveTo>
                <a:cubicBezTo>
                  <a:pt x="2417052" y="5361100"/>
                  <a:pt x="2404314" y="5345312"/>
                  <a:pt x="2406216" y="5327693"/>
                </a:cubicBezTo>
                <a:lnTo>
                  <a:pt x="2406216" y="5327693"/>
                </a:lnTo>
                <a:cubicBezTo>
                  <a:pt x="2408118" y="5310075"/>
                  <a:pt x="2423906" y="5297336"/>
                  <a:pt x="2441525" y="5299238"/>
                </a:cubicBezTo>
                <a:lnTo>
                  <a:pt x="2441525" y="5299238"/>
                </a:lnTo>
                <a:cubicBezTo>
                  <a:pt x="2459143" y="5301104"/>
                  <a:pt x="2471882" y="5316928"/>
                  <a:pt x="2469980" y="5334547"/>
                </a:cubicBezTo>
                <a:lnTo>
                  <a:pt x="2469980" y="5334547"/>
                </a:lnTo>
                <a:cubicBezTo>
                  <a:pt x="2468222" y="5351017"/>
                  <a:pt x="2454335" y="5363217"/>
                  <a:pt x="2438116" y="5363217"/>
                </a:cubicBezTo>
                <a:lnTo>
                  <a:pt x="2438116" y="5363217"/>
                </a:lnTo>
                <a:cubicBezTo>
                  <a:pt x="2437003" y="5363217"/>
                  <a:pt x="2435819" y="5363146"/>
                  <a:pt x="2434671" y="5363002"/>
                </a:cubicBezTo>
                <a:close/>
                <a:moveTo>
                  <a:pt x="2980701" y="5331353"/>
                </a:moveTo>
                <a:cubicBezTo>
                  <a:pt x="2978477" y="5313806"/>
                  <a:pt x="2990928" y="5297731"/>
                  <a:pt x="3008511" y="5295506"/>
                </a:cubicBezTo>
                <a:lnTo>
                  <a:pt x="3008511" y="5295506"/>
                </a:lnTo>
                <a:cubicBezTo>
                  <a:pt x="3026093" y="5293282"/>
                  <a:pt x="3042133" y="5305733"/>
                  <a:pt x="3044393" y="5323316"/>
                </a:cubicBezTo>
                <a:lnTo>
                  <a:pt x="3044393" y="5323316"/>
                </a:lnTo>
                <a:cubicBezTo>
                  <a:pt x="3046582" y="5340898"/>
                  <a:pt x="3034131" y="5356974"/>
                  <a:pt x="3016584" y="5359163"/>
                </a:cubicBezTo>
                <a:lnTo>
                  <a:pt x="3016584" y="5359163"/>
                </a:lnTo>
                <a:cubicBezTo>
                  <a:pt x="3016584" y="5359163"/>
                  <a:pt x="3016584" y="5359163"/>
                  <a:pt x="3016548" y="5359163"/>
                </a:cubicBezTo>
                <a:lnTo>
                  <a:pt x="3016548" y="5359163"/>
                </a:lnTo>
                <a:cubicBezTo>
                  <a:pt x="3015185" y="5359378"/>
                  <a:pt x="3013821" y="5359414"/>
                  <a:pt x="3012494" y="5359414"/>
                </a:cubicBezTo>
                <a:lnTo>
                  <a:pt x="3012494" y="5359414"/>
                </a:lnTo>
                <a:cubicBezTo>
                  <a:pt x="2996561" y="5359414"/>
                  <a:pt x="2982747" y="5347572"/>
                  <a:pt x="2980701" y="5331353"/>
                </a:cubicBezTo>
                <a:close/>
                <a:moveTo>
                  <a:pt x="2242662" y="5336879"/>
                </a:moveTo>
                <a:cubicBezTo>
                  <a:pt x="2225187" y="5334009"/>
                  <a:pt x="2213345" y="5317467"/>
                  <a:pt x="2216287" y="5299992"/>
                </a:cubicBezTo>
                <a:lnTo>
                  <a:pt x="2216287" y="5299992"/>
                </a:lnTo>
                <a:cubicBezTo>
                  <a:pt x="2219158" y="5282517"/>
                  <a:pt x="2235700" y="5270675"/>
                  <a:pt x="2253175" y="5273618"/>
                </a:cubicBezTo>
                <a:lnTo>
                  <a:pt x="2253175" y="5273618"/>
                </a:lnTo>
                <a:cubicBezTo>
                  <a:pt x="2270650" y="5276488"/>
                  <a:pt x="2282492" y="5293030"/>
                  <a:pt x="2279549" y="5310505"/>
                </a:cubicBezTo>
                <a:lnTo>
                  <a:pt x="2279549" y="5310505"/>
                </a:lnTo>
                <a:cubicBezTo>
                  <a:pt x="2276966" y="5326186"/>
                  <a:pt x="2263366" y="5337345"/>
                  <a:pt x="2247936" y="5337345"/>
                </a:cubicBezTo>
                <a:lnTo>
                  <a:pt x="2247936" y="5337345"/>
                </a:lnTo>
                <a:cubicBezTo>
                  <a:pt x="2246214" y="5337345"/>
                  <a:pt x="2244456" y="5337166"/>
                  <a:pt x="2242662" y="5336879"/>
                </a:cubicBezTo>
                <a:close/>
                <a:moveTo>
                  <a:pt x="3170558" y="5302755"/>
                </a:moveTo>
                <a:cubicBezTo>
                  <a:pt x="3167041" y="5285351"/>
                  <a:pt x="3178309" y="5268486"/>
                  <a:pt x="3195676" y="5265006"/>
                </a:cubicBezTo>
                <a:lnTo>
                  <a:pt x="3195676" y="5265006"/>
                </a:lnTo>
                <a:cubicBezTo>
                  <a:pt x="3213079" y="5261525"/>
                  <a:pt x="3229944" y="5272756"/>
                  <a:pt x="3233461" y="5290124"/>
                </a:cubicBezTo>
                <a:lnTo>
                  <a:pt x="3233461" y="5290124"/>
                </a:lnTo>
                <a:cubicBezTo>
                  <a:pt x="3236941" y="5307527"/>
                  <a:pt x="3225710" y="5324392"/>
                  <a:pt x="3208343" y="5327873"/>
                </a:cubicBezTo>
                <a:lnTo>
                  <a:pt x="3208343" y="5327873"/>
                </a:lnTo>
                <a:cubicBezTo>
                  <a:pt x="3206189" y="5328303"/>
                  <a:pt x="3204072" y="5328554"/>
                  <a:pt x="3201955" y="5328554"/>
                </a:cubicBezTo>
                <a:lnTo>
                  <a:pt x="3201955" y="5328554"/>
                </a:lnTo>
                <a:cubicBezTo>
                  <a:pt x="3186992" y="5328518"/>
                  <a:pt x="3173608" y="5317969"/>
                  <a:pt x="3170558" y="5302755"/>
                </a:cubicBezTo>
                <a:close/>
                <a:moveTo>
                  <a:pt x="2052446" y="5299310"/>
                </a:moveTo>
                <a:cubicBezTo>
                  <a:pt x="2035186" y="5295327"/>
                  <a:pt x="2024422" y="5278103"/>
                  <a:pt x="2028405" y="5260843"/>
                </a:cubicBezTo>
                <a:lnTo>
                  <a:pt x="2028405" y="5260843"/>
                </a:lnTo>
                <a:cubicBezTo>
                  <a:pt x="2032388" y="5243584"/>
                  <a:pt x="2049576" y="5232819"/>
                  <a:pt x="2066871" y="5236802"/>
                </a:cubicBezTo>
                <a:lnTo>
                  <a:pt x="2066871" y="5236802"/>
                </a:lnTo>
                <a:cubicBezTo>
                  <a:pt x="2084131" y="5240749"/>
                  <a:pt x="2094896" y="5257972"/>
                  <a:pt x="2090913" y="5275232"/>
                </a:cubicBezTo>
                <a:lnTo>
                  <a:pt x="2090913" y="5275232"/>
                </a:lnTo>
                <a:cubicBezTo>
                  <a:pt x="2087504" y="5290088"/>
                  <a:pt x="2074299" y="5300171"/>
                  <a:pt x="2059694" y="5300171"/>
                </a:cubicBezTo>
                <a:lnTo>
                  <a:pt x="2059694" y="5300171"/>
                </a:lnTo>
                <a:cubicBezTo>
                  <a:pt x="2057290" y="5300135"/>
                  <a:pt x="2054886" y="5299848"/>
                  <a:pt x="2052446" y="5299310"/>
                </a:cubicBezTo>
                <a:close/>
                <a:moveTo>
                  <a:pt x="3357831" y="5260449"/>
                </a:moveTo>
                <a:cubicBezTo>
                  <a:pt x="3353094" y="5243368"/>
                  <a:pt x="3363070" y="5225678"/>
                  <a:pt x="3380150" y="5220941"/>
                </a:cubicBezTo>
                <a:lnTo>
                  <a:pt x="3380150" y="5220941"/>
                </a:lnTo>
                <a:cubicBezTo>
                  <a:pt x="3397194" y="5216205"/>
                  <a:pt x="3414885" y="5226180"/>
                  <a:pt x="3419621" y="5243261"/>
                </a:cubicBezTo>
                <a:lnTo>
                  <a:pt x="3419621" y="5243261"/>
                </a:lnTo>
                <a:cubicBezTo>
                  <a:pt x="3424322" y="5260305"/>
                  <a:pt x="3414346" y="5277995"/>
                  <a:pt x="3397302" y="5282732"/>
                </a:cubicBezTo>
                <a:lnTo>
                  <a:pt x="3397302" y="5282732"/>
                </a:lnTo>
                <a:lnTo>
                  <a:pt x="3397302" y="5282732"/>
                </a:lnTo>
                <a:lnTo>
                  <a:pt x="3397302" y="5282732"/>
                </a:lnTo>
                <a:cubicBezTo>
                  <a:pt x="3394431" y="5283521"/>
                  <a:pt x="3391525" y="5283880"/>
                  <a:pt x="3388690" y="5283880"/>
                </a:cubicBezTo>
                <a:lnTo>
                  <a:pt x="3388690" y="5283880"/>
                </a:lnTo>
                <a:cubicBezTo>
                  <a:pt x="3374624" y="5283952"/>
                  <a:pt x="3361742" y="5274658"/>
                  <a:pt x="3357831" y="5260449"/>
                </a:cubicBezTo>
                <a:close/>
                <a:moveTo>
                  <a:pt x="1864886" y="5249720"/>
                </a:moveTo>
                <a:lnTo>
                  <a:pt x="1864886" y="5249720"/>
                </a:lnTo>
                <a:lnTo>
                  <a:pt x="1864886" y="5249720"/>
                </a:lnTo>
                <a:cubicBezTo>
                  <a:pt x="1847914" y="5244624"/>
                  <a:pt x="1838261" y="5226755"/>
                  <a:pt x="1843392" y="5209782"/>
                </a:cubicBezTo>
                <a:lnTo>
                  <a:pt x="1843392" y="5209782"/>
                </a:lnTo>
                <a:cubicBezTo>
                  <a:pt x="1848452" y="5192809"/>
                  <a:pt x="1866357" y="5183157"/>
                  <a:pt x="1883330" y="5188252"/>
                </a:cubicBezTo>
                <a:lnTo>
                  <a:pt x="1883330" y="5188252"/>
                </a:lnTo>
                <a:cubicBezTo>
                  <a:pt x="1900303" y="5193312"/>
                  <a:pt x="1909919" y="5211217"/>
                  <a:pt x="1904824" y="5228190"/>
                </a:cubicBezTo>
                <a:lnTo>
                  <a:pt x="1904824" y="5228190"/>
                </a:lnTo>
                <a:cubicBezTo>
                  <a:pt x="1900661" y="5242077"/>
                  <a:pt x="1887887" y="5251047"/>
                  <a:pt x="1874144" y="5251047"/>
                </a:cubicBezTo>
                <a:lnTo>
                  <a:pt x="1874144" y="5251047"/>
                </a:lnTo>
                <a:cubicBezTo>
                  <a:pt x="1871094" y="5251083"/>
                  <a:pt x="1867972" y="5250653"/>
                  <a:pt x="1864886" y="5249720"/>
                </a:cubicBezTo>
                <a:close/>
                <a:moveTo>
                  <a:pt x="3541480" y="5204615"/>
                </a:moveTo>
                <a:cubicBezTo>
                  <a:pt x="3535559" y="5187929"/>
                  <a:pt x="3544207" y="5169557"/>
                  <a:pt x="3560892" y="5163601"/>
                </a:cubicBezTo>
                <a:lnTo>
                  <a:pt x="3560892" y="5163601"/>
                </a:lnTo>
                <a:cubicBezTo>
                  <a:pt x="3577578" y="5157644"/>
                  <a:pt x="3595950" y="5166328"/>
                  <a:pt x="3601906" y="5183013"/>
                </a:cubicBezTo>
                <a:lnTo>
                  <a:pt x="3601906" y="5183013"/>
                </a:lnTo>
                <a:cubicBezTo>
                  <a:pt x="3607863" y="5199699"/>
                  <a:pt x="3599179" y="5218071"/>
                  <a:pt x="3582494" y="5224027"/>
                </a:cubicBezTo>
                <a:lnTo>
                  <a:pt x="3582494" y="5224027"/>
                </a:lnTo>
                <a:lnTo>
                  <a:pt x="3582494" y="5224027"/>
                </a:lnTo>
                <a:lnTo>
                  <a:pt x="3582494" y="5224027"/>
                </a:lnTo>
                <a:cubicBezTo>
                  <a:pt x="3578941" y="5225283"/>
                  <a:pt x="3575281" y="5225893"/>
                  <a:pt x="3571693" y="5225893"/>
                </a:cubicBezTo>
                <a:lnTo>
                  <a:pt x="3571693" y="5225893"/>
                </a:lnTo>
                <a:cubicBezTo>
                  <a:pt x="3558560" y="5225893"/>
                  <a:pt x="3546216" y="5217748"/>
                  <a:pt x="3541480" y="5204615"/>
                </a:cubicBezTo>
                <a:close/>
                <a:moveTo>
                  <a:pt x="1680986" y="5187714"/>
                </a:moveTo>
                <a:lnTo>
                  <a:pt x="1680986" y="5187714"/>
                </a:lnTo>
                <a:lnTo>
                  <a:pt x="1680986" y="5187714"/>
                </a:lnTo>
                <a:cubicBezTo>
                  <a:pt x="1664408" y="5181470"/>
                  <a:pt x="1656012" y="5162955"/>
                  <a:pt x="1662219" y="5146413"/>
                </a:cubicBezTo>
                <a:lnTo>
                  <a:pt x="1662219" y="5146413"/>
                </a:lnTo>
                <a:cubicBezTo>
                  <a:pt x="1668463" y="5129835"/>
                  <a:pt x="1686979" y="5121438"/>
                  <a:pt x="1703521" y="5127646"/>
                </a:cubicBezTo>
                <a:lnTo>
                  <a:pt x="1703521" y="5127646"/>
                </a:lnTo>
                <a:cubicBezTo>
                  <a:pt x="1720099" y="5133890"/>
                  <a:pt x="1728495" y="5152369"/>
                  <a:pt x="1722287" y="5168947"/>
                </a:cubicBezTo>
                <a:lnTo>
                  <a:pt x="1722287" y="5168947"/>
                </a:lnTo>
                <a:cubicBezTo>
                  <a:pt x="1717443" y="5181829"/>
                  <a:pt x="1705243" y="5189759"/>
                  <a:pt x="1692253" y="5189759"/>
                </a:cubicBezTo>
                <a:lnTo>
                  <a:pt x="1692253" y="5189759"/>
                </a:lnTo>
                <a:cubicBezTo>
                  <a:pt x="1688522" y="5189795"/>
                  <a:pt x="1684682" y="5189113"/>
                  <a:pt x="1680986" y="5187714"/>
                </a:cubicBezTo>
                <a:close/>
                <a:moveTo>
                  <a:pt x="3720464" y="5135684"/>
                </a:moveTo>
                <a:cubicBezTo>
                  <a:pt x="3713287" y="5119500"/>
                  <a:pt x="3720643" y="5100554"/>
                  <a:pt x="3736862" y="5093378"/>
                </a:cubicBezTo>
                <a:lnTo>
                  <a:pt x="3736862" y="5093378"/>
                </a:lnTo>
                <a:cubicBezTo>
                  <a:pt x="3753045" y="5086201"/>
                  <a:pt x="3771991" y="5093557"/>
                  <a:pt x="3779168" y="5109776"/>
                </a:cubicBezTo>
                <a:lnTo>
                  <a:pt x="3779168" y="5109776"/>
                </a:lnTo>
                <a:cubicBezTo>
                  <a:pt x="3786309" y="5125960"/>
                  <a:pt x="3778988" y="5144906"/>
                  <a:pt x="3762769" y="5152082"/>
                </a:cubicBezTo>
                <a:lnTo>
                  <a:pt x="3762769" y="5152082"/>
                </a:lnTo>
                <a:cubicBezTo>
                  <a:pt x="3758571" y="5153948"/>
                  <a:pt x="3754122" y="5154809"/>
                  <a:pt x="3749816" y="5154809"/>
                </a:cubicBezTo>
                <a:lnTo>
                  <a:pt x="3749816" y="5154809"/>
                </a:lnTo>
                <a:cubicBezTo>
                  <a:pt x="3737508" y="5154809"/>
                  <a:pt x="3725774" y="5147668"/>
                  <a:pt x="3720464" y="5135684"/>
                </a:cubicBezTo>
                <a:close/>
                <a:moveTo>
                  <a:pt x="1501751" y="5113006"/>
                </a:moveTo>
                <a:cubicBezTo>
                  <a:pt x="1485675" y="5105614"/>
                  <a:pt x="1478571" y="5086524"/>
                  <a:pt x="1485998" y="5070413"/>
                </a:cubicBezTo>
                <a:lnTo>
                  <a:pt x="1485998" y="5070413"/>
                </a:lnTo>
                <a:cubicBezTo>
                  <a:pt x="1493390" y="5054337"/>
                  <a:pt x="1512444" y="5047268"/>
                  <a:pt x="1528591" y="5054696"/>
                </a:cubicBezTo>
                <a:lnTo>
                  <a:pt x="1528591" y="5054696"/>
                </a:lnTo>
                <a:cubicBezTo>
                  <a:pt x="1544703" y="5062088"/>
                  <a:pt x="1551736" y="5081142"/>
                  <a:pt x="1544308" y="5097253"/>
                </a:cubicBezTo>
                <a:lnTo>
                  <a:pt x="1544308" y="5097253"/>
                </a:lnTo>
                <a:cubicBezTo>
                  <a:pt x="1538890" y="5109023"/>
                  <a:pt x="1527300" y="5115948"/>
                  <a:pt x="1515135" y="5115948"/>
                </a:cubicBezTo>
                <a:lnTo>
                  <a:pt x="1515135" y="5115948"/>
                </a:lnTo>
                <a:cubicBezTo>
                  <a:pt x="1510650" y="5115912"/>
                  <a:pt x="1506093" y="5114979"/>
                  <a:pt x="1501751" y="5113006"/>
                </a:cubicBezTo>
                <a:close/>
                <a:moveTo>
                  <a:pt x="3893993" y="5053978"/>
                </a:moveTo>
                <a:cubicBezTo>
                  <a:pt x="3885704" y="5038333"/>
                  <a:pt x="3891625" y="5018921"/>
                  <a:pt x="3907306" y="5010560"/>
                </a:cubicBezTo>
                <a:lnTo>
                  <a:pt x="3907306" y="5010560"/>
                </a:lnTo>
                <a:cubicBezTo>
                  <a:pt x="3922951" y="5002271"/>
                  <a:pt x="3942363" y="5008192"/>
                  <a:pt x="3950688" y="5023836"/>
                </a:cubicBezTo>
                <a:lnTo>
                  <a:pt x="3950688" y="5023836"/>
                </a:lnTo>
                <a:cubicBezTo>
                  <a:pt x="3959013" y="5039517"/>
                  <a:pt x="3953092" y="5058930"/>
                  <a:pt x="3937412" y="5067255"/>
                </a:cubicBezTo>
                <a:lnTo>
                  <a:pt x="3937412" y="5067255"/>
                </a:lnTo>
                <a:lnTo>
                  <a:pt x="3937412" y="5067255"/>
                </a:lnTo>
                <a:lnTo>
                  <a:pt x="3937412" y="5067255"/>
                </a:lnTo>
                <a:cubicBezTo>
                  <a:pt x="3932603" y="5069767"/>
                  <a:pt x="3927472" y="5071023"/>
                  <a:pt x="3922376" y="5071023"/>
                </a:cubicBezTo>
                <a:lnTo>
                  <a:pt x="3922376" y="5071023"/>
                </a:lnTo>
                <a:cubicBezTo>
                  <a:pt x="3910858" y="5070987"/>
                  <a:pt x="3899770" y="5064815"/>
                  <a:pt x="3893993" y="5053978"/>
                </a:cubicBezTo>
                <a:close/>
                <a:moveTo>
                  <a:pt x="1328329" y="5025380"/>
                </a:moveTo>
                <a:lnTo>
                  <a:pt x="1328329" y="5025380"/>
                </a:lnTo>
                <a:lnTo>
                  <a:pt x="1328329" y="5025380"/>
                </a:lnTo>
                <a:cubicBezTo>
                  <a:pt x="1312827" y="5016804"/>
                  <a:pt x="1307194" y="4997283"/>
                  <a:pt x="1315770" y="4981782"/>
                </a:cubicBezTo>
                <a:lnTo>
                  <a:pt x="1315770" y="4981782"/>
                </a:lnTo>
                <a:cubicBezTo>
                  <a:pt x="1324346" y="4966281"/>
                  <a:pt x="1343830" y="4960647"/>
                  <a:pt x="1359368" y="4969223"/>
                </a:cubicBezTo>
                <a:lnTo>
                  <a:pt x="1359368" y="4969223"/>
                </a:lnTo>
                <a:cubicBezTo>
                  <a:pt x="1374869" y="4977799"/>
                  <a:pt x="1380467" y="4997283"/>
                  <a:pt x="1371927" y="5012821"/>
                </a:cubicBezTo>
                <a:lnTo>
                  <a:pt x="1371927" y="5012821"/>
                </a:lnTo>
                <a:cubicBezTo>
                  <a:pt x="1366078" y="5023406"/>
                  <a:pt x="1355133" y="5029398"/>
                  <a:pt x="1343830" y="5029398"/>
                </a:cubicBezTo>
                <a:lnTo>
                  <a:pt x="1343830" y="5029398"/>
                </a:lnTo>
                <a:cubicBezTo>
                  <a:pt x="1338591" y="5029398"/>
                  <a:pt x="1333245" y="5028107"/>
                  <a:pt x="1328329" y="5025380"/>
                </a:cubicBezTo>
                <a:close/>
                <a:moveTo>
                  <a:pt x="4061243" y="4959857"/>
                </a:moveTo>
                <a:cubicBezTo>
                  <a:pt x="4051806" y="4944859"/>
                  <a:pt x="4056328" y="4925051"/>
                  <a:pt x="4071326" y="4915614"/>
                </a:cubicBezTo>
                <a:lnTo>
                  <a:pt x="4071326" y="4915614"/>
                </a:lnTo>
                <a:cubicBezTo>
                  <a:pt x="4086326" y="4906177"/>
                  <a:pt x="4106133" y="4910698"/>
                  <a:pt x="4115570" y="4925697"/>
                </a:cubicBezTo>
                <a:lnTo>
                  <a:pt x="4115570" y="4925697"/>
                </a:lnTo>
                <a:cubicBezTo>
                  <a:pt x="4125007" y="4940696"/>
                  <a:pt x="4120486" y="4960503"/>
                  <a:pt x="4105487" y="4969941"/>
                </a:cubicBezTo>
                <a:lnTo>
                  <a:pt x="4105487" y="4969941"/>
                </a:lnTo>
                <a:cubicBezTo>
                  <a:pt x="4100176" y="4973278"/>
                  <a:pt x="4094256" y="4974857"/>
                  <a:pt x="4088443" y="4974857"/>
                </a:cubicBezTo>
                <a:lnTo>
                  <a:pt x="4088443" y="4974857"/>
                </a:lnTo>
                <a:cubicBezTo>
                  <a:pt x="4077750" y="4974857"/>
                  <a:pt x="4067307" y="4969546"/>
                  <a:pt x="4061243" y="4959857"/>
                </a:cubicBezTo>
                <a:close/>
                <a:moveTo>
                  <a:pt x="1161904" y="4925015"/>
                </a:moveTo>
                <a:lnTo>
                  <a:pt x="1161904" y="4925015"/>
                </a:lnTo>
                <a:lnTo>
                  <a:pt x="1161904" y="4925015"/>
                </a:lnTo>
                <a:cubicBezTo>
                  <a:pt x="1147120" y="4915291"/>
                  <a:pt x="1142994" y="4895412"/>
                  <a:pt x="1152718" y="4880628"/>
                </a:cubicBezTo>
                <a:lnTo>
                  <a:pt x="1152718" y="4880628"/>
                </a:lnTo>
                <a:cubicBezTo>
                  <a:pt x="1162442" y="4865808"/>
                  <a:pt x="1182321" y="4861682"/>
                  <a:pt x="1197141" y="4871406"/>
                </a:cubicBezTo>
                <a:lnTo>
                  <a:pt x="1197141" y="4871406"/>
                </a:lnTo>
                <a:cubicBezTo>
                  <a:pt x="1211925" y="4881130"/>
                  <a:pt x="1216051" y="4901009"/>
                  <a:pt x="1206327" y="4915829"/>
                </a:cubicBezTo>
                <a:lnTo>
                  <a:pt x="1206327" y="4915829"/>
                </a:lnTo>
                <a:cubicBezTo>
                  <a:pt x="1200191" y="4925194"/>
                  <a:pt x="1189928" y="4930290"/>
                  <a:pt x="1179487" y="4930290"/>
                </a:cubicBezTo>
                <a:lnTo>
                  <a:pt x="1179487" y="4930290"/>
                </a:lnTo>
                <a:cubicBezTo>
                  <a:pt x="1173458" y="4930290"/>
                  <a:pt x="1167358" y="4928603"/>
                  <a:pt x="1161904" y="4925015"/>
                </a:cubicBezTo>
                <a:close/>
                <a:moveTo>
                  <a:pt x="4221281" y="4853895"/>
                </a:moveTo>
                <a:cubicBezTo>
                  <a:pt x="4210803" y="4839614"/>
                  <a:pt x="4213890" y="4819519"/>
                  <a:pt x="4228135" y="4809077"/>
                </a:cubicBezTo>
                <a:lnTo>
                  <a:pt x="4228135" y="4809077"/>
                </a:lnTo>
                <a:cubicBezTo>
                  <a:pt x="4242452" y="4798600"/>
                  <a:pt x="4262511" y="4801686"/>
                  <a:pt x="4272989" y="4815967"/>
                </a:cubicBezTo>
                <a:lnTo>
                  <a:pt x="4272989" y="4815967"/>
                </a:lnTo>
                <a:cubicBezTo>
                  <a:pt x="4283466" y="4830248"/>
                  <a:pt x="4280344" y="4850307"/>
                  <a:pt x="4266099" y="4860785"/>
                </a:cubicBezTo>
                <a:lnTo>
                  <a:pt x="4266099" y="4860785"/>
                </a:lnTo>
                <a:cubicBezTo>
                  <a:pt x="4260358" y="4864983"/>
                  <a:pt x="4253720" y="4866992"/>
                  <a:pt x="4247153" y="4866992"/>
                </a:cubicBezTo>
                <a:lnTo>
                  <a:pt x="4247153" y="4866992"/>
                </a:lnTo>
                <a:cubicBezTo>
                  <a:pt x="4237285" y="4866992"/>
                  <a:pt x="4227561" y="4862435"/>
                  <a:pt x="4221281" y="4853895"/>
                </a:cubicBezTo>
                <a:close/>
                <a:moveTo>
                  <a:pt x="1003624" y="4812163"/>
                </a:moveTo>
                <a:cubicBezTo>
                  <a:pt x="989594" y="4801327"/>
                  <a:pt x="987047" y="4781160"/>
                  <a:pt x="997847" y="4767166"/>
                </a:cubicBezTo>
                <a:lnTo>
                  <a:pt x="997847" y="4767166"/>
                </a:lnTo>
                <a:cubicBezTo>
                  <a:pt x="1008684" y="4753172"/>
                  <a:pt x="1028850" y="4750588"/>
                  <a:pt x="1042880" y="4761425"/>
                </a:cubicBezTo>
                <a:lnTo>
                  <a:pt x="1042880" y="4761425"/>
                </a:lnTo>
                <a:cubicBezTo>
                  <a:pt x="1056875" y="4772225"/>
                  <a:pt x="1059458" y="4792392"/>
                  <a:pt x="1048622" y="4806422"/>
                </a:cubicBezTo>
                <a:lnTo>
                  <a:pt x="1048622" y="4806422"/>
                </a:lnTo>
                <a:cubicBezTo>
                  <a:pt x="1042306" y="4814603"/>
                  <a:pt x="1032833" y="4818873"/>
                  <a:pt x="1023216" y="4818873"/>
                </a:cubicBezTo>
                <a:lnTo>
                  <a:pt x="1023216" y="4818873"/>
                </a:lnTo>
                <a:cubicBezTo>
                  <a:pt x="1016399" y="4818837"/>
                  <a:pt x="1009473" y="4816649"/>
                  <a:pt x="1003624" y="4812163"/>
                </a:cubicBezTo>
                <a:close/>
                <a:moveTo>
                  <a:pt x="4373317" y="4736666"/>
                </a:moveTo>
                <a:cubicBezTo>
                  <a:pt x="4361835" y="4723174"/>
                  <a:pt x="4363449" y="4702900"/>
                  <a:pt x="4376977" y="4691418"/>
                </a:cubicBezTo>
                <a:lnTo>
                  <a:pt x="4376977" y="4691418"/>
                </a:lnTo>
                <a:cubicBezTo>
                  <a:pt x="4390469" y="4679935"/>
                  <a:pt x="4410743" y="4681585"/>
                  <a:pt x="4422190" y="4695113"/>
                </a:cubicBezTo>
                <a:lnTo>
                  <a:pt x="4422190" y="4695113"/>
                </a:lnTo>
                <a:cubicBezTo>
                  <a:pt x="4433673" y="4708605"/>
                  <a:pt x="4432058" y="4728879"/>
                  <a:pt x="4418530" y="4740361"/>
                </a:cubicBezTo>
                <a:lnTo>
                  <a:pt x="4418530" y="4740361"/>
                </a:lnTo>
                <a:cubicBezTo>
                  <a:pt x="4418530" y="4740361"/>
                  <a:pt x="4418530" y="4740361"/>
                  <a:pt x="4418530" y="4740326"/>
                </a:cubicBezTo>
                <a:lnTo>
                  <a:pt x="4418530" y="4740326"/>
                </a:lnTo>
                <a:cubicBezTo>
                  <a:pt x="4412502" y="4745457"/>
                  <a:pt x="4405074" y="4748004"/>
                  <a:pt x="4397754" y="4748004"/>
                </a:cubicBezTo>
                <a:lnTo>
                  <a:pt x="4397754" y="4748004"/>
                </a:lnTo>
                <a:cubicBezTo>
                  <a:pt x="4388675" y="4748004"/>
                  <a:pt x="4379633" y="4744165"/>
                  <a:pt x="4373317" y="4736666"/>
                </a:cubicBezTo>
                <a:close/>
                <a:moveTo>
                  <a:pt x="854567" y="4687291"/>
                </a:moveTo>
                <a:cubicBezTo>
                  <a:pt x="841434" y="4675413"/>
                  <a:pt x="840429" y="4655139"/>
                  <a:pt x="852342" y="4642007"/>
                </a:cubicBezTo>
                <a:lnTo>
                  <a:pt x="852342" y="4642007"/>
                </a:lnTo>
                <a:cubicBezTo>
                  <a:pt x="864219" y="4628873"/>
                  <a:pt x="884529" y="4627869"/>
                  <a:pt x="897626" y="4639782"/>
                </a:cubicBezTo>
                <a:lnTo>
                  <a:pt x="897626" y="4639782"/>
                </a:lnTo>
                <a:cubicBezTo>
                  <a:pt x="910759" y="4651659"/>
                  <a:pt x="911764" y="4671933"/>
                  <a:pt x="899887" y="4685066"/>
                </a:cubicBezTo>
                <a:lnTo>
                  <a:pt x="899887" y="4685066"/>
                </a:lnTo>
                <a:cubicBezTo>
                  <a:pt x="893536" y="4692063"/>
                  <a:pt x="884816" y="4695616"/>
                  <a:pt x="876097" y="4695616"/>
                </a:cubicBezTo>
                <a:lnTo>
                  <a:pt x="876097" y="4695616"/>
                </a:lnTo>
                <a:cubicBezTo>
                  <a:pt x="868418" y="4695616"/>
                  <a:pt x="860703" y="4692888"/>
                  <a:pt x="854567" y="4687291"/>
                </a:cubicBezTo>
                <a:close/>
                <a:moveTo>
                  <a:pt x="4516562" y="4608851"/>
                </a:moveTo>
                <a:cubicBezTo>
                  <a:pt x="4504146" y="4596220"/>
                  <a:pt x="4504326" y="4575910"/>
                  <a:pt x="4516957" y="4563495"/>
                </a:cubicBezTo>
                <a:lnTo>
                  <a:pt x="4516957" y="4563495"/>
                </a:lnTo>
                <a:cubicBezTo>
                  <a:pt x="4529587" y="4551079"/>
                  <a:pt x="4549897" y="4551259"/>
                  <a:pt x="4562313" y="4563889"/>
                </a:cubicBezTo>
                <a:lnTo>
                  <a:pt x="4562313" y="4563889"/>
                </a:lnTo>
                <a:cubicBezTo>
                  <a:pt x="4574764" y="4576520"/>
                  <a:pt x="4574548" y="4596830"/>
                  <a:pt x="4561918" y="4609246"/>
                </a:cubicBezTo>
                <a:lnTo>
                  <a:pt x="4561918" y="4609246"/>
                </a:lnTo>
                <a:lnTo>
                  <a:pt x="4561918" y="4609246"/>
                </a:lnTo>
                <a:lnTo>
                  <a:pt x="4561918" y="4609246"/>
                </a:lnTo>
                <a:cubicBezTo>
                  <a:pt x="4555674" y="4615381"/>
                  <a:pt x="4547565" y="4618431"/>
                  <a:pt x="4539455" y="4618431"/>
                </a:cubicBezTo>
                <a:lnTo>
                  <a:pt x="4539455" y="4618431"/>
                </a:lnTo>
                <a:cubicBezTo>
                  <a:pt x="4531130" y="4618431"/>
                  <a:pt x="4522841" y="4615274"/>
                  <a:pt x="4516562" y="4608851"/>
                </a:cubicBezTo>
                <a:close/>
                <a:moveTo>
                  <a:pt x="715700" y="4551223"/>
                </a:moveTo>
                <a:cubicBezTo>
                  <a:pt x="703536" y="4538341"/>
                  <a:pt x="704110" y="4518031"/>
                  <a:pt x="716992" y="4505903"/>
                </a:cubicBezTo>
                <a:lnTo>
                  <a:pt x="716992" y="4505903"/>
                </a:lnTo>
                <a:cubicBezTo>
                  <a:pt x="729874" y="4493738"/>
                  <a:pt x="750219" y="4494312"/>
                  <a:pt x="762348" y="4507194"/>
                </a:cubicBezTo>
                <a:lnTo>
                  <a:pt x="762348" y="4507194"/>
                </a:lnTo>
                <a:cubicBezTo>
                  <a:pt x="774476" y="4520112"/>
                  <a:pt x="773938" y="4540386"/>
                  <a:pt x="761020" y="4552550"/>
                </a:cubicBezTo>
                <a:lnTo>
                  <a:pt x="761020" y="4552550"/>
                </a:lnTo>
                <a:cubicBezTo>
                  <a:pt x="754848" y="4558399"/>
                  <a:pt x="746918" y="4561306"/>
                  <a:pt x="739024" y="4561306"/>
                </a:cubicBezTo>
                <a:lnTo>
                  <a:pt x="739024" y="4561306"/>
                </a:lnTo>
                <a:cubicBezTo>
                  <a:pt x="730484" y="4561306"/>
                  <a:pt x="722015" y="4557897"/>
                  <a:pt x="715700" y="4551223"/>
                </a:cubicBezTo>
                <a:close/>
                <a:moveTo>
                  <a:pt x="4650298" y="4471024"/>
                </a:moveTo>
                <a:cubicBezTo>
                  <a:pt x="4637021" y="4459327"/>
                  <a:pt x="4635729" y="4439017"/>
                  <a:pt x="4647427" y="4425776"/>
                </a:cubicBezTo>
                <a:lnTo>
                  <a:pt x="4647427" y="4425776"/>
                </a:lnTo>
                <a:cubicBezTo>
                  <a:pt x="4659125" y="4412463"/>
                  <a:pt x="4679399" y="4411208"/>
                  <a:pt x="4692711" y="4422941"/>
                </a:cubicBezTo>
                <a:lnTo>
                  <a:pt x="4692711" y="4422941"/>
                </a:lnTo>
                <a:cubicBezTo>
                  <a:pt x="4705988" y="4434639"/>
                  <a:pt x="4707280" y="4454913"/>
                  <a:pt x="4695546" y="4468226"/>
                </a:cubicBezTo>
                <a:lnTo>
                  <a:pt x="4695546" y="4468226"/>
                </a:lnTo>
                <a:cubicBezTo>
                  <a:pt x="4689195" y="4475402"/>
                  <a:pt x="4680332" y="4479062"/>
                  <a:pt x="4671468" y="4479062"/>
                </a:cubicBezTo>
                <a:lnTo>
                  <a:pt x="4671468" y="4479062"/>
                </a:lnTo>
                <a:cubicBezTo>
                  <a:pt x="4663969" y="4479062"/>
                  <a:pt x="4656398" y="4476407"/>
                  <a:pt x="4650298" y="4471024"/>
                </a:cubicBezTo>
                <a:close/>
                <a:moveTo>
                  <a:pt x="587849" y="4404749"/>
                </a:moveTo>
                <a:lnTo>
                  <a:pt x="587849" y="4404749"/>
                </a:lnTo>
                <a:lnTo>
                  <a:pt x="587849" y="4404749"/>
                </a:lnTo>
                <a:cubicBezTo>
                  <a:pt x="576689" y="4390934"/>
                  <a:pt x="578842" y="4370767"/>
                  <a:pt x="592657" y="4359608"/>
                </a:cubicBezTo>
                <a:lnTo>
                  <a:pt x="592657" y="4359608"/>
                </a:lnTo>
                <a:cubicBezTo>
                  <a:pt x="606436" y="4348484"/>
                  <a:pt x="626639" y="4350637"/>
                  <a:pt x="637798" y="4364452"/>
                </a:cubicBezTo>
                <a:lnTo>
                  <a:pt x="637798" y="4364452"/>
                </a:lnTo>
                <a:cubicBezTo>
                  <a:pt x="648922" y="4378231"/>
                  <a:pt x="646769" y="4398433"/>
                  <a:pt x="632954" y="4409557"/>
                </a:cubicBezTo>
                <a:lnTo>
                  <a:pt x="632954" y="4409557"/>
                </a:lnTo>
                <a:cubicBezTo>
                  <a:pt x="627033" y="4414365"/>
                  <a:pt x="619928" y="4416698"/>
                  <a:pt x="612859" y="4416698"/>
                </a:cubicBezTo>
                <a:lnTo>
                  <a:pt x="612859" y="4416698"/>
                </a:lnTo>
                <a:cubicBezTo>
                  <a:pt x="603458" y="4416662"/>
                  <a:pt x="594164" y="4412607"/>
                  <a:pt x="587849" y="4404749"/>
                </a:cubicBezTo>
                <a:close/>
                <a:moveTo>
                  <a:pt x="4773842" y="4323976"/>
                </a:moveTo>
                <a:cubicBezTo>
                  <a:pt x="4759741" y="4313211"/>
                  <a:pt x="4757013" y="4293117"/>
                  <a:pt x="4767742" y="4279015"/>
                </a:cubicBezTo>
                <a:lnTo>
                  <a:pt x="4767742" y="4279015"/>
                </a:lnTo>
                <a:cubicBezTo>
                  <a:pt x="4778507" y="4264913"/>
                  <a:pt x="4798602" y="4262186"/>
                  <a:pt x="4812703" y="4272915"/>
                </a:cubicBezTo>
                <a:lnTo>
                  <a:pt x="4812703" y="4272915"/>
                </a:lnTo>
                <a:cubicBezTo>
                  <a:pt x="4826805" y="4283680"/>
                  <a:pt x="4829533" y="4303774"/>
                  <a:pt x="4818804" y="4317876"/>
                </a:cubicBezTo>
                <a:lnTo>
                  <a:pt x="4818804" y="4317876"/>
                </a:lnTo>
                <a:cubicBezTo>
                  <a:pt x="4812452" y="4326165"/>
                  <a:pt x="4802907" y="4330507"/>
                  <a:pt x="4793219" y="4330507"/>
                </a:cubicBezTo>
                <a:lnTo>
                  <a:pt x="4793219" y="4330507"/>
                </a:lnTo>
                <a:cubicBezTo>
                  <a:pt x="4786473" y="4330543"/>
                  <a:pt x="4779655" y="4328390"/>
                  <a:pt x="4773842" y="4323976"/>
                </a:cubicBezTo>
                <a:close/>
                <a:moveTo>
                  <a:pt x="471553" y="4248658"/>
                </a:moveTo>
                <a:cubicBezTo>
                  <a:pt x="461505" y="4234054"/>
                  <a:pt x="465201" y="4214067"/>
                  <a:pt x="479806" y="4204056"/>
                </a:cubicBezTo>
                <a:lnTo>
                  <a:pt x="479806" y="4204056"/>
                </a:lnTo>
                <a:cubicBezTo>
                  <a:pt x="494410" y="4194044"/>
                  <a:pt x="514397" y="4197704"/>
                  <a:pt x="524408" y="4212309"/>
                </a:cubicBezTo>
                <a:lnTo>
                  <a:pt x="524408" y="4212309"/>
                </a:lnTo>
                <a:cubicBezTo>
                  <a:pt x="534455" y="4226913"/>
                  <a:pt x="530759" y="4246900"/>
                  <a:pt x="516155" y="4256947"/>
                </a:cubicBezTo>
                <a:lnTo>
                  <a:pt x="516155" y="4256947"/>
                </a:lnTo>
                <a:cubicBezTo>
                  <a:pt x="510629" y="4260751"/>
                  <a:pt x="504278" y="4262581"/>
                  <a:pt x="497998" y="4262581"/>
                </a:cubicBezTo>
                <a:lnTo>
                  <a:pt x="497998" y="4262581"/>
                </a:lnTo>
                <a:cubicBezTo>
                  <a:pt x="487808" y="4262617"/>
                  <a:pt x="477760" y="4257736"/>
                  <a:pt x="471553" y="4248658"/>
                </a:cubicBezTo>
                <a:close/>
                <a:moveTo>
                  <a:pt x="4886515" y="4168388"/>
                </a:moveTo>
                <a:cubicBezTo>
                  <a:pt x="4871695" y="4158699"/>
                  <a:pt x="4867497" y="4138820"/>
                  <a:pt x="4877185" y="4124001"/>
                </a:cubicBezTo>
                <a:lnTo>
                  <a:pt x="4877185" y="4124001"/>
                </a:lnTo>
                <a:cubicBezTo>
                  <a:pt x="4886873" y="4109181"/>
                  <a:pt x="4906753" y="4104983"/>
                  <a:pt x="4921572" y="4114671"/>
                </a:cubicBezTo>
                <a:lnTo>
                  <a:pt x="4921572" y="4114671"/>
                </a:lnTo>
                <a:cubicBezTo>
                  <a:pt x="4936392" y="4124360"/>
                  <a:pt x="4940590" y="4144238"/>
                  <a:pt x="4930902" y="4159058"/>
                </a:cubicBezTo>
                <a:lnTo>
                  <a:pt x="4930902" y="4159058"/>
                </a:lnTo>
                <a:cubicBezTo>
                  <a:pt x="4924730" y="4168495"/>
                  <a:pt x="4914468" y="4173591"/>
                  <a:pt x="4903990" y="4173591"/>
                </a:cubicBezTo>
                <a:lnTo>
                  <a:pt x="4903990" y="4173591"/>
                </a:lnTo>
                <a:cubicBezTo>
                  <a:pt x="4897997" y="4173591"/>
                  <a:pt x="4891933" y="4171904"/>
                  <a:pt x="4886515" y="4168388"/>
                </a:cubicBezTo>
                <a:close/>
                <a:moveTo>
                  <a:pt x="367528" y="4084314"/>
                </a:moveTo>
                <a:cubicBezTo>
                  <a:pt x="358593" y="4068992"/>
                  <a:pt x="363796" y="4049364"/>
                  <a:pt x="379154" y="4040465"/>
                </a:cubicBezTo>
                <a:lnTo>
                  <a:pt x="379154" y="4040465"/>
                </a:lnTo>
                <a:cubicBezTo>
                  <a:pt x="394440" y="4031530"/>
                  <a:pt x="414104" y="4036733"/>
                  <a:pt x="423003" y="4052055"/>
                </a:cubicBezTo>
                <a:lnTo>
                  <a:pt x="423003" y="4052091"/>
                </a:lnTo>
                <a:cubicBezTo>
                  <a:pt x="431938" y="4067377"/>
                  <a:pt x="426735" y="4087041"/>
                  <a:pt x="411377" y="4095940"/>
                </a:cubicBezTo>
                <a:lnTo>
                  <a:pt x="411377" y="4095940"/>
                </a:lnTo>
                <a:cubicBezTo>
                  <a:pt x="406317" y="4098883"/>
                  <a:pt x="400756" y="4100282"/>
                  <a:pt x="395265" y="4100282"/>
                </a:cubicBezTo>
                <a:lnTo>
                  <a:pt x="395265" y="4100282"/>
                </a:lnTo>
                <a:cubicBezTo>
                  <a:pt x="384214" y="4100246"/>
                  <a:pt x="373449" y="4094541"/>
                  <a:pt x="367528" y="4084314"/>
                </a:cubicBezTo>
                <a:close/>
                <a:moveTo>
                  <a:pt x="4987668" y="4005049"/>
                </a:moveTo>
                <a:cubicBezTo>
                  <a:pt x="4972167" y="3996437"/>
                  <a:pt x="4966605" y="3976952"/>
                  <a:pt x="4975181" y="3961451"/>
                </a:cubicBezTo>
                <a:lnTo>
                  <a:pt x="4975181" y="3961451"/>
                </a:lnTo>
                <a:cubicBezTo>
                  <a:pt x="4983793" y="3945950"/>
                  <a:pt x="5003278" y="3940352"/>
                  <a:pt x="5018779" y="3948928"/>
                </a:cubicBezTo>
                <a:lnTo>
                  <a:pt x="5018779" y="3948928"/>
                </a:lnTo>
                <a:cubicBezTo>
                  <a:pt x="5034280" y="3957540"/>
                  <a:pt x="5039878" y="3977060"/>
                  <a:pt x="5031302" y="3992562"/>
                </a:cubicBezTo>
                <a:lnTo>
                  <a:pt x="5031302" y="3992562"/>
                </a:lnTo>
                <a:lnTo>
                  <a:pt x="5031302" y="3992562"/>
                </a:lnTo>
                <a:lnTo>
                  <a:pt x="5031302" y="3992562"/>
                </a:lnTo>
                <a:cubicBezTo>
                  <a:pt x="5025417" y="4003111"/>
                  <a:pt x="5014473" y="4009104"/>
                  <a:pt x="5003206" y="4009104"/>
                </a:cubicBezTo>
                <a:lnTo>
                  <a:pt x="5003206" y="4009104"/>
                </a:lnTo>
                <a:cubicBezTo>
                  <a:pt x="4997967" y="4009104"/>
                  <a:pt x="4992620" y="4007812"/>
                  <a:pt x="4987668" y="4005049"/>
                </a:cubicBezTo>
                <a:close/>
                <a:moveTo>
                  <a:pt x="276098" y="3912686"/>
                </a:moveTo>
                <a:cubicBezTo>
                  <a:pt x="268383" y="3896718"/>
                  <a:pt x="274986" y="3877557"/>
                  <a:pt x="290918" y="3869770"/>
                </a:cubicBezTo>
                <a:lnTo>
                  <a:pt x="290918" y="3869770"/>
                </a:lnTo>
                <a:cubicBezTo>
                  <a:pt x="306850" y="3862056"/>
                  <a:pt x="326011" y="3868658"/>
                  <a:pt x="333798" y="3884590"/>
                </a:cubicBezTo>
                <a:lnTo>
                  <a:pt x="333798" y="3884590"/>
                </a:lnTo>
                <a:cubicBezTo>
                  <a:pt x="341513" y="3900522"/>
                  <a:pt x="334910" y="3919719"/>
                  <a:pt x="318978" y="3927470"/>
                </a:cubicBezTo>
                <a:lnTo>
                  <a:pt x="318978" y="3927470"/>
                </a:lnTo>
                <a:cubicBezTo>
                  <a:pt x="314457" y="3929659"/>
                  <a:pt x="309685" y="3930735"/>
                  <a:pt x="304984" y="3930735"/>
                </a:cubicBezTo>
                <a:lnTo>
                  <a:pt x="304984" y="3930735"/>
                </a:lnTo>
                <a:cubicBezTo>
                  <a:pt x="293071" y="3930735"/>
                  <a:pt x="281624" y="3924097"/>
                  <a:pt x="276098" y="3912686"/>
                </a:cubicBezTo>
                <a:close/>
                <a:moveTo>
                  <a:pt x="5076802" y="3834820"/>
                </a:moveTo>
                <a:cubicBezTo>
                  <a:pt x="5060726" y="3827357"/>
                  <a:pt x="5053693" y="3808303"/>
                  <a:pt x="5061157" y="3792227"/>
                </a:cubicBezTo>
                <a:lnTo>
                  <a:pt x="5061157" y="3792191"/>
                </a:lnTo>
                <a:cubicBezTo>
                  <a:pt x="5068620" y="3776116"/>
                  <a:pt x="5087674" y="3769119"/>
                  <a:pt x="5103750" y="3776546"/>
                </a:cubicBezTo>
                <a:lnTo>
                  <a:pt x="5103750" y="3776546"/>
                </a:lnTo>
                <a:cubicBezTo>
                  <a:pt x="5119825" y="3784010"/>
                  <a:pt x="5126822" y="3803100"/>
                  <a:pt x="5119395" y="3819139"/>
                </a:cubicBezTo>
                <a:lnTo>
                  <a:pt x="5119395" y="3819139"/>
                </a:lnTo>
                <a:cubicBezTo>
                  <a:pt x="5113941" y="3830837"/>
                  <a:pt x="5102386" y="3837763"/>
                  <a:pt x="5090258" y="3837763"/>
                </a:cubicBezTo>
                <a:lnTo>
                  <a:pt x="5090258" y="3837763"/>
                </a:lnTo>
                <a:cubicBezTo>
                  <a:pt x="5085773" y="3837799"/>
                  <a:pt x="5081180" y="3836830"/>
                  <a:pt x="5076802" y="3834820"/>
                </a:cubicBezTo>
                <a:close/>
                <a:moveTo>
                  <a:pt x="197515" y="3734886"/>
                </a:moveTo>
                <a:cubicBezTo>
                  <a:pt x="190948" y="3718416"/>
                  <a:pt x="198986" y="3699793"/>
                  <a:pt x="215420" y="3693154"/>
                </a:cubicBezTo>
                <a:lnTo>
                  <a:pt x="215420" y="3693154"/>
                </a:lnTo>
                <a:cubicBezTo>
                  <a:pt x="231855" y="3686624"/>
                  <a:pt x="250514" y="3694626"/>
                  <a:pt x="257116" y="3711060"/>
                </a:cubicBezTo>
                <a:lnTo>
                  <a:pt x="257116" y="3711060"/>
                </a:lnTo>
                <a:cubicBezTo>
                  <a:pt x="263683" y="3727531"/>
                  <a:pt x="255681" y="3746154"/>
                  <a:pt x="239247" y="3752756"/>
                </a:cubicBezTo>
                <a:lnTo>
                  <a:pt x="239247" y="3752756"/>
                </a:lnTo>
                <a:cubicBezTo>
                  <a:pt x="235335" y="3754299"/>
                  <a:pt x="231316" y="3755052"/>
                  <a:pt x="227333" y="3755052"/>
                </a:cubicBezTo>
                <a:lnTo>
                  <a:pt x="227333" y="3755052"/>
                </a:lnTo>
                <a:cubicBezTo>
                  <a:pt x="214559" y="3755088"/>
                  <a:pt x="202538" y="3747445"/>
                  <a:pt x="197515" y="3734886"/>
                </a:cubicBezTo>
                <a:close/>
                <a:moveTo>
                  <a:pt x="5153340" y="3658492"/>
                </a:moveTo>
                <a:cubicBezTo>
                  <a:pt x="5136762" y="3652248"/>
                  <a:pt x="5128402" y="3633732"/>
                  <a:pt x="5134645" y="3617154"/>
                </a:cubicBezTo>
                <a:lnTo>
                  <a:pt x="5134645" y="3617154"/>
                </a:lnTo>
                <a:cubicBezTo>
                  <a:pt x="5140889" y="3600612"/>
                  <a:pt x="5159404" y="3592216"/>
                  <a:pt x="5175982" y="3598460"/>
                </a:cubicBezTo>
                <a:lnTo>
                  <a:pt x="5175982" y="3598460"/>
                </a:lnTo>
                <a:cubicBezTo>
                  <a:pt x="5192524" y="3604739"/>
                  <a:pt x="5200921" y="3623255"/>
                  <a:pt x="5194677" y="3639797"/>
                </a:cubicBezTo>
                <a:lnTo>
                  <a:pt x="5194677" y="3639797"/>
                </a:lnTo>
                <a:cubicBezTo>
                  <a:pt x="5189833" y="3652643"/>
                  <a:pt x="5177633" y="3660573"/>
                  <a:pt x="5164643" y="3660573"/>
                </a:cubicBezTo>
                <a:lnTo>
                  <a:pt x="5164643" y="3660573"/>
                </a:lnTo>
                <a:cubicBezTo>
                  <a:pt x="5160911" y="3660609"/>
                  <a:pt x="5157072" y="3659927"/>
                  <a:pt x="5153340" y="3658492"/>
                </a:cubicBezTo>
                <a:close/>
                <a:moveTo>
                  <a:pt x="131921" y="3551991"/>
                </a:moveTo>
                <a:cubicBezTo>
                  <a:pt x="126502" y="3535090"/>
                  <a:pt x="135832" y="3517041"/>
                  <a:pt x="152733" y="3511659"/>
                </a:cubicBezTo>
                <a:lnTo>
                  <a:pt x="152733" y="3511659"/>
                </a:lnTo>
                <a:cubicBezTo>
                  <a:pt x="169634" y="3506240"/>
                  <a:pt x="187647" y="3515570"/>
                  <a:pt x="193065" y="3532471"/>
                </a:cubicBezTo>
                <a:lnTo>
                  <a:pt x="193065" y="3532471"/>
                </a:lnTo>
                <a:cubicBezTo>
                  <a:pt x="198448" y="3549372"/>
                  <a:pt x="189118" y="3567385"/>
                  <a:pt x="172217" y="3572803"/>
                </a:cubicBezTo>
                <a:lnTo>
                  <a:pt x="172217" y="3572803"/>
                </a:lnTo>
                <a:cubicBezTo>
                  <a:pt x="168988" y="3573844"/>
                  <a:pt x="165722" y="3574346"/>
                  <a:pt x="162457" y="3574346"/>
                </a:cubicBezTo>
                <a:lnTo>
                  <a:pt x="162457" y="3574346"/>
                </a:lnTo>
                <a:cubicBezTo>
                  <a:pt x="148893" y="3574310"/>
                  <a:pt x="136298" y="3565627"/>
                  <a:pt x="131921" y="3551991"/>
                </a:cubicBezTo>
                <a:close/>
                <a:moveTo>
                  <a:pt x="5216817" y="3477319"/>
                </a:moveTo>
                <a:cubicBezTo>
                  <a:pt x="5199808" y="3472259"/>
                  <a:pt x="5190120" y="3454425"/>
                  <a:pt x="5195180" y="3437417"/>
                </a:cubicBezTo>
                <a:lnTo>
                  <a:pt x="5195180" y="3437417"/>
                </a:lnTo>
                <a:cubicBezTo>
                  <a:pt x="5200239" y="3420408"/>
                  <a:pt x="5218073" y="3410720"/>
                  <a:pt x="5235081" y="3415780"/>
                </a:cubicBezTo>
                <a:lnTo>
                  <a:pt x="5235081" y="3415780"/>
                </a:lnTo>
                <a:cubicBezTo>
                  <a:pt x="5252090" y="3420839"/>
                  <a:pt x="5261778" y="3438673"/>
                  <a:pt x="5256719" y="3455681"/>
                </a:cubicBezTo>
                <a:lnTo>
                  <a:pt x="5256719" y="3455681"/>
                </a:lnTo>
                <a:cubicBezTo>
                  <a:pt x="5252592" y="3469604"/>
                  <a:pt x="5239818" y="3478646"/>
                  <a:pt x="5226003" y="3478646"/>
                </a:cubicBezTo>
                <a:lnTo>
                  <a:pt x="5226003" y="3478646"/>
                </a:lnTo>
                <a:cubicBezTo>
                  <a:pt x="5222953" y="3478646"/>
                  <a:pt x="5219867" y="3478216"/>
                  <a:pt x="5216817" y="3477319"/>
                </a:cubicBezTo>
                <a:close/>
                <a:moveTo>
                  <a:pt x="79388" y="3364898"/>
                </a:moveTo>
                <a:lnTo>
                  <a:pt x="79388" y="3364898"/>
                </a:lnTo>
                <a:lnTo>
                  <a:pt x="79388" y="3364898"/>
                </a:lnTo>
                <a:cubicBezTo>
                  <a:pt x="75190" y="3347674"/>
                  <a:pt x="85775" y="3330342"/>
                  <a:pt x="102999" y="3326144"/>
                </a:cubicBezTo>
                <a:lnTo>
                  <a:pt x="102999" y="3326144"/>
                </a:lnTo>
                <a:cubicBezTo>
                  <a:pt x="120223" y="3321946"/>
                  <a:pt x="137590" y="3332531"/>
                  <a:pt x="141753" y="3349719"/>
                </a:cubicBezTo>
                <a:lnTo>
                  <a:pt x="141753" y="3349755"/>
                </a:lnTo>
                <a:cubicBezTo>
                  <a:pt x="145951" y="3366943"/>
                  <a:pt x="135366" y="3384310"/>
                  <a:pt x="118178" y="3388509"/>
                </a:cubicBezTo>
                <a:lnTo>
                  <a:pt x="118178" y="3388509"/>
                </a:lnTo>
                <a:cubicBezTo>
                  <a:pt x="115630" y="3389119"/>
                  <a:pt x="113082" y="3389406"/>
                  <a:pt x="110535" y="3389406"/>
                </a:cubicBezTo>
                <a:lnTo>
                  <a:pt x="110535" y="3389406"/>
                </a:lnTo>
                <a:cubicBezTo>
                  <a:pt x="96074" y="3389406"/>
                  <a:pt x="82941" y="3379574"/>
                  <a:pt x="79388" y="3364898"/>
                </a:cubicBezTo>
                <a:close/>
                <a:moveTo>
                  <a:pt x="5266945" y="3291983"/>
                </a:moveTo>
                <a:cubicBezTo>
                  <a:pt x="5249614" y="3288216"/>
                  <a:pt x="5238670" y="3271064"/>
                  <a:pt x="5242473" y="3253804"/>
                </a:cubicBezTo>
                <a:lnTo>
                  <a:pt x="5242473" y="3253804"/>
                </a:lnTo>
                <a:cubicBezTo>
                  <a:pt x="5246241" y="3236473"/>
                  <a:pt x="5263393" y="3225528"/>
                  <a:pt x="5280653" y="3229332"/>
                </a:cubicBezTo>
                <a:lnTo>
                  <a:pt x="5280653" y="3229332"/>
                </a:lnTo>
                <a:cubicBezTo>
                  <a:pt x="5297984" y="3233100"/>
                  <a:pt x="5308928" y="3250252"/>
                  <a:pt x="5305161" y="3267511"/>
                </a:cubicBezTo>
                <a:lnTo>
                  <a:pt x="5305161" y="3267511"/>
                </a:lnTo>
                <a:cubicBezTo>
                  <a:pt x="5301859" y="3282510"/>
                  <a:pt x="5288618" y="3292737"/>
                  <a:pt x="5273835" y="3292737"/>
                </a:cubicBezTo>
                <a:lnTo>
                  <a:pt x="5273835" y="3292737"/>
                </a:lnTo>
                <a:cubicBezTo>
                  <a:pt x="5271574" y="3292701"/>
                  <a:pt x="5269242" y="3292486"/>
                  <a:pt x="5266945" y="3291983"/>
                </a:cubicBezTo>
                <a:close/>
                <a:moveTo>
                  <a:pt x="39917" y="3174718"/>
                </a:moveTo>
                <a:cubicBezTo>
                  <a:pt x="36939" y="3157279"/>
                  <a:pt x="48637" y="3140665"/>
                  <a:pt x="66111" y="3137651"/>
                </a:cubicBezTo>
                <a:lnTo>
                  <a:pt x="66111" y="3137651"/>
                </a:lnTo>
                <a:cubicBezTo>
                  <a:pt x="83551" y="3134673"/>
                  <a:pt x="100164" y="3146371"/>
                  <a:pt x="103179" y="3163845"/>
                </a:cubicBezTo>
                <a:lnTo>
                  <a:pt x="103179" y="3163845"/>
                </a:lnTo>
                <a:cubicBezTo>
                  <a:pt x="106193" y="3181285"/>
                  <a:pt x="94459" y="3197899"/>
                  <a:pt x="76984" y="3200913"/>
                </a:cubicBezTo>
                <a:lnTo>
                  <a:pt x="76984" y="3200913"/>
                </a:lnTo>
                <a:cubicBezTo>
                  <a:pt x="75154" y="3201200"/>
                  <a:pt x="73324" y="3201379"/>
                  <a:pt x="71494" y="3201379"/>
                </a:cubicBezTo>
                <a:lnTo>
                  <a:pt x="71494" y="3201379"/>
                </a:lnTo>
                <a:cubicBezTo>
                  <a:pt x="56172" y="3201379"/>
                  <a:pt x="42608" y="3190363"/>
                  <a:pt x="39917" y="3174718"/>
                </a:cubicBezTo>
                <a:close/>
                <a:moveTo>
                  <a:pt x="5303438" y="3103491"/>
                </a:moveTo>
                <a:cubicBezTo>
                  <a:pt x="5285927" y="3100979"/>
                  <a:pt x="5273727" y="3084724"/>
                  <a:pt x="5276275" y="3067141"/>
                </a:cubicBezTo>
                <a:lnTo>
                  <a:pt x="5276275" y="3067141"/>
                </a:lnTo>
                <a:cubicBezTo>
                  <a:pt x="5278822" y="3049630"/>
                  <a:pt x="5295078" y="3037430"/>
                  <a:pt x="5312624" y="3039978"/>
                </a:cubicBezTo>
                <a:lnTo>
                  <a:pt x="5312624" y="3039978"/>
                </a:lnTo>
                <a:cubicBezTo>
                  <a:pt x="5330171" y="3042490"/>
                  <a:pt x="5342335" y="3058780"/>
                  <a:pt x="5339787" y="3076327"/>
                </a:cubicBezTo>
                <a:lnTo>
                  <a:pt x="5339787" y="3076327"/>
                </a:lnTo>
                <a:cubicBezTo>
                  <a:pt x="5337491" y="3092331"/>
                  <a:pt x="5323748" y="3103849"/>
                  <a:pt x="5308103" y="3103849"/>
                </a:cubicBezTo>
                <a:lnTo>
                  <a:pt x="5308103" y="3103849"/>
                </a:lnTo>
                <a:cubicBezTo>
                  <a:pt x="5306560" y="3103813"/>
                  <a:pt x="5305017" y="3103706"/>
                  <a:pt x="5303438" y="3103491"/>
                </a:cubicBezTo>
                <a:close/>
                <a:moveTo>
                  <a:pt x="13579" y="2982278"/>
                </a:moveTo>
                <a:cubicBezTo>
                  <a:pt x="13579" y="2982278"/>
                  <a:pt x="13579" y="2982278"/>
                  <a:pt x="13579" y="2982278"/>
                </a:cubicBezTo>
                <a:lnTo>
                  <a:pt x="13579" y="2982278"/>
                </a:lnTo>
                <a:cubicBezTo>
                  <a:pt x="11749" y="2964660"/>
                  <a:pt x="24559" y="2948907"/>
                  <a:pt x="42178" y="2947113"/>
                </a:cubicBezTo>
                <a:lnTo>
                  <a:pt x="42178" y="2947113"/>
                </a:lnTo>
                <a:cubicBezTo>
                  <a:pt x="59832" y="2945283"/>
                  <a:pt x="75585" y="2958093"/>
                  <a:pt x="77379" y="2975747"/>
                </a:cubicBezTo>
                <a:lnTo>
                  <a:pt x="77379" y="2975747"/>
                </a:lnTo>
                <a:cubicBezTo>
                  <a:pt x="79173" y="2993366"/>
                  <a:pt x="66363" y="3009118"/>
                  <a:pt x="48744" y="3010913"/>
                </a:cubicBezTo>
                <a:lnTo>
                  <a:pt x="48744" y="3010913"/>
                </a:lnTo>
                <a:cubicBezTo>
                  <a:pt x="47632" y="3011020"/>
                  <a:pt x="46519" y="3011092"/>
                  <a:pt x="45443" y="3011092"/>
                </a:cubicBezTo>
                <a:lnTo>
                  <a:pt x="45443" y="3011092"/>
                </a:lnTo>
                <a:cubicBezTo>
                  <a:pt x="29188" y="3011092"/>
                  <a:pt x="15265" y="2998820"/>
                  <a:pt x="13579" y="2982278"/>
                </a:cubicBezTo>
                <a:close/>
                <a:moveTo>
                  <a:pt x="5326295" y="2912881"/>
                </a:moveTo>
                <a:cubicBezTo>
                  <a:pt x="5308605" y="2911625"/>
                  <a:pt x="5295293" y="2896267"/>
                  <a:pt x="5296549" y="2878612"/>
                </a:cubicBezTo>
                <a:lnTo>
                  <a:pt x="5296549" y="2878612"/>
                </a:lnTo>
                <a:cubicBezTo>
                  <a:pt x="5297805" y="2860922"/>
                  <a:pt x="5313163" y="2847610"/>
                  <a:pt x="5330853" y="2848865"/>
                </a:cubicBezTo>
                <a:lnTo>
                  <a:pt x="5330853" y="2848865"/>
                </a:lnTo>
                <a:cubicBezTo>
                  <a:pt x="5348507" y="2850121"/>
                  <a:pt x="5361820" y="2865479"/>
                  <a:pt x="5360564" y="2883169"/>
                </a:cubicBezTo>
                <a:lnTo>
                  <a:pt x="5360564" y="2883169"/>
                </a:lnTo>
                <a:cubicBezTo>
                  <a:pt x="5359380" y="2900070"/>
                  <a:pt x="5345278" y="2912952"/>
                  <a:pt x="5328592" y="2912952"/>
                </a:cubicBezTo>
                <a:lnTo>
                  <a:pt x="5328592" y="2912952"/>
                </a:lnTo>
                <a:cubicBezTo>
                  <a:pt x="5327803" y="2912952"/>
                  <a:pt x="5327049" y="2912952"/>
                  <a:pt x="5326295" y="2912881"/>
                </a:cubicBezTo>
                <a:close/>
                <a:moveTo>
                  <a:pt x="266" y="2788510"/>
                </a:moveTo>
                <a:lnTo>
                  <a:pt x="266" y="2788510"/>
                </a:lnTo>
                <a:lnTo>
                  <a:pt x="266" y="2788510"/>
                </a:lnTo>
                <a:cubicBezTo>
                  <a:pt x="-380" y="2770820"/>
                  <a:pt x="13507" y="2755964"/>
                  <a:pt x="31233" y="2755319"/>
                </a:cubicBezTo>
                <a:lnTo>
                  <a:pt x="31233" y="2755319"/>
                </a:lnTo>
                <a:cubicBezTo>
                  <a:pt x="48924" y="2754709"/>
                  <a:pt x="63779" y="2768595"/>
                  <a:pt x="64389" y="2786286"/>
                </a:cubicBezTo>
                <a:lnTo>
                  <a:pt x="64389" y="2786286"/>
                </a:lnTo>
                <a:cubicBezTo>
                  <a:pt x="65035" y="2804012"/>
                  <a:pt x="51184" y="2818831"/>
                  <a:pt x="33458" y="2819477"/>
                </a:cubicBezTo>
                <a:lnTo>
                  <a:pt x="33458" y="2819477"/>
                </a:lnTo>
                <a:cubicBezTo>
                  <a:pt x="33063" y="2819477"/>
                  <a:pt x="32705" y="2819477"/>
                  <a:pt x="32346" y="2819477"/>
                </a:cubicBezTo>
                <a:lnTo>
                  <a:pt x="32346" y="2819477"/>
                </a:lnTo>
                <a:cubicBezTo>
                  <a:pt x="15086" y="2819477"/>
                  <a:pt x="840" y="2805842"/>
                  <a:pt x="266" y="2788510"/>
                </a:cubicBezTo>
                <a:close/>
                <a:moveTo>
                  <a:pt x="5303295" y="2689043"/>
                </a:moveTo>
                <a:cubicBezTo>
                  <a:pt x="5303295" y="2688074"/>
                  <a:pt x="5303367" y="2687141"/>
                  <a:pt x="5303438" y="2686172"/>
                </a:cubicBezTo>
                <a:lnTo>
                  <a:pt x="5303438" y="2686172"/>
                </a:lnTo>
                <a:cubicBezTo>
                  <a:pt x="5303331" y="2685239"/>
                  <a:pt x="5303295" y="2684270"/>
                  <a:pt x="5303295" y="2683302"/>
                </a:cubicBezTo>
                <a:lnTo>
                  <a:pt x="5303295" y="2683302"/>
                </a:lnTo>
                <a:cubicBezTo>
                  <a:pt x="5303259" y="2665575"/>
                  <a:pt x="5317612" y="2651186"/>
                  <a:pt x="5335302" y="2651151"/>
                </a:cubicBezTo>
                <a:lnTo>
                  <a:pt x="5335302" y="2651151"/>
                </a:lnTo>
                <a:cubicBezTo>
                  <a:pt x="5353028" y="2651115"/>
                  <a:pt x="5367382" y="2665468"/>
                  <a:pt x="5367453" y="2683158"/>
                </a:cubicBezTo>
                <a:lnTo>
                  <a:pt x="5367453" y="2683158"/>
                </a:lnTo>
                <a:cubicBezTo>
                  <a:pt x="5367453" y="2684163"/>
                  <a:pt x="5367382" y="2685132"/>
                  <a:pt x="5367310" y="2686101"/>
                </a:cubicBezTo>
                <a:lnTo>
                  <a:pt x="5367310" y="2686101"/>
                </a:lnTo>
                <a:cubicBezTo>
                  <a:pt x="5367382" y="2687069"/>
                  <a:pt x="5367453" y="2688038"/>
                  <a:pt x="5367453" y="2688971"/>
                </a:cubicBezTo>
                <a:lnTo>
                  <a:pt x="5367453" y="2688971"/>
                </a:lnTo>
                <a:lnTo>
                  <a:pt x="5367453" y="2688971"/>
                </a:lnTo>
                <a:lnTo>
                  <a:pt x="5367453" y="2688971"/>
                </a:lnTo>
                <a:cubicBezTo>
                  <a:pt x="5367453" y="2706697"/>
                  <a:pt x="5353100" y="2721050"/>
                  <a:pt x="5335374" y="2721050"/>
                </a:cubicBezTo>
                <a:lnTo>
                  <a:pt x="5335374" y="2721050"/>
                </a:lnTo>
                <a:cubicBezTo>
                  <a:pt x="5317648" y="2721122"/>
                  <a:pt x="5303295" y="2706769"/>
                  <a:pt x="5303295" y="2689043"/>
                </a:cubicBezTo>
                <a:close/>
                <a:moveTo>
                  <a:pt x="31054" y="2627432"/>
                </a:moveTo>
                <a:cubicBezTo>
                  <a:pt x="13328" y="2626822"/>
                  <a:pt x="-523" y="2612002"/>
                  <a:pt x="15" y="2594312"/>
                </a:cubicBezTo>
                <a:lnTo>
                  <a:pt x="15" y="2594312"/>
                </a:lnTo>
                <a:cubicBezTo>
                  <a:pt x="625" y="2576586"/>
                  <a:pt x="15409" y="2562735"/>
                  <a:pt x="33135" y="2563273"/>
                </a:cubicBezTo>
                <a:lnTo>
                  <a:pt x="33135" y="2563273"/>
                </a:lnTo>
                <a:cubicBezTo>
                  <a:pt x="50861" y="2563847"/>
                  <a:pt x="64712" y="2578667"/>
                  <a:pt x="64174" y="2596393"/>
                </a:cubicBezTo>
                <a:lnTo>
                  <a:pt x="64174" y="2596393"/>
                </a:lnTo>
                <a:cubicBezTo>
                  <a:pt x="63600" y="2613760"/>
                  <a:pt x="49354" y="2627432"/>
                  <a:pt x="32130" y="2627432"/>
                </a:cubicBezTo>
                <a:lnTo>
                  <a:pt x="32130" y="2627432"/>
                </a:lnTo>
                <a:cubicBezTo>
                  <a:pt x="31736" y="2627432"/>
                  <a:pt x="31413" y="2627432"/>
                  <a:pt x="31054" y="2627432"/>
                </a:cubicBezTo>
                <a:close/>
                <a:moveTo>
                  <a:pt x="5296154" y="2493732"/>
                </a:moveTo>
                <a:lnTo>
                  <a:pt x="5296154" y="2493732"/>
                </a:lnTo>
                <a:cubicBezTo>
                  <a:pt x="5294862" y="2476078"/>
                  <a:pt x="5308139" y="2460684"/>
                  <a:pt x="5325793" y="2459392"/>
                </a:cubicBezTo>
                <a:lnTo>
                  <a:pt x="5325793" y="2459392"/>
                </a:lnTo>
                <a:cubicBezTo>
                  <a:pt x="5343484" y="2458100"/>
                  <a:pt x="5358842" y="2471377"/>
                  <a:pt x="5360133" y="2489031"/>
                </a:cubicBezTo>
                <a:lnTo>
                  <a:pt x="5360133" y="2489031"/>
                </a:lnTo>
                <a:cubicBezTo>
                  <a:pt x="5360133" y="2489031"/>
                  <a:pt x="5360133" y="2489031"/>
                  <a:pt x="5360169" y="2489031"/>
                </a:cubicBezTo>
                <a:lnTo>
                  <a:pt x="5360169" y="2489031"/>
                </a:lnTo>
                <a:cubicBezTo>
                  <a:pt x="5361425" y="2506722"/>
                  <a:pt x="5348148" y="2522080"/>
                  <a:pt x="5330494" y="2523407"/>
                </a:cubicBezTo>
                <a:lnTo>
                  <a:pt x="5330494" y="2523407"/>
                </a:lnTo>
                <a:cubicBezTo>
                  <a:pt x="5329705" y="2523443"/>
                  <a:pt x="5328915" y="2523479"/>
                  <a:pt x="5328090" y="2523479"/>
                </a:cubicBezTo>
                <a:lnTo>
                  <a:pt x="5328090" y="2523479"/>
                </a:lnTo>
                <a:cubicBezTo>
                  <a:pt x="5311440" y="2523479"/>
                  <a:pt x="5297374" y="2510597"/>
                  <a:pt x="5296154" y="2493732"/>
                </a:cubicBezTo>
                <a:close/>
                <a:moveTo>
                  <a:pt x="41639" y="2435674"/>
                </a:moveTo>
                <a:cubicBezTo>
                  <a:pt x="23985" y="2433879"/>
                  <a:pt x="11139" y="2418163"/>
                  <a:pt x="12933" y="2400544"/>
                </a:cubicBezTo>
                <a:lnTo>
                  <a:pt x="12933" y="2400544"/>
                </a:lnTo>
                <a:lnTo>
                  <a:pt x="12933" y="2400544"/>
                </a:lnTo>
                <a:lnTo>
                  <a:pt x="12933" y="2400544"/>
                </a:lnTo>
                <a:cubicBezTo>
                  <a:pt x="14691" y="2382926"/>
                  <a:pt x="30408" y="2370044"/>
                  <a:pt x="48027" y="2371838"/>
                </a:cubicBezTo>
                <a:lnTo>
                  <a:pt x="48027" y="2371838"/>
                </a:lnTo>
                <a:cubicBezTo>
                  <a:pt x="65645" y="2373596"/>
                  <a:pt x="78527" y="2389313"/>
                  <a:pt x="76733" y="2406931"/>
                </a:cubicBezTo>
                <a:lnTo>
                  <a:pt x="76733" y="2406967"/>
                </a:lnTo>
                <a:cubicBezTo>
                  <a:pt x="75082" y="2423509"/>
                  <a:pt x="61124" y="2435853"/>
                  <a:pt x="44869" y="2435853"/>
                </a:cubicBezTo>
                <a:lnTo>
                  <a:pt x="44869" y="2435853"/>
                </a:lnTo>
                <a:cubicBezTo>
                  <a:pt x="43792" y="2435817"/>
                  <a:pt x="42752" y="2435781"/>
                  <a:pt x="41639" y="2435674"/>
                </a:cubicBezTo>
                <a:close/>
                <a:moveTo>
                  <a:pt x="5275486" y="2305203"/>
                </a:moveTo>
                <a:cubicBezTo>
                  <a:pt x="5272902" y="2287692"/>
                  <a:pt x="5285030" y="2271402"/>
                  <a:pt x="5302577" y="2268818"/>
                </a:cubicBezTo>
                <a:lnTo>
                  <a:pt x="5302577" y="2268818"/>
                </a:lnTo>
                <a:cubicBezTo>
                  <a:pt x="5320124" y="2266235"/>
                  <a:pt x="5336379" y="2278363"/>
                  <a:pt x="5338962" y="2295910"/>
                </a:cubicBezTo>
                <a:lnTo>
                  <a:pt x="5338962" y="2295910"/>
                </a:lnTo>
                <a:cubicBezTo>
                  <a:pt x="5341510" y="2313456"/>
                  <a:pt x="5329382" y="2329747"/>
                  <a:pt x="5311835" y="2332295"/>
                </a:cubicBezTo>
                <a:lnTo>
                  <a:pt x="5311835" y="2332295"/>
                </a:lnTo>
                <a:cubicBezTo>
                  <a:pt x="5310292" y="2332510"/>
                  <a:pt x="5308713" y="2332618"/>
                  <a:pt x="5307170" y="2332618"/>
                </a:cubicBezTo>
                <a:lnTo>
                  <a:pt x="5307170" y="2332618"/>
                </a:lnTo>
                <a:cubicBezTo>
                  <a:pt x="5291489" y="2332654"/>
                  <a:pt x="5277782" y="2321171"/>
                  <a:pt x="5275486" y="2305203"/>
                </a:cubicBezTo>
                <a:close/>
                <a:moveTo>
                  <a:pt x="65179" y="2245063"/>
                </a:moveTo>
                <a:cubicBezTo>
                  <a:pt x="47704" y="2242085"/>
                  <a:pt x="35934" y="2225507"/>
                  <a:pt x="38912" y="2208068"/>
                </a:cubicBezTo>
                <a:lnTo>
                  <a:pt x="38912" y="2208068"/>
                </a:lnTo>
                <a:cubicBezTo>
                  <a:pt x="41891" y="2190593"/>
                  <a:pt x="58468" y="2178824"/>
                  <a:pt x="75908" y="2181802"/>
                </a:cubicBezTo>
                <a:lnTo>
                  <a:pt x="75908" y="2181802"/>
                </a:lnTo>
                <a:cubicBezTo>
                  <a:pt x="93383" y="2184780"/>
                  <a:pt x="105152" y="2201358"/>
                  <a:pt x="102174" y="2218797"/>
                </a:cubicBezTo>
                <a:lnTo>
                  <a:pt x="102210" y="2218797"/>
                </a:lnTo>
                <a:cubicBezTo>
                  <a:pt x="99554" y="2234442"/>
                  <a:pt x="85955" y="2245530"/>
                  <a:pt x="70633" y="2245530"/>
                </a:cubicBezTo>
                <a:lnTo>
                  <a:pt x="70633" y="2245530"/>
                </a:lnTo>
                <a:cubicBezTo>
                  <a:pt x="68803" y="2245530"/>
                  <a:pt x="66973" y="2245351"/>
                  <a:pt x="65179" y="2245063"/>
                </a:cubicBezTo>
                <a:close/>
                <a:moveTo>
                  <a:pt x="5241217" y="2118720"/>
                </a:moveTo>
                <a:cubicBezTo>
                  <a:pt x="5237378" y="2101388"/>
                  <a:pt x="5248322" y="2084272"/>
                  <a:pt x="5265618" y="2080469"/>
                </a:cubicBezTo>
                <a:lnTo>
                  <a:pt x="5265618" y="2080469"/>
                </a:lnTo>
                <a:cubicBezTo>
                  <a:pt x="5282913" y="2076629"/>
                  <a:pt x="5300029" y="2087538"/>
                  <a:pt x="5303869" y="2104869"/>
                </a:cubicBezTo>
                <a:lnTo>
                  <a:pt x="5303869" y="2104869"/>
                </a:lnTo>
                <a:cubicBezTo>
                  <a:pt x="5307672" y="2122165"/>
                  <a:pt x="5296764" y="2139281"/>
                  <a:pt x="5279469" y="2143120"/>
                </a:cubicBezTo>
                <a:lnTo>
                  <a:pt x="5279469" y="2143120"/>
                </a:lnTo>
                <a:cubicBezTo>
                  <a:pt x="5277100" y="2143623"/>
                  <a:pt x="5274804" y="2143874"/>
                  <a:pt x="5272507" y="2143874"/>
                </a:cubicBezTo>
                <a:lnTo>
                  <a:pt x="5272507" y="2143874"/>
                </a:lnTo>
                <a:cubicBezTo>
                  <a:pt x="5257795" y="2143874"/>
                  <a:pt x="5244555" y="2133683"/>
                  <a:pt x="5241217" y="2118720"/>
                </a:cubicBezTo>
                <a:close/>
                <a:moveTo>
                  <a:pt x="101636" y="2056499"/>
                </a:moveTo>
                <a:cubicBezTo>
                  <a:pt x="84412" y="2052301"/>
                  <a:pt x="73826" y="2035005"/>
                  <a:pt x="77989" y="2017781"/>
                </a:cubicBezTo>
                <a:lnTo>
                  <a:pt x="77989" y="2017781"/>
                </a:lnTo>
                <a:cubicBezTo>
                  <a:pt x="82151" y="2000557"/>
                  <a:pt x="99483" y="1989972"/>
                  <a:pt x="116706" y="1994134"/>
                </a:cubicBezTo>
                <a:lnTo>
                  <a:pt x="116706" y="1994134"/>
                </a:lnTo>
                <a:cubicBezTo>
                  <a:pt x="133930" y="1998332"/>
                  <a:pt x="144516" y="2015628"/>
                  <a:pt x="140353" y="2032852"/>
                </a:cubicBezTo>
                <a:lnTo>
                  <a:pt x="140353" y="2032852"/>
                </a:lnTo>
                <a:cubicBezTo>
                  <a:pt x="136801" y="2047564"/>
                  <a:pt x="123668" y="2057396"/>
                  <a:pt x="109207" y="2057396"/>
                </a:cubicBezTo>
                <a:lnTo>
                  <a:pt x="109207" y="2057396"/>
                </a:lnTo>
                <a:cubicBezTo>
                  <a:pt x="106695" y="2057396"/>
                  <a:pt x="104147" y="2057109"/>
                  <a:pt x="101636" y="2056499"/>
                </a:cubicBezTo>
                <a:close/>
                <a:moveTo>
                  <a:pt x="5193529" y="1935179"/>
                </a:moveTo>
                <a:cubicBezTo>
                  <a:pt x="5188470" y="1918206"/>
                  <a:pt x="5198122" y="1900301"/>
                  <a:pt x="5215058" y="1895241"/>
                </a:cubicBezTo>
                <a:lnTo>
                  <a:pt x="5215058" y="1895241"/>
                </a:lnTo>
                <a:cubicBezTo>
                  <a:pt x="5232067" y="1890146"/>
                  <a:pt x="5249937" y="1899834"/>
                  <a:pt x="5254996" y="1916807"/>
                </a:cubicBezTo>
                <a:lnTo>
                  <a:pt x="5254996" y="1916807"/>
                </a:lnTo>
                <a:cubicBezTo>
                  <a:pt x="5260056" y="1933779"/>
                  <a:pt x="5250403" y="1951649"/>
                  <a:pt x="5233430" y="1956744"/>
                </a:cubicBezTo>
                <a:lnTo>
                  <a:pt x="5233430" y="1956744"/>
                </a:lnTo>
                <a:cubicBezTo>
                  <a:pt x="5230381" y="1957641"/>
                  <a:pt x="5227295" y="1958108"/>
                  <a:pt x="5224245" y="1958108"/>
                </a:cubicBezTo>
                <a:lnTo>
                  <a:pt x="5224245" y="1958108"/>
                </a:lnTo>
                <a:cubicBezTo>
                  <a:pt x="5210466" y="1958072"/>
                  <a:pt x="5197691" y="1949065"/>
                  <a:pt x="5193529" y="1935179"/>
                </a:cubicBezTo>
                <a:close/>
                <a:moveTo>
                  <a:pt x="151046" y="1870912"/>
                </a:moveTo>
                <a:cubicBezTo>
                  <a:pt x="134145" y="1865530"/>
                  <a:pt x="124816" y="1847517"/>
                  <a:pt x="130162" y="1830616"/>
                </a:cubicBezTo>
                <a:lnTo>
                  <a:pt x="130162" y="1830616"/>
                </a:lnTo>
                <a:cubicBezTo>
                  <a:pt x="135509" y="1813715"/>
                  <a:pt x="153522" y="1804385"/>
                  <a:pt x="170423" y="1809732"/>
                </a:cubicBezTo>
                <a:lnTo>
                  <a:pt x="170423" y="1809732"/>
                </a:lnTo>
                <a:cubicBezTo>
                  <a:pt x="187324" y="1815079"/>
                  <a:pt x="196654" y="1833092"/>
                  <a:pt x="191343" y="1849993"/>
                </a:cubicBezTo>
                <a:lnTo>
                  <a:pt x="191343" y="1849993"/>
                </a:lnTo>
                <a:cubicBezTo>
                  <a:pt x="187001" y="1863664"/>
                  <a:pt x="174334" y="1872384"/>
                  <a:pt x="160735" y="1872384"/>
                </a:cubicBezTo>
                <a:lnTo>
                  <a:pt x="160735" y="1872384"/>
                </a:lnTo>
                <a:cubicBezTo>
                  <a:pt x="157505" y="1872419"/>
                  <a:pt x="154276" y="1871917"/>
                  <a:pt x="151046" y="1870912"/>
                </a:cubicBezTo>
                <a:close/>
                <a:moveTo>
                  <a:pt x="5132635" y="1755549"/>
                </a:moveTo>
                <a:lnTo>
                  <a:pt x="5132635" y="1755549"/>
                </a:lnTo>
                <a:cubicBezTo>
                  <a:pt x="5126320" y="1739007"/>
                  <a:pt x="5134645" y="1720455"/>
                  <a:pt x="5151223" y="1714176"/>
                </a:cubicBezTo>
                <a:lnTo>
                  <a:pt x="5151223" y="1714176"/>
                </a:lnTo>
                <a:cubicBezTo>
                  <a:pt x="5167765" y="1707860"/>
                  <a:pt x="5186317" y="1716185"/>
                  <a:pt x="5192596" y="1732763"/>
                </a:cubicBezTo>
                <a:lnTo>
                  <a:pt x="5192596" y="1732763"/>
                </a:lnTo>
                <a:cubicBezTo>
                  <a:pt x="5198911" y="1749341"/>
                  <a:pt x="5190586" y="1767857"/>
                  <a:pt x="5174009" y="1774172"/>
                </a:cubicBezTo>
                <a:lnTo>
                  <a:pt x="5174009" y="1774172"/>
                </a:lnTo>
                <a:cubicBezTo>
                  <a:pt x="5170241" y="1775571"/>
                  <a:pt x="5166401" y="1776253"/>
                  <a:pt x="5162634" y="1776253"/>
                </a:cubicBezTo>
                <a:lnTo>
                  <a:pt x="5162634" y="1776253"/>
                </a:lnTo>
                <a:cubicBezTo>
                  <a:pt x="5149716" y="1776253"/>
                  <a:pt x="5137516" y="1768359"/>
                  <a:pt x="5132635" y="1755549"/>
                </a:cubicBezTo>
                <a:close/>
                <a:moveTo>
                  <a:pt x="213375" y="1689309"/>
                </a:moveTo>
                <a:cubicBezTo>
                  <a:pt x="196905" y="1682778"/>
                  <a:pt x="188867" y="1664083"/>
                  <a:pt x="195434" y="1647613"/>
                </a:cubicBezTo>
                <a:lnTo>
                  <a:pt x="195434" y="1647613"/>
                </a:lnTo>
                <a:cubicBezTo>
                  <a:pt x="201964" y="1631143"/>
                  <a:pt x="220623" y="1623141"/>
                  <a:pt x="237094" y="1629672"/>
                </a:cubicBezTo>
                <a:lnTo>
                  <a:pt x="237094" y="1629672"/>
                </a:lnTo>
                <a:cubicBezTo>
                  <a:pt x="253564" y="1636202"/>
                  <a:pt x="261602" y="1654861"/>
                  <a:pt x="255035" y="1671332"/>
                </a:cubicBezTo>
                <a:lnTo>
                  <a:pt x="255035" y="1671332"/>
                </a:lnTo>
                <a:cubicBezTo>
                  <a:pt x="250047" y="1683926"/>
                  <a:pt x="237991" y="1691570"/>
                  <a:pt x="225252" y="1691570"/>
                </a:cubicBezTo>
                <a:lnTo>
                  <a:pt x="225252" y="1691570"/>
                </a:lnTo>
                <a:cubicBezTo>
                  <a:pt x="221269" y="1691570"/>
                  <a:pt x="217250" y="1690816"/>
                  <a:pt x="213375" y="1689309"/>
                </a:cubicBezTo>
                <a:close/>
                <a:moveTo>
                  <a:pt x="5058932" y="1581014"/>
                </a:moveTo>
                <a:lnTo>
                  <a:pt x="5058932" y="1581014"/>
                </a:lnTo>
                <a:cubicBezTo>
                  <a:pt x="5051432" y="1564939"/>
                  <a:pt x="5058394" y="1545885"/>
                  <a:pt x="5074469" y="1538421"/>
                </a:cubicBezTo>
                <a:lnTo>
                  <a:pt x="5074469" y="1538421"/>
                </a:lnTo>
                <a:cubicBezTo>
                  <a:pt x="5090545" y="1530922"/>
                  <a:pt x="5109599" y="1537883"/>
                  <a:pt x="5117062" y="1553959"/>
                </a:cubicBezTo>
                <a:lnTo>
                  <a:pt x="5117062" y="1553959"/>
                </a:lnTo>
                <a:cubicBezTo>
                  <a:pt x="5124562" y="1570034"/>
                  <a:pt x="5117601" y="1589088"/>
                  <a:pt x="5101525" y="1596587"/>
                </a:cubicBezTo>
                <a:lnTo>
                  <a:pt x="5101525" y="1596587"/>
                </a:lnTo>
                <a:cubicBezTo>
                  <a:pt x="5097147" y="1598597"/>
                  <a:pt x="5092519" y="1599566"/>
                  <a:pt x="5088033" y="1599566"/>
                </a:cubicBezTo>
                <a:lnTo>
                  <a:pt x="5088033" y="1599566"/>
                </a:lnTo>
                <a:cubicBezTo>
                  <a:pt x="5075941" y="1599566"/>
                  <a:pt x="5064386" y="1592712"/>
                  <a:pt x="5058932" y="1581014"/>
                </a:cubicBezTo>
                <a:close/>
                <a:moveTo>
                  <a:pt x="288514" y="1512621"/>
                </a:moveTo>
                <a:cubicBezTo>
                  <a:pt x="272546" y="1504907"/>
                  <a:pt x="265872" y="1485709"/>
                  <a:pt x="273622" y="1469777"/>
                </a:cubicBezTo>
                <a:lnTo>
                  <a:pt x="273622" y="1469777"/>
                </a:lnTo>
                <a:cubicBezTo>
                  <a:pt x="281337" y="1453809"/>
                  <a:pt x="300535" y="1447135"/>
                  <a:pt x="316502" y="1454886"/>
                </a:cubicBezTo>
                <a:lnTo>
                  <a:pt x="316502" y="1454886"/>
                </a:lnTo>
                <a:cubicBezTo>
                  <a:pt x="332434" y="1462601"/>
                  <a:pt x="339109" y="1481762"/>
                  <a:pt x="331394" y="1497730"/>
                </a:cubicBezTo>
                <a:lnTo>
                  <a:pt x="331394" y="1497730"/>
                </a:lnTo>
                <a:cubicBezTo>
                  <a:pt x="325868" y="1509177"/>
                  <a:pt x="314385" y="1515851"/>
                  <a:pt x="302472" y="1515851"/>
                </a:cubicBezTo>
                <a:lnTo>
                  <a:pt x="302472" y="1515851"/>
                </a:lnTo>
                <a:cubicBezTo>
                  <a:pt x="297772" y="1515851"/>
                  <a:pt x="292999" y="1514810"/>
                  <a:pt x="288514" y="1512621"/>
                </a:cubicBezTo>
                <a:close/>
                <a:moveTo>
                  <a:pt x="4972741" y="1412257"/>
                </a:moveTo>
                <a:lnTo>
                  <a:pt x="4972741" y="1412257"/>
                </a:lnTo>
                <a:cubicBezTo>
                  <a:pt x="4964129" y="1396791"/>
                  <a:pt x="4969691" y="1377235"/>
                  <a:pt x="4985193" y="1368623"/>
                </a:cubicBezTo>
                <a:lnTo>
                  <a:pt x="4985193" y="1368623"/>
                </a:lnTo>
                <a:cubicBezTo>
                  <a:pt x="5000658" y="1360011"/>
                  <a:pt x="5020214" y="1365573"/>
                  <a:pt x="5028826" y="1381039"/>
                </a:cubicBezTo>
                <a:lnTo>
                  <a:pt x="5028826" y="1381039"/>
                </a:lnTo>
                <a:cubicBezTo>
                  <a:pt x="5037438" y="1396540"/>
                  <a:pt x="5031876" y="1416061"/>
                  <a:pt x="5016411" y="1424672"/>
                </a:cubicBezTo>
                <a:lnTo>
                  <a:pt x="5016411" y="1424672"/>
                </a:lnTo>
                <a:cubicBezTo>
                  <a:pt x="5011459" y="1427435"/>
                  <a:pt x="5006076" y="1428763"/>
                  <a:pt x="5000802" y="1428763"/>
                </a:cubicBezTo>
                <a:lnTo>
                  <a:pt x="5000802" y="1428763"/>
                </a:lnTo>
                <a:cubicBezTo>
                  <a:pt x="4989534" y="1428727"/>
                  <a:pt x="4978590" y="1422806"/>
                  <a:pt x="4972741" y="1412257"/>
                </a:cubicBezTo>
                <a:close/>
                <a:moveTo>
                  <a:pt x="376319" y="1341962"/>
                </a:moveTo>
                <a:cubicBezTo>
                  <a:pt x="360997" y="1333099"/>
                  <a:pt x="355758" y="1313471"/>
                  <a:pt x="364621" y="1298113"/>
                </a:cubicBezTo>
                <a:lnTo>
                  <a:pt x="364621" y="1298113"/>
                </a:lnTo>
                <a:cubicBezTo>
                  <a:pt x="373485" y="1282791"/>
                  <a:pt x="393113" y="1277552"/>
                  <a:pt x="408470" y="1286416"/>
                </a:cubicBezTo>
                <a:lnTo>
                  <a:pt x="408470" y="1286416"/>
                </a:lnTo>
                <a:cubicBezTo>
                  <a:pt x="423792" y="1295279"/>
                  <a:pt x="429031" y="1314907"/>
                  <a:pt x="420168" y="1330264"/>
                </a:cubicBezTo>
                <a:lnTo>
                  <a:pt x="420168" y="1330264"/>
                </a:lnTo>
                <a:cubicBezTo>
                  <a:pt x="414212" y="1340563"/>
                  <a:pt x="403447" y="1346304"/>
                  <a:pt x="392359" y="1346304"/>
                </a:cubicBezTo>
                <a:lnTo>
                  <a:pt x="392359" y="1346304"/>
                </a:lnTo>
                <a:cubicBezTo>
                  <a:pt x="386905" y="1346304"/>
                  <a:pt x="381379" y="1344905"/>
                  <a:pt x="376319" y="1341962"/>
                </a:cubicBezTo>
                <a:close/>
                <a:moveTo>
                  <a:pt x="4874566" y="1250066"/>
                </a:moveTo>
                <a:lnTo>
                  <a:pt x="4874566" y="1250066"/>
                </a:lnTo>
                <a:cubicBezTo>
                  <a:pt x="4864841" y="1235282"/>
                  <a:pt x="4869004" y="1215403"/>
                  <a:pt x="4883788" y="1205679"/>
                </a:cubicBezTo>
                <a:lnTo>
                  <a:pt x="4883788" y="1205679"/>
                </a:lnTo>
                <a:cubicBezTo>
                  <a:pt x="4898607" y="1195955"/>
                  <a:pt x="4918487" y="1200081"/>
                  <a:pt x="4928211" y="1214901"/>
                </a:cubicBezTo>
                <a:lnTo>
                  <a:pt x="4928211" y="1214901"/>
                </a:lnTo>
                <a:lnTo>
                  <a:pt x="4928211" y="1214901"/>
                </a:lnTo>
                <a:lnTo>
                  <a:pt x="4928211" y="1214901"/>
                </a:lnTo>
                <a:cubicBezTo>
                  <a:pt x="4937935" y="1229720"/>
                  <a:pt x="4933773" y="1249600"/>
                  <a:pt x="4918989" y="1259324"/>
                </a:cubicBezTo>
                <a:lnTo>
                  <a:pt x="4918989" y="1259324"/>
                </a:lnTo>
                <a:cubicBezTo>
                  <a:pt x="4913535" y="1262876"/>
                  <a:pt x="4907434" y="1264563"/>
                  <a:pt x="4901442" y="1264563"/>
                </a:cubicBezTo>
                <a:lnTo>
                  <a:pt x="4901442" y="1264563"/>
                </a:lnTo>
                <a:cubicBezTo>
                  <a:pt x="4891000" y="1264563"/>
                  <a:pt x="4880738" y="1259467"/>
                  <a:pt x="4874566" y="1250066"/>
                </a:cubicBezTo>
                <a:close/>
                <a:moveTo>
                  <a:pt x="476576" y="1178372"/>
                </a:moveTo>
                <a:cubicBezTo>
                  <a:pt x="461936" y="1168397"/>
                  <a:pt x="458204" y="1148410"/>
                  <a:pt x="468215" y="1133770"/>
                </a:cubicBezTo>
                <a:lnTo>
                  <a:pt x="468215" y="1133770"/>
                </a:lnTo>
                <a:cubicBezTo>
                  <a:pt x="478191" y="1119165"/>
                  <a:pt x="498178" y="1115433"/>
                  <a:pt x="512818" y="1125409"/>
                </a:cubicBezTo>
                <a:lnTo>
                  <a:pt x="512818" y="1125409"/>
                </a:lnTo>
                <a:cubicBezTo>
                  <a:pt x="527422" y="1135420"/>
                  <a:pt x="531154" y="1155407"/>
                  <a:pt x="521179" y="1170011"/>
                </a:cubicBezTo>
                <a:lnTo>
                  <a:pt x="521179" y="1170011"/>
                </a:lnTo>
                <a:cubicBezTo>
                  <a:pt x="514935" y="1179090"/>
                  <a:pt x="504888" y="1183970"/>
                  <a:pt x="494661" y="1183970"/>
                </a:cubicBezTo>
                <a:lnTo>
                  <a:pt x="494661" y="1183970"/>
                </a:lnTo>
                <a:cubicBezTo>
                  <a:pt x="488418" y="1183970"/>
                  <a:pt x="482102" y="1182140"/>
                  <a:pt x="476576" y="1178372"/>
                </a:cubicBezTo>
                <a:close/>
                <a:moveTo>
                  <a:pt x="4764907" y="1095375"/>
                </a:moveTo>
                <a:cubicBezTo>
                  <a:pt x="4754143" y="1081309"/>
                  <a:pt x="4756834" y="1061178"/>
                  <a:pt x="4770936" y="1050414"/>
                </a:cubicBezTo>
                <a:lnTo>
                  <a:pt x="4770936" y="1050414"/>
                </a:lnTo>
                <a:cubicBezTo>
                  <a:pt x="4785002" y="1039649"/>
                  <a:pt x="4805168" y="1042340"/>
                  <a:pt x="4815897" y="1056406"/>
                </a:cubicBezTo>
                <a:lnTo>
                  <a:pt x="4815897" y="1056406"/>
                </a:lnTo>
                <a:cubicBezTo>
                  <a:pt x="4826662" y="1070472"/>
                  <a:pt x="4823971" y="1090602"/>
                  <a:pt x="4809905" y="1101367"/>
                </a:cubicBezTo>
                <a:lnTo>
                  <a:pt x="4809905" y="1101367"/>
                </a:lnTo>
                <a:cubicBezTo>
                  <a:pt x="4804056" y="1105817"/>
                  <a:pt x="4797238" y="1107970"/>
                  <a:pt x="4790420" y="1107970"/>
                </a:cubicBezTo>
                <a:lnTo>
                  <a:pt x="4790420" y="1107970"/>
                </a:lnTo>
                <a:cubicBezTo>
                  <a:pt x="4780768" y="1107970"/>
                  <a:pt x="4771259" y="1103628"/>
                  <a:pt x="4764907" y="1095375"/>
                </a:cubicBezTo>
                <a:close/>
                <a:moveTo>
                  <a:pt x="588854" y="1022891"/>
                </a:moveTo>
                <a:cubicBezTo>
                  <a:pt x="575003" y="1011768"/>
                  <a:pt x="572814" y="991601"/>
                  <a:pt x="583902" y="977787"/>
                </a:cubicBezTo>
                <a:lnTo>
                  <a:pt x="583902" y="977787"/>
                </a:lnTo>
                <a:cubicBezTo>
                  <a:pt x="595026" y="963936"/>
                  <a:pt x="615192" y="961747"/>
                  <a:pt x="629043" y="972835"/>
                </a:cubicBezTo>
                <a:lnTo>
                  <a:pt x="629043" y="972835"/>
                </a:lnTo>
                <a:cubicBezTo>
                  <a:pt x="642858" y="983958"/>
                  <a:pt x="645046" y="1004125"/>
                  <a:pt x="633959" y="1017940"/>
                </a:cubicBezTo>
                <a:lnTo>
                  <a:pt x="633959" y="1017940"/>
                </a:lnTo>
                <a:cubicBezTo>
                  <a:pt x="627607" y="1025834"/>
                  <a:pt x="618314" y="1029960"/>
                  <a:pt x="608912" y="1029960"/>
                </a:cubicBezTo>
                <a:lnTo>
                  <a:pt x="608912" y="1029960"/>
                </a:lnTo>
                <a:cubicBezTo>
                  <a:pt x="601879" y="1029960"/>
                  <a:pt x="594774" y="1027628"/>
                  <a:pt x="588854" y="1022891"/>
                </a:cubicBezTo>
                <a:close/>
                <a:moveTo>
                  <a:pt x="4644449" y="948865"/>
                </a:moveTo>
                <a:cubicBezTo>
                  <a:pt x="4632715" y="935588"/>
                  <a:pt x="4633935" y="915314"/>
                  <a:pt x="4647211" y="903617"/>
                </a:cubicBezTo>
                <a:lnTo>
                  <a:pt x="4647211" y="903617"/>
                </a:lnTo>
                <a:cubicBezTo>
                  <a:pt x="4660488" y="891883"/>
                  <a:pt x="4680762" y="893103"/>
                  <a:pt x="4692496" y="906380"/>
                </a:cubicBezTo>
                <a:lnTo>
                  <a:pt x="4692496" y="906380"/>
                </a:lnTo>
                <a:cubicBezTo>
                  <a:pt x="4704229" y="919656"/>
                  <a:pt x="4702974" y="939930"/>
                  <a:pt x="4689697" y="951664"/>
                </a:cubicBezTo>
                <a:lnTo>
                  <a:pt x="4689697" y="951664"/>
                </a:lnTo>
                <a:cubicBezTo>
                  <a:pt x="4683597" y="957082"/>
                  <a:pt x="4676025" y="959737"/>
                  <a:pt x="4668454" y="959737"/>
                </a:cubicBezTo>
                <a:lnTo>
                  <a:pt x="4668454" y="959737"/>
                </a:lnTo>
                <a:cubicBezTo>
                  <a:pt x="4659627" y="959737"/>
                  <a:pt x="4650800" y="956042"/>
                  <a:pt x="4644449" y="948865"/>
                </a:cubicBezTo>
                <a:close/>
                <a:moveTo>
                  <a:pt x="712865" y="876346"/>
                </a:moveTo>
                <a:cubicBezTo>
                  <a:pt x="699947" y="864217"/>
                  <a:pt x="699337" y="843907"/>
                  <a:pt x="711466" y="831025"/>
                </a:cubicBezTo>
                <a:lnTo>
                  <a:pt x="711466" y="831025"/>
                </a:lnTo>
                <a:cubicBezTo>
                  <a:pt x="711466" y="831025"/>
                  <a:pt x="711466" y="831025"/>
                  <a:pt x="711430" y="831025"/>
                </a:cubicBezTo>
                <a:lnTo>
                  <a:pt x="711430" y="831025"/>
                </a:lnTo>
                <a:cubicBezTo>
                  <a:pt x="723558" y="818108"/>
                  <a:pt x="743868" y="817498"/>
                  <a:pt x="756786" y="829590"/>
                </a:cubicBezTo>
                <a:lnTo>
                  <a:pt x="756786" y="829590"/>
                </a:lnTo>
                <a:cubicBezTo>
                  <a:pt x="769704" y="841719"/>
                  <a:pt x="770314" y="862028"/>
                  <a:pt x="758221" y="874946"/>
                </a:cubicBezTo>
                <a:lnTo>
                  <a:pt x="758221" y="874946"/>
                </a:lnTo>
                <a:cubicBezTo>
                  <a:pt x="751870" y="881656"/>
                  <a:pt x="743366" y="885065"/>
                  <a:pt x="734825" y="885065"/>
                </a:cubicBezTo>
                <a:lnTo>
                  <a:pt x="734825" y="885065"/>
                </a:lnTo>
                <a:cubicBezTo>
                  <a:pt x="726967" y="885065"/>
                  <a:pt x="719073" y="882194"/>
                  <a:pt x="712865" y="876346"/>
                </a:cubicBezTo>
                <a:close/>
                <a:moveTo>
                  <a:pt x="4513763" y="811433"/>
                </a:moveTo>
                <a:cubicBezTo>
                  <a:pt x="4501096" y="799018"/>
                  <a:pt x="4500881" y="778708"/>
                  <a:pt x="4513261" y="766041"/>
                </a:cubicBezTo>
                <a:lnTo>
                  <a:pt x="4513261" y="766041"/>
                </a:lnTo>
                <a:cubicBezTo>
                  <a:pt x="4525676" y="753411"/>
                  <a:pt x="4545986" y="753159"/>
                  <a:pt x="4558617" y="765575"/>
                </a:cubicBezTo>
                <a:lnTo>
                  <a:pt x="4558617" y="765575"/>
                </a:lnTo>
                <a:cubicBezTo>
                  <a:pt x="4571283" y="777955"/>
                  <a:pt x="4571498" y="798300"/>
                  <a:pt x="4559119" y="810931"/>
                </a:cubicBezTo>
                <a:lnTo>
                  <a:pt x="4559119" y="810931"/>
                </a:lnTo>
                <a:cubicBezTo>
                  <a:pt x="4552840" y="817354"/>
                  <a:pt x="4544514" y="820583"/>
                  <a:pt x="4536190" y="820583"/>
                </a:cubicBezTo>
                <a:lnTo>
                  <a:pt x="4536190" y="820583"/>
                </a:lnTo>
                <a:cubicBezTo>
                  <a:pt x="4528080" y="820583"/>
                  <a:pt x="4519971" y="817533"/>
                  <a:pt x="4513763" y="811433"/>
                </a:cubicBezTo>
                <a:close/>
                <a:moveTo>
                  <a:pt x="847893" y="739919"/>
                </a:moveTo>
                <a:cubicBezTo>
                  <a:pt x="835979" y="726821"/>
                  <a:pt x="836912" y="706548"/>
                  <a:pt x="850010" y="694599"/>
                </a:cubicBezTo>
                <a:lnTo>
                  <a:pt x="850010" y="694599"/>
                </a:lnTo>
                <a:cubicBezTo>
                  <a:pt x="863107" y="682685"/>
                  <a:pt x="883417" y="683654"/>
                  <a:pt x="895330" y="696752"/>
                </a:cubicBezTo>
                <a:lnTo>
                  <a:pt x="895330" y="696752"/>
                </a:lnTo>
                <a:cubicBezTo>
                  <a:pt x="907243" y="709813"/>
                  <a:pt x="906310" y="730123"/>
                  <a:pt x="893213" y="742036"/>
                </a:cubicBezTo>
                <a:lnTo>
                  <a:pt x="893213" y="742036"/>
                </a:lnTo>
                <a:cubicBezTo>
                  <a:pt x="887077" y="747634"/>
                  <a:pt x="879326" y="750397"/>
                  <a:pt x="871611" y="750397"/>
                </a:cubicBezTo>
                <a:lnTo>
                  <a:pt x="871611" y="750397"/>
                </a:lnTo>
                <a:cubicBezTo>
                  <a:pt x="862928" y="750397"/>
                  <a:pt x="854244" y="746880"/>
                  <a:pt x="847893" y="739919"/>
                </a:cubicBezTo>
                <a:close/>
                <a:moveTo>
                  <a:pt x="4373461" y="683654"/>
                </a:moveTo>
                <a:lnTo>
                  <a:pt x="4373461" y="683654"/>
                </a:lnTo>
                <a:cubicBezTo>
                  <a:pt x="4359969" y="672172"/>
                  <a:pt x="4358282" y="651934"/>
                  <a:pt x="4369729" y="638406"/>
                </a:cubicBezTo>
                <a:lnTo>
                  <a:pt x="4369729" y="638406"/>
                </a:lnTo>
                <a:cubicBezTo>
                  <a:pt x="4381176" y="624878"/>
                  <a:pt x="4401413" y="623192"/>
                  <a:pt x="4414941" y="634674"/>
                </a:cubicBezTo>
                <a:lnTo>
                  <a:pt x="4414941" y="634674"/>
                </a:lnTo>
                <a:lnTo>
                  <a:pt x="4414941" y="634674"/>
                </a:lnTo>
                <a:lnTo>
                  <a:pt x="4414941" y="634674"/>
                </a:lnTo>
                <a:cubicBezTo>
                  <a:pt x="4428469" y="646121"/>
                  <a:pt x="4430120" y="666395"/>
                  <a:pt x="4418673" y="679922"/>
                </a:cubicBezTo>
                <a:lnTo>
                  <a:pt x="4418673" y="679922"/>
                </a:lnTo>
                <a:cubicBezTo>
                  <a:pt x="4412322" y="687422"/>
                  <a:pt x="4403279" y="691261"/>
                  <a:pt x="4394201" y="691261"/>
                </a:cubicBezTo>
                <a:lnTo>
                  <a:pt x="4394201" y="691261"/>
                </a:lnTo>
                <a:cubicBezTo>
                  <a:pt x="4386881" y="691261"/>
                  <a:pt x="4379525" y="688750"/>
                  <a:pt x="4373461" y="683654"/>
                </a:cubicBezTo>
                <a:close/>
                <a:moveTo>
                  <a:pt x="993147" y="614436"/>
                </a:moveTo>
                <a:cubicBezTo>
                  <a:pt x="982310" y="600442"/>
                  <a:pt x="984822" y="580276"/>
                  <a:pt x="998816" y="569439"/>
                </a:cubicBezTo>
                <a:lnTo>
                  <a:pt x="998816" y="569439"/>
                </a:lnTo>
                <a:cubicBezTo>
                  <a:pt x="1012775" y="558566"/>
                  <a:pt x="1032977" y="561078"/>
                  <a:pt x="1043813" y="575073"/>
                </a:cubicBezTo>
                <a:lnTo>
                  <a:pt x="1043813" y="575073"/>
                </a:lnTo>
                <a:cubicBezTo>
                  <a:pt x="1054686" y="589067"/>
                  <a:pt x="1052174" y="609233"/>
                  <a:pt x="1038180" y="620106"/>
                </a:cubicBezTo>
                <a:lnTo>
                  <a:pt x="1038180" y="620106"/>
                </a:lnTo>
                <a:cubicBezTo>
                  <a:pt x="1032331" y="624663"/>
                  <a:pt x="1025405" y="626852"/>
                  <a:pt x="1018516" y="626852"/>
                </a:cubicBezTo>
                <a:lnTo>
                  <a:pt x="1018516" y="626852"/>
                </a:lnTo>
                <a:cubicBezTo>
                  <a:pt x="1008935" y="626852"/>
                  <a:pt x="999498" y="622617"/>
                  <a:pt x="993147" y="614436"/>
                </a:cubicBezTo>
                <a:close/>
                <a:moveTo>
                  <a:pt x="4224403" y="566245"/>
                </a:moveTo>
                <a:cubicBezTo>
                  <a:pt x="4210086" y="555803"/>
                  <a:pt x="4206964" y="535709"/>
                  <a:pt x="4217442" y="521428"/>
                </a:cubicBezTo>
                <a:lnTo>
                  <a:pt x="4217442" y="521428"/>
                </a:lnTo>
                <a:cubicBezTo>
                  <a:pt x="4227884" y="507110"/>
                  <a:pt x="4247978" y="503989"/>
                  <a:pt x="4262260" y="514466"/>
                </a:cubicBezTo>
                <a:lnTo>
                  <a:pt x="4262260" y="514466"/>
                </a:lnTo>
                <a:cubicBezTo>
                  <a:pt x="4276577" y="524908"/>
                  <a:pt x="4279699" y="545003"/>
                  <a:pt x="4269221" y="559284"/>
                </a:cubicBezTo>
                <a:lnTo>
                  <a:pt x="4269221" y="559284"/>
                </a:lnTo>
                <a:cubicBezTo>
                  <a:pt x="4262941" y="567896"/>
                  <a:pt x="4253181" y="572417"/>
                  <a:pt x="4243313" y="572417"/>
                </a:cubicBezTo>
                <a:lnTo>
                  <a:pt x="4243313" y="572417"/>
                </a:lnTo>
                <a:cubicBezTo>
                  <a:pt x="4236747" y="572417"/>
                  <a:pt x="4230108" y="570444"/>
                  <a:pt x="4224403" y="566245"/>
                </a:cubicBezTo>
                <a:close/>
                <a:moveTo>
                  <a:pt x="1147730" y="500651"/>
                </a:moveTo>
                <a:cubicBezTo>
                  <a:pt x="1137970" y="485868"/>
                  <a:pt x="1142061" y="465988"/>
                  <a:pt x="1156809" y="456228"/>
                </a:cubicBezTo>
                <a:lnTo>
                  <a:pt x="1156809" y="456228"/>
                </a:lnTo>
                <a:cubicBezTo>
                  <a:pt x="1171592" y="446468"/>
                  <a:pt x="1191507" y="450559"/>
                  <a:pt x="1201267" y="465343"/>
                </a:cubicBezTo>
                <a:lnTo>
                  <a:pt x="1201267" y="465343"/>
                </a:lnTo>
                <a:cubicBezTo>
                  <a:pt x="1211028" y="480126"/>
                  <a:pt x="1206937" y="500006"/>
                  <a:pt x="1192153" y="509766"/>
                </a:cubicBezTo>
                <a:lnTo>
                  <a:pt x="1192153" y="509766"/>
                </a:lnTo>
                <a:cubicBezTo>
                  <a:pt x="1186699" y="513354"/>
                  <a:pt x="1180599" y="515076"/>
                  <a:pt x="1174535" y="515076"/>
                </a:cubicBezTo>
                <a:lnTo>
                  <a:pt x="1174535" y="515076"/>
                </a:lnTo>
                <a:cubicBezTo>
                  <a:pt x="1164129" y="515076"/>
                  <a:pt x="1153902" y="510017"/>
                  <a:pt x="1147730" y="500651"/>
                </a:cubicBezTo>
                <a:close/>
                <a:moveTo>
                  <a:pt x="4067236" y="459888"/>
                </a:moveTo>
                <a:cubicBezTo>
                  <a:pt x="4052201" y="450487"/>
                  <a:pt x="4047644" y="430680"/>
                  <a:pt x="4057045" y="415645"/>
                </a:cubicBezTo>
                <a:lnTo>
                  <a:pt x="4057045" y="415645"/>
                </a:lnTo>
                <a:cubicBezTo>
                  <a:pt x="4066446" y="400646"/>
                  <a:pt x="4086254" y="396053"/>
                  <a:pt x="4101253" y="405454"/>
                </a:cubicBezTo>
                <a:lnTo>
                  <a:pt x="4101253" y="405454"/>
                </a:lnTo>
                <a:cubicBezTo>
                  <a:pt x="4116288" y="414855"/>
                  <a:pt x="4120845" y="434663"/>
                  <a:pt x="4111444" y="449698"/>
                </a:cubicBezTo>
                <a:lnTo>
                  <a:pt x="4111444" y="449698"/>
                </a:lnTo>
                <a:cubicBezTo>
                  <a:pt x="4105379" y="459422"/>
                  <a:pt x="4094902" y="464768"/>
                  <a:pt x="4084245" y="464768"/>
                </a:cubicBezTo>
                <a:lnTo>
                  <a:pt x="4084245" y="464768"/>
                </a:lnTo>
                <a:cubicBezTo>
                  <a:pt x="4078432" y="464768"/>
                  <a:pt x="4072511" y="463190"/>
                  <a:pt x="4067236" y="459888"/>
                </a:cubicBezTo>
                <a:close/>
                <a:moveTo>
                  <a:pt x="1310567" y="399103"/>
                </a:moveTo>
                <a:cubicBezTo>
                  <a:pt x="1301955" y="383601"/>
                  <a:pt x="1307553" y="364045"/>
                  <a:pt x="1323054" y="355469"/>
                </a:cubicBezTo>
                <a:lnTo>
                  <a:pt x="1323054" y="355469"/>
                </a:lnTo>
                <a:cubicBezTo>
                  <a:pt x="1338520" y="346857"/>
                  <a:pt x="1358076" y="352455"/>
                  <a:pt x="1366652" y="367921"/>
                </a:cubicBezTo>
                <a:lnTo>
                  <a:pt x="1366652" y="367921"/>
                </a:lnTo>
                <a:cubicBezTo>
                  <a:pt x="1375264" y="383422"/>
                  <a:pt x="1369666" y="402978"/>
                  <a:pt x="1354200" y="411554"/>
                </a:cubicBezTo>
                <a:lnTo>
                  <a:pt x="1354165" y="411554"/>
                </a:lnTo>
                <a:cubicBezTo>
                  <a:pt x="1349249" y="414317"/>
                  <a:pt x="1343902" y="415609"/>
                  <a:pt x="1338627" y="415609"/>
                </a:cubicBezTo>
                <a:lnTo>
                  <a:pt x="1338627" y="415609"/>
                </a:lnTo>
                <a:cubicBezTo>
                  <a:pt x="1327360" y="415609"/>
                  <a:pt x="1316452" y="409652"/>
                  <a:pt x="1310567" y="399103"/>
                </a:cubicBezTo>
                <a:close/>
                <a:moveTo>
                  <a:pt x="3902784" y="365122"/>
                </a:moveTo>
                <a:cubicBezTo>
                  <a:pt x="3887140" y="356833"/>
                  <a:pt x="3881147" y="337420"/>
                  <a:pt x="3889436" y="321739"/>
                </a:cubicBezTo>
                <a:lnTo>
                  <a:pt x="3889436" y="321739"/>
                </a:lnTo>
                <a:cubicBezTo>
                  <a:pt x="3897725" y="306094"/>
                  <a:pt x="3917102" y="300102"/>
                  <a:pt x="3932818" y="308391"/>
                </a:cubicBezTo>
                <a:lnTo>
                  <a:pt x="3932818" y="308391"/>
                </a:lnTo>
                <a:cubicBezTo>
                  <a:pt x="3948463" y="316644"/>
                  <a:pt x="3954456" y="336056"/>
                  <a:pt x="3946167" y="351737"/>
                </a:cubicBezTo>
                <a:lnTo>
                  <a:pt x="3946167" y="351737"/>
                </a:lnTo>
                <a:cubicBezTo>
                  <a:pt x="3940426" y="362610"/>
                  <a:pt x="3929302" y="368818"/>
                  <a:pt x="3917784" y="368818"/>
                </a:cubicBezTo>
                <a:lnTo>
                  <a:pt x="3917784" y="368818"/>
                </a:lnTo>
                <a:cubicBezTo>
                  <a:pt x="3912688" y="368853"/>
                  <a:pt x="3907593" y="367633"/>
                  <a:pt x="3902784" y="365122"/>
                </a:cubicBezTo>
                <a:close/>
                <a:moveTo>
                  <a:pt x="1480580" y="310077"/>
                </a:moveTo>
                <a:cubicBezTo>
                  <a:pt x="1473152" y="294002"/>
                  <a:pt x="1480149" y="274948"/>
                  <a:pt x="1496261" y="267520"/>
                </a:cubicBezTo>
                <a:lnTo>
                  <a:pt x="1496261" y="267520"/>
                </a:lnTo>
                <a:cubicBezTo>
                  <a:pt x="1512336" y="260092"/>
                  <a:pt x="1531390" y="267090"/>
                  <a:pt x="1538818" y="283165"/>
                </a:cubicBezTo>
                <a:lnTo>
                  <a:pt x="1538818" y="283165"/>
                </a:lnTo>
                <a:cubicBezTo>
                  <a:pt x="1546246" y="299241"/>
                  <a:pt x="1539249" y="318294"/>
                  <a:pt x="1523173" y="325758"/>
                </a:cubicBezTo>
                <a:lnTo>
                  <a:pt x="1523173" y="325758"/>
                </a:lnTo>
                <a:cubicBezTo>
                  <a:pt x="1518795" y="327768"/>
                  <a:pt x="1514202" y="328700"/>
                  <a:pt x="1509717" y="328700"/>
                </a:cubicBezTo>
                <a:lnTo>
                  <a:pt x="1509717" y="328700"/>
                </a:lnTo>
                <a:cubicBezTo>
                  <a:pt x="1497589" y="328700"/>
                  <a:pt x="1486034" y="321775"/>
                  <a:pt x="1480580" y="310077"/>
                </a:cubicBezTo>
                <a:close/>
                <a:moveTo>
                  <a:pt x="3731874" y="282483"/>
                </a:moveTo>
                <a:lnTo>
                  <a:pt x="3731874" y="282483"/>
                </a:lnTo>
                <a:cubicBezTo>
                  <a:pt x="3715691" y="275343"/>
                  <a:pt x="3708299" y="256432"/>
                  <a:pt x="3715404" y="240213"/>
                </a:cubicBezTo>
                <a:lnTo>
                  <a:pt x="3715404" y="240213"/>
                </a:lnTo>
                <a:cubicBezTo>
                  <a:pt x="3722545" y="223994"/>
                  <a:pt x="3741455" y="216602"/>
                  <a:pt x="3757674" y="223743"/>
                </a:cubicBezTo>
                <a:lnTo>
                  <a:pt x="3757674" y="223743"/>
                </a:lnTo>
                <a:cubicBezTo>
                  <a:pt x="3773893" y="230848"/>
                  <a:pt x="3781285" y="249794"/>
                  <a:pt x="3774144" y="266013"/>
                </a:cubicBezTo>
                <a:lnTo>
                  <a:pt x="3774144" y="266013"/>
                </a:lnTo>
                <a:cubicBezTo>
                  <a:pt x="3768870" y="278034"/>
                  <a:pt x="3757136" y="285210"/>
                  <a:pt x="3744792" y="285210"/>
                </a:cubicBezTo>
                <a:lnTo>
                  <a:pt x="3744792" y="285210"/>
                </a:lnTo>
                <a:cubicBezTo>
                  <a:pt x="3740486" y="285210"/>
                  <a:pt x="3736108" y="284349"/>
                  <a:pt x="3731874" y="282483"/>
                </a:cubicBezTo>
                <a:close/>
                <a:moveTo>
                  <a:pt x="1656658" y="233754"/>
                </a:moveTo>
                <a:cubicBezTo>
                  <a:pt x="1650378" y="217176"/>
                  <a:pt x="1658739" y="198661"/>
                  <a:pt x="1675317" y="192381"/>
                </a:cubicBezTo>
                <a:lnTo>
                  <a:pt x="1675317" y="192381"/>
                </a:lnTo>
                <a:cubicBezTo>
                  <a:pt x="1691894" y="186102"/>
                  <a:pt x="1710410" y="194462"/>
                  <a:pt x="1716690" y="211040"/>
                </a:cubicBezTo>
                <a:lnTo>
                  <a:pt x="1716690" y="211040"/>
                </a:lnTo>
                <a:cubicBezTo>
                  <a:pt x="1722969" y="227618"/>
                  <a:pt x="1714608" y="246134"/>
                  <a:pt x="1698031" y="252413"/>
                </a:cubicBezTo>
                <a:lnTo>
                  <a:pt x="1698031" y="252413"/>
                </a:lnTo>
                <a:cubicBezTo>
                  <a:pt x="1694263" y="253813"/>
                  <a:pt x="1690423" y="254459"/>
                  <a:pt x="1686692" y="254459"/>
                </a:cubicBezTo>
                <a:lnTo>
                  <a:pt x="1686692" y="254459"/>
                </a:lnTo>
                <a:cubicBezTo>
                  <a:pt x="1673702" y="254459"/>
                  <a:pt x="1661502" y="246564"/>
                  <a:pt x="1656658" y="233754"/>
                </a:cubicBezTo>
                <a:close/>
                <a:moveTo>
                  <a:pt x="3555402" y="212476"/>
                </a:moveTo>
                <a:cubicBezTo>
                  <a:pt x="3538717" y="206555"/>
                  <a:pt x="3529961" y="188219"/>
                  <a:pt x="3535882" y="171533"/>
                </a:cubicBezTo>
                <a:lnTo>
                  <a:pt x="3535882" y="171533"/>
                </a:lnTo>
                <a:cubicBezTo>
                  <a:pt x="3541838" y="154812"/>
                  <a:pt x="3560174" y="146128"/>
                  <a:pt x="3576860" y="152013"/>
                </a:cubicBezTo>
                <a:lnTo>
                  <a:pt x="3576860" y="152013"/>
                </a:lnTo>
                <a:cubicBezTo>
                  <a:pt x="3593546" y="157970"/>
                  <a:pt x="3602265" y="176306"/>
                  <a:pt x="3596344" y="192991"/>
                </a:cubicBezTo>
                <a:lnTo>
                  <a:pt x="3596344" y="192991"/>
                </a:lnTo>
                <a:cubicBezTo>
                  <a:pt x="3591716" y="206124"/>
                  <a:pt x="3579336" y="214342"/>
                  <a:pt x="3566131" y="214342"/>
                </a:cubicBezTo>
                <a:lnTo>
                  <a:pt x="3566131" y="214342"/>
                </a:lnTo>
                <a:cubicBezTo>
                  <a:pt x="3562579" y="214342"/>
                  <a:pt x="3558955" y="213732"/>
                  <a:pt x="3555402" y="212476"/>
                </a:cubicBezTo>
                <a:close/>
                <a:moveTo>
                  <a:pt x="1837687" y="169990"/>
                </a:moveTo>
                <a:cubicBezTo>
                  <a:pt x="1832591" y="153018"/>
                  <a:pt x="1842172" y="135112"/>
                  <a:pt x="1859109" y="129981"/>
                </a:cubicBezTo>
                <a:lnTo>
                  <a:pt x="1859109" y="129981"/>
                </a:lnTo>
                <a:cubicBezTo>
                  <a:pt x="1876082" y="124886"/>
                  <a:pt x="1893987" y="134502"/>
                  <a:pt x="1899083" y="151439"/>
                </a:cubicBezTo>
                <a:lnTo>
                  <a:pt x="1899083" y="151439"/>
                </a:lnTo>
                <a:cubicBezTo>
                  <a:pt x="1904178" y="168411"/>
                  <a:pt x="1894597" y="186281"/>
                  <a:pt x="1877660" y="191412"/>
                </a:cubicBezTo>
                <a:lnTo>
                  <a:pt x="1877660" y="191412"/>
                </a:lnTo>
                <a:cubicBezTo>
                  <a:pt x="1874575" y="192345"/>
                  <a:pt x="1871453" y="192776"/>
                  <a:pt x="1868367" y="192776"/>
                </a:cubicBezTo>
                <a:lnTo>
                  <a:pt x="1868367" y="192776"/>
                </a:lnTo>
                <a:cubicBezTo>
                  <a:pt x="1854588" y="192812"/>
                  <a:pt x="1841849" y="183841"/>
                  <a:pt x="1837687" y="169990"/>
                </a:cubicBezTo>
                <a:close/>
                <a:moveTo>
                  <a:pt x="3374480" y="155565"/>
                </a:moveTo>
                <a:cubicBezTo>
                  <a:pt x="3357436" y="150865"/>
                  <a:pt x="3347353" y="133210"/>
                  <a:pt x="3352089" y="116094"/>
                </a:cubicBezTo>
                <a:lnTo>
                  <a:pt x="3352089" y="116094"/>
                </a:lnTo>
                <a:cubicBezTo>
                  <a:pt x="3356754" y="99050"/>
                  <a:pt x="3374409" y="88967"/>
                  <a:pt x="3391525" y="93703"/>
                </a:cubicBezTo>
                <a:lnTo>
                  <a:pt x="3391525" y="93703"/>
                </a:lnTo>
                <a:cubicBezTo>
                  <a:pt x="3408605" y="98368"/>
                  <a:pt x="3418652" y="116022"/>
                  <a:pt x="3413952" y="133139"/>
                </a:cubicBezTo>
                <a:lnTo>
                  <a:pt x="3413952" y="133139"/>
                </a:lnTo>
                <a:cubicBezTo>
                  <a:pt x="3410040" y="147384"/>
                  <a:pt x="3397122" y="156750"/>
                  <a:pt x="3383021" y="156750"/>
                </a:cubicBezTo>
                <a:lnTo>
                  <a:pt x="3383021" y="156750"/>
                </a:lnTo>
                <a:cubicBezTo>
                  <a:pt x="3380186" y="156714"/>
                  <a:pt x="3377315" y="156355"/>
                  <a:pt x="3374480" y="155565"/>
                </a:cubicBezTo>
                <a:close/>
                <a:moveTo>
                  <a:pt x="2022592" y="118570"/>
                </a:moveTo>
                <a:cubicBezTo>
                  <a:pt x="2018573" y="101310"/>
                  <a:pt x="2029338" y="84087"/>
                  <a:pt x="2046597" y="80068"/>
                </a:cubicBezTo>
                <a:lnTo>
                  <a:pt x="2046597" y="80068"/>
                </a:lnTo>
                <a:cubicBezTo>
                  <a:pt x="2063857" y="76049"/>
                  <a:pt x="2081117" y="86814"/>
                  <a:pt x="2085100" y="104073"/>
                </a:cubicBezTo>
                <a:lnTo>
                  <a:pt x="2085100" y="104073"/>
                </a:lnTo>
                <a:cubicBezTo>
                  <a:pt x="2089118" y="121333"/>
                  <a:pt x="2078354" y="138593"/>
                  <a:pt x="2061094" y="142576"/>
                </a:cubicBezTo>
                <a:lnTo>
                  <a:pt x="2061094" y="142576"/>
                </a:lnTo>
                <a:cubicBezTo>
                  <a:pt x="2058654" y="143150"/>
                  <a:pt x="2056214" y="143437"/>
                  <a:pt x="2053810" y="143437"/>
                </a:cubicBezTo>
                <a:lnTo>
                  <a:pt x="2053810" y="143437"/>
                </a:lnTo>
                <a:cubicBezTo>
                  <a:pt x="2039205" y="143401"/>
                  <a:pt x="2026000" y="133390"/>
                  <a:pt x="2022592" y="118570"/>
                </a:cubicBezTo>
                <a:close/>
                <a:moveTo>
                  <a:pt x="3189935" y="111932"/>
                </a:moveTo>
                <a:cubicBezTo>
                  <a:pt x="3172531" y="108487"/>
                  <a:pt x="3161264" y="91622"/>
                  <a:pt x="3164709" y="74219"/>
                </a:cubicBezTo>
                <a:lnTo>
                  <a:pt x="3164709" y="74219"/>
                </a:lnTo>
                <a:cubicBezTo>
                  <a:pt x="3168118" y="56816"/>
                  <a:pt x="3185019" y="45548"/>
                  <a:pt x="3202422" y="48993"/>
                </a:cubicBezTo>
                <a:lnTo>
                  <a:pt x="3202422" y="48993"/>
                </a:lnTo>
                <a:lnTo>
                  <a:pt x="3202422" y="48993"/>
                </a:lnTo>
                <a:lnTo>
                  <a:pt x="3202422" y="48993"/>
                </a:lnTo>
                <a:cubicBezTo>
                  <a:pt x="3219789" y="52438"/>
                  <a:pt x="3231092" y="69339"/>
                  <a:pt x="3227648" y="86706"/>
                </a:cubicBezTo>
                <a:lnTo>
                  <a:pt x="3227648" y="86706"/>
                </a:lnTo>
                <a:cubicBezTo>
                  <a:pt x="3224633" y="101956"/>
                  <a:pt x="3211213" y="112542"/>
                  <a:pt x="3196214" y="112542"/>
                </a:cubicBezTo>
                <a:lnTo>
                  <a:pt x="3196214" y="112542"/>
                </a:lnTo>
                <a:cubicBezTo>
                  <a:pt x="3194133" y="112542"/>
                  <a:pt x="3192016" y="112362"/>
                  <a:pt x="3189935" y="111932"/>
                </a:cubicBezTo>
                <a:close/>
                <a:moveTo>
                  <a:pt x="2210367" y="79063"/>
                </a:moveTo>
                <a:cubicBezTo>
                  <a:pt x="2207460" y="61624"/>
                  <a:pt x="2219230" y="45046"/>
                  <a:pt x="2236705" y="42139"/>
                </a:cubicBezTo>
                <a:lnTo>
                  <a:pt x="2236705" y="42139"/>
                </a:lnTo>
                <a:lnTo>
                  <a:pt x="2236705" y="42139"/>
                </a:lnTo>
                <a:lnTo>
                  <a:pt x="2236705" y="42139"/>
                </a:lnTo>
                <a:cubicBezTo>
                  <a:pt x="2254144" y="39233"/>
                  <a:pt x="2270722" y="51003"/>
                  <a:pt x="2273629" y="68442"/>
                </a:cubicBezTo>
                <a:lnTo>
                  <a:pt x="2273629" y="68442"/>
                </a:lnTo>
                <a:cubicBezTo>
                  <a:pt x="2276571" y="85917"/>
                  <a:pt x="2264801" y="102459"/>
                  <a:pt x="2247326" y="105401"/>
                </a:cubicBezTo>
                <a:lnTo>
                  <a:pt x="2247326" y="105401"/>
                </a:lnTo>
                <a:cubicBezTo>
                  <a:pt x="2245532" y="105688"/>
                  <a:pt x="2243738" y="105832"/>
                  <a:pt x="2241980" y="105832"/>
                </a:cubicBezTo>
                <a:lnTo>
                  <a:pt x="2241980" y="105832"/>
                </a:lnTo>
                <a:cubicBezTo>
                  <a:pt x="2226622" y="105868"/>
                  <a:pt x="2213022" y="94780"/>
                  <a:pt x="2210367" y="79063"/>
                </a:cubicBezTo>
                <a:close/>
                <a:moveTo>
                  <a:pt x="3002698" y="81826"/>
                </a:moveTo>
                <a:cubicBezTo>
                  <a:pt x="2985115" y="79637"/>
                  <a:pt x="2972592" y="63597"/>
                  <a:pt x="2974781" y="46015"/>
                </a:cubicBezTo>
                <a:lnTo>
                  <a:pt x="2974781" y="46015"/>
                </a:lnTo>
                <a:cubicBezTo>
                  <a:pt x="2976969" y="28432"/>
                  <a:pt x="2993009" y="15945"/>
                  <a:pt x="3010592" y="18134"/>
                </a:cubicBezTo>
                <a:lnTo>
                  <a:pt x="3010592" y="18134"/>
                </a:lnTo>
                <a:cubicBezTo>
                  <a:pt x="3028138" y="20287"/>
                  <a:pt x="3040662" y="36326"/>
                  <a:pt x="3038473" y="53909"/>
                </a:cubicBezTo>
                <a:lnTo>
                  <a:pt x="3038473" y="53909"/>
                </a:lnTo>
                <a:cubicBezTo>
                  <a:pt x="3036463" y="70164"/>
                  <a:pt x="3022613" y="82041"/>
                  <a:pt x="3006645" y="82041"/>
                </a:cubicBezTo>
                <a:lnTo>
                  <a:pt x="3006645" y="82041"/>
                </a:lnTo>
                <a:cubicBezTo>
                  <a:pt x="3005353" y="82041"/>
                  <a:pt x="3004025" y="82005"/>
                  <a:pt x="3002698" y="81826"/>
                </a:cubicBezTo>
                <a:close/>
                <a:moveTo>
                  <a:pt x="2400259" y="51038"/>
                </a:moveTo>
                <a:cubicBezTo>
                  <a:pt x="2398322" y="33420"/>
                  <a:pt x="2411060" y="17596"/>
                  <a:pt x="2428678" y="15658"/>
                </a:cubicBezTo>
                <a:lnTo>
                  <a:pt x="2428678" y="15658"/>
                </a:lnTo>
                <a:cubicBezTo>
                  <a:pt x="2446297" y="13756"/>
                  <a:pt x="2462121" y="26459"/>
                  <a:pt x="2464059" y="44113"/>
                </a:cubicBezTo>
                <a:lnTo>
                  <a:pt x="2464059" y="44113"/>
                </a:lnTo>
                <a:cubicBezTo>
                  <a:pt x="2465997" y="61732"/>
                  <a:pt x="2453258" y="77556"/>
                  <a:pt x="2435604" y="79458"/>
                </a:cubicBezTo>
                <a:lnTo>
                  <a:pt x="2435604" y="79458"/>
                </a:lnTo>
                <a:cubicBezTo>
                  <a:pt x="2434456" y="79601"/>
                  <a:pt x="2433272" y="79673"/>
                  <a:pt x="2432123" y="79673"/>
                </a:cubicBezTo>
                <a:lnTo>
                  <a:pt x="2432123" y="79673"/>
                </a:lnTo>
                <a:cubicBezTo>
                  <a:pt x="2415976" y="79637"/>
                  <a:pt x="2402053" y="67473"/>
                  <a:pt x="2400259" y="51038"/>
                </a:cubicBezTo>
                <a:close/>
                <a:moveTo>
                  <a:pt x="2813738" y="65248"/>
                </a:moveTo>
                <a:lnTo>
                  <a:pt x="2813738" y="65248"/>
                </a:lnTo>
                <a:cubicBezTo>
                  <a:pt x="2796048" y="64315"/>
                  <a:pt x="2782448" y="49208"/>
                  <a:pt x="2783381" y="31518"/>
                </a:cubicBezTo>
                <a:lnTo>
                  <a:pt x="2783381" y="31518"/>
                </a:lnTo>
                <a:cubicBezTo>
                  <a:pt x="2784278" y="13828"/>
                  <a:pt x="2799385" y="228"/>
                  <a:pt x="2817075" y="1125"/>
                </a:cubicBezTo>
                <a:lnTo>
                  <a:pt x="2817075" y="1125"/>
                </a:lnTo>
                <a:cubicBezTo>
                  <a:pt x="2817075" y="1125"/>
                  <a:pt x="2817075" y="1125"/>
                  <a:pt x="2817075" y="1161"/>
                </a:cubicBezTo>
                <a:lnTo>
                  <a:pt x="2817075" y="1161"/>
                </a:lnTo>
                <a:cubicBezTo>
                  <a:pt x="2834765" y="2058"/>
                  <a:pt x="2848365" y="17129"/>
                  <a:pt x="2847432" y="34855"/>
                </a:cubicBezTo>
                <a:lnTo>
                  <a:pt x="2847432" y="34855"/>
                </a:lnTo>
                <a:cubicBezTo>
                  <a:pt x="2846571" y="51971"/>
                  <a:pt x="2832397" y="65284"/>
                  <a:pt x="2815461" y="65284"/>
                </a:cubicBezTo>
                <a:lnTo>
                  <a:pt x="2815461" y="65284"/>
                </a:lnTo>
                <a:cubicBezTo>
                  <a:pt x="2814886" y="65284"/>
                  <a:pt x="2814312" y="65248"/>
                  <a:pt x="2813738" y="65248"/>
                </a:cubicBezTo>
                <a:close/>
                <a:moveTo>
                  <a:pt x="2591479" y="33815"/>
                </a:moveTo>
                <a:cubicBezTo>
                  <a:pt x="2590511" y="16088"/>
                  <a:pt x="2604074" y="982"/>
                  <a:pt x="2621764" y="49"/>
                </a:cubicBezTo>
                <a:lnTo>
                  <a:pt x="2621764" y="49"/>
                </a:lnTo>
                <a:cubicBezTo>
                  <a:pt x="2639455" y="-920"/>
                  <a:pt x="2654597" y="12644"/>
                  <a:pt x="2655530" y="30334"/>
                </a:cubicBezTo>
                <a:lnTo>
                  <a:pt x="2655530" y="30334"/>
                </a:lnTo>
                <a:cubicBezTo>
                  <a:pt x="2656463" y="48060"/>
                  <a:pt x="2642900" y="63167"/>
                  <a:pt x="2625209" y="64100"/>
                </a:cubicBezTo>
                <a:lnTo>
                  <a:pt x="2625209" y="64100"/>
                </a:lnTo>
                <a:cubicBezTo>
                  <a:pt x="2624635" y="64136"/>
                  <a:pt x="2624061" y="64136"/>
                  <a:pt x="2623451" y="64136"/>
                </a:cubicBezTo>
                <a:lnTo>
                  <a:pt x="2623451" y="64136"/>
                </a:lnTo>
                <a:cubicBezTo>
                  <a:pt x="2606550" y="64136"/>
                  <a:pt x="2592412" y="50895"/>
                  <a:pt x="2591479" y="338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8"/>
            </p:custDataLst>
          </p:nvPr>
        </p:nvSpPr>
        <p:spPr>
          <a:xfrm>
            <a:off x="6275705" y="1616710"/>
            <a:ext cx="763905" cy="3636645"/>
          </a:xfrm>
          <a:custGeom>
            <a:avLst/>
            <a:gdLst>
              <a:gd name="connsiteX0" fmla="*/ 855054 w 867182"/>
              <a:gd name="connsiteY0" fmla="*/ 4128581 h 4128580"/>
              <a:gd name="connsiteX1" fmla="*/ 213755 w 867182"/>
              <a:gd name="connsiteY1" fmla="*/ 3162864 h 4128580"/>
              <a:gd name="connsiteX2" fmla="*/ 0 w 867182"/>
              <a:gd name="connsiteY2" fmla="*/ 2064308 h 4128580"/>
              <a:gd name="connsiteX3" fmla="*/ 213755 w 867182"/>
              <a:gd name="connsiteY3" fmla="*/ 965753 h 4128580"/>
              <a:gd name="connsiteX4" fmla="*/ 855054 w 867182"/>
              <a:gd name="connsiteY4" fmla="*/ 0 h 4128580"/>
              <a:gd name="connsiteX5" fmla="*/ 867182 w 867182"/>
              <a:gd name="connsiteY5" fmla="*/ 12128 h 4128580"/>
              <a:gd name="connsiteX6" fmla="*/ 17152 w 867182"/>
              <a:gd name="connsiteY6" fmla="*/ 2064308 h 4128580"/>
              <a:gd name="connsiteX7" fmla="*/ 867182 w 867182"/>
              <a:gd name="connsiteY7" fmla="*/ 4116452 h 4128580"/>
              <a:gd name="connsiteX8" fmla="*/ 855054 w 867182"/>
              <a:gd name="connsiteY8" fmla="*/ 4128581 h 412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82" h="4128580">
                <a:moveTo>
                  <a:pt x="855054" y="4128581"/>
                </a:moveTo>
                <a:cubicBezTo>
                  <a:pt x="576387" y="3849914"/>
                  <a:pt x="360623" y="3524994"/>
                  <a:pt x="213755" y="3162864"/>
                </a:cubicBezTo>
                <a:cubicBezTo>
                  <a:pt x="71909" y="2813077"/>
                  <a:pt x="0" y="2443483"/>
                  <a:pt x="0" y="2064308"/>
                </a:cubicBezTo>
                <a:cubicBezTo>
                  <a:pt x="0" y="1685169"/>
                  <a:pt x="71909" y="1315539"/>
                  <a:pt x="213755" y="965753"/>
                </a:cubicBezTo>
                <a:cubicBezTo>
                  <a:pt x="360623" y="603622"/>
                  <a:pt x="576387" y="278703"/>
                  <a:pt x="855054" y="0"/>
                </a:cubicBezTo>
                <a:lnTo>
                  <a:pt x="867182" y="12128"/>
                </a:lnTo>
                <a:cubicBezTo>
                  <a:pt x="319035" y="560312"/>
                  <a:pt x="17152" y="1289130"/>
                  <a:pt x="17152" y="2064308"/>
                </a:cubicBezTo>
                <a:cubicBezTo>
                  <a:pt x="17152" y="2839487"/>
                  <a:pt x="319035" y="3568305"/>
                  <a:pt x="867182" y="4116452"/>
                </a:cubicBezTo>
                <a:lnTo>
                  <a:pt x="855054" y="412858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10654030" y="1616710"/>
            <a:ext cx="763905" cy="3636645"/>
          </a:xfrm>
          <a:custGeom>
            <a:avLst/>
            <a:gdLst>
              <a:gd name="connsiteX0" fmla="*/ 12128 w 867182"/>
              <a:gd name="connsiteY0" fmla="*/ 4128545 h 4128544"/>
              <a:gd name="connsiteX1" fmla="*/ 0 w 867182"/>
              <a:gd name="connsiteY1" fmla="*/ 4116417 h 4128544"/>
              <a:gd name="connsiteX2" fmla="*/ 850030 w 867182"/>
              <a:gd name="connsiteY2" fmla="*/ 2064273 h 4128544"/>
              <a:gd name="connsiteX3" fmla="*/ 0 w 867182"/>
              <a:gd name="connsiteY3" fmla="*/ 12128 h 4128544"/>
              <a:gd name="connsiteX4" fmla="*/ 12128 w 867182"/>
              <a:gd name="connsiteY4" fmla="*/ 0 h 4128544"/>
              <a:gd name="connsiteX5" fmla="*/ 653428 w 867182"/>
              <a:gd name="connsiteY5" fmla="*/ 965753 h 4128544"/>
              <a:gd name="connsiteX6" fmla="*/ 867183 w 867182"/>
              <a:gd name="connsiteY6" fmla="*/ 2064308 h 4128544"/>
              <a:gd name="connsiteX7" fmla="*/ 653428 w 867182"/>
              <a:gd name="connsiteY7" fmla="*/ 3162864 h 4128544"/>
              <a:gd name="connsiteX8" fmla="*/ 12128 w 867182"/>
              <a:gd name="connsiteY8" fmla="*/ 4128545 h 412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82" h="4128544">
                <a:moveTo>
                  <a:pt x="12128" y="4128545"/>
                </a:moveTo>
                <a:lnTo>
                  <a:pt x="0" y="4116417"/>
                </a:lnTo>
                <a:cubicBezTo>
                  <a:pt x="548147" y="3568269"/>
                  <a:pt x="850030" y="2839487"/>
                  <a:pt x="850030" y="2064273"/>
                </a:cubicBezTo>
                <a:cubicBezTo>
                  <a:pt x="850030" y="1289094"/>
                  <a:pt x="548147" y="560276"/>
                  <a:pt x="0" y="12128"/>
                </a:cubicBezTo>
                <a:lnTo>
                  <a:pt x="12128" y="0"/>
                </a:lnTo>
                <a:cubicBezTo>
                  <a:pt x="290795" y="278667"/>
                  <a:pt x="506559" y="603587"/>
                  <a:pt x="653428" y="965753"/>
                </a:cubicBezTo>
                <a:cubicBezTo>
                  <a:pt x="795273" y="1315539"/>
                  <a:pt x="867183" y="1685134"/>
                  <a:pt x="867183" y="2064308"/>
                </a:cubicBezTo>
                <a:cubicBezTo>
                  <a:pt x="867183" y="2443447"/>
                  <a:pt x="795273" y="2813077"/>
                  <a:pt x="653428" y="3162864"/>
                </a:cubicBezTo>
                <a:cubicBezTo>
                  <a:pt x="506559" y="3524958"/>
                  <a:pt x="290795" y="3849878"/>
                  <a:pt x="12128" y="412854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8564880" y="3215005"/>
            <a:ext cx="375920" cy="427355"/>
          </a:xfrm>
          <a:custGeom>
            <a:avLst/>
            <a:gdLst>
              <a:gd name="connsiteX0" fmla="*/ 1263031 w 1266644"/>
              <a:gd name="connsiteY0" fmla="*/ 1368154 h 1442592"/>
              <a:gd name="connsiteX1" fmla="*/ 763672 w 1266644"/>
              <a:gd name="connsiteY1" fmla="*/ 48506 h 1442592"/>
              <a:gd name="connsiteX2" fmla="*/ 693455 w 1266644"/>
              <a:gd name="connsiteY2" fmla="*/ 0 h 1442592"/>
              <a:gd name="connsiteX3" fmla="*/ 572320 w 1266644"/>
              <a:gd name="connsiteY3" fmla="*/ 0 h 1442592"/>
              <a:gd name="connsiteX4" fmla="*/ 502103 w 1266644"/>
              <a:gd name="connsiteY4" fmla="*/ 48506 h 1442592"/>
              <a:gd name="connsiteX5" fmla="*/ 3606 w 1266644"/>
              <a:gd name="connsiteY5" fmla="*/ 1368240 h 1442592"/>
              <a:gd name="connsiteX6" fmla="*/ 55041 w 1266644"/>
              <a:gd name="connsiteY6" fmla="*/ 1442592 h 1442592"/>
              <a:gd name="connsiteX7" fmla="*/ 182724 w 1266644"/>
              <a:gd name="connsiteY7" fmla="*/ 1442592 h 1442592"/>
              <a:gd name="connsiteX8" fmla="*/ 253630 w 1266644"/>
              <a:gd name="connsiteY8" fmla="*/ 1392191 h 1442592"/>
              <a:gd name="connsiteX9" fmla="*/ 335478 w 1266644"/>
              <a:gd name="connsiteY9" fmla="*/ 1157072 h 1442592"/>
              <a:gd name="connsiteX10" fmla="*/ 336167 w 1266644"/>
              <a:gd name="connsiteY10" fmla="*/ 1155349 h 1442592"/>
              <a:gd name="connsiteX11" fmla="*/ 457216 w 1266644"/>
              <a:gd name="connsiteY11" fmla="*/ 807883 h 1442592"/>
              <a:gd name="connsiteX12" fmla="*/ 458250 w 1266644"/>
              <a:gd name="connsiteY12" fmla="*/ 804695 h 1442592"/>
              <a:gd name="connsiteX13" fmla="*/ 501242 w 1266644"/>
              <a:gd name="connsiteY13" fmla="*/ 681578 h 1442592"/>
              <a:gd name="connsiteX14" fmla="*/ 501242 w 1266644"/>
              <a:gd name="connsiteY14" fmla="*/ 681578 h 1442592"/>
              <a:gd name="connsiteX15" fmla="*/ 501242 w 1266644"/>
              <a:gd name="connsiteY15" fmla="*/ 681578 h 1442592"/>
              <a:gd name="connsiteX16" fmla="*/ 561551 w 1266644"/>
              <a:gd name="connsiteY16" fmla="*/ 508922 h 1442592"/>
              <a:gd name="connsiteX17" fmla="*/ 703277 w 1266644"/>
              <a:gd name="connsiteY17" fmla="*/ 508922 h 1442592"/>
              <a:gd name="connsiteX18" fmla="*/ 763586 w 1266644"/>
              <a:gd name="connsiteY18" fmla="*/ 681578 h 1442592"/>
              <a:gd name="connsiteX19" fmla="*/ 763586 w 1266644"/>
              <a:gd name="connsiteY19" fmla="*/ 681578 h 1442592"/>
              <a:gd name="connsiteX20" fmla="*/ 996896 w 1266644"/>
              <a:gd name="connsiteY20" fmla="*/ 1349113 h 1442592"/>
              <a:gd name="connsiteX21" fmla="*/ 1012059 w 1266644"/>
              <a:gd name="connsiteY21" fmla="*/ 1392278 h 1442592"/>
              <a:gd name="connsiteX22" fmla="*/ 1082879 w 1266644"/>
              <a:gd name="connsiteY22" fmla="*/ 1442506 h 1442592"/>
              <a:gd name="connsiteX23" fmla="*/ 1211682 w 1266644"/>
              <a:gd name="connsiteY23" fmla="*/ 1442506 h 1442592"/>
              <a:gd name="connsiteX24" fmla="*/ 1263031 w 1266644"/>
              <a:gd name="connsiteY24" fmla="*/ 1368154 h 14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66644" h="1442592">
                <a:moveTo>
                  <a:pt x="1263031" y="1368154"/>
                </a:moveTo>
                <a:lnTo>
                  <a:pt x="763672" y="48506"/>
                </a:lnTo>
                <a:cubicBezTo>
                  <a:pt x="752644" y="19299"/>
                  <a:pt x="724644" y="0"/>
                  <a:pt x="693455" y="0"/>
                </a:cubicBezTo>
                <a:lnTo>
                  <a:pt x="572320" y="0"/>
                </a:lnTo>
                <a:cubicBezTo>
                  <a:pt x="541132" y="0"/>
                  <a:pt x="513131" y="19299"/>
                  <a:pt x="502103" y="48506"/>
                </a:cubicBezTo>
                <a:lnTo>
                  <a:pt x="3606" y="1368240"/>
                </a:lnTo>
                <a:cubicBezTo>
                  <a:pt x="-10007" y="1404167"/>
                  <a:pt x="16615" y="1442592"/>
                  <a:pt x="55041" y="1442592"/>
                </a:cubicBezTo>
                <a:lnTo>
                  <a:pt x="182724" y="1442592"/>
                </a:lnTo>
                <a:cubicBezTo>
                  <a:pt x="214687" y="1442592"/>
                  <a:pt x="243119" y="1422346"/>
                  <a:pt x="253630" y="1392191"/>
                </a:cubicBezTo>
                <a:lnTo>
                  <a:pt x="335478" y="1157072"/>
                </a:lnTo>
                <a:cubicBezTo>
                  <a:pt x="335650" y="1156469"/>
                  <a:pt x="335909" y="1155952"/>
                  <a:pt x="336167" y="1155349"/>
                </a:cubicBezTo>
                <a:lnTo>
                  <a:pt x="457216" y="807883"/>
                </a:lnTo>
                <a:cubicBezTo>
                  <a:pt x="457561" y="806849"/>
                  <a:pt x="457819" y="805815"/>
                  <a:pt x="458250" y="804695"/>
                </a:cubicBezTo>
                <a:lnTo>
                  <a:pt x="501242" y="681578"/>
                </a:lnTo>
                <a:lnTo>
                  <a:pt x="501242" y="681578"/>
                </a:lnTo>
                <a:lnTo>
                  <a:pt x="501242" y="681578"/>
                </a:lnTo>
                <a:lnTo>
                  <a:pt x="561551" y="508922"/>
                </a:lnTo>
                <a:cubicBezTo>
                  <a:pt x="584985" y="441807"/>
                  <a:pt x="679843" y="441807"/>
                  <a:pt x="703277" y="508922"/>
                </a:cubicBezTo>
                <a:lnTo>
                  <a:pt x="763586" y="681578"/>
                </a:lnTo>
                <a:lnTo>
                  <a:pt x="763586" y="681578"/>
                </a:lnTo>
                <a:lnTo>
                  <a:pt x="996896" y="1349113"/>
                </a:lnTo>
                <a:lnTo>
                  <a:pt x="1012059" y="1392278"/>
                </a:lnTo>
                <a:cubicBezTo>
                  <a:pt x="1022656" y="1422346"/>
                  <a:pt x="1051002" y="1442506"/>
                  <a:pt x="1082879" y="1442506"/>
                </a:cubicBezTo>
                <a:lnTo>
                  <a:pt x="1211682" y="1442506"/>
                </a:lnTo>
                <a:cubicBezTo>
                  <a:pt x="1250108" y="1442592"/>
                  <a:pt x="1276644" y="1404081"/>
                  <a:pt x="1263031" y="1368154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9000490" y="3215005"/>
            <a:ext cx="73660" cy="427355"/>
          </a:xfrm>
          <a:custGeom>
            <a:avLst/>
            <a:gdLst>
              <a:gd name="connsiteX0" fmla="*/ 198848 w 249679"/>
              <a:gd name="connsiteY0" fmla="*/ 1442592 h 1442592"/>
              <a:gd name="connsiteX1" fmla="*/ 50832 w 249679"/>
              <a:gd name="connsiteY1" fmla="*/ 1442592 h 1442592"/>
              <a:gd name="connsiteX2" fmla="*/ 0 w 249679"/>
              <a:gd name="connsiteY2" fmla="*/ 1391761 h 1442592"/>
              <a:gd name="connsiteX3" fmla="*/ 0 w 249679"/>
              <a:gd name="connsiteY3" fmla="*/ 50832 h 1442592"/>
              <a:gd name="connsiteX4" fmla="*/ 50832 w 249679"/>
              <a:gd name="connsiteY4" fmla="*/ 0 h 1442592"/>
              <a:gd name="connsiteX5" fmla="*/ 198848 w 249679"/>
              <a:gd name="connsiteY5" fmla="*/ 0 h 1442592"/>
              <a:gd name="connsiteX6" fmla="*/ 249680 w 249679"/>
              <a:gd name="connsiteY6" fmla="*/ 50832 h 1442592"/>
              <a:gd name="connsiteX7" fmla="*/ 249680 w 249679"/>
              <a:gd name="connsiteY7" fmla="*/ 1391674 h 1442592"/>
              <a:gd name="connsiteX8" fmla="*/ 198848 w 249679"/>
              <a:gd name="connsiteY8" fmla="*/ 1442592 h 14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679" h="1442592">
                <a:moveTo>
                  <a:pt x="198848" y="1442592"/>
                </a:moveTo>
                <a:lnTo>
                  <a:pt x="50832" y="1442592"/>
                </a:lnTo>
                <a:cubicBezTo>
                  <a:pt x="22745" y="1442592"/>
                  <a:pt x="0" y="1419847"/>
                  <a:pt x="0" y="1391761"/>
                </a:cubicBezTo>
                <a:lnTo>
                  <a:pt x="0" y="50832"/>
                </a:lnTo>
                <a:cubicBezTo>
                  <a:pt x="0" y="22745"/>
                  <a:pt x="22745" y="0"/>
                  <a:pt x="50832" y="0"/>
                </a:cubicBezTo>
                <a:lnTo>
                  <a:pt x="198848" y="0"/>
                </a:lnTo>
                <a:cubicBezTo>
                  <a:pt x="226935" y="0"/>
                  <a:pt x="249680" y="22745"/>
                  <a:pt x="249680" y="50832"/>
                </a:cubicBezTo>
                <a:lnTo>
                  <a:pt x="249680" y="1391674"/>
                </a:lnTo>
                <a:cubicBezTo>
                  <a:pt x="249680" y="1419847"/>
                  <a:pt x="226935" y="1442592"/>
                  <a:pt x="198848" y="1442592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2"/>
            </p:custDataLst>
          </p:nvPr>
        </p:nvSpPr>
        <p:spPr>
          <a:xfrm>
            <a:off x="8232140" y="2854325"/>
            <a:ext cx="1218565" cy="1205865"/>
          </a:xfrm>
          <a:custGeom>
            <a:avLst/>
            <a:gdLst>
              <a:gd name="connsiteX0" fmla="*/ 1924073 w 4110908"/>
              <a:gd name="connsiteY0" fmla="*/ 3956652 h 4064525"/>
              <a:gd name="connsiteX1" fmla="*/ 1963446 w 4110908"/>
              <a:gd name="connsiteY1" fmla="*/ 3969317 h 4064525"/>
              <a:gd name="connsiteX2" fmla="*/ 1969649 w 4110908"/>
              <a:gd name="connsiteY2" fmla="*/ 4045478 h 4064525"/>
              <a:gd name="connsiteX3" fmla="*/ 1893488 w 4110908"/>
              <a:gd name="connsiteY3" fmla="*/ 4051681 h 4064525"/>
              <a:gd name="connsiteX4" fmla="*/ 1887285 w 4110908"/>
              <a:gd name="connsiteY4" fmla="*/ 3975520 h 4064525"/>
              <a:gd name="connsiteX5" fmla="*/ 1924073 w 4110908"/>
              <a:gd name="connsiteY5" fmla="*/ 3956652 h 4064525"/>
              <a:gd name="connsiteX6" fmla="*/ 2161109 w 4110908"/>
              <a:gd name="connsiteY6" fmla="*/ 3953152 h 4064525"/>
              <a:gd name="connsiteX7" fmla="*/ 2201753 w 4110908"/>
              <a:gd name="connsiteY7" fmla="*/ 3966215 h 4064525"/>
              <a:gd name="connsiteX8" fmla="*/ 2208128 w 4110908"/>
              <a:gd name="connsiteY8" fmla="*/ 4044789 h 4064525"/>
              <a:gd name="connsiteX9" fmla="*/ 2129554 w 4110908"/>
              <a:gd name="connsiteY9" fmla="*/ 4051164 h 4064525"/>
              <a:gd name="connsiteX10" fmla="*/ 2123179 w 4110908"/>
              <a:gd name="connsiteY10" fmla="*/ 3972590 h 4064525"/>
              <a:gd name="connsiteX11" fmla="*/ 2161109 w 4110908"/>
              <a:gd name="connsiteY11" fmla="*/ 3953152 h 4064525"/>
              <a:gd name="connsiteX12" fmla="*/ 1688501 w 4110908"/>
              <a:gd name="connsiteY12" fmla="*/ 3932151 h 4064525"/>
              <a:gd name="connsiteX13" fmla="*/ 1726604 w 4110908"/>
              <a:gd name="connsiteY13" fmla="*/ 3944418 h 4064525"/>
              <a:gd name="connsiteX14" fmla="*/ 1732635 w 4110908"/>
              <a:gd name="connsiteY14" fmla="*/ 4018167 h 4064525"/>
              <a:gd name="connsiteX15" fmla="*/ 1658885 w 4110908"/>
              <a:gd name="connsiteY15" fmla="*/ 4024197 h 4064525"/>
              <a:gd name="connsiteX16" fmla="*/ 1652854 w 4110908"/>
              <a:gd name="connsiteY16" fmla="*/ 3950448 h 4064525"/>
              <a:gd name="connsiteX17" fmla="*/ 1688501 w 4110908"/>
              <a:gd name="connsiteY17" fmla="*/ 3932151 h 4064525"/>
              <a:gd name="connsiteX18" fmla="*/ 2396357 w 4110908"/>
              <a:gd name="connsiteY18" fmla="*/ 3921878 h 4064525"/>
              <a:gd name="connsiteX19" fmla="*/ 2438165 w 4110908"/>
              <a:gd name="connsiteY19" fmla="*/ 3935371 h 4064525"/>
              <a:gd name="connsiteX20" fmla="*/ 2444713 w 4110908"/>
              <a:gd name="connsiteY20" fmla="*/ 4016272 h 4064525"/>
              <a:gd name="connsiteX21" fmla="*/ 2363812 w 4110908"/>
              <a:gd name="connsiteY21" fmla="*/ 4022820 h 4064525"/>
              <a:gd name="connsiteX22" fmla="*/ 2357265 w 4110908"/>
              <a:gd name="connsiteY22" fmla="*/ 3941919 h 4064525"/>
              <a:gd name="connsiteX23" fmla="*/ 2396357 w 4110908"/>
              <a:gd name="connsiteY23" fmla="*/ 3921878 h 4064525"/>
              <a:gd name="connsiteX24" fmla="*/ 1457733 w 4110908"/>
              <a:gd name="connsiteY24" fmla="*/ 3879865 h 4064525"/>
              <a:gd name="connsiteX25" fmla="*/ 1494672 w 4110908"/>
              <a:gd name="connsiteY25" fmla="*/ 3891776 h 4064525"/>
              <a:gd name="connsiteX26" fmla="*/ 1500445 w 4110908"/>
              <a:gd name="connsiteY26" fmla="*/ 3963199 h 4064525"/>
              <a:gd name="connsiteX27" fmla="*/ 1429021 w 4110908"/>
              <a:gd name="connsiteY27" fmla="*/ 3968972 h 4064525"/>
              <a:gd name="connsiteX28" fmla="*/ 1423249 w 4110908"/>
              <a:gd name="connsiteY28" fmla="*/ 3897549 h 4064525"/>
              <a:gd name="connsiteX29" fmla="*/ 1457733 w 4110908"/>
              <a:gd name="connsiteY29" fmla="*/ 3879865 h 4064525"/>
              <a:gd name="connsiteX30" fmla="*/ 2626328 w 4110908"/>
              <a:gd name="connsiteY30" fmla="*/ 3863022 h 4064525"/>
              <a:gd name="connsiteX31" fmla="*/ 2669406 w 4110908"/>
              <a:gd name="connsiteY31" fmla="*/ 3876872 h 4064525"/>
              <a:gd name="connsiteX32" fmla="*/ 2676213 w 4110908"/>
              <a:gd name="connsiteY32" fmla="*/ 3960184 h 4064525"/>
              <a:gd name="connsiteX33" fmla="*/ 2592900 w 4110908"/>
              <a:gd name="connsiteY33" fmla="*/ 3966991 h 4064525"/>
              <a:gd name="connsiteX34" fmla="*/ 2586094 w 4110908"/>
              <a:gd name="connsiteY34" fmla="*/ 3883678 h 4064525"/>
              <a:gd name="connsiteX35" fmla="*/ 2626328 w 4110908"/>
              <a:gd name="connsiteY35" fmla="*/ 3863022 h 4064525"/>
              <a:gd name="connsiteX36" fmla="*/ 1234999 w 4110908"/>
              <a:gd name="connsiteY36" fmla="*/ 3800602 h 4064525"/>
              <a:gd name="connsiteX37" fmla="*/ 1270667 w 4110908"/>
              <a:gd name="connsiteY37" fmla="*/ 3812082 h 4064525"/>
              <a:gd name="connsiteX38" fmla="*/ 1276267 w 4110908"/>
              <a:gd name="connsiteY38" fmla="*/ 3881093 h 4064525"/>
              <a:gd name="connsiteX39" fmla="*/ 1207257 w 4110908"/>
              <a:gd name="connsiteY39" fmla="*/ 3886693 h 4064525"/>
              <a:gd name="connsiteX40" fmla="*/ 1201657 w 4110908"/>
              <a:gd name="connsiteY40" fmla="*/ 3817683 h 4064525"/>
              <a:gd name="connsiteX41" fmla="*/ 1234999 w 4110908"/>
              <a:gd name="connsiteY41" fmla="*/ 3800602 h 4064525"/>
              <a:gd name="connsiteX42" fmla="*/ 2848051 w 4110908"/>
              <a:gd name="connsiteY42" fmla="*/ 3777502 h 4064525"/>
              <a:gd name="connsiteX43" fmla="*/ 2892292 w 4110908"/>
              <a:gd name="connsiteY43" fmla="*/ 3791749 h 4064525"/>
              <a:gd name="connsiteX44" fmla="*/ 2899270 w 4110908"/>
              <a:gd name="connsiteY44" fmla="*/ 3877388 h 4064525"/>
              <a:gd name="connsiteX45" fmla="*/ 2813632 w 4110908"/>
              <a:gd name="connsiteY45" fmla="*/ 3884367 h 4064525"/>
              <a:gd name="connsiteX46" fmla="*/ 2806653 w 4110908"/>
              <a:gd name="connsiteY46" fmla="*/ 3798728 h 4064525"/>
              <a:gd name="connsiteX47" fmla="*/ 2848051 w 4110908"/>
              <a:gd name="connsiteY47" fmla="*/ 3777502 h 4064525"/>
              <a:gd name="connsiteX48" fmla="*/ 1023465 w 4110908"/>
              <a:gd name="connsiteY48" fmla="*/ 3695374 h 4064525"/>
              <a:gd name="connsiteX49" fmla="*/ 1057863 w 4110908"/>
              <a:gd name="connsiteY49" fmla="*/ 3706455 h 4064525"/>
              <a:gd name="connsiteX50" fmla="*/ 1063290 w 4110908"/>
              <a:gd name="connsiteY50" fmla="*/ 3773054 h 4064525"/>
              <a:gd name="connsiteX51" fmla="*/ 996692 w 4110908"/>
              <a:gd name="connsiteY51" fmla="*/ 3778482 h 4064525"/>
              <a:gd name="connsiteX52" fmla="*/ 991264 w 4110908"/>
              <a:gd name="connsiteY52" fmla="*/ 3711883 h 4064525"/>
              <a:gd name="connsiteX53" fmla="*/ 1023465 w 4110908"/>
              <a:gd name="connsiteY53" fmla="*/ 3695374 h 4064525"/>
              <a:gd name="connsiteX54" fmla="*/ 3058206 w 4110908"/>
              <a:gd name="connsiteY54" fmla="*/ 3666048 h 4064525"/>
              <a:gd name="connsiteX55" fmla="*/ 3103718 w 4110908"/>
              <a:gd name="connsiteY55" fmla="*/ 3680694 h 4064525"/>
              <a:gd name="connsiteX56" fmla="*/ 3110869 w 4110908"/>
              <a:gd name="connsiteY56" fmla="*/ 3768746 h 4064525"/>
              <a:gd name="connsiteX57" fmla="*/ 3022817 w 4110908"/>
              <a:gd name="connsiteY57" fmla="*/ 3775897 h 4064525"/>
              <a:gd name="connsiteX58" fmla="*/ 3015666 w 4110908"/>
              <a:gd name="connsiteY58" fmla="*/ 3687845 h 4064525"/>
              <a:gd name="connsiteX59" fmla="*/ 3058206 w 4110908"/>
              <a:gd name="connsiteY59" fmla="*/ 3666048 h 4064525"/>
              <a:gd name="connsiteX60" fmla="*/ 826039 w 4110908"/>
              <a:gd name="connsiteY60" fmla="*/ 3565591 h 4064525"/>
              <a:gd name="connsiteX61" fmla="*/ 859274 w 4110908"/>
              <a:gd name="connsiteY61" fmla="*/ 3576274 h 4064525"/>
              <a:gd name="connsiteX62" fmla="*/ 864530 w 4110908"/>
              <a:gd name="connsiteY62" fmla="*/ 3640546 h 4064525"/>
              <a:gd name="connsiteX63" fmla="*/ 800257 w 4110908"/>
              <a:gd name="connsiteY63" fmla="*/ 3645802 h 4064525"/>
              <a:gd name="connsiteX64" fmla="*/ 795002 w 4110908"/>
              <a:gd name="connsiteY64" fmla="*/ 3581529 h 4064525"/>
              <a:gd name="connsiteX65" fmla="*/ 826039 w 4110908"/>
              <a:gd name="connsiteY65" fmla="*/ 3565591 h 4064525"/>
              <a:gd name="connsiteX66" fmla="*/ 3253715 w 4110908"/>
              <a:gd name="connsiteY66" fmla="*/ 3530353 h 4064525"/>
              <a:gd name="connsiteX67" fmla="*/ 3300498 w 4110908"/>
              <a:gd name="connsiteY67" fmla="*/ 3545430 h 4064525"/>
              <a:gd name="connsiteX68" fmla="*/ 3307821 w 4110908"/>
              <a:gd name="connsiteY68" fmla="*/ 3635894 h 4064525"/>
              <a:gd name="connsiteX69" fmla="*/ 3217357 w 4110908"/>
              <a:gd name="connsiteY69" fmla="*/ 3643217 h 4064525"/>
              <a:gd name="connsiteX70" fmla="*/ 3210034 w 4110908"/>
              <a:gd name="connsiteY70" fmla="*/ 3552753 h 4064525"/>
              <a:gd name="connsiteX71" fmla="*/ 3253715 w 4110908"/>
              <a:gd name="connsiteY71" fmla="*/ 3530353 h 4064525"/>
              <a:gd name="connsiteX72" fmla="*/ 645521 w 4110908"/>
              <a:gd name="connsiteY72" fmla="*/ 3413709 h 4064525"/>
              <a:gd name="connsiteX73" fmla="*/ 677485 w 4110908"/>
              <a:gd name="connsiteY73" fmla="*/ 3424037 h 4064525"/>
              <a:gd name="connsiteX74" fmla="*/ 682482 w 4110908"/>
              <a:gd name="connsiteY74" fmla="*/ 3485896 h 4064525"/>
              <a:gd name="connsiteX75" fmla="*/ 620623 w 4110908"/>
              <a:gd name="connsiteY75" fmla="*/ 3490894 h 4064525"/>
              <a:gd name="connsiteX76" fmla="*/ 615626 w 4110908"/>
              <a:gd name="connsiteY76" fmla="*/ 3429034 h 4064525"/>
              <a:gd name="connsiteX77" fmla="*/ 645521 w 4110908"/>
              <a:gd name="connsiteY77" fmla="*/ 3413709 h 4064525"/>
              <a:gd name="connsiteX78" fmla="*/ 3432015 w 4110908"/>
              <a:gd name="connsiteY78" fmla="*/ 3372419 h 4064525"/>
              <a:gd name="connsiteX79" fmla="*/ 3479960 w 4110908"/>
              <a:gd name="connsiteY79" fmla="*/ 3387851 h 4064525"/>
              <a:gd name="connsiteX80" fmla="*/ 3487542 w 4110908"/>
              <a:gd name="connsiteY80" fmla="*/ 3480641 h 4064525"/>
              <a:gd name="connsiteX81" fmla="*/ 3394752 w 4110908"/>
              <a:gd name="connsiteY81" fmla="*/ 3488223 h 4064525"/>
              <a:gd name="connsiteX82" fmla="*/ 3387170 w 4110908"/>
              <a:gd name="connsiteY82" fmla="*/ 3395433 h 4064525"/>
              <a:gd name="connsiteX83" fmla="*/ 3432015 w 4110908"/>
              <a:gd name="connsiteY83" fmla="*/ 3372419 h 4064525"/>
              <a:gd name="connsiteX84" fmla="*/ 484022 w 4110908"/>
              <a:gd name="connsiteY84" fmla="*/ 3241742 h 4064525"/>
              <a:gd name="connsiteX85" fmla="*/ 514823 w 4110908"/>
              <a:gd name="connsiteY85" fmla="*/ 3251639 h 4064525"/>
              <a:gd name="connsiteX86" fmla="*/ 519647 w 4110908"/>
              <a:gd name="connsiteY86" fmla="*/ 3311173 h 4064525"/>
              <a:gd name="connsiteX87" fmla="*/ 460114 w 4110908"/>
              <a:gd name="connsiteY87" fmla="*/ 3315998 h 4064525"/>
              <a:gd name="connsiteX88" fmla="*/ 455289 w 4110908"/>
              <a:gd name="connsiteY88" fmla="*/ 3256464 h 4064525"/>
              <a:gd name="connsiteX89" fmla="*/ 484022 w 4110908"/>
              <a:gd name="connsiteY89" fmla="*/ 3241742 h 4064525"/>
              <a:gd name="connsiteX90" fmla="*/ 3590649 w 4110908"/>
              <a:gd name="connsiteY90" fmla="*/ 3194540 h 4064525"/>
              <a:gd name="connsiteX91" fmla="*/ 3639865 w 4110908"/>
              <a:gd name="connsiteY91" fmla="*/ 3210371 h 4064525"/>
              <a:gd name="connsiteX92" fmla="*/ 3647620 w 4110908"/>
              <a:gd name="connsiteY92" fmla="*/ 3305573 h 4064525"/>
              <a:gd name="connsiteX93" fmla="*/ 3552418 w 4110908"/>
              <a:gd name="connsiteY93" fmla="*/ 3313327 h 4064525"/>
              <a:gd name="connsiteX94" fmla="*/ 3544663 w 4110908"/>
              <a:gd name="connsiteY94" fmla="*/ 3218124 h 4064525"/>
              <a:gd name="connsiteX95" fmla="*/ 3590649 w 4110908"/>
              <a:gd name="connsiteY95" fmla="*/ 3194540 h 4064525"/>
              <a:gd name="connsiteX96" fmla="*/ 344428 w 4110908"/>
              <a:gd name="connsiteY96" fmla="*/ 3051822 h 4064525"/>
              <a:gd name="connsiteX97" fmla="*/ 373958 w 4110908"/>
              <a:gd name="connsiteY97" fmla="*/ 3061321 h 4064525"/>
              <a:gd name="connsiteX98" fmla="*/ 378610 w 4110908"/>
              <a:gd name="connsiteY98" fmla="*/ 3118442 h 4064525"/>
              <a:gd name="connsiteX99" fmla="*/ 321489 w 4110908"/>
              <a:gd name="connsiteY99" fmla="*/ 3123094 h 4064525"/>
              <a:gd name="connsiteX100" fmla="*/ 316837 w 4110908"/>
              <a:gd name="connsiteY100" fmla="*/ 3065973 h 4064525"/>
              <a:gd name="connsiteX101" fmla="*/ 344428 w 4110908"/>
              <a:gd name="connsiteY101" fmla="*/ 3051822 h 4064525"/>
              <a:gd name="connsiteX102" fmla="*/ 3727573 w 4110908"/>
              <a:gd name="connsiteY102" fmla="*/ 2999256 h 4064525"/>
              <a:gd name="connsiteX103" fmla="*/ 3778059 w 4110908"/>
              <a:gd name="connsiteY103" fmla="*/ 3015486 h 4064525"/>
              <a:gd name="connsiteX104" fmla="*/ 3785986 w 4110908"/>
              <a:gd name="connsiteY104" fmla="*/ 3113100 h 4064525"/>
              <a:gd name="connsiteX105" fmla="*/ 3688371 w 4110908"/>
              <a:gd name="connsiteY105" fmla="*/ 3121027 h 4064525"/>
              <a:gd name="connsiteX106" fmla="*/ 3680445 w 4110908"/>
              <a:gd name="connsiteY106" fmla="*/ 3023412 h 4064525"/>
              <a:gd name="connsiteX107" fmla="*/ 3727573 w 4110908"/>
              <a:gd name="connsiteY107" fmla="*/ 2999256 h 4064525"/>
              <a:gd name="connsiteX108" fmla="*/ 228699 w 4110908"/>
              <a:gd name="connsiteY108" fmla="*/ 2846654 h 4064525"/>
              <a:gd name="connsiteX109" fmla="*/ 256958 w 4110908"/>
              <a:gd name="connsiteY109" fmla="*/ 2855754 h 4064525"/>
              <a:gd name="connsiteX110" fmla="*/ 261439 w 4110908"/>
              <a:gd name="connsiteY110" fmla="*/ 2910462 h 4064525"/>
              <a:gd name="connsiteX111" fmla="*/ 206730 w 4110908"/>
              <a:gd name="connsiteY111" fmla="*/ 2914942 h 4064525"/>
              <a:gd name="connsiteX112" fmla="*/ 202249 w 4110908"/>
              <a:gd name="connsiteY112" fmla="*/ 2860234 h 4064525"/>
              <a:gd name="connsiteX113" fmla="*/ 228699 w 4110908"/>
              <a:gd name="connsiteY113" fmla="*/ 2846654 h 4064525"/>
              <a:gd name="connsiteX114" fmla="*/ 3840824 w 4110908"/>
              <a:gd name="connsiteY114" fmla="*/ 2789209 h 4064525"/>
              <a:gd name="connsiteX115" fmla="*/ 3892474 w 4110908"/>
              <a:gd name="connsiteY115" fmla="*/ 2805869 h 4064525"/>
              <a:gd name="connsiteX116" fmla="*/ 3900573 w 4110908"/>
              <a:gd name="connsiteY116" fmla="*/ 2905810 h 4064525"/>
              <a:gd name="connsiteX117" fmla="*/ 3800632 w 4110908"/>
              <a:gd name="connsiteY117" fmla="*/ 2913909 h 4064525"/>
              <a:gd name="connsiteX118" fmla="*/ 3792534 w 4110908"/>
              <a:gd name="connsiteY118" fmla="*/ 2813968 h 4064525"/>
              <a:gd name="connsiteX119" fmla="*/ 3840824 w 4110908"/>
              <a:gd name="connsiteY119" fmla="*/ 2789209 h 4064525"/>
              <a:gd name="connsiteX120" fmla="*/ 138279 w 4110908"/>
              <a:gd name="connsiteY120" fmla="*/ 2628949 h 4064525"/>
              <a:gd name="connsiteX121" fmla="*/ 165375 w 4110908"/>
              <a:gd name="connsiteY121" fmla="*/ 2637693 h 4064525"/>
              <a:gd name="connsiteX122" fmla="*/ 169597 w 4110908"/>
              <a:gd name="connsiteY122" fmla="*/ 2690076 h 4064525"/>
              <a:gd name="connsiteX123" fmla="*/ 117214 w 4110908"/>
              <a:gd name="connsiteY123" fmla="*/ 2694297 h 4064525"/>
              <a:gd name="connsiteX124" fmla="*/ 112992 w 4110908"/>
              <a:gd name="connsiteY124" fmla="*/ 2641915 h 4064525"/>
              <a:gd name="connsiteX125" fmla="*/ 138279 w 4110908"/>
              <a:gd name="connsiteY125" fmla="*/ 2628949 h 4064525"/>
              <a:gd name="connsiteX126" fmla="*/ 3928121 w 4110908"/>
              <a:gd name="connsiteY126" fmla="*/ 2567174 h 4064525"/>
              <a:gd name="connsiteX127" fmla="*/ 3981042 w 4110908"/>
              <a:gd name="connsiteY127" fmla="*/ 2584190 h 4064525"/>
              <a:gd name="connsiteX128" fmla="*/ 3989399 w 4110908"/>
              <a:gd name="connsiteY128" fmla="*/ 2686543 h 4064525"/>
              <a:gd name="connsiteX129" fmla="*/ 3887046 w 4110908"/>
              <a:gd name="connsiteY129" fmla="*/ 2694900 h 4064525"/>
              <a:gd name="connsiteX130" fmla="*/ 3878689 w 4110908"/>
              <a:gd name="connsiteY130" fmla="*/ 2592547 h 4064525"/>
              <a:gd name="connsiteX131" fmla="*/ 3928121 w 4110908"/>
              <a:gd name="connsiteY131" fmla="*/ 2567174 h 4064525"/>
              <a:gd name="connsiteX132" fmla="*/ 74503 w 4110908"/>
              <a:gd name="connsiteY132" fmla="*/ 2402359 h 4064525"/>
              <a:gd name="connsiteX133" fmla="*/ 100328 w 4110908"/>
              <a:gd name="connsiteY133" fmla="*/ 2410673 h 4064525"/>
              <a:gd name="connsiteX134" fmla="*/ 104377 w 4110908"/>
              <a:gd name="connsiteY134" fmla="*/ 2460643 h 4064525"/>
              <a:gd name="connsiteX135" fmla="*/ 54407 w 4110908"/>
              <a:gd name="connsiteY135" fmla="*/ 2464692 h 4064525"/>
              <a:gd name="connsiteX136" fmla="*/ 50358 w 4110908"/>
              <a:gd name="connsiteY136" fmla="*/ 2414722 h 4064525"/>
              <a:gd name="connsiteX137" fmla="*/ 74503 w 4110908"/>
              <a:gd name="connsiteY137" fmla="*/ 2402359 h 4064525"/>
              <a:gd name="connsiteX138" fmla="*/ 3988904 w 4110908"/>
              <a:gd name="connsiteY138" fmla="*/ 2336309 h 4064525"/>
              <a:gd name="connsiteX139" fmla="*/ 4042989 w 4110908"/>
              <a:gd name="connsiteY139" fmla="*/ 2353723 h 4064525"/>
              <a:gd name="connsiteX140" fmla="*/ 4051518 w 4110908"/>
              <a:gd name="connsiteY140" fmla="*/ 2458402 h 4064525"/>
              <a:gd name="connsiteX141" fmla="*/ 3946838 w 4110908"/>
              <a:gd name="connsiteY141" fmla="*/ 2466932 h 4064525"/>
              <a:gd name="connsiteX142" fmla="*/ 3938309 w 4110908"/>
              <a:gd name="connsiteY142" fmla="*/ 2362252 h 4064525"/>
              <a:gd name="connsiteX143" fmla="*/ 3988904 w 4110908"/>
              <a:gd name="connsiteY143" fmla="*/ 2336309 h 4064525"/>
              <a:gd name="connsiteX144" fmla="*/ 38123 w 4110908"/>
              <a:gd name="connsiteY144" fmla="*/ 2169706 h 4064525"/>
              <a:gd name="connsiteX145" fmla="*/ 62677 w 4110908"/>
              <a:gd name="connsiteY145" fmla="*/ 2177621 h 4064525"/>
              <a:gd name="connsiteX146" fmla="*/ 66554 w 4110908"/>
              <a:gd name="connsiteY146" fmla="*/ 2225179 h 4064525"/>
              <a:gd name="connsiteX147" fmla="*/ 18996 w 4110908"/>
              <a:gd name="connsiteY147" fmla="*/ 2229056 h 4064525"/>
              <a:gd name="connsiteX148" fmla="*/ 15119 w 4110908"/>
              <a:gd name="connsiteY148" fmla="*/ 2181498 h 4064525"/>
              <a:gd name="connsiteX149" fmla="*/ 38123 w 4110908"/>
              <a:gd name="connsiteY149" fmla="*/ 2169706 h 4064525"/>
              <a:gd name="connsiteX150" fmla="*/ 4021837 w 4110908"/>
              <a:gd name="connsiteY150" fmla="*/ 2099757 h 4064525"/>
              <a:gd name="connsiteX151" fmla="*/ 4077192 w 4110908"/>
              <a:gd name="connsiteY151" fmla="*/ 2117570 h 4064525"/>
              <a:gd name="connsiteX152" fmla="*/ 4085894 w 4110908"/>
              <a:gd name="connsiteY152" fmla="*/ 2224662 h 4064525"/>
              <a:gd name="connsiteX153" fmla="*/ 3978802 w 4110908"/>
              <a:gd name="connsiteY153" fmla="*/ 2233364 h 4064525"/>
              <a:gd name="connsiteX154" fmla="*/ 3970100 w 4110908"/>
              <a:gd name="connsiteY154" fmla="*/ 2126272 h 4064525"/>
              <a:gd name="connsiteX155" fmla="*/ 4021837 w 4110908"/>
              <a:gd name="connsiteY155" fmla="*/ 2099757 h 4064525"/>
              <a:gd name="connsiteX156" fmla="*/ 29464 w 4110908"/>
              <a:gd name="connsiteY156" fmla="*/ 1934296 h 4064525"/>
              <a:gd name="connsiteX157" fmla="*/ 52856 w 4110908"/>
              <a:gd name="connsiteY157" fmla="*/ 1941813 h 4064525"/>
              <a:gd name="connsiteX158" fmla="*/ 56561 w 4110908"/>
              <a:gd name="connsiteY158" fmla="*/ 1987045 h 4064525"/>
              <a:gd name="connsiteX159" fmla="*/ 11329 w 4110908"/>
              <a:gd name="connsiteY159" fmla="*/ 1990749 h 4064525"/>
              <a:gd name="connsiteX160" fmla="*/ 7624 w 4110908"/>
              <a:gd name="connsiteY160" fmla="*/ 1945518 h 4064525"/>
              <a:gd name="connsiteX161" fmla="*/ 29464 w 4110908"/>
              <a:gd name="connsiteY161" fmla="*/ 1934296 h 4064525"/>
              <a:gd name="connsiteX162" fmla="*/ 4026942 w 4110908"/>
              <a:gd name="connsiteY162" fmla="*/ 1860848 h 4064525"/>
              <a:gd name="connsiteX163" fmla="*/ 4083568 w 4110908"/>
              <a:gd name="connsiteY163" fmla="*/ 1879091 h 4064525"/>
              <a:gd name="connsiteX164" fmla="*/ 4092442 w 4110908"/>
              <a:gd name="connsiteY164" fmla="*/ 1988595 h 4064525"/>
              <a:gd name="connsiteX165" fmla="*/ 3982938 w 4110908"/>
              <a:gd name="connsiteY165" fmla="*/ 1997469 h 4064525"/>
              <a:gd name="connsiteX166" fmla="*/ 3974064 w 4110908"/>
              <a:gd name="connsiteY166" fmla="*/ 1887965 h 4064525"/>
              <a:gd name="connsiteX167" fmla="*/ 4026942 w 4110908"/>
              <a:gd name="connsiteY167" fmla="*/ 1860848 h 4064525"/>
              <a:gd name="connsiteX168" fmla="*/ 48914 w 4110908"/>
              <a:gd name="connsiteY168" fmla="*/ 1699618 h 4064525"/>
              <a:gd name="connsiteX169" fmla="*/ 71035 w 4110908"/>
              <a:gd name="connsiteY169" fmla="*/ 1706780 h 4064525"/>
              <a:gd name="connsiteX170" fmla="*/ 74481 w 4110908"/>
              <a:gd name="connsiteY170" fmla="*/ 1749599 h 4064525"/>
              <a:gd name="connsiteX171" fmla="*/ 31662 w 4110908"/>
              <a:gd name="connsiteY171" fmla="*/ 1753045 h 4064525"/>
              <a:gd name="connsiteX172" fmla="*/ 28216 w 4110908"/>
              <a:gd name="connsiteY172" fmla="*/ 1710226 h 4064525"/>
              <a:gd name="connsiteX173" fmla="*/ 48914 w 4110908"/>
              <a:gd name="connsiteY173" fmla="*/ 1699618 h 4064525"/>
              <a:gd name="connsiteX174" fmla="*/ 4004068 w 4110908"/>
              <a:gd name="connsiteY174" fmla="*/ 1623219 h 4064525"/>
              <a:gd name="connsiteX175" fmla="*/ 4061857 w 4110908"/>
              <a:gd name="connsiteY175" fmla="*/ 1641818 h 4064525"/>
              <a:gd name="connsiteX176" fmla="*/ 4070989 w 4110908"/>
              <a:gd name="connsiteY176" fmla="*/ 1753648 h 4064525"/>
              <a:gd name="connsiteX177" fmla="*/ 3959159 w 4110908"/>
              <a:gd name="connsiteY177" fmla="*/ 1762781 h 4064525"/>
              <a:gd name="connsiteX178" fmla="*/ 3950026 w 4110908"/>
              <a:gd name="connsiteY178" fmla="*/ 1650951 h 4064525"/>
              <a:gd name="connsiteX179" fmla="*/ 4004068 w 4110908"/>
              <a:gd name="connsiteY179" fmla="*/ 1623219 h 4064525"/>
              <a:gd name="connsiteX180" fmla="*/ 95998 w 4110908"/>
              <a:gd name="connsiteY180" fmla="*/ 1468806 h 4064525"/>
              <a:gd name="connsiteX181" fmla="*/ 116955 w 4110908"/>
              <a:gd name="connsiteY181" fmla="*/ 1475537 h 4064525"/>
              <a:gd name="connsiteX182" fmla="*/ 120229 w 4110908"/>
              <a:gd name="connsiteY182" fmla="*/ 1516030 h 4064525"/>
              <a:gd name="connsiteX183" fmla="*/ 79736 w 4110908"/>
              <a:gd name="connsiteY183" fmla="*/ 1519304 h 4064525"/>
              <a:gd name="connsiteX184" fmla="*/ 76462 w 4110908"/>
              <a:gd name="connsiteY184" fmla="*/ 1478811 h 4064525"/>
              <a:gd name="connsiteX185" fmla="*/ 95998 w 4110908"/>
              <a:gd name="connsiteY185" fmla="*/ 1468806 h 4064525"/>
              <a:gd name="connsiteX186" fmla="*/ 3953601 w 4110908"/>
              <a:gd name="connsiteY186" fmla="*/ 1389683 h 4064525"/>
              <a:gd name="connsiteX187" fmla="*/ 4012661 w 4110908"/>
              <a:gd name="connsiteY187" fmla="*/ 1408680 h 4064525"/>
              <a:gd name="connsiteX188" fmla="*/ 4021966 w 4110908"/>
              <a:gd name="connsiteY188" fmla="*/ 1522923 h 4064525"/>
              <a:gd name="connsiteX189" fmla="*/ 3907723 w 4110908"/>
              <a:gd name="connsiteY189" fmla="*/ 1532228 h 4064525"/>
              <a:gd name="connsiteX190" fmla="*/ 3898418 w 4110908"/>
              <a:gd name="connsiteY190" fmla="*/ 1417985 h 4064525"/>
              <a:gd name="connsiteX191" fmla="*/ 3953601 w 4110908"/>
              <a:gd name="connsiteY191" fmla="*/ 1389683 h 4064525"/>
              <a:gd name="connsiteX192" fmla="*/ 170415 w 4110908"/>
              <a:gd name="connsiteY192" fmla="*/ 1245286 h 4064525"/>
              <a:gd name="connsiteX193" fmla="*/ 190102 w 4110908"/>
              <a:gd name="connsiteY193" fmla="*/ 1251619 h 4064525"/>
              <a:gd name="connsiteX194" fmla="*/ 193203 w 4110908"/>
              <a:gd name="connsiteY194" fmla="*/ 1289700 h 4064525"/>
              <a:gd name="connsiteX195" fmla="*/ 155122 w 4110908"/>
              <a:gd name="connsiteY195" fmla="*/ 1292801 h 4064525"/>
              <a:gd name="connsiteX196" fmla="*/ 152021 w 4110908"/>
              <a:gd name="connsiteY196" fmla="*/ 1254720 h 4064525"/>
              <a:gd name="connsiteX197" fmla="*/ 170415 w 4110908"/>
              <a:gd name="connsiteY197" fmla="*/ 1245286 h 4064525"/>
              <a:gd name="connsiteX198" fmla="*/ 3876169 w 4110908"/>
              <a:gd name="connsiteY198" fmla="*/ 1163729 h 4064525"/>
              <a:gd name="connsiteX199" fmla="*/ 3936499 w 4110908"/>
              <a:gd name="connsiteY199" fmla="*/ 1183125 h 4064525"/>
              <a:gd name="connsiteX200" fmla="*/ 3945977 w 4110908"/>
              <a:gd name="connsiteY200" fmla="*/ 1299780 h 4064525"/>
              <a:gd name="connsiteX201" fmla="*/ 3829322 w 4110908"/>
              <a:gd name="connsiteY201" fmla="*/ 1309257 h 4064525"/>
              <a:gd name="connsiteX202" fmla="*/ 3819845 w 4110908"/>
              <a:gd name="connsiteY202" fmla="*/ 1192602 h 4064525"/>
              <a:gd name="connsiteX203" fmla="*/ 3876169 w 4110908"/>
              <a:gd name="connsiteY203" fmla="*/ 1163729 h 4064525"/>
              <a:gd name="connsiteX204" fmla="*/ 271196 w 4110908"/>
              <a:gd name="connsiteY204" fmla="*/ 1032276 h 4064525"/>
              <a:gd name="connsiteX205" fmla="*/ 289612 w 4110908"/>
              <a:gd name="connsiteY205" fmla="*/ 1038210 h 4064525"/>
              <a:gd name="connsiteX206" fmla="*/ 292541 w 4110908"/>
              <a:gd name="connsiteY206" fmla="*/ 1073879 h 4064525"/>
              <a:gd name="connsiteX207" fmla="*/ 256873 w 4110908"/>
              <a:gd name="connsiteY207" fmla="*/ 1076808 h 4064525"/>
              <a:gd name="connsiteX208" fmla="*/ 253943 w 4110908"/>
              <a:gd name="connsiteY208" fmla="*/ 1041140 h 4064525"/>
              <a:gd name="connsiteX209" fmla="*/ 271196 w 4110908"/>
              <a:gd name="connsiteY209" fmla="*/ 1032276 h 4064525"/>
              <a:gd name="connsiteX210" fmla="*/ 3772739 w 4110908"/>
              <a:gd name="connsiteY210" fmla="*/ 948684 h 4064525"/>
              <a:gd name="connsiteX211" fmla="*/ 3834232 w 4110908"/>
              <a:gd name="connsiteY211" fmla="*/ 968510 h 4064525"/>
              <a:gd name="connsiteX212" fmla="*/ 3843882 w 4110908"/>
              <a:gd name="connsiteY212" fmla="*/ 1087491 h 4064525"/>
              <a:gd name="connsiteX213" fmla="*/ 3724901 w 4110908"/>
              <a:gd name="connsiteY213" fmla="*/ 1097141 h 4064525"/>
              <a:gd name="connsiteX214" fmla="*/ 3715251 w 4110908"/>
              <a:gd name="connsiteY214" fmla="*/ 978160 h 4064525"/>
              <a:gd name="connsiteX215" fmla="*/ 3772739 w 4110908"/>
              <a:gd name="connsiteY215" fmla="*/ 948684 h 4064525"/>
              <a:gd name="connsiteX216" fmla="*/ 396768 w 4110908"/>
              <a:gd name="connsiteY216" fmla="*/ 832579 h 4064525"/>
              <a:gd name="connsiteX217" fmla="*/ 414021 w 4110908"/>
              <a:gd name="connsiteY217" fmla="*/ 838157 h 4064525"/>
              <a:gd name="connsiteX218" fmla="*/ 416691 w 4110908"/>
              <a:gd name="connsiteY218" fmla="*/ 871500 h 4064525"/>
              <a:gd name="connsiteX219" fmla="*/ 383349 w 4110908"/>
              <a:gd name="connsiteY219" fmla="*/ 874171 h 4064525"/>
              <a:gd name="connsiteX220" fmla="*/ 380678 w 4110908"/>
              <a:gd name="connsiteY220" fmla="*/ 840828 h 4064525"/>
              <a:gd name="connsiteX221" fmla="*/ 396768 w 4110908"/>
              <a:gd name="connsiteY221" fmla="*/ 832579 h 4064525"/>
              <a:gd name="connsiteX222" fmla="*/ 3644389 w 4110908"/>
              <a:gd name="connsiteY222" fmla="*/ 747328 h 4064525"/>
              <a:gd name="connsiteX223" fmla="*/ 3707153 w 4110908"/>
              <a:gd name="connsiteY223" fmla="*/ 767510 h 4064525"/>
              <a:gd name="connsiteX224" fmla="*/ 3717061 w 4110908"/>
              <a:gd name="connsiteY224" fmla="*/ 888903 h 4064525"/>
              <a:gd name="connsiteX225" fmla="*/ 3595667 w 4110908"/>
              <a:gd name="connsiteY225" fmla="*/ 898811 h 4064525"/>
              <a:gd name="connsiteX226" fmla="*/ 3585760 w 4110908"/>
              <a:gd name="connsiteY226" fmla="*/ 777417 h 4064525"/>
              <a:gd name="connsiteX227" fmla="*/ 3644389 w 4110908"/>
              <a:gd name="connsiteY227" fmla="*/ 747328 h 4064525"/>
              <a:gd name="connsiteX228" fmla="*/ 545193 w 4110908"/>
              <a:gd name="connsiteY228" fmla="*/ 649153 h 4064525"/>
              <a:gd name="connsiteX229" fmla="*/ 561175 w 4110908"/>
              <a:gd name="connsiteY229" fmla="*/ 654301 h 4064525"/>
              <a:gd name="connsiteX230" fmla="*/ 563673 w 4110908"/>
              <a:gd name="connsiteY230" fmla="*/ 685231 h 4064525"/>
              <a:gd name="connsiteX231" fmla="*/ 532743 w 4110908"/>
              <a:gd name="connsiteY231" fmla="*/ 687729 h 4064525"/>
              <a:gd name="connsiteX232" fmla="*/ 530245 w 4110908"/>
              <a:gd name="connsiteY232" fmla="*/ 656799 h 4064525"/>
              <a:gd name="connsiteX233" fmla="*/ 545193 w 4110908"/>
              <a:gd name="connsiteY233" fmla="*/ 649153 h 4064525"/>
              <a:gd name="connsiteX234" fmla="*/ 3512400 w 4110908"/>
              <a:gd name="connsiteY234" fmla="*/ 563383 h 4064525"/>
              <a:gd name="connsiteX235" fmla="*/ 3545336 w 4110908"/>
              <a:gd name="connsiteY235" fmla="*/ 574811 h 4064525"/>
              <a:gd name="connsiteX236" fmla="*/ 3576318 w 4110908"/>
              <a:gd name="connsiteY236" fmla="*/ 695042 h 4064525"/>
              <a:gd name="connsiteX237" fmla="*/ 3456086 w 4110908"/>
              <a:gd name="connsiteY237" fmla="*/ 726024 h 4064525"/>
              <a:gd name="connsiteX238" fmla="*/ 3425104 w 4110908"/>
              <a:gd name="connsiteY238" fmla="*/ 605792 h 4064525"/>
              <a:gd name="connsiteX239" fmla="*/ 3512400 w 4110908"/>
              <a:gd name="connsiteY239" fmla="*/ 563383 h 4064525"/>
              <a:gd name="connsiteX240" fmla="*/ 714209 w 4110908"/>
              <a:gd name="connsiteY240" fmla="*/ 484305 h 4064525"/>
              <a:gd name="connsiteX241" fmla="*/ 728920 w 4110908"/>
              <a:gd name="connsiteY241" fmla="*/ 489055 h 4064525"/>
              <a:gd name="connsiteX242" fmla="*/ 731246 w 4110908"/>
              <a:gd name="connsiteY242" fmla="*/ 517573 h 4064525"/>
              <a:gd name="connsiteX243" fmla="*/ 702729 w 4110908"/>
              <a:gd name="connsiteY243" fmla="*/ 519899 h 4064525"/>
              <a:gd name="connsiteX244" fmla="*/ 700402 w 4110908"/>
              <a:gd name="connsiteY244" fmla="*/ 491381 h 4064525"/>
              <a:gd name="connsiteX245" fmla="*/ 714209 w 4110908"/>
              <a:gd name="connsiteY245" fmla="*/ 484305 h 4064525"/>
              <a:gd name="connsiteX246" fmla="*/ 3321800 w 4110908"/>
              <a:gd name="connsiteY246" fmla="*/ 397170 h 4064525"/>
              <a:gd name="connsiteX247" fmla="*/ 3386998 w 4110908"/>
              <a:gd name="connsiteY247" fmla="*/ 418149 h 4064525"/>
              <a:gd name="connsiteX248" fmla="*/ 3397251 w 4110908"/>
              <a:gd name="connsiteY248" fmla="*/ 544281 h 4064525"/>
              <a:gd name="connsiteX249" fmla="*/ 3271119 w 4110908"/>
              <a:gd name="connsiteY249" fmla="*/ 554534 h 4064525"/>
              <a:gd name="connsiteX250" fmla="*/ 3260866 w 4110908"/>
              <a:gd name="connsiteY250" fmla="*/ 428402 h 4064525"/>
              <a:gd name="connsiteX251" fmla="*/ 3321800 w 4110908"/>
              <a:gd name="connsiteY251" fmla="*/ 397170 h 4064525"/>
              <a:gd name="connsiteX252" fmla="*/ 3140851 w 4110908"/>
              <a:gd name="connsiteY252" fmla="*/ 342330 h 4064525"/>
              <a:gd name="connsiteX253" fmla="*/ 3141024 w 4110908"/>
              <a:gd name="connsiteY253" fmla="*/ 344743 h 4064525"/>
              <a:gd name="connsiteX254" fmla="*/ 3138611 w 4110908"/>
              <a:gd name="connsiteY254" fmla="*/ 344915 h 4064525"/>
              <a:gd name="connsiteX255" fmla="*/ 3138439 w 4110908"/>
              <a:gd name="connsiteY255" fmla="*/ 342503 h 4064525"/>
              <a:gd name="connsiteX256" fmla="*/ 3140851 w 4110908"/>
              <a:gd name="connsiteY256" fmla="*/ 342330 h 4064525"/>
              <a:gd name="connsiteX257" fmla="*/ 901641 w 4110908"/>
              <a:gd name="connsiteY257" fmla="*/ 340565 h 4064525"/>
              <a:gd name="connsiteX258" fmla="*/ 915189 w 4110908"/>
              <a:gd name="connsiteY258" fmla="*/ 344915 h 4064525"/>
              <a:gd name="connsiteX259" fmla="*/ 917343 w 4110908"/>
              <a:gd name="connsiteY259" fmla="*/ 371106 h 4064525"/>
              <a:gd name="connsiteX260" fmla="*/ 891152 w 4110908"/>
              <a:gd name="connsiteY260" fmla="*/ 373261 h 4064525"/>
              <a:gd name="connsiteX261" fmla="*/ 888998 w 4110908"/>
              <a:gd name="connsiteY261" fmla="*/ 347070 h 4064525"/>
              <a:gd name="connsiteX262" fmla="*/ 901641 w 4110908"/>
              <a:gd name="connsiteY262" fmla="*/ 340565 h 4064525"/>
              <a:gd name="connsiteX263" fmla="*/ 2937006 w 4110908"/>
              <a:gd name="connsiteY263" fmla="*/ 221626 h 4064525"/>
              <a:gd name="connsiteX264" fmla="*/ 2937351 w 4110908"/>
              <a:gd name="connsiteY264" fmla="*/ 226451 h 4064525"/>
              <a:gd name="connsiteX265" fmla="*/ 2932613 w 4110908"/>
              <a:gd name="connsiteY265" fmla="*/ 226795 h 4064525"/>
              <a:gd name="connsiteX266" fmla="*/ 2932268 w 4110908"/>
              <a:gd name="connsiteY266" fmla="*/ 222057 h 4064525"/>
              <a:gd name="connsiteX267" fmla="*/ 2937006 w 4110908"/>
              <a:gd name="connsiteY267" fmla="*/ 221626 h 4064525"/>
              <a:gd name="connsiteX268" fmla="*/ 1105206 w 4110908"/>
              <a:gd name="connsiteY268" fmla="*/ 220130 h 4064525"/>
              <a:gd name="connsiteX269" fmla="*/ 1117483 w 4110908"/>
              <a:gd name="connsiteY269" fmla="*/ 224125 h 4064525"/>
              <a:gd name="connsiteX270" fmla="*/ 1119378 w 4110908"/>
              <a:gd name="connsiteY270" fmla="*/ 247904 h 4064525"/>
              <a:gd name="connsiteX271" fmla="*/ 1095599 w 4110908"/>
              <a:gd name="connsiteY271" fmla="*/ 249799 h 4064525"/>
              <a:gd name="connsiteX272" fmla="*/ 1093704 w 4110908"/>
              <a:gd name="connsiteY272" fmla="*/ 226020 h 4064525"/>
              <a:gd name="connsiteX273" fmla="*/ 1105206 w 4110908"/>
              <a:gd name="connsiteY273" fmla="*/ 220130 h 4064525"/>
              <a:gd name="connsiteX274" fmla="*/ 2720325 w 4110908"/>
              <a:gd name="connsiteY274" fmla="*/ 126252 h 4064525"/>
              <a:gd name="connsiteX275" fmla="*/ 2720928 w 4110908"/>
              <a:gd name="connsiteY275" fmla="*/ 133403 h 4064525"/>
              <a:gd name="connsiteX276" fmla="*/ 2713777 w 4110908"/>
              <a:gd name="connsiteY276" fmla="*/ 134006 h 4064525"/>
              <a:gd name="connsiteX277" fmla="*/ 2713174 w 4110908"/>
              <a:gd name="connsiteY277" fmla="*/ 126855 h 4064525"/>
              <a:gd name="connsiteX278" fmla="*/ 2720325 w 4110908"/>
              <a:gd name="connsiteY278" fmla="*/ 126252 h 4064525"/>
              <a:gd name="connsiteX279" fmla="*/ 1321672 w 4110908"/>
              <a:gd name="connsiteY279" fmla="*/ 124842 h 4064525"/>
              <a:gd name="connsiteX280" fmla="*/ 1332786 w 4110908"/>
              <a:gd name="connsiteY280" fmla="*/ 128406 h 4064525"/>
              <a:gd name="connsiteX281" fmla="*/ 1334509 w 4110908"/>
              <a:gd name="connsiteY281" fmla="*/ 149860 h 4064525"/>
              <a:gd name="connsiteX282" fmla="*/ 1313056 w 4110908"/>
              <a:gd name="connsiteY282" fmla="*/ 151583 h 4064525"/>
              <a:gd name="connsiteX283" fmla="*/ 1311333 w 4110908"/>
              <a:gd name="connsiteY283" fmla="*/ 130129 h 4064525"/>
              <a:gd name="connsiteX284" fmla="*/ 1321672 w 4110908"/>
              <a:gd name="connsiteY284" fmla="*/ 124842 h 4064525"/>
              <a:gd name="connsiteX285" fmla="*/ 2494079 w 4110908"/>
              <a:gd name="connsiteY285" fmla="*/ 57413 h 4064525"/>
              <a:gd name="connsiteX286" fmla="*/ 2494941 w 4110908"/>
              <a:gd name="connsiteY286" fmla="*/ 66891 h 4064525"/>
              <a:gd name="connsiteX287" fmla="*/ 2485378 w 4110908"/>
              <a:gd name="connsiteY287" fmla="*/ 67666 h 4064525"/>
              <a:gd name="connsiteX288" fmla="*/ 2484603 w 4110908"/>
              <a:gd name="connsiteY288" fmla="*/ 58189 h 4064525"/>
              <a:gd name="connsiteX289" fmla="*/ 2494079 w 4110908"/>
              <a:gd name="connsiteY289" fmla="*/ 57413 h 4064525"/>
              <a:gd name="connsiteX290" fmla="*/ 1548240 w 4110908"/>
              <a:gd name="connsiteY290" fmla="*/ 55884 h 4064525"/>
              <a:gd name="connsiteX291" fmla="*/ 1558083 w 4110908"/>
              <a:gd name="connsiteY291" fmla="*/ 59050 h 4064525"/>
              <a:gd name="connsiteX292" fmla="*/ 1559634 w 4110908"/>
              <a:gd name="connsiteY292" fmla="*/ 78090 h 4064525"/>
              <a:gd name="connsiteX293" fmla="*/ 1540594 w 4110908"/>
              <a:gd name="connsiteY293" fmla="*/ 79641 h 4064525"/>
              <a:gd name="connsiteX294" fmla="*/ 1539043 w 4110908"/>
              <a:gd name="connsiteY294" fmla="*/ 60601 h 4064525"/>
              <a:gd name="connsiteX295" fmla="*/ 1548240 w 4110908"/>
              <a:gd name="connsiteY295" fmla="*/ 55884 h 4064525"/>
              <a:gd name="connsiteX296" fmla="*/ 1790101 w 4110908"/>
              <a:gd name="connsiteY296" fmla="*/ 16921 h 4064525"/>
              <a:gd name="connsiteX297" fmla="*/ 1791479 w 4110908"/>
              <a:gd name="connsiteY297" fmla="*/ 33549 h 4064525"/>
              <a:gd name="connsiteX298" fmla="*/ 1774851 w 4110908"/>
              <a:gd name="connsiteY298" fmla="*/ 34927 h 4064525"/>
              <a:gd name="connsiteX299" fmla="*/ 1773473 w 4110908"/>
              <a:gd name="connsiteY299" fmla="*/ 18299 h 4064525"/>
              <a:gd name="connsiteX300" fmla="*/ 1790101 w 4110908"/>
              <a:gd name="connsiteY300" fmla="*/ 16921 h 4064525"/>
              <a:gd name="connsiteX301" fmla="*/ 2261545 w 4110908"/>
              <a:gd name="connsiteY301" fmla="*/ 15973 h 4064525"/>
              <a:gd name="connsiteX302" fmla="*/ 2262493 w 4110908"/>
              <a:gd name="connsiteY302" fmla="*/ 27862 h 4064525"/>
              <a:gd name="connsiteX303" fmla="*/ 2250604 w 4110908"/>
              <a:gd name="connsiteY303" fmla="*/ 28810 h 4064525"/>
              <a:gd name="connsiteX304" fmla="*/ 2249656 w 4110908"/>
              <a:gd name="connsiteY304" fmla="*/ 16920 h 4064525"/>
              <a:gd name="connsiteX305" fmla="*/ 2261545 w 4110908"/>
              <a:gd name="connsiteY305" fmla="*/ 15973 h 4064525"/>
              <a:gd name="connsiteX306" fmla="*/ 2025737 w 4110908"/>
              <a:gd name="connsiteY306" fmla="*/ 2447 h 4064525"/>
              <a:gd name="connsiteX307" fmla="*/ 2026857 w 4110908"/>
              <a:gd name="connsiteY307" fmla="*/ 16748 h 4064525"/>
              <a:gd name="connsiteX308" fmla="*/ 2012555 w 4110908"/>
              <a:gd name="connsiteY308" fmla="*/ 17868 h 4064525"/>
              <a:gd name="connsiteX309" fmla="*/ 2011435 w 4110908"/>
              <a:gd name="connsiteY309" fmla="*/ 3566 h 4064525"/>
              <a:gd name="connsiteX310" fmla="*/ 2025737 w 4110908"/>
              <a:gd name="connsiteY310" fmla="*/ 2447 h 406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4110908" h="4064525">
                <a:moveTo>
                  <a:pt x="1924073" y="3956652"/>
                </a:moveTo>
                <a:cubicBezTo>
                  <a:pt x="1937858" y="3955532"/>
                  <a:pt x="1952073" y="3959668"/>
                  <a:pt x="1963446" y="3969317"/>
                </a:cubicBezTo>
                <a:cubicBezTo>
                  <a:pt x="1986191" y="3988615"/>
                  <a:pt x="1989034" y="4022733"/>
                  <a:pt x="1969649" y="4045478"/>
                </a:cubicBezTo>
                <a:cubicBezTo>
                  <a:pt x="1950351" y="4068224"/>
                  <a:pt x="1916233" y="4070981"/>
                  <a:pt x="1893488" y="4051681"/>
                </a:cubicBezTo>
                <a:cubicBezTo>
                  <a:pt x="1870743" y="4032383"/>
                  <a:pt x="1867986" y="3998265"/>
                  <a:pt x="1887285" y="3975520"/>
                </a:cubicBezTo>
                <a:cubicBezTo>
                  <a:pt x="1896934" y="3964148"/>
                  <a:pt x="1910288" y="3957772"/>
                  <a:pt x="1924073" y="3956652"/>
                </a:cubicBezTo>
                <a:close/>
                <a:moveTo>
                  <a:pt x="2161109" y="3953152"/>
                </a:moveTo>
                <a:cubicBezTo>
                  <a:pt x="2175325" y="3951999"/>
                  <a:pt x="2189993" y="3956264"/>
                  <a:pt x="2201753" y="3966215"/>
                </a:cubicBezTo>
                <a:cubicBezTo>
                  <a:pt x="2225187" y="3986203"/>
                  <a:pt x="2228031" y="4021355"/>
                  <a:pt x="2208128" y="4044789"/>
                </a:cubicBezTo>
                <a:cubicBezTo>
                  <a:pt x="2188226" y="4068224"/>
                  <a:pt x="2153075" y="4071066"/>
                  <a:pt x="2129554" y="4051164"/>
                </a:cubicBezTo>
                <a:cubicBezTo>
                  <a:pt x="2106120" y="4031262"/>
                  <a:pt x="2103277" y="3996111"/>
                  <a:pt x="2123179" y="3972590"/>
                </a:cubicBezTo>
                <a:cubicBezTo>
                  <a:pt x="2133130" y="3960873"/>
                  <a:pt x="2146893" y="3954304"/>
                  <a:pt x="2161109" y="3953152"/>
                </a:cubicBezTo>
                <a:close/>
                <a:moveTo>
                  <a:pt x="1688501" y="3932151"/>
                </a:moveTo>
                <a:cubicBezTo>
                  <a:pt x="1701855" y="3931063"/>
                  <a:pt x="1715619" y="3935070"/>
                  <a:pt x="1726604" y="3944418"/>
                </a:cubicBezTo>
                <a:cubicBezTo>
                  <a:pt x="1748746" y="3963113"/>
                  <a:pt x="1751417" y="3996197"/>
                  <a:pt x="1732635" y="4018167"/>
                </a:cubicBezTo>
                <a:cubicBezTo>
                  <a:pt x="1713939" y="4040223"/>
                  <a:pt x="1680855" y="4042894"/>
                  <a:pt x="1658885" y="4024197"/>
                </a:cubicBezTo>
                <a:cubicBezTo>
                  <a:pt x="1636829" y="4005502"/>
                  <a:pt x="1634159" y="3972418"/>
                  <a:pt x="1652854" y="3950448"/>
                </a:cubicBezTo>
                <a:cubicBezTo>
                  <a:pt x="1662202" y="3939420"/>
                  <a:pt x="1675147" y="3933238"/>
                  <a:pt x="1688501" y="3932151"/>
                </a:cubicBezTo>
                <a:close/>
                <a:moveTo>
                  <a:pt x="2396357" y="3921878"/>
                </a:moveTo>
                <a:cubicBezTo>
                  <a:pt x="2411004" y="3920682"/>
                  <a:pt x="2426103" y="3925076"/>
                  <a:pt x="2438165" y="3935371"/>
                </a:cubicBezTo>
                <a:cubicBezTo>
                  <a:pt x="2462288" y="3955876"/>
                  <a:pt x="2465218" y="3992062"/>
                  <a:pt x="2444713" y="4016272"/>
                </a:cubicBezTo>
                <a:cubicBezTo>
                  <a:pt x="2424208" y="4040395"/>
                  <a:pt x="2387936" y="4043411"/>
                  <a:pt x="2363812" y="4022820"/>
                </a:cubicBezTo>
                <a:cubicBezTo>
                  <a:pt x="2339689" y="4002314"/>
                  <a:pt x="2336673" y="3966043"/>
                  <a:pt x="2357265" y="3941919"/>
                </a:cubicBezTo>
                <a:cubicBezTo>
                  <a:pt x="2367517" y="3929858"/>
                  <a:pt x="2381711" y="3923073"/>
                  <a:pt x="2396357" y="3921878"/>
                </a:cubicBezTo>
                <a:close/>
                <a:moveTo>
                  <a:pt x="1457733" y="3879865"/>
                </a:moveTo>
                <a:cubicBezTo>
                  <a:pt x="1470656" y="3878810"/>
                  <a:pt x="1483989" y="3882687"/>
                  <a:pt x="1494672" y="3891776"/>
                </a:cubicBezTo>
                <a:cubicBezTo>
                  <a:pt x="1515953" y="3909869"/>
                  <a:pt x="1518537" y="3941832"/>
                  <a:pt x="1500445" y="3963199"/>
                </a:cubicBezTo>
                <a:cubicBezTo>
                  <a:pt x="1482352" y="3984480"/>
                  <a:pt x="1450388" y="3987150"/>
                  <a:pt x="1429021" y="3968972"/>
                </a:cubicBezTo>
                <a:cubicBezTo>
                  <a:pt x="1407741" y="3950879"/>
                  <a:pt x="1405070" y="3918915"/>
                  <a:pt x="1423249" y="3897549"/>
                </a:cubicBezTo>
                <a:cubicBezTo>
                  <a:pt x="1432295" y="3886909"/>
                  <a:pt x="1444810" y="3880921"/>
                  <a:pt x="1457733" y="3879865"/>
                </a:cubicBezTo>
                <a:close/>
                <a:moveTo>
                  <a:pt x="2626328" y="3863022"/>
                </a:moveTo>
                <a:cubicBezTo>
                  <a:pt x="2641405" y="3861795"/>
                  <a:pt x="2656956" y="3866318"/>
                  <a:pt x="2669406" y="3876872"/>
                </a:cubicBezTo>
                <a:cubicBezTo>
                  <a:pt x="2694305" y="3898066"/>
                  <a:pt x="2697321" y="3935371"/>
                  <a:pt x="2676213" y="3960184"/>
                </a:cubicBezTo>
                <a:cubicBezTo>
                  <a:pt x="2655104" y="3985083"/>
                  <a:pt x="2617799" y="3988099"/>
                  <a:pt x="2592900" y="3966991"/>
                </a:cubicBezTo>
                <a:cubicBezTo>
                  <a:pt x="2568001" y="3945883"/>
                  <a:pt x="2564986" y="3908577"/>
                  <a:pt x="2586094" y="3883678"/>
                </a:cubicBezTo>
                <a:cubicBezTo>
                  <a:pt x="2596648" y="3871229"/>
                  <a:pt x="2611251" y="3864250"/>
                  <a:pt x="2626328" y="3863022"/>
                </a:cubicBezTo>
                <a:close/>
                <a:moveTo>
                  <a:pt x="1234999" y="3800602"/>
                </a:moveTo>
                <a:cubicBezTo>
                  <a:pt x="1247491" y="3799590"/>
                  <a:pt x="1260371" y="3803338"/>
                  <a:pt x="1270667" y="3812082"/>
                </a:cubicBezTo>
                <a:cubicBezTo>
                  <a:pt x="1291258" y="3829572"/>
                  <a:pt x="1293757" y="3860502"/>
                  <a:pt x="1276267" y="3881093"/>
                </a:cubicBezTo>
                <a:cubicBezTo>
                  <a:pt x="1258778" y="3901685"/>
                  <a:pt x="1227848" y="3904183"/>
                  <a:pt x="1207257" y="3886693"/>
                </a:cubicBezTo>
                <a:cubicBezTo>
                  <a:pt x="1186665" y="3869204"/>
                  <a:pt x="1184167" y="3838274"/>
                  <a:pt x="1201657" y="3817683"/>
                </a:cubicBezTo>
                <a:cubicBezTo>
                  <a:pt x="1210401" y="3807387"/>
                  <a:pt x="1222506" y="3801615"/>
                  <a:pt x="1234999" y="3800602"/>
                </a:cubicBezTo>
                <a:close/>
                <a:moveTo>
                  <a:pt x="2848051" y="3777502"/>
                </a:moveTo>
                <a:cubicBezTo>
                  <a:pt x="2863559" y="3776242"/>
                  <a:pt x="2879541" y="3780894"/>
                  <a:pt x="2892292" y="3791749"/>
                </a:cubicBezTo>
                <a:cubicBezTo>
                  <a:pt x="2917966" y="3813460"/>
                  <a:pt x="2921068" y="3851800"/>
                  <a:pt x="2899270" y="3877388"/>
                </a:cubicBezTo>
                <a:cubicBezTo>
                  <a:pt x="2877559" y="3902976"/>
                  <a:pt x="2839134" y="3906078"/>
                  <a:pt x="2813632" y="3884367"/>
                </a:cubicBezTo>
                <a:cubicBezTo>
                  <a:pt x="2788044" y="3862655"/>
                  <a:pt x="2784942" y="3824230"/>
                  <a:pt x="2806653" y="3798728"/>
                </a:cubicBezTo>
                <a:cubicBezTo>
                  <a:pt x="2817508" y="3785934"/>
                  <a:pt x="2832543" y="3778762"/>
                  <a:pt x="2848051" y="3777502"/>
                </a:cubicBezTo>
                <a:close/>
                <a:moveTo>
                  <a:pt x="1023465" y="3695374"/>
                </a:moveTo>
                <a:cubicBezTo>
                  <a:pt x="1035527" y="3694394"/>
                  <a:pt x="1047955" y="3698012"/>
                  <a:pt x="1057863" y="3706455"/>
                </a:cubicBezTo>
                <a:cubicBezTo>
                  <a:pt x="1077765" y="3723255"/>
                  <a:pt x="1080177" y="3753152"/>
                  <a:pt x="1063290" y="3773054"/>
                </a:cubicBezTo>
                <a:cubicBezTo>
                  <a:pt x="1046404" y="3792956"/>
                  <a:pt x="1016508" y="3795368"/>
                  <a:pt x="996692" y="3778482"/>
                </a:cubicBezTo>
                <a:cubicBezTo>
                  <a:pt x="976790" y="3761595"/>
                  <a:pt x="974378" y="3731699"/>
                  <a:pt x="991264" y="3711883"/>
                </a:cubicBezTo>
                <a:cubicBezTo>
                  <a:pt x="999707" y="3701932"/>
                  <a:pt x="1011403" y="3696354"/>
                  <a:pt x="1023465" y="3695374"/>
                </a:cubicBezTo>
                <a:close/>
                <a:moveTo>
                  <a:pt x="3058206" y="3666048"/>
                </a:moveTo>
                <a:cubicBezTo>
                  <a:pt x="3074145" y="3664756"/>
                  <a:pt x="3090579" y="3669537"/>
                  <a:pt x="3103718" y="3680694"/>
                </a:cubicBezTo>
                <a:cubicBezTo>
                  <a:pt x="3129995" y="3703009"/>
                  <a:pt x="3133183" y="3742468"/>
                  <a:pt x="3110869" y="3768746"/>
                </a:cubicBezTo>
                <a:cubicBezTo>
                  <a:pt x="3088554" y="3795023"/>
                  <a:pt x="3049095" y="3798211"/>
                  <a:pt x="3022817" y="3775897"/>
                </a:cubicBezTo>
                <a:cubicBezTo>
                  <a:pt x="2996540" y="3753582"/>
                  <a:pt x="2993352" y="3714123"/>
                  <a:pt x="3015666" y="3687845"/>
                </a:cubicBezTo>
                <a:cubicBezTo>
                  <a:pt x="3026823" y="3674707"/>
                  <a:pt x="3042267" y="3667341"/>
                  <a:pt x="3058206" y="3666048"/>
                </a:cubicBezTo>
                <a:close/>
                <a:moveTo>
                  <a:pt x="826039" y="3565591"/>
                </a:moveTo>
                <a:cubicBezTo>
                  <a:pt x="837670" y="3564643"/>
                  <a:pt x="849667" y="3568132"/>
                  <a:pt x="859274" y="3576274"/>
                </a:cubicBezTo>
                <a:cubicBezTo>
                  <a:pt x="878487" y="3592644"/>
                  <a:pt x="880813" y="3621419"/>
                  <a:pt x="864530" y="3640546"/>
                </a:cubicBezTo>
                <a:cubicBezTo>
                  <a:pt x="848246" y="3659759"/>
                  <a:pt x="819470" y="3662085"/>
                  <a:pt x="800257" y="3645802"/>
                </a:cubicBezTo>
                <a:cubicBezTo>
                  <a:pt x="781045" y="3629518"/>
                  <a:pt x="778718" y="3600742"/>
                  <a:pt x="795002" y="3581529"/>
                </a:cubicBezTo>
                <a:cubicBezTo>
                  <a:pt x="803143" y="3571923"/>
                  <a:pt x="814408" y="3566539"/>
                  <a:pt x="826039" y="3565591"/>
                </a:cubicBezTo>
                <a:close/>
                <a:moveTo>
                  <a:pt x="3253715" y="3530353"/>
                </a:moveTo>
                <a:cubicBezTo>
                  <a:pt x="3270085" y="3529017"/>
                  <a:pt x="3286972" y="3533928"/>
                  <a:pt x="3300498" y="3545430"/>
                </a:cubicBezTo>
                <a:cubicBezTo>
                  <a:pt x="3327465" y="3568347"/>
                  <a:pt x="3330824" y="3608841"/>
                  <a:pt x="3307821" y="3635894"/>
                </a:cubicBezTo>
                <a:cubicBezTo>
                  <a:pt x="3284904" y="3662860"/>
                  <a:pt x="3244410" y="3666220"/>
                  <a:pt x="3217357" y="3643217"/>
                </a:cubicBezTo>
                <a:cubicBezTo>
                  <a:pt x="3190390" y="3620299"/>
                  <a:pt x="3187030" y="3579806"/>
                  <a:pt x="3210034" y="3552753"/>
                </a:cubicBezTo>
                <a:cubicBezTo>
                  <a:pt x="3221492" y="3539270"/>
                  <a:pt x="3237345" y="3531688"/>
                  <a:pt x="3253715" y="3530353"/>
                </a:cubicBezTo>
                <a:close/>
                <a:moveTo>
                  <a:pt x="645521" y="3413709"/>
                </a:moveTo>
                <a:cubicBezTo>
                  <a:pt x="656722" y="3412794"/>
                  <a:pt x="668266" y="3416154"/>
                  <a:pt x="677485" y="3424037"/>
                </a:cubicBezTo>
                <a:cubicBezTo>
                  <a:pt x="695923" y="3439717"/>
                  <a:pt x="698163" y="3467459"/>
                  <a:pt x="682482" y="3485896"/>
                </a:cubicBezTo>
                <a:cubicBezTo>
                  <a:pt x="666802" y="3504334"/>
                  <a:pt x="639060" y="3506660"/>
                  <a:pt x="620623" y="3490894"/>
                </a:cubicBezTo>
                <a:cubicBezTo>
                  <a:pt x="602185" y="3475213"/>
                  <a:pt x="599859" y="3447471"/>
                  <a:pt x="615626" y="3429034"/>
                </a:cubicBezTo>
                <a:cubicBezTo>
                  <a:pt x="623466" y="3419815"/>
                  <a:pt x="634321" y="3414624"/>
                  <a:pt x="645521" y="3413709"/>
                </a:cubicBezTo>
                <a:close/>
                <a:moveTo>
                  <a:pt x="3432015" y="3372419"/>
                </a:moveTo>
                <a:cubicBezTo>
                  <a:pt x="3448815" y="3371051"/>
                  <a:pt x="3466132" y="3376091"/>
                  <a:pt x="3479960" y="3387851"/>
                </a:cubicBezTo>
                <a:cubicBezTo>
                  <a:pt x="3507702" y="3411371"/>
                  <a:pt x="3511063" y="3452899"/>
                  <a:pt x="3487542" y="3480641"/>
                </a:cubicBezTo>
                <a:cubicBezTo>
                  <a:pt x="3464021" y="3508383"/>
                  <a:pt x="3422408" y="3511743"/>
                  <a:pt x="3394752" y="3488223"/>
                </a:cubicBezTo>
                <a:cubicBezTo>
                  <a:pt x="3367010" y="3464702"/>
                  <a:pt x="3363650" y="3423089"/>
                  <a:pt x="3387170" y="3395433"/>
                </a:cubicBezTo>
                <a:cubicBezTo>
                  <a:pt x="3398931" y="3381562"/>
                  <a:pt x="3415214" y="3373787"/>
                  <a:pt x="3432015" y="3372419"/>
                </a:cubicBezTo>
                <a:close/>
                <a:moveTo>
                  <a:pt x="484022" y="3241742"/>
                </a:moveTo>
                <a:cubicBezTo>
                  <a:pt x="494791" y="3240870"/>
                  <a:pt x="505905" y="3244101"/>
                  <a:pt x="514823" y="3251639"/>
                </a:cubicBezTo>
                <a:cubicBezTo>
                  <a:pt x="532571" y="3266716"/>
                  <a:pt x="534725" y="3293339"/>
                  <a:pt x="519647" y="3311173"/>
                </a:cubicBezTo>
                <a:cubicBezTo>
                  <a:pt x="504570" y="3328921"/>
                  <a:pt x="477948" y="3331075"/>
                  <a:pt x="460114" y="3315998"/>
                </a:cubicBezTo>
                <a:cubicBezTo>
                  <a:pt x="442366" y="3300920"/>
                  <a:pt x="440212" y="3274298"/>
                  <a:pt x="455289" y="3256464"/>
                </a:cubicBezTo>
                <a:cubicBezTo>
                  <a:pt x="462827" y="3247590"/>
                  <a:pt x="473252" y="3242615"/>
                  <a:pt x="484022" y="3241742"/>
                </a:cubicBezTo>
                <a:close/>
                <a:moveTo>
                  <a:pt x="3590649" y="3194540"/>
                </a:moveTo>
                <a:cubicBezTo>
                  <a:pt x="3607880" y="3193140"/>
                  <a:pt x="3625650" y="3198309"/>
                  <a:pt x="3639865" y="3210371"/>
                </a:cubicBezTo>
                <a:cubicBezTo>
                  <a:pt x="3668297" y="3234494"/>
                  <a:pt x="3671743" y="3277141"/>
                  <a:pt x="3647620" y="3305573"/>
                </a:cubicBezTo>
                <a:cubicBezTo>
                  <a:pt x="3623496" y="3334004"/>
                  <a:pt x="3580849" y="3337450"/>
                  <a:pt x="3552418" y="3313327"/>
                </a:cubicBezTo>
                <a:cubicBezTo>
                  <a:pt x="3523986" y="3289203"/>
                  <a:pt x="3520540" y="3246556"/>
                  <a:pt x="3544663" y="3218124"/>
                </a:cubicBezTo>
                <a:cubicBezTo>
                  <a:pt x="3556725" y="3203909"/>
                  <a:pt x="3573418" y="3195940"/>
                  <a:pt x="3590649" y="3194540"/>
                </a:cubicBezTo>
                <a:close/>
                <a:moveTo>
                  <a:pt x="344428" y="3051822"/>
                </a:moveTo>
                <a:cubicBezTo>
                  <a:pt x="354767" y="3050982"/>
                  <a:pt x="365428" y="3054084"/>
                  <a:pt x="373958" y="3061321"/>
                </a:cubicBezTo>
                <a:cubicBezTo>
                  <a:pt x="391017" y="3075795"/>
                  <a:pt x="393085" y="3101383"/>
                  <a:pt x="378610" y="3118442"/>
                </a:cubicBezTo>
                <a:cubicBezTo>
                  <a:pt x="364136" y="3135501"/>
                  <a:pt x="338548" y="3137569"/>
                  <a:pt x="321489" y="3123094"/>
                </a:cubicBezTo>
                <a:cubicBezTo>
                  <a:pt x="304430" y="3108620"/>
                  <a:pt x="302363" y="3083032"/>
                  <a:pt x="316837" y="3065973"/>
                </a:cubicBezTo>
                <a:cubicBezTo>
                  <a:pt x="324074" y="3057444"/>
                  <a:pt x="334089" y="3052662"/>
                  <a:pt x="344428" y="3051822"/>
                </a:cubicBezTo>
                <a:close/>
                <a:moveTo>
                  <a:pt x="3727573" y="2999256"/>
                </a:moveTo>
                <a:cubicBezTo>
                  <a:pt x="3745234" y="2997824"/>
                  <a:pt x="3763456" y="3003123"/>
                  <a:pt x="3778059" y="3015486"/>
                </a:cubicBezTo>
                <a:cubicBezTo>
                  <a:pt x="3807180" y="3040299"/>
                  <a:pt x="3810799" y="3083979"/>
                  <a:pt x="3785986" y="3113100"/>
                </a:cubicBezTo>
                <a:cubicBezTo>
                  <a:pt x="3761259" y="3142221"/>
                  <a:pt x="3717578" y="3145753"/>
                  <a:pt x="3688371" y="3121027"/>
                </a:cubicBezTo>
                <a:cubicBezTo>
                  <a:pt x="3659250" y="3096300"/>
                  <a:pt x="3655718" y="3052619"/>
                  <a:pt x="3680445" y="3023412"/>
                </a:cubicBezTo>
                <a:cubicBezTo>
                  <a:pt x="3692809" y="3008852"/>
                  <a:pt x="3709911" y="3000689"/>
                  <a:pt x="3727573" y="2999256"/>
                </a:cubicBezTo>
                <a:close/>
                <a:moveTo>
                  <a:pt x="228699" y="2846654"/>
                </a:moveTo>
                <a:cubicBezTo>
                  <a:pt x="238607" y="2845846"/>
                  <a:pt x="248816" y="2848818"/>
                  <a:pt x="256958" y="2855754"/>
                </a:cubicBezTo>
                <a:cubicBezTo>
                  <a:pt x="273328" y="2869538"/>
                  <a:pt x="275310" y="2894093"/>
                  <a:pt x="261439" y="2910462"/>
                </a:cubicBezTo>
                <a:cubicBezTo>
                  <a:pt x="247567" y="2926832"/>
                  <a:pt x="223013" y="2928814"/>
                  <a:pt x="206730" y="2914942"/>
                </a:cubicBezTo>
                <a:cubicBezTo>
                  <a:pt x="190360" y="2901071"/>
                  <a:pt x="188378" y="2876517"/>
                  <a:pt x="202249" y="2860234"/>
                </a:cubicBezTo>
                <a:cubicBezTo>
                  <a:pt x="209184" y="2852049"/>
                  <a:pt x="218791" y="2847461"/>
                  <a:pt x="228699" y="2846654"/>
                </a:cubicBezTo>
                <a:close/>
                <a:moveTo>
                  <a:pt x="3840824" y="2789209"/>
                </a:moveTo>
                <a:cubicBezTo>
                  <a:pt x="3858917" y="2787734"/>
                  <a:pt x="3877569" y="2793161"/>
                  <a:pt x="3892474" y="2805869"/>
                </a:cubicBezTo>
                <a:cubicBezTo>
                  <a:pt x="3922284" y="2831285"/>
                  <a:pt x="3925902" y="2876000"/>
                  <a:pt x="3900573" y="2905810"/>
                </a:cubicBezTo>
                <a:cubicBezTo>
                  <a:pt x="3875243" y="2935620"/>
                  <a:pt x="3830442" y="2939325"/>
                  <a:pt x="3800632" y="2913909"/>
                </a:cubicBezTo>
                <a:cubicBezTo>
                  <a:pt x="3770822" y="2888579"/>
                  <a:pt x="3767117" y="2843778"/>
                  <a:pt x="3792534" y="2813968"/>
                </a:cubicBezTo>
                <a:cubicBezTo>
                  <a:pt x="3805199" y="2799063"/>
                  <a:pt x="3822731" y="2790685"/>
                  <a:pt x="3840824" y="2789209"/>
                </a:cubicBezTo>
                <a:close/>
                <a:moveTo>
                  <a:pt x="138279" y="2628949"/>
                </a:moveTo>
                <a:cubicBezTo>
                  <a:pt x="147756" y="2628173"/>
                  <a:pt x="157535" y="2631016"/>
                  <a:pt x="165375" y="2637693"/>
                </a:cubicBezTo>
                <a:cubicBezTo>
                  <a:pt x="180969" y="2651047"/>
                  <a:pt x="182864" y="2674482"/>
                  <a:pt x="169597" y="2690076"/>
                </a:cubicBezTo>
                <a:cubicBezTo>
                  <a:pt x="156329" y="2705670"/>
                  <a:pt x="132894" y="2707652"/>
                  <a:pt x="117214" y="2694297"/>
                </a:cubicBezTo>
                <a:cubicBezTo>
                  <a:pt x="101620" y="2681030"/>
                  <a:pt x="99638" y="2657595"/>
                  <a:pt x="112992" y="2641915"/>
                </a:cubicBezTo>
                <a:cubicBezTo>
                  <a:pt x="119626" y="2634118"/>
                  <a:pt x="128802" y="2629724"/>
                  <a:pt x="138279" y="2628949"/>
                </a:cubicBezTo>
                <a:close/>
                <a:moveTo>
                  <a:pt x="3928121" y="2567174"/>
                </a:moveTo>
                <a:cubicBezTo>
                  <a:pt x="3946645" y="2565666"/>
                  <a:pt x="3965750" y="2571224"/>
                  <a:pt x="3981042" y="2584190"/>
                </a:cubicBezTo>
                <a:cubicBezTo>
                  <a:pt x="4011713" y="2610123"/>
                  <a:pt x="4015418" y="2655957"/>
                  <a:pt x="3989399" y="2686543"/>
                </a:cubicBezTo>
                <a:cubicBezTo>
                  <a:pt x="3963466" y="2717128"/>
                  <a:pt x="3917631" y="2720833"/>
                  <a:pt x="3887046" y="2694900"/>
                </a:cubicBezTo>
                <a:cubicBezTo>
                  <a:pt x="3856460" y="2668967"/>
                  <a:pt x="3852756" y="2623132"/>
                  <a:pt x="3878689" y="2592547"/>
                </a:cubicBezTo>
                <a:cubicBezTo>
                  <a:pt x="3891656" y="2577254"/>
                  <a:pt x="3909598" y="2568682"/>
                  <a:pt x="3928121" y="2567174"/>
                </a:cubicBezTo>
                <a:close/>
                <a:moveTo>
                  <a:pt x="74503" y="2402359"/>
                </a:moveTo>
                <a:cubicBezTo>
                  <a:pt x="83549" y="2401627"/>
                  <a:pt x="92875" y="2404341"/>
                  <a:pt x="100328" y="2410673"/>
                </a:cubicBezTo>
                <a:cubicBezTo>
                  <a:pt x="115319" y="2423337"/>
                  <a:pt x="117128" y="2445652"/>
                  <a:pt x="104377" y="2460643"/>
                </a:cubicBezTo>
                <a:cubicBezTo>
                  <a:pt x="91712" y="2475548"/>
                  <a:pt x="69312" y="2477357"/>
                  <a:pt x="54407" y="2464692"/>
                </a:cubicBezTo>
                <a:cubicBezTo>
                  <a:pt x="39502" y="2452027"/>
                  <a:pt x="37693" y="2429627"/>
                  <a:pt x="50358" y="2414722"/>
                </a:cubicBezTo>
                <a:cubicBezTo>
                  <a:pt x="56690" y="2407270"/>
                  <a:pt x="65456" y="2403091"/>
                  <a:pt x="74503" y="2402359"/>
                </a:cubicBezTo>
                <a:close/>
                <a:moveTo>
                  <a:pt x="3988904" y="2336309"/>
                </a:moveTo>
                <a:cubicBezTo>
                  <a:pt x="4007859" y="2334769"/>
                  <a:pt x="4027395" y="2340455"/>
                  <a:pt x="4042989" y="2353723"/>
                </a:cubicBezTo>
                <a:cubicBezTo>
                  <a:pt x="4074263" y="2380259"/>
                  <a:pt x="4078054" y="2427128"/>
                  <a:pt x="4051518" y="2458402"/>
                </a:cubicBezTo>
                <a:cubicBezTo>
                  <a:pt x="4024982" y="2489677"/>
                  <a:pt x="3978027" y="2493468"/>
                  <a:pt x="3946838" y="2466932"/>
                </a:cubicBezTo>
                <a:cubicBezTo>
                  <a:pt x="3915564" y="2440396"/>
                  <a:pt x="3911773" y="2393441"/>
                  <a:pt x="3938309" y="2362252"/>
                </a:cubicBezTo>
                <a:cubicBezTo>
                  <a:pt x="3951577" y="2346615"/>
                  <a:pt x="3969950" y="2337849"/>
                  <a:pt x="3988904" y="2336309"/>
                </a:cubicBezTo>
                <a:close/>
                <a:moveTo>
                  <a:pt x="38123" y="2169706"/>
                </a:moveTo>
                <a:cubicBezTo>
                  <a:pt x="46738" y="2169006"/>
                  <a:pt x="55612" y="2171590"/>
                  <a:pt x="62677" y="2177621"/>
                </a:cubicBezTo>
                <a:cubicBezTo>
                  <a:pt x="76893" y="2189683"/>
                  <a:pt x="78616" y="2210964"/>
                  <a:pt x="66554" y="2225179"/>
                </a:cubicBezTo>
                <a:cubicBezTo>
                  <a:pt x="54492" y="2239395"/>
                  <a:pt x="33126" y="2241118"/>
                  <a:pt x="18996" y="2229056"/>
                </a:cubicBezTo>
                <a:cubicBezTo>
                  <a:pt x="4781" y="2216994"/>
                  <a:pt x="3057" y="2195628"/>
                  <a:pt x="15119" y="2181498"/>
                </a:cubicBezTo>
                <a:cubicBezTo>
                  <a:pt x="21150" y="2174391"/>
                  <a:pt x="29507" y="2170406"/>
                  <a:pt x="38123" y="2169706"/>
                </a:cubicBezTo>
                <a:close/>
                <a:moveTo>
                  <a:pt x="4021837" y="2099757"/>
                </a:moveTo>
                <a:cubicBezTo>
                  <a:pt x="4041222" y="2098185"/>
                  <a:pt x="4061210" y="2104001"/>
                  <a:pt x="4077192" y="2117570"/>
                </a:cubicBezTo>
                <a:cubicBezTo>
                  <a:pt x="4109156" y="2144709"/>
                  <a:pt x="4113119" y="2192612"/>
                  <a:pt x="4085894" y="2224662"/>
                </a:cubicBezTo>
                <a:cubicBezTo>
                  <a:pt x="4058754" y="2256626"/>
                  <a:pt x="4010766" y="2260503"/>
                  <a:pt x="3978802" y="2233364"/>
                </a:cubicBezTo>
                <a:cubicBezTo>
                  <a:pt x="3946838" y="2206225"/>
                  <a:pt x="3942961" y="2158236"/>
                  <a:pt x="3970100" y="2126272"/>
                </a:cubicBezTo>
                <a:cubicBezTo>
                  <a:pt x="3983670" y="2110290"/>
                  <a:pt x="4002452" y="2101330"/>
                  <a:pt x="4021837" y="2099757"/>
                </a:cubicBezTo>
                <a:close/>
                <a:moveTo>
                  <a:pt x="29464" y="1934296"/>
                </a:moveTo>
                <a:cubicBezTo>
                  <a:pt x="37649" y="1933628"/>
                  <a:pt x="46092" y="1936084"/>
                  <a:pt x="52856" y="1941813"/>
                </a:cubicBezTo>
                <a:cubicBezTo>
                  <a:pt x="66382" y="1953358"/>
                  <a:pt x="68019" y="1973604"/>
                  <a:pt x="56561" y="1987045"/>
                </a:cubicBezTo>
                <a:cubicBezTo>
                  <a:pt x="45102" y="2000571"/>
                  <a:pt x="24855" y="2002208"/>
                  <a:pt x="11329" y="1990749"/>
                </a:cubicBezTo>
                <a:cubicBezTo>
                  <a:pt x="-2198" y="1979291"/>
                  <a:pt x="-3835" y="1959044"/>
                  <a:pt x="7624" y="1945518"/>
                </a:cubicBezTo>
                <a:cubicBezTo>
                  <a:pt x="13353" y="1938755"/>
                  <a:pt x="21280" y="1934964"/>
                  <a:pt x="29464" y="1934296"/>
                </a:cubicBezTo>
                <a:close/>
                <a:moveTo>
                  <a:pt x="4026942" y="1860848"/>
                </a:moveTo>
                <a:cubicBezTo>
                  <a:pt x="4046758" y="1859232"/>
                  <a:pt x="4067199" y="1865177"/>
                  <a:pt x="4083568" y="1879091"/>
                </a:cubicBezTo>
                <a:cubicBezTo>
                  <a:pt x="4116221" y="1906919"/>
                  <a:pt x="4120184" y="1955942"/>
                  <a:pt x="4092442" y="1988595"/>
                </a:cubicBezTo>
                <a:cubicBezTo>
                  <a:pt x="4064700" y="2021248"/>
                  <a:pt x="4015677" y="2025297"/>
                  <a:pt x="3982938" y="1997469"/>
                </a:cubicBezTo>
                <a:cubicBezTo>
                  <a:pt x="3950285" y="1969727"/>
                  <a:pt x="3946235" y="1920704"/>
                  <a:pt x="3974064" y="1887965"/>
                </a:cubicBezTo>
                <a:cubicBezTo>
                  <a:pt x="3987935" y="1871639"/>
                  <a:pt x="4007126" y="1862463"/>
                  <a:pt x="4026942" y="1860848"/>
                </a:cubicBezTo>
                <a:close/>
                <a:moveTo>
                  <a:pt x="48914" y="1699618"/>
                </a:moveTo>
                <a:cubicBezTo>
                  <a:pt x="56668" y="1698983"/>
                  <a:pt x="64659" y="1701309"/>
                  <a:pt x="71035" y="1706780"/>
                </a:cubicBezTo>
                <a:cubicBezTo>
                  <a:pt x="83786" y="1717722"/>
                  <a:pt x="85337" y="1736762"/>
                  <a:pt x="74481" y="1749599"/>
                </a:cubicBezTo>
                <a:cubicBezTo>
                  <a:pt x="63626" y="1762350"/>
                  <a:pt x="44413" y="1763987"/>
                  <a:pt x="31662" y="1753045"/>
                </a:cubicBezTo>
                <a:cubicBezTo>
                  <a:pt x="18911" y="1742190"/>
                  <a:pt x="17274" y="1722977"/>
                  <a:pt x="28216" y="1710226"/>
                </a:cubicBezTo>
                <a:cubicBezTo>
                  <a:pt x="33643" y="1703851"/>
                  <a:pt x="41160" y="1700254"/>
                  <a:pt x="48914" y="1699618"/>
                </a:cubicBezTo>
                <a:close/>
                <a:moveTo>
                  <a:pt x="4004068" y="1623219"/>
                </a:moveTo>
                <a:cubicBezTo>
                  <a:pt x="4024314" y="1621572"/>
                  <a:pt x="4045186" y="1627646"/>
                  <a:pt x="4061857" y="1641818"/>
                </a:cubicBezTo>
                <a:cubicBezTo>
                  <a:pt x="4095371" y="1670163"/>
                  <a:pt x="4099420" y="1720220"/>
                  <a:pt x="4070989" y="1753648"/>
                </a:cubicBezTo>
                <a:cubicBezTo>
                  <a:pt x="4042644" y="1787077"/>
                  <a:pt x="3992501" y="1791126"/>
                  <a:pt x="3959159" y="1762781"/>
                </a:cubicBezTo>
                <a:cubicBezTo>
                  <a:pt x="3925730" y="1734435"/>
                  <a:pt x="3921681" y="1684293"/>
                  <a:pt x="3950026" y="1650951"/>
                </a:cubicBezTo>
                <a:cubicBezTo>
                  <a:pt x="3964199" y="1634237"/>
                  <a:pt x="3983821" y="1624867"/>
                  <a:pt x="4004068" y="1623219"/>
                </a:cubicBezTo>
                <a:close/>
                <a:moveTo>
                  <a:pt x="95998" y="1468806"/>
                </a:moveTo>
                <a:cubicBezTo>
                  <a:pt x="103321" y="1468214"/>
                  <a:pt x="110881" y="1470411"/>
                  <a:pt x="116955" y="1475537"/>
                </a:cubicBezTo>
                <a:cubicBezTo>
                  <a:pt x="129017" y="1485876"/>
                  <a:pt x="130482" y="1503968"/>
                  <a:pt x="120229" y="1516030"/>
                </a:cubicBezTo>
                <a:cubicBezTo>
                  <a:pt x="109977" y="1528092"/>
                  <a:pt x="91884" y="1529557"/>
                  <a:pt x="79736" y="1519304"/>
                </a:cubicBezTo>
                <a:cubicBezTo>
                  <a:pt x="67674" y="1509052"/>
                  <a:pt x="66210" y="1490959"/>
                  <a:pt x="76462" y="1478811"/>
                </a:cubicBezTo>
                <a:cubicBezTo>
                  <a:pt x="81588" y="1472780"/>
                  <a:pt x="88675" y="1469399"/>
                  <a:pt x="95998" y="1468806"/>
                </a:cubicBezTo>
                <a:close/>
                <a:moveTo>
                  <a:pt x="3953601" y="1389683"/>
                </a:moveTo>
                <a:cubicBezTo>
                  <a:pt x="3974279" y="1388003"/>
                  <a:pt x="3995602" y="1394206"/>
                  <a:pt x="4012661" y="1408680"/>
                </a:cubicBezTo>
                <a:cubicBezTo>
                  <a:pt x="4046779" y="1437715"/>
                  <a:pt x="4051000" y="1488805"/>
                  <a:pt x="4021966" y="1522923"/>
                </a:cubicBezTo>
                <a:cubicBezTo>
                  <a:pt x="3993018" y="1557041"/>
                  <a:pt x="3941841" y="1561176"/>
                  <a:pt x="3907723" y="1532228"/>
                </a:cubicBezTo>
                <a:cubicBezTo>
                  <a:pt x="3873605" y="1503279"/>
                  <a:pt x="3869470" y="1452103"/>
                  <a:pt x="3898418" y="1417985"/>
                </a:cubicBezTo>
                <a:cubicBezTo>
                  <a:pt x="3912893" y="1400927"/>
                  <a:pt x="3932924" y="1391363"/>
                  <a:pt x="3953601" y="1389683"/>
                </a:cubicBezTo>
                <a:close/>
                <a:moveTo>
                  <a:pt x="170415" y="1245286"/>
                </a:moveTo>
                <a:cubicBezTo>
                  <a:pt x="177307" y="1244726"/>
                  <a:pt x="184415" y="1246794"/>
                  <a:pt x="190102" y="1251619"/>
                </a:cubicBezTo>
                <a:cubicBezTo>
                  <a:pt x="201474" y="1261268"/>
                  <a:pt x="202939" y="1278327"/>
                  <a:pt x="193203" y="1289700"/>
                </a:cubicBezTo>
                <a:cubicBezTo>
                  <a:pt x="183554" y="1301072"/>
                  <a:pt x="166495" y="1302451"/>
                  <a:pt x="155122" y="1292801"/>
                </a:cubicBezTo>
                <a:cubicBezTo>
                  <a:pt x="143750" y="1283152"/>
                  <a:pt x="142371" y="1266093"/>
                  <a:pt x="152021" y="1254720"/>
                </a:cubicBezTo>
                <a:cubicBezTo>
                  <a:pt x="156845" y="1249034"/>
                  <a:pt x="163522" y="1245846"/>
                  <a:pt x="170415" y="1245286"/>
                </a:cubicBezTo>
                <a:close/>
                <a:moveTo>
                  <a:pt x="3876169" y="1163729"/>
                </a:moveTo>
                <a:cubicBezTo>
                  <a:pt x="3897277" y="1162017"/>
                  <a:pt x="3919053" y="1168349"/>
                  <a:pt x="3936499" y="1183125"/>
                </a:cubicBezTo>
                <a:cubicBezTo>
                  <a:pt x="3971307" y="1212762"/>
                  <a:pt x="3975528" y="1264973"/>
                  <a:pt x="3945977" y="1299780"/>
                </a:cubicBezTo>
                <a:cubicBezTo>
                  <a:pt x="3916425" y="1334587"/>
                  <a:pt x="3864215" y="1338808"/>
                  <a:pt x="3829322" y="1309257"/>
                </a:cubicBezTo>
                <a:cubicBezTo>
                  <a:pt x="3794515" y="1279705"/>
                  <a:pt x="3790293" y="1227495"/>
                  <a:pt x="3819845" y="1192602"/>
                </a:cubicBezTo>
                <a:cubicBezTo>
                  <a:pt x="3834621" y="1175199"/>
                  <a:pt x="3855061" y="1165441"/>
                  <a:pt x="3876169" y="1163729"/>
                </a:cubicBezTo>
                <a:close/>
                <a:moveTo>
                  <a:pt x="271196" y="1032276"/>
                </a:moveTo>
                <a:cubicBezTo>
                  <a:pt x="277658" y="1031749"/>
                  <a:pt x="284313" y="1033687"/>
                  <a:pt x="289612" y="1038210"/>
                </a:cubicBezTo>
                <a:cubicBezTo>
                  <a:pt x="300295" y="1047257"/>
                  <a:pt x="301674" y="1063196"/>
                  <a:pt x="292541" y="1073879"/>
                </a:cubicBezTo>
                <a:cubicBezTo>
                  <a:pt x="283495" y="1084562"/>
                  <a:pt x="267470" y="1085855"/>
                  <a:pt x="256873" y="1076808"/>
                </a:cubicBezTo>
                <a:cubicBezTo>
                  <a:pt x="246189" y="1067762"/>
                  <a:pt x="244897" y="1051737"/>
                  <a:pt x="253943" y="1041140"/>
                </a:cubicBezTo>
                <a:cubicBezTo>
                  <a:pt x="258466" y="1035798"/>
                  <a:pt x="264734" y="1032804"/>
                  <a:pt x="271196" y="1032276"/>
                </a:cubicBezTo>
                <a:close/>
                <a:moveTo>
                  <a:pt x="3772739" y="948684"/>
                </a:moveTo>
                <a:cubicBezTo>
                  <a:pt x="3794278" y="946929"/>
                  <a:pt x="3816484" y="953390"/>
                  <a:pt x="3834232" y="968510"/>
                </a:cubicBezTo>
                <a:cubicBezTo>
                  <a:pt x="3869728" y="998665"/>
                  <a:pt x="3874036" y="1051909"/>
                  <a:pt x="3843882" y="1087491"/>
                </a:cubicBezTo>
                <a:cubicBezTo>
                  <a:pt x="3813727" y="1122988"/>
                  <a:pt x="3760397" y="1127382"/>
                  <a:pt x="3724901" y="1097141"/>
                </a:cubicBezTo>
                <a:cubicBezTo>
                  <a:pt x="3689404" y="1066986"/>
                  <a:pt x="3685011" y="1013656"/>
                  <a:pt x="3715251" y="978160"/>
                </a:cubicBezTo>
                <a:cubicBezTo>
                  <a:pt x="3730329" y="960412"/>
                  <a:pt x="3751200" y="950440"/>
                  <a:pt x="3772739" y="948684"/>
                </a:cubicBezTo>
                <a:close/>
                <a:moveTo>
                  <a:pt x="396768" y="832579"/>
                </a:moveTo>
                <a:cubicBezTo>
                  <a:pt x="402799" y="832083"/>
                  <a:pt x="409024" y="833893"/>
                  <a:pt x="414021" y="838157"/>
                </a:cubicBezTo>
                <a:cubicBezTo>
                  <a:pt x="423929" y="846601"/>
                  <a:pt x="425135" y="861506"/>
                  <a:pt x="416691" y="871500"/>
                </a:cubicBezTo>
                <a:cubicBezTo>
                  <a:pt x="408248" y="881408"/>
                  <a:pt x="393343" y="882700"/>
                  <a:pt x="383349" y="874171"/>
                </a:cubicBezTo>
                <a:cubicBezTo>
                  <a:pt x="373441" y="865727"/>
                  <a:pt x="372149" y="850822"/>
                  <a:pt x="380678" y="840828"/>
                </a:cubicBezTo>
                <a:cubicBezTo>
                  <a:pt x="384900" y="835874"/>
                  <a:pt x="390737" y="833074"/>
                  <a:pt x="396768" y="832579"/>
                </a:cubicBezTo>
                <a:close/>
                <a:moveTo>
                  <a:pt x="3644389" y="747328"/>
                </a:moveTo>
                <a:cubicBezTo>
                  <a:pt x="3666359" y="745540"/>
                  <a:pt x="3689018" y="752131"/>
                  <a:pt x="3707153" y="767510"/>
                </a:cubicBezTo>
                <a:cubicBezTo>
                  <a:pt x="3743425" y="798353"/>
                  <a:pt x="3747819" y="852718"/>
                  <a:pt x="3717061" y="888903"/>
                </a:cubicBezTo>
                <a:cubicBezTo>
                  <a:pt x="3686303" y="925175"/>
                  <a:pt x="3631939" y="929569"/>
                  <a:pt x="3595667" y="898811"/>
                </a:cubicBezTo>
                <a:cubicBezTo>
                  <a:pt x="3559396" y="868053"/>
                  <a:pt x="3555002" y="813689"/>
                  <a:pt x="3585760" y="777417"/>
                </a:cubicBezTo>
                <a:cubicBezTo>
                  <a:pt x="3601139" y="759282"/>
                  <a:pt x="3622419" y="749115"/>
                  <a:pt x="3644389" y="747328"/>
                </a:cubicBezTo>
                <a:close/>
                <a:moveTo>
                  <a:pt x="545193" y="649153"/>
                </a:moveTo>
                <a:cubicBezTo>
                  <a:pt x="550793" y="648700"/>
                  <a:pt x="556565" y="650381"/>
                  <a:pt x="561175" y="654301"/>
                </a:cubicBezTo>
                <a:cubicBezTo>
                  <a:pt x="570393" y="662141"/>
                  <a:pt x="571513" y="676012"/>
                  <a:pt x="563673" y="685231"/>
                </a:cubicBezTo>
                <a:cubicBezTo>
                  <a:pt x="555833" y="694449"/>
                  <a:pt x="541962" y="695569"/>
                  <a:pt x="532743" y="687729"/>
                </a:cubicBezTo>
                <a:cubicBezTo>
                  <a:pt x="523525" y="679889"/>
                  <a:pt x="522404" y="666018"/>
                  <a:pt x="530245" y="656799"/>
                </a:cubicBezTo>
                <a:cubicBezTo>
                  <a:pt x="534165" y="652190"/>
                  <a:pt x="539593" y="649605"/>
                  <a:pt x="545193" y="649153"/>
                </a:cubicBezTo>
                <a:close/>
                <a:moveTo>
                  <a:pt x="3512400" y="563383"/>
                </a:moveTo>
                <a:cubicBezTo>
                  <a:pt x="3523703" y="564895"/>
                  <a:pt x="3534897" y="568649"/>
                  <a:pt x="3545336" y="574811"/>
                </a:cubicBezTo>
                <a:cubicBezTo>
                  <a:pt x="3587093" y="599457"/>
                  <a:pt x="3600964" y="653285"/>
                  <a:pt x="3576318" y="695042"/>
                </a:cubicBezTo>
                <a:cubicBezTo>
                  <a:pt x="3551673" y="736798"/>
                  <a:pt x="3497843" y="750670"/>
                  <a:pt x="3456086" y="726024"/>
                </a:cubicBezTo>
                <a:cubicBezTo>
                  <a:pt x="3414330" y="701378"/>
                  <a:pt x="3400459" y="647548"/>
                  <a:pt x="3425104" y="605792"/>
                </a:cubicBezTo>
                <a:cubicBezTo>
                  <a:pt x="3443589" y="574475"/>
                  <a:pt x="3478489" y="558844"/>
                  <a:pt x="3512400" y="563383"/>
                </a:cubicBezTo>
                <a:close/>
                <a:moveTo>
                  <a:pt x="714209" y="484305"/>
                </a:moveTo>
                <a:cubicBezTo>
                  <a:pt x="719378" y="483886"/>
                  <a:pt x="724698" y="485436"/>
                  <a:pt x="728920" y="489055"/>
                </a:cubicBezTo>
                <a:cubicBezTo>
                  <a:pt x="737449" y="496292"/>
                  <a:pt x="738483" y="509043"/>
                  <a:pt x="731246" y="517573"/>
                </a:cubicBezTo>
                <a:cubicBezTo>
                  <a:pt x="724009" y="526102"/>
                  <a:pt x="711172" y="527136"/>
                  <a:pt x="702729" y="519899"/>
                </a:cubicBezTo>
                <a:cubicBezTo>
                  <a:pt x="694199" y="512662"/>
                  <a:pt x="693165" y="499825"/>
                  <a:pt x="700402" y="491381"/>
                </a:cubicBezTo>
                <a:cubicBezTo>
                  <a:pt x="704020" y="487116"/>
                  <a:pt x="709039" y="484726"/>
                  <a:pt x="714209" y="484305"/>
                </a:cubicBezTo>
                <a:close/>
                <a:moveTo>
                  <a:pt x="3321800" y="397170"/>
                </a:moveTo>
                <a:cubicBezTo>
                  <a:pt x="3344631" y="395317"/>
                  <a:pt x="3368173" y="402167"/>
                  <a:pt x="3386998" y="418149"/>
                </a:cubicBezTo>
                <a:cubicBezTo>
                  <a:pt x="3424648" y="450199"/>
                  <a:pt x="3429215" y="506631"/>
                  <a:pt x="3397251" y="544281"/>
                </a:cubicBezTo>
                <a:cubicBezTo>
                  <a:pt x="3365287" y="581931"/>
                  <a:pt x="3308769" y="586498"/>
                  <a:pt x="3271119" y="554534"/>
                </a:cubicBezTo>
                <a:cubicBezTo>
                  <a:pt x="3233469" y="522570"/>
                  <a:pt x="3228903" y="466052"/>
                  <a:pt x="3260866" y="428402"/>
                </a:cubicBezTo>
                <a:cubicBezTo>
                  <a:pt x="3276848" y="409577"/>
                  <a:pt x="3298969" y="399023"/>
                  <a:pt x="3321800" y="397170"/>
                </a:cubicBezTo>
                <a:close/>
                <a:moveTo>
                  <a:pt x="3140851" y="342330"/>
                </a:moveTo>
                <a:cubicBezTo>
                  <a:pt x="3141541" y="343020"/>
                  <a:pt x="3141627" y="344053"/>
                  <a:pt x="3141024" y="344743"/>
                </a:cubicBezTo>
                <a:cubicBezTo>
                  <a:pt x="3140421" y="345432"/>
                  <a:pt x="3139387" y="345518"/>
                  <a:pt x="3138611" y="344915"/>
                </a:cubicBezTo>
                <a:cubicBezTo>
                  <a:pt x="3137922" y="344312"/>
                  <a:pt x="3137836" y="343278"/>
                  <a:pt x="3138439" y="342503"/>
                </a:cubicBezTo>
                <a:cubicBezTo>
                  <a:pt x="3139042" y="341813"/>
                  <a:pt x="3140076" y="341727"/>
                  <a:pt x="3140851" y="342330"/>
                </a:cubicBezTo>
                <a:close/>
                <a:moveTo>
                  <a:pt x="901641" y="340565"/>
                </a:moveTo>
                <a:cubicBezTo>
                  <a:pt x="906380" y="340177"/>
                  <a:pt x="911269" y="341599"/>
                  <a:pt x="915189" y="344915"/>
                </a:cubicBezTo>
                <a:cubicBezTo>
                  <a:pt x="923030" y="351549"/>
                  <a:pt x="923977" y="363266"/>
                  <a:pt x="917343" y="371106"/>
                </a:cubicBezTo>
                <a:cubicBezTo>
                  <a:pt x="910709" y="378947"/>
                  <a:pt x="898992" y="379895"/>
                  <a:pt x="891152" y="373261"/>
                </a:cubicBezTo>
                <a:cubicBezTo>
                  <a:pt x="883312" y="366627"/>
                  <a:pt x="882364" y="354910"/>
                  <a:pt x="888998" y="347070"/>
                </a:cubicBezTo>
                <a:cubicBezTo>
                  <a:pt x="892315" y="343150"/>
                  <a:pt x="896903" y="340953"/>
                  <a:pt x="901641" y="340565"/>
                </a:cubicBezTo>
                <a:close/>
                <a:moveTo>
                  <a:pt x="2937006" y="221626"/>
                </a:moveTo>
                <a:cubicBezTo>
                  <a:pt x="2938385" y="222918"/>
                  <a:pt x="2938557" y="225072"/>
                  <a:pt x="2937351" y="226451"/>
                </a:cubicBezTo>
                <a:cubicBezTo>
                  <a:pt x="2936145" y="227915"/>
                  <a:pt x="2933991" y="228088"/>
                  <a:pt x="2932613" y="226795"/>
                </a:cubicBezTo>
                <a:cubicBezTo>
                  <a:pt x="2931148" y="225589"/>
                  <a:pt x="2931062" y="223435"/>
                  <a:pt x="2932268" y="222057"/>
                </a:cubicBezTo>
                <a:cubicBezTo>
                  <a:pt x="2933474" y="220592"/>
                  <a:pt x="2935628" y="220420"/>
                  <a:pt x="2937006" y="221626"/>
                </a:cubicBezTo>
                <a:close/>
                <a:moveTo>
                  <a:pt x="1105206" y="220130"/>
                </a:moveTo>
                <a:cubicBezTo>
                  <a:pt x="1109513" y="219774"/>
                  <a:pt x="1113950" y="221067"/>
                  <a:pt x="1117483" y="224125"/>
                </a:cubicBezTo>
                <a:cubicBezTo>
                  <a:pt x="1124548" y="230156"/>
                  <a:pt x="1125409" y="240840"/>
                  <a:pt x="1119378" y="247904"/>
                </a:cubicBezTo>
                <a:cubicBezTo>
                  <a:pt x="1113347" y="254969"/>
                  <a:pt x="1102664" y="255916"/>
                  <a:pt x="1095599" y="249799"/>
                </a:cubicBezTo>
                <a:cubicBezTo>
                  <a:pt x="1088535" y="243768"/>
                  <a:pt x="1087587" y="233085"/>
                  <a:pt x="1093704" y="226020"/>
                </a:cubicBezTo>
                <a:cubicBezTo>
                  <a:pt x="1096719" y="222488"/>
                  <a:pt x="1100898" y="220485"/>
                  <a:pt x="1105206" y="220130"/>
                </a:cubicBezTo>
                <a:close/>
                <a:moveTo>
                  <a:pt x="2720325" y="126252"/>
                </a:moveTo>
                <a:cubicBezTo>
                  <a:pt x="2722479" y="128061"/>
                  <a:pt x="2722738" y="131249"/>
                  <a:pt x="2720928" y="133403"/>
                </a:cubicBezTo>
                <a:cubicBezTo>
                  <a:pt x="2719119" y="135557"/>
                  <a:pt x="2715931" y="135815"/>
                  <a:pt x="2713777" y="134006"/>
                </a:cubicBezTo>
                <a:cubicBezTo>
                  <a:pt x="2711623" y="132197"/>
                  <a:pt x="2711365" y="129009"/>
                  <a:pt x="2713174" y="126855"/>
                </a:cubicBezTo>
                <a:cubicBezTo>
                  <a:pt x="2714984" y="124701"/>
                  <a:pt x="2718171" y="124443"/>
                  <a:pt x="2720325" y="126252"/>
                </a:cubicBezTo>
                <a:close/>
                <a:moveTo>
                  <a:pt x="1321672" y="124842"/>
                </a:moveTo>
                <a:cubicBezTo>
                  <a:pt x="1325549" y="124530"/>
                  <a:pt x="1329555" y="125692"/>
                  <a:pt x="1332786" y="128406"/>
                </a:cubicBezTo>
                <a:cubicBezTo>
                  <a:pt x="1339161" y="133835"/>
                  <a:pt x="1339937" y="143483"/>
                  <a:pt x="1334509" y="149860"/>
                </a:cubicBezTo>
                <a:cubicBezTo>
                  <a:pt x="1329081" y="156234"/>
                  <a:pt x="1319518" y="157011"/>
                  <a:pt x="1313056" y="151583"/>
                </a:cubicBezTo>
                <a:cubicBezTo>
                  <a:pt x="1306681" y="146155"/>
                  <a:pt x="1305905" y="136591"/>
                  <a:pt x="1311333" y="130129"/>
                </a:cubicBezTo>
                <a:cubicBezTo>
                  <a:pt x="1314047" y="126942"/>
                  <a:pt x="1317795" y="125155"/>
                  <a:pt x="1321672" y="124842"/>
                </a:cubicBezTo>
                <a:close/>
                <a:moveTo>
                  <a:pt x="2494079" y="57413"/>
                </a:moveTo>
                <a:cubicBezTo>
                  <a:pt x="2497009" y="59826"/>
                  <a:pt x="2497353" y="64047"/>
                  <a:pt x="2494941" y="66891"/>
                </a:cubicBezTo>
                <a:cubicBezTo>
                  <a:pt x="2492529" y="69734"/>
                  <a:pt x="2488307" y="70078"/>
                  <a:pt x="2485378" y="67666"/>
                </a:cubicBezTo>
                <a:cubicBezTo>
                  <a:pt x="2482535" y="65254"/>
                  <a:pt x="2482190" y="61032"/>
                  <a:pt x="2484603" y="58189"/>
                </a:cubicBezTo>
                <a:cubicBezTo>
                  <a:pt x="2487015" y="55346"/>
                  <a:pt x="2491236" y="55001"/>
                  <a:pt x="2494079" y="57413"/>
                </a:cubicBezTo>
                <a:close/>
                <a:moveTo>
                  <a:pt x="1548240" y="55884"/>
                </a:moveTo>
                <a:cubicBezTo>
                  <a:pt x="1551686" y="55604"/>
                  <a:pt x="1555240" y="56638"/>
                  <a:pt x="1558083" y="59050"/>
                </a:cubicBezTo>
                <a:cubicBezTo>
                  <a:pt x="1563770" y="63875"/>
                  <a:pt x="1564459" y="72404"/>
                  <a:pt x="1559634" y="78090"/>
                </a:cubicBezTo>
                <a:cubicBezTo>
                  <a:pt x="1554809" y="83777"/>
                  <a:pt x="1546280" y="84466"/>
                  <a:pt x="1540594" y="79641"/>
                </a:cubicBezTo>
                <a:cubicBezTo>
                  <a:pt x="1534907" y="74816"/>
                  <a:pt x="1534218" y="66287"/>
                  <a:pt x="1539043" y="60601"/>
                </a:cubicBezTo>
                <a:cubicBezTo>
                  <a:pt x="1541455" y="57758"/>
                  <a:pt x="1544794" y="56164"/>
                  <a:pt x="1548240" y="55884"/>
                </a:cubicBezTo>
                <a:close/>
                <a:moveTo>
                  <a:pt x="1790101" y="16921"/>
                </a:moveTo>
                <a:cubicBezTo>
                  <a:pt x="1795184" y="21142"/>
                  <a:pt x="1795787" y="28638"/>
                  <a:pt x="1791479" y="33549"/>
                </a:cubicBezTo>
                <a:cubicBezTo>
                  <a:pt x="1787258" y="38546"/>
                  <a:pt x="1779762" y="39149"/>
                  <a:pt x="1774851" y="34927"/>
                </a:cubicBezTo>
                <a:cubicBezTo>
                  <a:pt x="1769854" y="30706"/>
                  <a:pt x="1769251" y="23210"/>
                  <a:pt x="1773473" y="18299"/>
                </a:cubicBezTo>
                <a:cubicBezTo>
                  <a:pt x="1777694" y="13303"/>
                  <a:pt x="1785190" y="12700"/>
                  <a:pt x="1790101" y="16921"/>
                </a:cubicBezTo>
                <a:close/>
                <a:moveTo>
                  <a:pt x="2261545" y="15973"/>
                </a:moveTo>
                <a:cubicBezTo>
                  <a:pt x="2265078" y="18988"/>
                  <a:pt x="2265508" y="24330"/>
                  <a:pt x="2262493" y="27862"/>
                </a:cubicBezTo>
                <a:cubicBezTo>
                  <a:pt x="2259478" y="31395"/>
                  <a:pt x="2254136" y="31825"/>
                  <a:pt x="2250604" y="28810"/>
                </a:cubicBezTo>
                <a:cubicBezTo>
                  <a:pt x="2247071" y="25794"/>
                  <a:pt x="2246640" y="20453"/>
                  <a:pt x="2249656" y="16920"/>
                </a:cubicBezTo>
                <a:cubicBezTo>
                  <a:pt x="2252671" y="13389"/>
                  <a:pt x="2258013" y="12957"/>
                  <a:pt x="2261545" y="15973"/>
                </a:cubicBezTo>
                <a:close/>
                <a:moveTo>
                  <a:pt x="2025737" y="2447"/>
                </a:moveTo>
                <a:cubicBezTo>
                  <a:pt x="2030045" y="6151"/>
                  <a:pt x="2030476" y="12528"/>
                  <a:pt x="2026857" y="16748"/>
                </a:cubicBezTo>
                <a:cubicBezTo>
                  <a:pt x="2023239" y="20970"/>
                  <a:pt x="2016863" y="21573"/>
                  <a:pt x="2012555" y="17868"/>
                </a:cubicBezTo>
                <a:cubicBezTo>
                  <a:pt x="2008334" y="14250"/>
                  <a:pt x="2007731" y="7875"/>
                  <a:pt x="2011435" y="3566"/>
                </a:cubicBezTo>
                <a:cubicBezTo>
                  <a:pt x="2015054" y="-655"/>
                  <a:pt x="2021429" y="-1258"/>
                  <a:pt x="2025737" y="244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13"/>
            </p:custDataLst>
          </p:nvPr>
        </p:nvSpPr>
        <p:spPr>
          <a:xfrm>
            <a:off x="8171180" y="2769870"/>
            <a:ext cx="1346200" cy="1362075"/>
          </a:xfrm>
          <a:custGeom>
            <a:avLst/>
            <a:gdLst>
              <a:gd name="connsiteX0" fmla="*/ 2216554 w 4543099"/>
              <a:gd name="connsiteY0" fmla="*/ 4496057 h 4593548"/>
              <a:gd name="connsiteX1" fmla="*/ 2267558 w 4543099"/>
              <a:gd name="connsiteY1" fmla="*/ 4542495 h 4593548"/>
              <a:gd name="connsiteX2" fmla="*/ 2221120 w 4543099"/>
              <a:gd name="connsiteY2" fmla="*/ 4593499 h 4593548"/>
              <a:gd name="connsiteX3" fmla="*/ 2170116 w 4543099"/>
              <a:gd name="connsiteY3" fmla="*/ 4547061 h 4593548"/>
              <a:gd name="connsiteX4" fmla="*/ 2216554 w 4543099"/>
              <a:gd name="connsiteY4" fmla="*/ 4496057 h 4593548"/>
              <a:gd name="connsiteX5" fmla="*/ 2479760 w 4543099"/>
              <a:gd name="connsiteY5" fmla="*/ 4481928 h 4593548"/>
              <a:gd name="connsiteX6" fmla="*/ 2532660 w 4543099"/>
              <a:gd name="connsiteY6" fmla="*/ 4530175 h 4593548"/>
              <a:gd name="connsiteX7" fmla="*/ 2484413 w 4543099"/>
              <a:gd name="connsiteY7" fmla="*/ 4583075 h 4593548"/>
              <a:gd name="connsiteX8" fmla="*/ 2431513 w 4543099"/>
              <a:gd name="connsiteY8" fmla="*/ 4534828 h 4593548"/>
              <a:gd name="connsiteX9" fmla="*/ 2479760 w 4543099"/>
              <a:gd name="connsiteY9" fmla="*/ 4481928 h 4593548"/>
              <a:gd name="connsiteX10" fmla="*/ 1953779 w 4543099"/>
              <a:gd name="connsiteY10" fmla="*/ 4479085 h 4593548"/>
              <a:gd name="connsiteX11" fmla="*/ 2002801 w 4543099"/>
              <a:gd name="connsiteY11" fmla="*/ 4523800 h 4593548"/>
              <a:gd name="connsiteX12" fmla="*/ 1958086 w 4543099"/>
              <a:gd name="connsiteY12" fmla="*/ 4572822 h 4593548"/>
              <a:gd name="connsiteX13" fmla="*/ 1909064 w 4543099"/>
              <a:gd name="connsiteY13" fmla="*/ 4528107 h 4593548"/>
              <a:gd name="connsiteX14" fmla="*/ 1953779 w 4543099"/>
              <a:gd name="connsiteY14" fmla="*/ 4479085 h 4593548"/>
              <a:gd name="connsiteX15" fmla="*/ 2739692 w 4543099"/>
              <a:gd name="connsiteY15" fmla="*/ 4437127 h 4593548"/>
              <a:gd name="connsiteX16" fmla="*/ 2794573 w 4543099"/>
              <a:gd name="connsiteY16" fmla="*/ 4487184 h 4593548"/>
              <a:gd name="connsiteX17" fmla="*/ 2744516 w 4543099"/>
              <a:gd name="connsiteY17" fmla="*/ 4542065 h 4593548"/>
              <a:gd name="connsiteX18" fmla="*/ 2689635 w 4543099"/>
              <a:gd name="connsiteY18" fmla="*/ 4492008 h 4593548"/>
              <a:gd name="connsiteX19" fmla="*/ 2739692 w 4543099"/>
              <a:gd name="connsiteY19" fmla="*/ 4437127 h 4593548"/>
              <a:gd name="connsiteX20" fmla="*/ 1695139 w 4543099"/>
              <a:gd name="connsiteY20" fmla="*/ 4431182 h 4593548"/>
              <a:gd name="connsiteX21" fmla="*/ 1742180 w 4543099"/>
              <a:gd name="connsiteY21" fmla="*/ 4474087 h 4593548"/>
              <a:gd name="connsiteX22" fmla="*/ 1699275 w 4543099"/>
              <a:gd name="connsiteY22" fmla="*/ 4521128 h 4593548"/>
              <a:gd name="connsiteX23" fmla="*/ 1652234 w 4543099"/>
              <a:gd name="connsiteY23" fmla="*/ 4478223 h 4593548"/>
              <a:gd name="connsiteX24" fmla="*/ 1695139 w 4543099"/>
              <a:gd name="connsiteY24" fmla="*/ 4431182 h 4593548"/>
              <a:gd name="connsiteX25" fmla="*/ 2992645 w 4543099"/>
              <a:gd name="connsiteY25" fmla="*/ 4361826 h 4593548"/>
              <a:gd name="connsiteX26" fmla="*/ 3049508 w 4543099"/>
              <a:gd name="connsiteY26" fmla="*/ 4413692 h 4593548"/>
              <a:gd name="connsiteX27" fmla="*/ 2997642 w 4543099"/>
              <a:gd name="connsiteY27" fmla="*/ 4470555 h 4593548"/>
              <a:gd name="connsiteX28" fmla="*/ 2940779 w 4543099"/>
              <a:gd name="connsiteY28" fmla="*/ 4418689 h 4593548"/>
              <a:gd name="connsiteX29" fmla="*/ 2992645 w 4543099"/>
              <a:gd name="connsiteY29" fmla="*/ 4361826 h 4593548"/>
              <a:gd name="connsiteX30" fmla="*/ 1444254 w 4543099"/>
              <a:gd name="connsiteY30" fmla="*/ 4352780 h 4593548"/>
              <a:gd name="connsiteX31" fmla="*/ 1489313 w 4543099"/>
              <a:gd name="connsiteY31" fmla="*/ 4393876 h 4593548"/>
              <a:gd name="connsiteX32" fmla="*/ 1448217 w 4543099"/>
              <a:gd name="connsiteY32" fmla="*/ 4438936 h 4593548"/>
              <a:gd name="connsiteX33" fmla="*/ 1403157 w 4543099"/>
              <a:gd name="connsiteY33" fmla="*/ 4397840 h 4593548"/>
              <a:gd name="connsiteX34" fmla="*/ 1444254 w 4543099"/>
              <a:gd name="connsiteY34" fmla="*/ 4352780 h 4593548"/>
              <a:gd name="connsiteX35" fmla="*/ 3235087 w 4543099"/>
              <a:gd name="connsiteY35" fmla="*/ 4256889 h 4593548"/>
              <a:gd name="connsiteX36" fmla="*/ 3293932 w 4543099"/>
              <a:gd name="connsiteY36" fmla="*/ 4310477 h 4593548"/>
              <a:gd name="connsiteX37" fmla="*/ 3240343 w 4543099"/>
              <a:gd name="connsiteY37" fmla="*/ 4369322 h 4593548"/>
              <a:gd name="connsiteX38" fmla="*/ 3181499 w 4543099"/>
              <a:gd name="connsiteY38" fmla="*/ 4315733 h 4593548"/>
              <a:gd name="connsiteX39" fmla="*/ 3235087 w 4543099"/>
              <a:gd name="connsiteY39" fmla="*/ 4256889 h 4593548"/>
              <a:gd name="connsiteX40" fmla="*/ 1204568 w 4543099"/>
              <a:gd name="connsiteY40" fmla="*/ 4245085 h 4593548"/>
              <a:gd name="connsiteX41" fmla="*/ 1247733 w 4543099"/>
              <a:gd name="connsiteY41" fmla="*/ 4284372 h 4593548"/>
              <a:gd name="connsiteX42" fmla="*/ 1208445 w 4543099"/>
              <a:gd name="connsiteY42" fmla="*/ 4327537 h 4593548"/>
              <a:gd name="connsiteX43" fmla="*/ 1165281 w 4543099"/>
              <a:gd name="connsiteY43" fmla="*/ 4288249 h 4593548"/>
              <a:gd name="connsiteX44" fmla="*/ 1204568 w 4543099"/>
              <a:gd name="connsiteY44" fmla="*/ 4245085 h 4593548"/>
              <a:gd name="connsiteX45" fmla="*/ 3463573 w 4543099"/>
              <a:gd name="connsiteY45" fmla="*/ 4123779 h 4593548"/>
              <a:gd name="connsiteX46" fmla="*/ 3524312 w 4543099"/>
              <a:gd name="connsiteY46" fmla="*/ 4179177 h 4593548"/>
              <a:gd name="connsiteX47" fmla="*/ 3468914 w 4543099"/>
              <a:gd name="connsiteY47" fmla="*/ 4239916 h 4593548"/>
              <a:gd name="connsiteX48" fmla="*/ 3408175 w 4543099"/>
              <a:gd name="connsiteY48" fmla="*/ 4184518 h 4593548"/>
              <a:gd name="connsiteX49" fmla="*/ 3463573 w 4543099"/>
              <a:gd name="connsiteY49" fmla="*/ 4123779 h 4593548"/>
              <a:gd name="connsiteX50" fmla="*/ 979701 w 4543099"/>
              <a:gd name="connsiteY50" fmla="*/ 4109735 h 4593548"/>
              <a:gd name="connsiteX51" fmla="*/ 1020884 w 4543099"/>
              <a:gd name="connsiteY51" fmla="*/ 4147299 h 4593548"/>
              <a:gd name="connsiteX52" fmla="*/ 983320 w 4543099"/>
              <a:gd name="connsiteY52" fmla="*/ 4188482 h 4593548"/>
              <a:gd name="connsiteX53" fmla="*/ 942137 w 4543099"/>
              <a:gd name="connsiteY53" fmla="*/ 4150918 h 4593548"/>
              <a:gd name="connsiteX54" fmla="*/ 979701 w 4543099"/>
              <a:gd name="connsiteY54" fmla="*/ 4109735 h 4593548"/>
              <a:gd name="connsiteX55" fmla="*/ 3677670 w 4543099"/>
              <a:gd name="connsiteY55" fmla="*/ 3964476 h 4593548"/>
              <a:gd name="connsiteX56" fmla="*/ 3737720 w 4543099"/>
              <a:gd name="connsiteY56" fmla="*/ 4024526 h 4593548"/>
              <a:gd name="connsiteX57" fmla="*/ 3677670 w 4543099"/>
              <a:gd name="connsiteY57" fmla="*/ 4084577 h 4593548"/>
              <a:gd name="connsiteX58" fmla="*/ 3617620 w 4543099"/>
              <a:gd name="connsiteY58" fmla="*/ 4024526 h 4593548"/>
              <a:gd name="connsiteX59" fmla="*/ 3677670 w 4543099"/>
              <a:gd name="connsiteY59" fmla="*/ 3964476 h 4593548"/>
              <a:gd name="connsiteX60" fmla="*/ 772497 w 4543099"/>
              <a:gd name="connsiteY60" fmla="*/ 3948968 h 4593548"/>
              <a:gd name="connsiteX61" fmla="*/ 811697 w 4543099"/>
              <a:gd name="connsiteY61" fmla="*/ 3984723 h 4593548"/>
              <a:gd name="connsiteX62" fmla="*/ 775943 w 4543099"/>
              <a:gd name="connsiteY62" fmla="*/ 4023923 h 4593548"/>
              <a:gd name="connsiteX63" fmla="*/ 736742 w 4543099"/>
              <a:gd name="connsiteY63" fmla="*/ 3988169 h 4593548"/>
              <a:gd name="connsiteX64" fmla="*/ 772497 w 4543099"/>
              <a:gd name="connsiteY64" fmla="*/ 3948968 h 4593548"/>
              <a:gd name="connsiteX65" fmla="*/ 3866179 w 4543099"/>
              <a:gd name="connsiteY65" fmla="*/ 3781482 h 4593548"/>
              <a:gd name="connsiteX66" fmla="*/ 3930882 w 4543099"/>
              <a:gd name="connsiteY66" fmla="*/ 3840498 h 4593548"/>
              <a:gd name="connsiteX67" fmla="*/ 3871865 w 4543099"/>
              <a:gd name="connsiteY67" fmla="*/ 3905201 h 4593548"/>
              <a:gd name="connsiteX68" fmla="*/ 3807162 w 4543099"/>
              <a:gd name="connsiteY68" fmla="*/ 3846185 h 4593548"/>
              <a:gd name="connsiteX69" fmla="*/ 3866179 w 4543099"/>
              <a:gd name="connsiteY69" fmla="*/ 3781482 h 4593548"/>
              <a:gd name="connsiteX70" fmla="*/ 585969 w 4543099"/>
              <a:gd name="connsiteY70" fmla="*/ 3764854 h 4593548"/>
              <a:gd name="connsiteX71" fmla="*/ 623189 w 4543099"/>
              <a:gd name="connsiteY71" fmla="*/ 3798799 h 4593548"/>
              <a:gd name="connsiteX72" fmla="*/ 589243 w 4543099"/>
              <a:gd name="connsiteY72" fmla="*/ 3836018 h 4593548"/>
              <a:gd name="connsiteX73" fmla="*/ 552024 w 4543099"/>
              <a:gd name="connsiteY73" fmla="*/ 3802073 h 4593548"/>
              <a:gd name="connsiteX74" fmla="*/ 585969 w 4543099"/>
              <a:gd name="connsiteY74" fmla="*/ 3764854 h 4593548"/>
              <a:gd name="connsiteX75" fmla="*/ 4034786 w 4543099"/>
              <a:gd name="connsiteY75" fmla="*/ 3577292 h 4593548"/>
              <a:gd name="connsiteX76" fmla="*/ 4101470 w 4543099"/>
              <a:gd name="connsiteY76" fmla="*/ 3638032 h 4593548"/>
              <a:gd name="connsiteX77" fmla="*/ 4040731 w 4543099"/>
              <a:gd name="connsiteY77" fmla="*/ 3704716 h 4593548"/>
              <a:gd name="connsiteX78" fmla="*/ 3974046 w 4543099"/>
              <a:gd name="connsiteY78" fmla="*/ 3643977 h 4593548"/>
              <a:gd name="connsiteX79" fmla="*/ 4034786 w 4543099"/>
              <a:gd name="connsiteY79" fmla="*/ 3577292 h 4593548"/>
              <a:gd name="connsiteX80" fmla="*/ 422446 w 4543099"/>
              <a:gd name="connsiteY80" fmla="*/ 3560061 h 4593548"/>
              <a:gd name="connsiteX81" fmla="*/ 457770 w 4543099"/>
              <a:gd name="connsiteY81" fmla="*/ 3592197 h 4593548"/>
              <a:gd name="connsiteX82" fmla="*/ 425634 w 4543099"/>
              <a:gd name="connsiteY82" fmla="*/ 3627521 h 4593548"/>
              <a:gd name="connsiteX83" fmla="*/ 390310 w 4543099"/>
              <a:gd name="connsiteY83" fmla="*/ 3595384 h 4593548"/>
              <a:gd name="connsiteX84" fmla="*/ 422446 w 4543099"/>
              <a:gd name="connsiteY84" fmla="*/ 3560061 h 4593548"/>
              <a:gd name="connsiteX85" fmla="*/ 4178493 w 4543099"/>
              <a:gd name="connsiteY85" fmla="*/ 3354579 h 4593548"/>
              <a:gd name="connsiteX86" fmla="*/ 4247160 w 4543099"/>
              <a:gd name="connsiteY86" fmla="*/ 3417128 h 4593548"/>
              <a:gd name="connsiteX87" fmla="*/ 4184611 w 4543099"/>
              <a:gd name="connsiteY87" fmla="*/ 3485795 h 4593548"/>
              <a:gd name="connsiteX88" fmla="*/ 4115944 w 4543099"/>
              <a:gd name="connsiteY88" fmla="*/ 3423245 h 4593548"/>
              <a:gd name="connsiteX89" fmla="*/ 4178493 w 4543099"/>
              <a:gd name="connsiteY89" fmla="*/ 3354579 h 4593548"/>
              <a:gd name="connsiteX90" fmla="*/ 284597 w 4543099"/>
              <a:gd name="connsiteY90" fmla="*/ 3337349 h 4593548"/>
              <a:gd name="connsiteX91" fmla="*/ 317939 w 4543099"/>
              <a:gd name="connsiteY91" fmla="*/ 3367761 h 4593548"/>
              <a:gd name="connsiteX92" fmla="*/ 287526 w 4543099"/>
              <a:gd name="connsiteY92" fmla="*/ 3401104 h 4593548"/>
              <a:gd name="connsiteX93" fmla="*/ 254184 w 4543099"/>
              <a:gd name="connsiteY93" fmla="*/ 3370691 h 4593548"/>
              <a:gd name="connsiteX94" fmla="*/ 284597 w 4543099"/>
              <a:gd name="connsiteY94" fmla="*/ 3337349 h 4593548"/>
              <a:gd name="connsiteX95" fmla="*/ 4295062 w 4543099"/>
              <a:gd name="connsiteY95" fmla="*/ 3116359 h 4593548"/>
              <a:gd name="connsiteX96" fmla="*/ 4365624 w 4543099"/>
              <a:gd name="connsiteY96" fmla="*/ 3180717 h 4593548"/>
              <a:gd name="connsiteX97" fmla="*/ 4301265 w 4543099"/>
              <a:gd name="connsiteY97" fmla="*/ 3251278 h 4593548"/>
              <a:gd name="connsiteX98" fmla="*/ 4230704 w 4543099"/>
              <a:gd name="connsiteY98" fmla="*/ 3186920 h 4593548"/>
              <a:gd name="connsiteX99" fmla="*/ 4295062 w 4543099"/>
              <a:gd name="connsiteY99" fmla="*/ 3116359 h 4593548"/>
              <a:gd name="connsiteX100" fmla="*/ 174404 w 4543099"/>
              <a:gd name="connsiteY100" fmla="*/ 3099903 h 4593548"/>
              <a:gd name="connsiteX101" fmla="*/ 205765 w 4543099"/>
              <a:gd name="connsiteY101" fmla="*/ 3128506 h 4593548"/>
              <a:gd name="connsiteX102" fmla="*/ 177161 w 4543099"/>
              <a:gd name="connsiteY102" fmla="*/ 3159867 h 4593548"/>
              <a:gd name="connsiteX103" fmla="*/ 145800 w 4543099"/>
              <a:gd name="connsiteY103" fmla="*/ 3131263 h 4593548"/>
              <a:gd name="connsiteX104" fmla="*/ 174404 w 4543099"/>
              <a:gd name="connsiteY104" fmla="*/ 3099903 h 4593548"/>
              <a:gd name="connsiteX105" fmla="*/ 4382682 w 4543099"/>
              <a:gd name="connsiteY105" fmla="*/ 2865990 h 4593548"/>
              <a:gd name="connsiteX106" fmla="*/ 4455225 w 4543099"/>
              <a:gd name="connsiteY106" fmla="*/ 2932157 h 4593548"/>
              <a:gd name="connsiteX107" fmla="*/ 4389058 w 4543099"/>
              <a:gd name="connsiteY107" fmla="*/ 3004701 h 4593548"/>
              <a:gd name="connsiteX108" fmla="*/ 4316515 w 4543099"/>
              <a:gd name="connsiteY108" fmla="*/ 2938533 h 4593548"/>
              <a:gd name="connsiteX109" fmla="*/ 4382682 w 4543099"/>
              <a:gd name="connsiteY109" fmla="*/ 2865990 h 4593548"/>
              <a:gd name="connsiteX110" fmla="*/ 93590 w 4543099"/>
              <a:gd name="connsiteY110" fmla="*/ 2851085 h 4593548"/>
              <a:gd name="connsiteX111" fmla="*/ 122969 w 4543099"/>
              <a:gd name="connsiteY111" fmla="*/ 2877880 h 4593548"/>
              <a:gd name="connsiteX112" fmla="*/ 96174 w 4543099"/>
              <a:gd name="connsiteY112" fmla="*/ 2907259 h 4593548"/>
              <a:gd name="connsiteX113" fmla="*/ 66795 w 4543099"/>
              <a:gd name="connsiteY113" fmla="*/ 2880465 h 4593548"/>
              <a:gd name="connsiteX114" fmla="*/ 93590 w 4543099"/>
              <a:gd name="connsiteY114" fmla="*/ 2851085 h 4593548"/>
              <a:gd name="connsiteX115" fmla="*/ 4440062 w 4543099"/>
              <a:gd name="connsiteY115" fmla="*/ 2607006 h 4593548"/>
              <a:gd name="connsiteX116" fmla="*/ 4514587 w 4543099"/>
              <a:gd name="connsiteY116" fmla="*/ 2674897 h 4593548"/>
              <a:gd name="connsiteX117" fmla="*/ 4446697 w 4543099"/>
              <a:gd name="connsiteY117" fmla="*/ 2749421 h 4593548"/>
              <a:gd name="connsiteX118" fmla="*/ 4372172 w 4543099"/>
              <a:gd name="connsiteY118" fmla="*/ 2681531 h 4593548"/>
              <a:gd name="connsiteX119" fmla="*/ 4440062 w 4543099"/>
              <a:gd name="connsiteY119" fmla="*/ 2607006 h 4593548"/>
              <a:gd name="connsiteX120" fmla="*/ 43016 w 4543099"/>
              <a:gd name="connsiteY120" fmla="*/ 2594341 h 4593548"/>
              <a:gd name="connsiteX121" fmla="*/ 70500 w 4543099"/>
              <a:gd name="connsiteY121" fmla="*/ 2619326 h 4593548"/>
              <a:gd name="connsiteX122" fmla="*/ 45515 w 4543099"/>
              <a:gd name="connsiteY122" fmla="*/ 2646810 h 4593548"/>
              <a:gd name="connsiteX123" fmla="*/ 18031 w 4543099"/>
              <a:gd name="connsiteY123" fmla="*/ 2621825 h 4593548"/>
              <a:gd name="connsiteX124" fmla="*/ 43016 w 4543099"/>
              <a:gd name="connsiteY124" fmla="*/ 2594341 h 4593548"/>
              <a:gd name="connsiteX125" fmla="*/ 4466512 w 4543099"/>
              <a:gd name="connsiteY125" fmla="*/ 2342852 h 4593548"/>
              <a:gd name="connsiteX126" fmla="*/ 4543018 w 4543099"/>
              <a:gd name="connsiteY126" fmla="*/ 2412552 h 4593548"/>
              <a:gd name="connsiteX127" fmla="*/ 4473318 w 4543099"/>
              <a:gd name="connsiteY127" fmla="*/ 2489058 h 4593548"/>
              <a:gd name="connsiteX128" fmla="*/ 4396812 w 4543099"/>
              <a:gd name="connsiteY128" fmla="*/ 2419358 h 4593548"/>
              <a:gd name="connsiteX129" fmla="*/ 4466512 w 4543099"/>
              <a:gd name="connsiteY129" fmla="*/ 2342852 h 4593548"/>
              <a:gd name="connsiteX130" fmla="*/ 23286 w 4543099"/>
              <a:gd name="connsiteY130" fmla="*/ 2333375 h 4593548"/>
              <a:gd name="connsiteX131" fmla="*/ 48788 w 4543099"/>
              <a:gd name="connsiteY131" fmla="*/ 2356637 h 4593548"/>
              <a:gd name="connsiteX132" fmla="*/ 25526 w 4543099"/>
              <a:gd name="connsiteY132" fmla="*/ 2382139 h 4593548"/>
              <a:gd name="connsiteX133" fmla="*/ 24 w 4543099"/>
              <a:gd name="connsiteY133" fmla="*/ 2358877 h 4593548"/>
              <a:gd name="connsiteX134" fmla="*/ 23286 w 4543099"/>
              <a:gd name="connsiteY134" fmla="*/ 2333375 h 4593548"/>
              <a:gd name="connsiteX135" fmla="*/ 4462032 w 4543099"/>
              <a:gd name="connsiteY135" fmla="*/ 2077492 h 4593548"/>
              <a:gd name="connsiteX136" fmla="*/ 4540433 w 4543099"/>
              <a:gd name="connsiteY136" fmla="*/ 2149001 h 4593548"/>
              <a:gd name="connsiteX137" fmla="*/ 4468924 w 4543099"/>
              <a:gd name="connsiteY137" fmla="*/ 2227403 h 4593548"/>
              <a:gd name="connsiteX138" fmla="*/ 4390522 w 4543099"/>
              <a:gd name="connsiteY138" fmla="*/ 2155894 h 4593548"/>
              <a:gd name="connsiteX139" fmla="*/ 4462032 w 4543099"/>
              <a:gd name="connsiteY139" fmla="*/ 2077492 h 4593548"/>
              <a:gd name="connsiteX140" fmla="*/ 34315 w 4543099"/>
              <a:gd name="connsiteY140" fmla="*/ 2071979 h 4593548"/>
              <a:gd name="connsiteX141" fmla="*/ 57835 w 4543099"/>
              <a:gd name="connsiteY141" fmla="*/ 2093432 h 4593548"/>
              <a:gd name="connsiteX142" fmla="*/ 36382 w 4543099"/>
              <a:gd name="connsiteY142" fmla="*/ 2116952 h 4593548"/>
              <a:gd name="connsiteX143" fmla="*/ 12862 w 4543099"/>
              <a:gd name="connsiteY143" fmla="*/ 2095499 h 4593548"/>
              <a:gd name="connsiteX144" fmla="*/ 34315 w 4543099"/>
              <a:gd name="connsiteY144" fmla="*/ 2071979 h 4593548"/>
              <a:gd name="connsiteX145" fmla="*/ 4430240 w 4543099"/>
              <a:gd name="connsiteY145" fmla="*/ 1814373 h 4593548"/>
              <a:gd name="connsiteX146" fmla="*/ 4507177 w 4543099"/>
              <a:gd name="connsiteY146" fmla="*/ 1891310 h 4593548"/>
              <a:gd name="connsiteX147" fmla="*/ 4430240 w 4543099"/>
              <a:gd name="connsiteY147" fmla="*/ 1968247 h 4593548"/>
              <a:gd name="connsiteX148" fmla="*/ 4353303 w 4543099"/>
              <a:gd name="connsiteY148" fmla="*/ 1891310 h 4593548"/>
              <a:gd name="connsiteX149" fmla="*/ 4430240 w 4543099"/>
              <a:gd name="connsiteY149" fmla="*/ 1814373 h 4593548"/>
              <a:gd name="connsiteX150" fmla="*/ 76530 w 4543099"/>
              <a:gd name="connsiteY150" fmla="*/ 1813684 h 4593548"/>
              <a:gd name="connsiteX151" fmla="*/ 98069 w 4543099"/>
              <a:gd name="connsiteY151" fmla="*/ 1833327 h 4593548"/>
              <a:gd name="connsiteX152" fmla="*/ 78426 w 4543099"/>
              <a:gd name="connsiteY152" fmla="*/ 1854866 h 4593548"/>
              <a:gd name="connsiteX153" fmla="*/ 56887 w 4543099"/>
              <a:gd name="connsiteY153" fmla="*/ 1835223 h 4593548"/>
              <a:gd name="connsiteX154" fmla="*/ 76530 w 4543099"/>
              <a:gd name="connsiteY154" fmla="*/ 1813684 h 4593548"/>
              <a:gd name="connsiteX155" fmla="*/ 149332 w 4543099"/>
              <a:gd name="connsiteY155" fmla="*/ 1562281 h 4593548"/>
              <a:gd name="connsiteX156" fmla="*/ 168975 w 4543099"/>
              <a:gd name="connsiteY156" fmla="*/ 1580115 h 4593548"/>
              <a:gd name="connsiteX157" fmla="*/ 151141 w 4543099"/>
              <a:gd name="connsiteY157" fmla="*/ 1599758 h 4593548"/>
              <a:gd name="connsiteX158" fmla="*/ 131498 w 4543099"/>
              <a:gd name="connsiteY158" fmla="*/ 1581924 h 4593548"/>
              <a:gd name="connsiteX159" fmla="*/ 149332 w 4543099"/>
              <a:gd name="connsiteY159" fmla="*/ 1562281 h 4593548"/>
              <a:gd name="connsiteX160" fmla="*/ 4360713 w 4543099"/>
              <a:gd name="connsiteY160" fmla="*/ 1557456 h 4593548"/>
              <a:gd name="connsiteX161" fmla="*/ 4443078 w 4543099"/>
              <a:gd name="connsiteY161" fmla="*/ 1632498 h 4593548"/>
              <a:gd name="connsiteX162" fmla="*/ 4368036 w 4543099"/>
              <a:gd name="connsiteY162" fmla="*/ 1714863 h 4593548"/>
              <a:gd name="connsiteX163" fmla="*/ 4285671 w 4543099"/>
              <a:gd name="connsiteY163" fmla="*/ 1639821 h 4593548"/>
              <a:gd name="connsiteX164" fmla="*/ 4360713 w 4543099"/>
              <a:gd name="connsiteY164" fmla="*/ 1557456 h 4593548"/>
              <a:gd name="connsiteX165" fmla="*/ 251771 w 4543099"/>
              <a:gd name="connsiteY165" fmla="*/ 1321303 h 4593548"/>
              <a:gd name="connsiteX166" fmla="*/ 269433 w 4543099"/>
              <a:gd name="connsiteY166" fmla="*/ 1337414 h 4593548"/>
              <a:gd name="connsiteX167" fmla="*/ 253322 w 4543099"/>
              <a:gd name="connsiteY167" fmla="*/ 1355076 h 4593548"/>
              <a:gd name="connsiteX168" fmla="*/ 235660 w 4543099"/>
              <a:gd name="connsiteY168" fmla="*/ 1338965 h 4593548"/>
              <a:gd name="connsiteX169" fmla="*/ 251771 w 4543099"/>
              <a:gd name="connsiteY169" fmla="*/ 1321303 h 4593548"/>
              <a:gd name="connsiteX170" fmla="*/ 4264735 w 4543099"/>
              <a:gd name="connsiteY170" fmla="*/ 1310103 h 4593548"/>
              <a:gd name="connsiteX171" fmla="*/ 4349082 w 4543099"/>
              <a:gd name="connsiteY171" fmla="*/ 1386953 h 4593548"/>
              <a:gd name="connsiteX172" fmla="*/ 4272231 w 4543099"/>
              <a:gd name="connsiteY172" fmla="*/ 1471300 h 4593548"/>
              <a:gd name="connsiteX173" fmla="*/ 4187885 w 4543099"/>
              <a:gd name="connsiteY173" fmla="*/ 1394449 h 4593548"/>
              <a:gd name="connsiteX174" fmla="*/ 4264735 w 4543099"/>
              <a:gd name="connsiteY174" fmla="*/ 1310103 h 4593548"/>
              <a:gd name="connsiteX175" fmla="*/ 382384 w 4543099"/>
              <a:gd name="connsiteY175" fmla="*/ 1094196 h 4593548"/>
              <a:gd name="connsiteX176" fmla="*/ 398065 w 4543099"/>
              <a:gd name="connsiteY176" fmla="*/ 1108498 h 4593548"/>
              <a:gd name="connsiteX177" fmla="*/ 383763 w 4543099"/>
              <a:gd name="connsiteY177" fmla="*/ 1124178 h 4593548"/>
              <a:gd name="connsiteX178" fmla="*/ 368082 w 4543099"/>
              <a:gd name="connsiteY178" fmla="*/ 1109876 h 4593548"/>
              <a:gd name="connsiteX179" fmla="*/ 382384 w 4543099"/>
              <a:gd name="connsiteY179" fmla="*/ 1094196 h 4593548"/>
              <a:gd name="connsiteX180" fmla="*/ 4140413 w 4543099"/>
              <a:gd name="connsiteY180" fmla="*/ 1075846 h 4593548"/>
              <a:gd name="connsiteX181" fmla="*/ 4226655 w 4543099"/>
              <a:gd name="connsiteY181" fmla="*/ 1154506 h 4593548"/>
              <a:gd name="connsiteX182" fmla="*/ 4147995 w 4543099"/>
              <a:gd name="connsiteY182" fmla="*/ 1240748 h 4593548"/>
              <a:gd name="connsiteX183" fmla="*/ 4061753 w 4543099"/>
              <a:gd name="connsiteY183" fmla="*/ 1162087 h 4593548"/>
              <a:gd name="connsiteX184" fmla="*/ 4140413 w 4543099"/>
              <a:gd name="connsiteY184" fmla="*/ 1075846 h 4593548"/>
              <a:gd name="connsiteX185" fmla="*/ 539015 w 4543099"/>
              <a:gd name="connsiteY185" fmla="*/ 884149 h 4593548"/>
              <a:gd name="connsiteX186" fmla="*/ 552713 w 4543099"/>
              <a:gd name="connsiteY186" fmla="*/ 896642 h 4593548"/>
              <a:gd name="connsiteX187" fmla="*/ 540221 w 4543099"/>
              <a:gd name="connsiteY187" fmla="*/ 910341 h 4593548"/>
              <a:gd name="connsiteX188" fmla="*/ 526522 w 4543099"/>
              <a:gd name="connsiteY188" fmla="*/ 897848 h 4593548"/>
              <a:gd name="connsiteX189" fmla="*/ 539015 w 4543099"/>
              <a:gd name="connsiteY189" fmla="*/ 884149 h 4593548"/>
              <a:gd name="connsiteX190" fmla="*/ 3989295 w 4543099"/>
              <a:gd name="connsiteY190" fmla="*/ 858044 h 4593548"/>
              <a:gd name="connsiteX191" fmla="*/ 4077519 w 4543099"/>
              <a:gd name="connsiteY191" fmla="*/ 938513 h 4593548"/>
              <a:gd name="connsiteX192" fmla="*/ 3997049 w 4543099"/>
              <a:gd name="connsiteY192" fmla="*/ 1026737 h 4593548"/>
              <a:gd name="connsiteX193" fmla="*/ 3908826 w 4543099"/>
              <a:gd name="connsiteY193" fmla="*/ 946267 h 4593548"/>
              <a:gd name="connsiteX194" fmla="*/ 3989295 w 4543099"/>
              <a:gd name="connsiteY194" fmla="*/ 858044 h 4593548"/>
              <a:gd name="connsiteX195" fmla="*/ 719425 w 4543099"/>
              <a:gd name="connsiteY195" fmla="*/ 693916 h 4593548"/>
              <a:gd name="connsiteX196" fmla="*/ 731229 w 4543099"/>
              <a:gd name="connsiteY196" fmla="*/ 704600 h 4593548"/>
              <a:gd name="connsiteX197" fmla="*/ 720545 w 4543099"/>
              <a:gd name="connsiteY197" fmla="*/ 716403 h 4593548"/>
              <a:gd name="connsiteX198" fmla="*/ 708742 w 4543099"/>
              <a:gd name="connsiteY198" fmla="*/ 705720 h 4593548"/>
              <a:gd name="connsiteX199" fmla="*/ 719425 w 4543099"/>
              <a:gd name="connsiteY199" fmla="*/ 693916 h 4593548"/>
              <a:gd name="connsiteX200" fmla="*/ 3813710 w 4543099"/>
              <a:gd name="connsiteY200" fmla="*/ 659541 h 4593548"/>
              <a:gd name="connsiteX201" fmla="*/ 3903915 w 4543099"/>
              <a:gd name="connsiteY201" fmla="*/ 741734 h 4593548"/>
              <a:gd name="connsiteX202" fmla="*/ 3821722 w 4543099"/>
              <a:gd name="connsiteY202" fmla="*/ 831939 h 4593548"/>
              <a:gd name="connsiteX203" fmla="*/ 3731517 w 4543099"/>
              <a:gd name="connsiteY203" fmla="*/ 749746 h 4593548"/>
              <a:gd name="connsiteX204" fmla="*/ 3813710 w 4543099"/>
              <a:gd name="connsiteY204" fmla="*/ 659541 h 4593548"/>
              <a:gd name="connsiteX205" fmla="*/ 921288 w 4543099"/>
              <a:gd name="connsiteY205" fmla="*/ 526172 h 4593548"/>
              <a:gd name="connsiteX206" fmla="*/ 931110 w 4543099"/>
              <a:gd name="connsiteY206" fmla="*/ 535132 h 4593548"/>
              <a:gd name="connsiteX207" fmla="*/ 922149 w 4543099"/>
              <a:gd name="connsiteY207" fmla="*/ 544953 h 4593548"/>
              <a:gd name="connsiteX208" fmla="*/ 912328 w 4543099"/>
              <a:gd name="connsiteY208" fmla="*/ 535993 h 4593548"/>
              <a:gd name="connsiteX209" fmla="*/ 921288 w 4543099"/>
              <a:gd name="connsiteY209" fmla="*/ 526172 h 4593548"/>
              <a:gd name="connsiteX210" fmla="*/ 3616327 w 4543099"/>
              <a:gd name="connsiteY210" fmla="*/ 483008 h 4593548"/>
              <a:gd name="connsiteX211" fmla="*/ 3708514 w 4543099"/>
              <a:gd name="connsiteY211" fmla="*/ 567010 h 4593548"/>
              <a:gd name="connsiteX212" fmla="*/ 3624512 w 4543099"/>
              <a:gd name="connsiteY212" fmla="*/ 659197 h 4593548"/>
              <a:gd name="connsiteX213" fmla="*/ 3532325 w 4543099"/>
              <a:gd name="connsiteY213" fmla="*/ 575195 h 4593548"/>
              <a:gd name="connsiteX214" fmla="*/ 3616327 w 4543099"/>
              <a:gd name="connsiteY214" fmla="*/ 483008 h 4593548"/>
              <a:gd name="connsiteX215" fmla="*/ 1141760 w 4543099"/>
              <a:gd name="connsiteY215" fmla="*/ 383584 h 4593548"/>
              <a:gd name="connsiteX216" fmla="*/ 1149601 w 4543099"/>
              <a:gd name="connsiteY216" fmla="*/ 390735 h 4593548"/>
              <a:gd name="connsiteX217" fmla="*/ 1142450 w 4543099"/>
              <a:gd name="connsiteY217" fmla="*/ 398575 h 4593548"/>
              <a:gd name="connsiteX218" fmla="*/ 1134610 w 4543099"/>
              <a:gd name="connsiteY218" fmla="*/ 391424 h 4593548"/>
              <a:gd name="connsiteX219" fmla="*/ 1141760 w 4543099"/>
              <a:gd name="connsiteY219" fmla="*/ 383584 h 4593548"/>
              <a:gd name="connsiteX220" fmla="*/ 3399731 w 4543099"/>
              <a:gd name="connsiteY220" fmla="*/ 330857 h 4593548"/>
              <a:gd name="connsiteX221" fmla="*/ 3493814 w 4543099"/>
              <a:gd name="connsiteY221" fmla="*/ 416668 h 4593548"/>
              <a:gd name="connsiteX222" fmla="*/ 3408002 w 4543099"/>
              <a:gd name="connsiteY222" fmla="*/ 510750 h 4593548"/>
              <a:gd name="connsiteX223" fmla="*/ 3313920 w 4543099"/>
              <a:gd name="connsiteY223" fmla="*/ 424939 h 4593548"/>
              <a:gd name="connsiteX224" fmla="*/ 3399731 w 4543099"/>
              <a:gd name="connsiteY224" fmla="*/ 330857 h 4593548"/>
              <a:gd name="connsiteX225" fmla="*/ 1377741 w 4543099"/>
              <a:gd name="connsiteY225" fmla="*/ 268135 h 4593548"/>
              <a:gd name="connsiteX226" fmla="*/ 1383600 w 4543099"/>
              <a:gd name="connsiteY226" fmla="*/ 273477 h 4593548"/>
              <a:gd name="connsiteX227" fmla="*/ 1378258 w 4543099"/>
              <a:gd name="connsiteY227" fmla="*/ 279335 h 4593548"/>
              <a:gd name="connsiteX228" fmla="*/ 1372400 w 4543099"/>
              <a:gd name="connsiteY228" fmla="*/ 273994 h 4593548"/>
              <a:gd name="connsiteX229" fmla="*/ 1377741 w 4543099"/>
              <a:gd name="connsiteY229" fmla="*/ 268135 h 4593548"/>
              <a:gd name="connsiteX230" fmla="*/ 3166852 w 4543099"/>
              <a:gd name="connsiteY230" fmla="*/ 205414 h 4593548"/>
              <a:gd name="connsiteX231" fmla="*/ 3262915 w 4543099"/>
              <a:gd name="connsiteY231" fmla="*/ 293035 h 4593548"/>
              <a:gd name="connsiteX232" fmla="*/ 3175295 w 4543099"/>
              <a:gd name="connsiteY232" fmla="*/ 389099 h 4593548"/>
              <a:gd name="connsiteX233" fmla="*/ 3079231 w 4543099"/>
              <a:gd name="connsiteY233" fmla="*/ 301478 h 4593548"/>
              <a:gd name="connsiteX234" fmla="*/ 3166852 w 4543099"/>
              <a:gd name="connsiteY234" fmla="*/ 205414 h 4593548"/>
              <a:gd name="connsiteX235" fmla="*/ 1626043 w 4543099"/>
              <a:gd name="connsiteY235" fmla="*/ 181548 h 4593548"/>
              <a:gd name="connsiteX236" fmla="*/ 1630006 w 4543099"/>
              <a:gd name="connsiteY236" fmla="*/ 185081 h 4593548"/>
              <a:gd name="connsiteX237" fmla="*/ 1626474 w 4543099"/>
              <a:gd name="connsiteY237" fmla="*/ 189044 h 4593548"/>
              <a:gd name="connsiteX238" fmla="*/ 1622510 w 4543099"/>
              <a:gd name="connsiteY238" fmla="*/ 185512 h 4593548"/>
              <a:gd name="connsiteX239" fmla="*/ 1626043 w 4543099"/>
              <a:gd name="connsiteY239" fmla="*/ 181548 h 4593548"/>
              <a:gd name="connsiteX240" fmla="*/ 1883131 w 4543099"/>
              <a:gd name="connsiteY240" fmla="*/ 125116 h 4593548"/>
              <a:gd name="connsiteX241" fmla="*/ 1885113 w 4543099"/>
              <a:gd name="connsiteY241" fmla="*/ 126925 h 4593548"/>
              <a:gd name="connsiteX242" fmla="*/ 1883304 w 4543099"/>
              <a:gd name="connsiteY242" fmla="*/ 128907 h 4593548"/>
              <a:gd name="connsiteX243" fmla="*/ 1881322 w 4543099"/>
              <a:gd name="connsiteY243" fmla="*/ 127098 h 4593548"/>
              <a:gd name="connsiteX244" fmla="*/ 1883131 w 4543099"/>
              <a:gd name="connsiteY244" fmla="*/ 125116 h 4593548"/>
              <a:gd name="connsiteX245" fmla="*/ 2921050 w 4543099"/>
              <a:gd name="connsiteY245" fmla="*/ 108489 h 4593548"/>
              <a:gd name="connsiteX246" fmla="*/ 3019095 w 4543099"/>
              <a:gd name="connsiteY246" fmla="*/ 197832 h 4593548"/>
              <a:gd name="connsiteX247" fmla="*/ 2929752 w 4543099"/>
              <a:gd name="connsiteY247" fmla="*/ 295878 h 4593548"/>
              <a:gd name="connsiteX248" fmla="*/ 2831706 w 4543099"/>
              <a:gd name="connsiteY248" fmla="*/ 206534 h 4593548"/>
              <a:gd name="connsiteX249" fmla="*/ 2921050 w 4543099"/>
              <a:gd name="connsiteY249" fmla="*/ 108489 h 4593548"/>
              <a:gd name="connsiteX250" fmla="*/ 2669992 w 4543099"/>
              <a:gd name="connsiteY250" fmla="*/ 41288 h 4593548"/>
              <a:gd name="connsiteX251" fmla="*/ 2765711 w 4543099"/>
              <a:gd name="connsiteY251" fmla="*/ 137007 h 4593548"/>
              <a:gd name="connsiteX252" fmla="*/ 2669992 w 4543099"/>
              <a:gd name="connsiteY252" fmla="*/ 232726 h 4593548"/>
              <a:gd name="connsiteX253" fmla="*/ 2574273 w 4543099"/>
              <a:gd name="connsiteY253" fmla="*/ 137007 h 4593548"/>
              <a:gd name="connsiteX254" fmla="*/ 2669992 w 4543099"/>
              <a:gd name="connsiteY254" fmla="*/ 41288 h 4593548"/>
              <a:gd name="connsiteX255" fmla="*/ 2404287 w 4543099"/>
              <a:gd name="connsiteY255" fmla="*/ 5275 h 4593548"/>
              <a:gd name="connsiteX256" fmla="*/ 2506209 w 4543099"/>
              <a:gd name="connsiteY256" fmla="*/ 98237 h 4593548"/>
              <a:gd name="connsiteX257" fmla="*/ 2413247 w 4543099"/>
              <a:gd name="connsiteY257" fmla="*/ 200159 h 4593548"/>
              <a:gd name="connsiteX258" fmla="*/ 2311325 w 4543099"/>
              <a:gd name="connsiteY258" fmla="*/ 107197 h 4593548"/>
              <a:gd name="connsiteX259" fmla="*/ 2404287 w 4543099"/>
              <a:gd name="connsiteY259" fmla="*/ 5275 h 4593548"/>
              <a:gd name="connsiteX260" fmla="*/ 2140650 w 4543099"/>
              <a:gd name="connsiteY260" fmla="*/ 105 h 4593548"/>
              <a:gd name="connsiteX261" fmla="*/ 2244554 w 4543099"/>
              <a:gd name="connsiteY261" fmla="*/ 94876 h 4593548"/>
              <a:gd name="connsiteX262" fmla="*/ 2149783 w 4543099"/>
              <a:gd name="connsiteY262" fmla="*/ 198780 h 4593548"/>
              <a:gd name="connsiteX263" fmla="*/ 2045879 w 4543099"/>
              <a:gd name="connsiteY263" fmla="*/ 104009 h 4593548"/>
              <a:gd name="connsiteX264" fmla="*/ 2140650 w 4543099"/>
              <a:gd name="connsiteY264" fmla="*/ 105 h 459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4543099" h="4593548">
                <a:moveTo>
                  <a:pt x="2216554" y="4496057"/>
                </a:moveTo>
                <a:cubicBezTo>
                  <a:pt x="2243521" y="4494765"/>
                  <a:pt x="2266352" y="4515529"/>
                  <a:pt x="2267558" y="4542495"/>
                </a:cubicBezTo>
                <a:cubicBezTo>
                  <a:pt x="2268764" y="4569376"/>
                  <a:pt x="2248001" y="4592207"/>
                  <a:pt x="2221120" y="4593499"/>
                </a:cubicBezTo>
                <a:cubicBezTo>
                  <a:pt x="2194240" y="4594705"/>
                  <a:pt x="2171408" y="4573942"/>
                  <a:pt x="2170116" y="4547061"/>
                </a:cubicBezTo>
                <a:cubicBezTo>
                  <a:pt x="2168910" y="4520181"/>
                  <a:pt x="2189673" y="4497349"/>
                  <a:pt x="2216554" y="4496057"/>
                </a:cubicBezTo>
                <a:close/>
                <a:moveTo>
                  <a:pt x="2479760" y="4481928"/>
                </a:moveTo>
                <a:cubicBezTo>
                  <a:pt x="2507675" y="4480636"/>
                  <a:pt x="2531368" y="4502261"/>
                  <a:pt x="2532660" y="4530175"/>
                </a:cubicBezTo>
                <a:cubicBezTo>
                  <a:pt x="2533952" y="4558089"/>
                  <a:pt x="2512327" y="4581782"/>
                  <a:pt x="2484413" y="4583075"/>
                </a:cubicBezTo>
                <a:cubicBezTo>
                  <a:pt x="2456498" y="4584367"/>
                  <a:pt x="2432805" y="4562742"/>
                  <a:pt x="2431513" y="4534828"/>
                </a:cubicBezTo>
                <a:cubicBezTo>
                  <a:pt x="2430221" y="4506913"/>
                  <a:pt x="2451846" y="4483221"/>
                  <a:pt x="2479760" y="4481928"/>
                </a:cubicBezTo>
                <a:close/>
                <a:moveTo>
                  <a:pt x="1953779" y="4479085"/>
                </a:moveTo>
                <a:cubicBezTo>
                  <a:pt x="1979712" y="4477878"/>
                  <a:pt x="2001595" y="4497953"/>
                  <a:pt x="2002801" y="4523800"/>
                </a:cubicBezTo>
                <a:cubicBezTo>
                  <a:pt x="2004008" y="4549646"/>
                  <a:pt x="1984019" y="4571616"/>
                  <a:pt x="1958086" y="4572822"/>
                </a:cubicBezTo>
                <a:cubicBezTo>
                  <a:pt x="1932240" y="4574028"/>
                  <a:pt x="1910270" y="4554040"/>
                  <a:pt x="1909064" y="4528107"/>
                </a:cubicBezTo>
                <a:cubicBezTo>
                  <a:pt x="1907858" y="4502261"/>
                  <a:pt x="1927846" y="4480291"/>
                  <a:pt x="1953779" y="4479085"/>
                </a:cubicBezTo>
                <a:close/>
                <a:moveTo>
                  <a:pt x="2739692" y="4437127"/>
                </a:moveTo>
                <a:cubicBezTo>
                  <a:pt x="2768640" y="4435835"/>
                  <a:pt x="2793281" y="4458235"/>
                  <a:pt x="2794573" y="4487184"/>
                </a:cubicBezTo>
                <a:cubicBezTo>
                  <a:pt x="2795951" y="4516132"/>
                  <a:pt x="2773465" y="4540773"/>
                  <a:pt x="2744516" y="4542065"/>
                </a:cubicBezTo>
                <a:cubicBezTo>
                  <a:pt x="2715568" y="4543357"/>
                  <a:pt x="2690927" y="4520957"/>
                  <a:pt x="2689635" y="4492008"/>
                </a:cubicBezTo>
                <a:cubicBezTo>
                  <a:pt x="2688257" y="4463060"/>
                  <a:pt x="2710743" y="4438420"/>
                  <a:pt x="2739692" y="4437127"/>
                </a:cubicBezTo>
                <a:close/>
                <a:moveTo>
                  <a:pt x="1695139" y="4431182"/>
                </a:moveTo>
                <a:cubicBezTo>
                  <a:pt x="1719952" y="4430062"/>
                  <a:pt x="1741060" y="4449275"/>
                  <a:pt x="1742180" y="4474087"/>
                </a:cubicBezTo>
                <a:cubicBezTo>
                  <a:pt x="1743300" y="4498900"/>
                  <a:pt x="1724087" y="4520008"/>
                  <a:pt x="1699275" y="4521128"/>
                </a:cubicBezTo>
                <a:cubicBezTo>
                  <a:pt x="1674462" y="4522248"/>
                  <a:pt x="1653354" y="4503036"/>
                  <a:pt x="1652234" y="4478223"/>
                </a:cubicBezTo>
                <a:cubicBezTo>
                  <a:pt x="1651114" y="4453410"/>
                  <a:pt x="1670326" y="4432302"/>
                  <a:pt x="1695139" y="4431182"/>
                </a:cubicBezTo>
                <a:close/>
                <a:moveTo>
                  <a:pt x="2992645" y="4361826"/>
                </a:moveTo>
                <a:cubicBezTo>
                  <a:pt x="3022714" y="4360448"/>
                  <a:pt x="3048130" y="4383624"/>
                  <a:pt x="3049508" y="4413692"/>
                </a:cubicBezTo>
                <a:cubicBezTo>
                  <a:pt x="3050887" y="4443674"/>
                  <a:pt x="3027711" y="4469177"/>
                  <a:pt x="2997642" y="4470555"/>
                </a:cubicBezTo>
                <a:cubicBezTo>
                  <a:pt x="2967660" y="4471933"/>
                  <a:pt x="2942158" y="4448758"/>
                  <a:pt x="2940779" y="4418689"/>
                </a:cubicBezTo>
                <a:cubicBezTo>
                  <a:pt x="2939401" y="4388707"/>
                  <a:pt x="2962577" y="4363205"/>
                  <a:pt x="2992645" y="4361826"/>
                </a:cubicBezTo>
                <a:close/>
                <a:moveTo>
                  <a:pt x="1444254" y="4352780"/>
                </a:moveTo>
                <a:cubicBezTo>
                  <a:pt x="1468033" y="4351660"/>
                  <a:pt x="1488193" y="4370098"/>
                  <a:pt x="1489313" y="4393876"/>
                </a:cubicBezTo>
                <a:cubicBezTo>
                  <a:pt x="1490433" y="4417655"/>
                  <a:pt x="1471996" y="4437902"/>
                  <a:pt x="1448217" y="4438936"/>
                </a:cubicBezTo>
                <a:cubicBezTo>
                  <a:pt x="1424438" y="4440056"/>
                  <a:pt x="1404191" y="4421619"/>
                  <a:pt x="1403157" y="4397840"/>
                </a:cubicBezTo>
                <a:cubicBezTo>
                  <a:pt x="1402037" y="4374061"/>
                  <a:pt x="1420475" y="4353814"/>
                  <a:pt x="1444254" y="4352780"/>
                </a:cubicBezTo>
                <a:close/>
                <a:moveTo>
                  <a:pt x="3235087" y="4256889"/>
                </a:moveTo>
                <a:cubicBezTo>
                  <a:pt x="3266190" y="4255424"/>
                  <a:pt x="3292467" y="4279461"/>
                  <a:pt x="3293932" y="4310477"/>
                </a:cubicBezTo>
                <a:cubicBezTo>
                  <a:pt x="3295396" y="4341494"/>
                  <a:pt x="3271359" y="4367857"/>
                  <a:pt x="3240343" y="4369322"/>
                </a:cubicBezTo>
                <a:cubicBezTo>
                  <a:pt x="3209327" y="4370786"/>
                  <a:pt x="3182963" y="4346749"/>
                  <a:pt x="3181499" y="4315733"/>
                </a:cubicBezTo>
                <a:cubicBezTo>
                  <a:pt x="3180034" y="4284717"/>
                  <a:pt x="3204071" y="4258353"/>
                  <a:pt x="3235087" y="4256889"/>
                </a:cubicBezTo>
                <a:close/>
                <a:moveTo>
                  <a:pt x="1204568" y="4245085"/>
                </a:moveTo>
                <a:cubicBezTo>
                  <a:pt x="1227400" y="4244052"/>
                  <a:pt x="1246698" y="4261627"/>
                  <a:pt x="1247733" y="4284372"/>
                </a:cubicBezTo>
                <a:cubicBezTo>
                  <a:pt x="1248766" y="4307118"/>
                  <a:pt x="1231190" y="4326416"/>
                  <a:pt x="1208445" y="4327537"/>
                </a:cubicBezTo>
                <a:cubicBezTo>
                  <a:pt x="1185700" y="4328570"/>
                  <a:pt x="1166401" y="4310994"/>
                  <a:pt x="1165281" y="4288249"/>
                </a:cubicBezTo>
                <a:cubicBezTo>
                  <a:pt x="1164248" y="4265504"/>
                  <a:pt x="1181823" y="4246205"/>
                  <a:pt x="1204568" y="4245085"/>
                </a:cubicBezTo>
                <a:close/>
                <a:moveTo>
                  <a:pt x="3463573" y="4123779"/>
                </a:moveTo>
                <a:cubicBezTo>
                  <a:pt x="3495622" y="4122314"/>
                  <a:pt x="3522848" y="4147127"/>
                  <a:pt x="3524312" y="4179177"/>
                </a:cubicBezTo>
                <a:cubicBezTo>
                  <a:pt x="3525777" y="4211227"/>
                  <a:pt x="3500964" y="4238452"/>
                  <a:pt x="3468914" y="4239916"/>
                </a:cubicBezTo>
                <a:cubicBezTo>
                  <a:pt x="3436864" y="4241381"/>
                  <a:pt x="3409639" y="4216569"/>
                  <a:pt x="3408175" y="4184518"/>
                </a:cubicBezTo>
                <a:cubicBezTo>
                  <a:pt x="3406710" y="4152469"/>
                  <a:pt x="3431523" y="4125243"/>
                  <a:pt x="3463573" y="4123779"/>
                </a:cubicBezTo>
                <a:close/>
                <a:moveTo>
                  <a:pt x="979701" y="4109735"/>
                </a:moveTo>
                <a:cubicBezTo>
                  <a:pt x="1001412" y="4108788"/>
                  <a:pt x="1019850" y="4125588"/>
                  <a:pt x="1020884" y="4147299"/>
                </a:cubicBezTo>
                <a:cubicBezTo>
                  <a:pt x="1021917" y="4169010"/>
                  <a:pt x="1005117" y="4187448"/>
                  <a:pt x="983320" y="4188482"/>
                </a:cubicBezTo>
                <a:cubicBezTo>
                  <a:pt x="961609" y="4189516"/>
                  <a:pt x="943171" y="4172715"/>
                  <a:pt x="942137" y="4150918"/>
                </a:cubicBezTo>
                <a:cubicBezTo>
                  <a:pt x="941103" y="4129206"/>
                  <a:pt x="957904" y="4110769"/>
                  <a:pt x="979701" y="4109735"/>
                </a:cubicBezTo>
                <a:close/>
                <a:moveTo>
                  <a:pt x="3677670" y="3964476"/>
                </a:moveTo>
                <a:cubicBezTo>
                  <a:pt x="3710835" y="3964476"/>
                  <a:pt x="3737720" y="3991362"/>
                  <a:pt x="3737720" y="4024526"/>
                </a:cubicBezTo>
                <a:cubicBezTo>
                  <a:pt x="3737720" y="4057691"/>
                  <a:pt x="3710835" y="4084577"/>
                  <a:pt x="3677670" y="4084577"/>
                </a:cubicBezTo>
                <a:cubicBezTo>
                  <a:pt x="3644505" y="4084577"/>
                  <a:pt x="3617620" y="4057691"/>
                  <a:pt x="3617620" y="4024526"/>
                </a:cubicBezTo>
                <a:cubicBezTo>
                  <a:pt x="3617620" y="3991361"/>
                  <a:pt x="3644506" y="3964476"/>
                  <a:pt x="3677670" y="3964476"/>
                </a:cubicBezTo>
                <a:close/>
                <a:moveTo>
                  <a:pt x="772497" y="3948968"/>
                </a:moveTo>
                <a:cubicBezTo>
                  <a:pt x="793174" y="3948020"/>
                  <a:pt x="810750" y="3963959"/>
                  <a:pt x="811697" y="3984723"/>
                </a:cubicBezTo>
                <a:cubicBezTo>
                  <a:pt x="812645" y="4005400"/>
                  <a:pt x="796620" y="4022976"/>
                  <a:pt x="775943" y="4023923"/>
                </a:cubicBezTo>
                <a:cubicBezTo>
                  <a:pt x="755265" y="4024871"/>
                  <a:pt x="737690" y="4008846"/>
                  <a:pt x="736742" y="3988169"/>
                </a:cubicBezTo>
                <a:cubicBezTo>
                  <a:pt x="735794" y="3967491"/>
                  <a:pt x="751819" y="3949916"/>
                  <a:pt x="772497" y="3948968"/>
                </a:cubicBezTo>
                <a:close/>
                <a:moveTo>
                  <a:pt x="3866179" y="3781482"/>
                </a:moveTo>
                <a:cubicBezTo>
                  <a:pt x="3900296" y="3779931"/>
                  <a:pt x="3929245" y="3806380"/>
                  <a:pt x="3930882" y="3840498"/>
                </a:cubicBezTo>
                <a:cubicBezTo>
                  <a:pt x="3932432" y="3874616"/>
                  <a:pt x="3906069" y="3903651"/>
                  <a:pt x="3871865" y="3905201"/>
                </a:cubicBezTo>
                <a:cubicBezTo>
                  <a:pt x="3837747" y="3906752"/>
                  <a:pt x="3808713" y="3880389"/>
                  <a:pt x="3807162" y="3846185"/>
                </a:cubicBezTo>
                <a:cubicBezTo>
                  <a:pt x="3805611" y="3812067"/>
                  <a:pt x="3831975" y="3783033"/>
                  <a:pt x="3866179" y="3781482"/>
                </a:cubicBezTo>
                <a:close/>
                <a:moveTo>
                  <a:pt x="585969" y="3764854"/>
                </a:moveTo>
                <a:cubicBezTo>
                  <a:pt x="605527" y="3763906"/>
                  <a:pt x="622241" y="3779156"/>
                  <a:pt x="623189" y="3798799"/>
                </a:cubicBezTo>
                <a:cubicBezTo>
                  <a:pt x="624136" y="3818443"/>
                  <a:pt x="608887" y="3835157"/>
                  <a:pt x="589243" y="3836018"/>
                </a:cubicBezTo>
                <a:cubicBezTo>
                  <a:pt x="569600" y="3836966"/>
                  <a:pt x="552885" y="3821717"/>
                  <a:pt x="552024" y="3802073"/>
                </a:cubicBezTo>
                <a:cubicBezTo>
                  <a:pt x="551076" y="3782430"/>
                  <a:pt x="566326" y="3765715"/>
                  <a:pt x="585969" y="3764854"/>
                </a:cubicBezTo>
                <a:close/>
                <a:moveTo>
                  <a:pt x="4034786" y="3577292"/>
                </a:moveTo>
                <a:cubicBezTo>
                  <a:pt x="4070024" y="3575655"/>
                  <a:pt x="4099833" y="3602880"/>
                  <a:pt x="4101470" y="3638032"/>
                </a:cubicBezTo>
                <a:cubicBezTo>
                  <a:pt x="4103107" y="3673184"/>
                  <a:pt x="4075882" y="3703079"/>
                  <a:pt x="4040731" y="3704716"/>
                </a:cubicBezTo>
                <a:cubicBezTo>
                  <a:pt x="4005579" y="3706353"/>
                  <a:pt x="3975683" y="3679128"/>
                  <a:pt x="3974046" y="3643977"/>
                </a:cubicBezTo>
                <a:cubicBezTo>
                  <a:pt x="3972409" y="3608825"/>
                  <a:pt x="3999634" y="3578929"/>
                  <a:pt x="4034786" y="3577292"/>
                </a:cubicBezTo>
                <a:close/>
                <a:moveTo>
                  <a:pt x="422446" y="3560061"/>
                </a:moveTo>
                <a:cubicBezTo>
                  <a:pt x="441056" y="3559199"/>
                  <a:pt x="456908" y="3573587"/>
                  <a:pt x="457770" y="3592197"/>
                </a:cubicBezTo>
                <a:cubicBezTo>
                  <a:pt x="458631" y="3610807"/>
                  <a:pt x="444243" y="3626659"/>
                  <a:pt x="425634" y="3627521"/>
                </a:cubicBezTo>
                <a:cubicBezTo>
                  <a:pt x="407024" y="3628382"/>
                  <a:pt x="391171" y="3613994"/>
                  <a:pt x="390310" y="3595384"/>
                </a:cubicBezTo>
                <a:cubicBezTo>
                  <a:pt x="389448" y="3576775"/>
                  <a:pt x="403836" y="3560922"/>
                  <a:pt x="422446" y="3560061"/>
                </a:cubicBezTo>
                <a:close/>
                <a:moveTo>
                  <a:pt x="4178493" y="3354579"/>
                </a:moveTo>
                <a:cubicBezTo>
                  <a:pt x="4214765" y="3352856"/>
                  <a:pt x="4245437" y="3380857"/>
                  <a:pt x="4247160" y="3417128"/>
                </a:cubicBezTo>
                <a:cubicBezTo>
                  <a:pt x="4248797" y="3453314"/>
                  <a:pt x="4220796" y="3484071"/>
                  <a:pt x="4184611" y="3485795"/>
                </a:cubicBezTo>
                <a:cubicBezTo>
                  <a:pt x="4148425" y="3487432"/>
                  <a:pt x="4117667" y="3459431"/>
                  <a:pt x="4115944" y="3423245"/>
                </a:cubicBezTo>
                <a:cubicBezTo>
                  <a:pt x="4114307" y="3387060"/>
                  <a:pt x="4142308" y="3356302"/>
                  <a:pt x="4178493" y="3354579"/>
                </a:cubicBezTo>
                <a:close/>
                <a:moveTo>
                  <a:pt x="284597" y="3337349"/>
                </a:moveTo>
                <a:cubicBezTo>
                  <a:pt x="302172" y="3336573"/>
                  <a:pt x="317164" y="3350186"/>
                  <a:pt x="317939" y="3367761"/>
                </a:cubicBezTo>
                <a:cubicBezTo>
                  <a:pt x="318714" y="3385337"/>
                  <a:pt x="305188" y="3400242"/>
                  <a:pt x="287526" y="3401104"/>
                </a:cubicBezTo>
                <a:cubicBezTo>
                  <a:pt x="269950" y="3401879"/>
                  <a:pt x="255045" y="3388353"/>
                  <a:pt x="254184" y="3370691"/>
                </a:cubicBezTo>
                <a:cubicBezTo>
                  <a:pt x="253408" y="3353115"/>
                  <a:pt x="266935" y="3338210"/>
                  <a:pt x="284597" y="3337349"/>
                </a:cubicBezTo>
                <a:close/>
                <a:moveTo>
                  <a:pt x="4295062" y="3116359"/>
                </a:moveTo>
                <a:cubicBezTo>
                  <a:pt x="4332281" y="3114635"/>
                  <a:pt x="4363901" y="3143411"/>
                  <a:pt x="4365624" y="3180717"/>
                </a:cubicBezTo>
                <a:cubicBezTo>
                  <a:pt x="4367346" y="3217936"/>
                  <a:pt x="4338571" y="3249556"/>
                  <a:pt x="4301265" y="3251278"/>
                </a:cubicBezTo>
                <a:cubicBezTo>
                  <a:pt x="4264046" y="3253001"/>
                  <a:pt x="4232427" y="3224226"/>
                  <a:pt x="4230704" y="3186920"/>
                </a:cubicBezTo>
                <a:cubicBezTo>
                  <a:pt x="4228980" y="3149701"/>
                  <a:pt x="4257757" y="3118081"/>
                  <a:pt x="4295062" y="3116359"/>
                </a:cubicBezTo>
                <a:close/>
                <a:moveTo>
                  <a:pt x="174404" y="3099903"/>
                </a:moveTo>
                <a:cubicBezTo>
                  <a:pt x="190946" y="3099214"/>
                  <a:pt x="204989" y="3111964"/>
                  <a:pt x="205765" y="3128506"/>
                </a:cubicBezTo>
                <a:cubicBezTo>
                  <a:pt x="206540" y="3145048"/>
                  <a:pt x="193703" y="3159092"/>
                  <a:pt x="177161" y="3159867"/>
                </a:cubicBezTo>
                <a:cubicBezTo>
                  <a:pt x="160619" y="3160642"/>
                  <a:pt x="146576" y="3147805"/>
                  <a:pt x="145800" y="3131263"/>
                </a:cubicBezTo>
                <a:cubicBezTo>
                  <a:pt x="145025" y="3114721"/>
                  <a:pt x="157862" y="3100678"/>
                  <a:pt x="174404" y="3099903"/>
                </a:cubicBezTo>
                <a:close/>
                <a:moveTo>
                  <a:pt x="4382682" y="2865990"/>
                </a:moveTo>
                <a:cubicBezTo>
                  <a:pt x="4421022" y="2864266"/>
                  <a:pt x="4453502" y="2893818"/>
                  <a:pt x="4455225" y="2932157"/>
                </a:cubicBezTo>
                <a:cubicBezTo>
                  <a:pt x="4457035" y="2970410"/>
                  <a:pt x="4427397" y="3002891"/>
                  <a:pt x="4389058" y="3004701"/>
                </a:cubicBezTo>
                <a:cubicBezTo>
                  <a:pt x="4350804" y="3006510"/>
                  <a:pt x="4318324" y="2976872"/>
                  <a:pt x="4316515" y="2938533"/>
                </a:cubicBezTo>
                <a:cubicBezTo>
                  <a:pt x="4314705" y="2900280"/>
                  <a:pt x="4344343" y="2867799"/>
                  <a:pt x="4382682" y="2865990"/>
                </a:cubicBezTo>
                <a:close/>
                <a:moveTo>
                  <a:pt x="93590" y="2851085"/>
                </a:moveTo>
                <a:cubicBezTo>
                  <a:pt x="109098" y="2850310"/>
                  <a:pt x="122193" y="2862372"/>
                  <a:pt x="122969" y="2877880"/>
                </a:cubicBezTo>
                <a:cubicBezTo>
                  <a:pt x="123658" y="2893388"/>
                  <a:pt x="111682" y="2906570"/>
                  <a:pt x="96174" y="2907259"/>
                </a:cubicBezTo>
                <a:cubicBezTo>
                  <a:pt x="80666" y="2907948"/>
                  <a:pt x="67485" y="2895972"/>
                  <a:pt x="66795" y="2880465"/>
                </a:cubicBezTo>
                <a:cubicBezTo>
                  <a:pt x="66106" y="2864957"/>
                  <a:pt x="78082" y="2851775"/>
                  <a:pt x="93590" y="2851085"/>
                </a:cubicBezTo>
                <a:close/>
                <a:moveTo>
                  <a:pt x="4440062" y="2607006"/>
                </a:moveTo>
                <a:cubicBezTo>
                  <a:pt x="4479436" y="2605111"/>
                  <a:pt x="4512778" y="2635524"/>
                  <a:pt x="4514587" y="2674897"/>
                </a:cubicBezTo>
                <a:cubicBezTo>
                  <a:pt x="4516397" y="2714270"/>
                  <a:pt x="4485984" y="2747612"/>
                  <a:pt x="4446697" y="2749421"/>
                </a:cubicBezTo>
                <a:cubicBezTo>
                  <a:pt x="4407410" y="2751231"/>
                  <a:pt x="4373981" y="2720818"/>
                  <a:pt x="4372172" y="2681531"/>
                </a:cubicBezTo>
                <a:cubicBezTo>
                  <a:pt x="4370363" y="2642157"/>
                  <a:pt x="4400775" y="2608815"/>
                  <a:pt x="4440062" y="2607006"/>
                </a:cubicBezTo>
                <a:close/>
                <a:moveTo>
                  <a:pt x="43016" y="2594341"/>
                </a:moveTo>
                <a:cubicBezTo>
                  <a:pt x="57491" y="2593652"/>
                  <a:pt x="69811" y="2604852"/>
                  <a:pt x="70500" y="2619326"/>
                </a:cubicBezTo>
                <a:cubicBezTo>
                  <a:pt x="71189" y="2633800"/>
                  <a:pt x="59989" y="2646121"/>
                  <a:pt x="45515" y="2646810"/>
                </a:cubicBezTo>
                <a:cubicBezTo>
                  <a:pt x="31041" y="2647499"/>
                  <a:pt x="18720" y="2636299"/>
                  <a:pt x="18031" y="2621825"/>
                </a:cubicBezTo>
                <a:cubicBezTo>
                  <a:pt x="17342" y="2607351"/>
                  <a:pt x="28542" y="2595030"/>
                  <a:pt x="43016" y="2594341"/>
                </a:cubicBezTo>
                <a:close/>
                <a:moveTo>
                  <a:pt x="4466512" y="2342852"/>
                </a:moveTo>
                <a:cubicBezTo>
                  <a:pt x="4506919" y="2341043"/>
                  <a:pt x="4541123" y="2372231"/>
                  <a:pt x="4543018" y="2412552"/>
                </a:cubicBezTo>
                <a:cubicBezTo>
                  <a:pt x="4544914" y="2452959"/>
                  <a:pt x="4513639" y="2487163"/>
                  <a:pt x="4473318" y="2489058"/>
                </a:cubicBezTo>
                <a:cubicBezTo>
                  <a:pt x="4432911" y="2490954"/>
                  <a:pt x="4398707" y="2459679"/>
                  <a:pt x="4396812" y="2419358"/>
                </a:cubicBezTo>
                <a:cubicBezTo>
                  <a:pt x="4394916" y="2378951"/>
                  <a:pt x="4426191" y="2344747"/>
                  <a:pt x="4466512" y="2342852"/>
                </a:cubicBezTo>
                <a:close/>
                <a:moveTo>
                  <a:pt x="23286" y="2333375"/>
                </a:moveTo>
                <a:cubicBezTo>
                  <a:pt x="36726" y="2332772"/>
                  <a:pt x="48099" y="2343197"/>
                  <a:pt x="48788" y="2356637"/>
                </a:cubicBezTo>
                <a:cubicBezTo>
                  <a:pt x="49391" y="2370077"/>
                  <a:pt x="38966" y="2381536"/>
                  <a:pt x="25526" y="2382139"/>
                </a:cubicBezTo>
                <a:cubicBezTo>
                  <a:pt x="12086" y="2382742"/>
                  <a:pt x="627" y="2372317"/>
                  <a:pt x="24" y="2358877"/>
                </a:cubicBezTo>
                <a:cubicBezTo>
                  <a:pt x="-579" y="2345437"/>
                  <a:pt x="9846" y="2333978"/>
                  <a:pt x="23286" y="2333375"/>
                </a:cubicBezTo>
                <a:close/>
                <a:moveTo>
                  <a:pt x="4462032" y="2077492"/>
                </a:moveTo>
                <a:cubicBezTo>
                  <a:pt x="4503386" y="2075596"/>
                  <a:pt x="4538452" y="2107646"/>
                  <a:pt x="4540433" y="2149001"/>
                </a:cubicBezTo>
                <a:cubicBezTo>
                  <a:pt x="4542329" y="2190442"/>
                  <a:pt x="4510365" y="2225508"/>
                  <a:pt x="4468924" y="2227403"/>
                </a:cubicBezTo>
                <a:cubicBezTo>
                  <a:pt x="4427483" y="2229299"/>
                  <a:pt x="4392418" y="2197335"/>
                  <a:pt x="4390522" y="2155894"/>
                </a:cubicBezTo>
                <a:cubicBezTo>
                  <a:pt x="4388627" y="2114453"/>
                  <a:pt x="4420590" y="2079387"/>
                  <a:pt x="4462032" y="2077492"/>
                </a:cubicBezTo>
                <a:close/>
                <a:moveTo>
                  <a:pt x="34315" y="2071979"/>
                </a:moveTo>
                <a:cubicBezTo>
                  <a:pt x="46721" y="2071376"/>
                  <a:pt x="57318" y="2081025"/>
                  <a:pt x="57835" y="2093432"/>
                </a:cubicBezTo>
                <a:cubicBezTo>
                  <a:pt x="58438" y="2105838"/>
                  <a:pt x="48789" y="2116349"/>
                  <a:pt x="36382" y="2116952"/>
                </a:cubicBezTo>
                <a:cubicBezTo>
                  <a:pt x="23976" y="2117555"/>
                  <a:pt x="13465" y="2107906"/>
                  <a:pt x="12862" y="2095499"/>
                </a:cubicBezTo>
                <a:cubicBezTo>
                  <a:pt x="12259" y="2083093"/>
                  <a:pt x="21908" y="2072582"/>
                  <a:pt x="34315" y="2071979"/>
                </a:cubicBezTo>
                <a:close/>
                <a:moveTo>
                  <a:pt x="4430240" y="1814373"/>
                </a:moveTo>
                <a:cubicBezTo>
                  <a:pt x="4472731" y="1814373"/>
                  <a:pt x="4507177" y="1848819"/>
                  <a:pt x="4507177" y="1891310"/>
                </a:cubicBezTo>
                <a:cubicBezTo>
                  <a:pt x="4507177" y="1933801"/>
                  <a:pt x="4472731" y="1968247"/>
                  <a:pt x="4430240" y="1968247"/>
                </a:cubicBezTo>
                <a:cubicBezTo>
                  <a:pt x="4387749" y="1968247"/>
                  <a:pt x="4353303" y="1933801"/>
                  <a:pt x="4353303" y="1891310"/>
                </a:cubicBezTo>
                <a:cubicBezTo>
                  <a:pt x="4353303" y="1848819"/>
                  <a:pt x="4387749" y="1814373"/>
                  <a:pt x="4430240" y="1814373"/>
                </a:cubicBezTo>
                <a:close/>
                <a:moveTo>
                  <a:pt x="76530" y="1813684"/>
                </a:moveTo>
                <a:cubicBezTo>
                  <a:pt x="87903" y="1813167"/>
                  <a:pt x="97552" y="1821955"/>
                  <a:pt x="98069" y="1833327"/>
                </a:cubicBezTo>
                <a:cubicBezTo>
                  <a:pt x="98586" y="1844700"/>
                  <a:pt x="89798" y="1854349"/>
                  <a:pt x="78426" y="1854866"/>
                </a:cubicBezTo>
                <a:cubicBezTo>
                  <a:pt x="67053" y="1855383"/>
                  <a:pt x="57404" y="1846595"/>
                  <a:pt x="56887" y="1835223"/>
                </a:cubicBezTo>
                <a:cubicBezTo>
                  <a:pt x="56370" y="1823850"/>
                  <a:pt x="65158" y="1814201"/>
                  <a:pt x="76530" y="1813684"/>
                </a:cubicBezTo>
                <a:close/>
                <a:moveTo>
                  <a:pt x="149332" y="1562281"/>
                </a:moveTo>
                <a:cubicBezTo>
                  <a:pt x="159671" y="1561764"/>
                  <a:pt x="168458" y="1569776"/>
                  <a:pt x="168975" y="1580115"/>
                </a:cubicBezTo>
                <a:cubicBezTo>
                  <a:pt x="169492" y="1590454"/>
                  <a:pt x="161480" y="1599242"/>
                  <a:pt x="151141" y="1599758"/>
                </a:cubicBezTo>
                <a:cubicBezTo>
                  <a:pt x="140803" y="1600275"/>
                  <a:pt x="132015" y="1592263"/>
                  <a:pt x="131498" y="1581924"/>
                </a:cubicBezTo>
                <a:cubicBezTo>
                  <a:pt x="130981" y="1571585"/>
                  <a:pt x="138993" y="1562798"/>
                  <a:pt x="149332" y="1562281"/>
                </a:cubicBezTo>
                <a:close/>
                <a:moveTo>
                  <a:pt x="4360713" y="1557456"/>
                </a:moveTo>
                <a:cubicBezTo>
                  <a:pt x="4404136" y="1555475"/>
                  <a:pt x="4441010" y="1589075"/>
                  <a:pt x="4443078" y="1632498"/>
                </a:cubicBezTo>
                <a:cubicBezTo>
                  <a:pt x="4445060" y="1676007"/>
                  <a:pt x="4411459" y="1712795"/>
                  <a:pt x="4368036" y="1714863"/>
                </a:cubicBezTo>
                <a:cubicBezTo>
                  <a:pt x="4324528" y="1716845"/>
                  <a:pt x="4287653" y="1683244"/>
                  <a:pt x="4285671" y="1639821"/>
                </a:cubicBezTo>
                <a:cubicBezTo>
                  <a:pt x="4283690" y="1596313"/>
                  <a:pt x="4317290" y="1559524"/>
                  <a:pt x="4360713" y="1557456"/>
                </a:cubicBezTo>
                <a:close/>
                <a:moveTo>
                  <a:pt x="251771" y="1321303"/>
                </a:moveTo>
                <a:cubicBezTo>
                  <a:pt x="261162" y="1320873"/>
                  <a:pt x="269003" y="1328110"/>
                  <a:pt x="269433" y="1337414"/>
                </a:cubicBezTo>
                <a:cubicBezTo>
                  <a:pt x="269864" y="1346719"/>
                  <a:pt x="262627" y="1354646"/>
                  <a:pt x="253322" y="1355076"/>
                </a:cubicBezTo>
                <a:cubicBezTo>
                  <a:pt x="244017" y="1355507"/>
                  <a:pt x="236091" y="1348270"/>
                  <a:pt x="235660" y="1338965"/>
                </a:cubicBezTo>
                <a:cubicBezTo>
                  <a:pt x="235229" y="1329660"/>
                  <a:pt x="242467" y="1321734"/>
                  <a:pt x="251771" y="1321303"/>
                </a:cubicBezTo>
                <a:close/>
                <a:moveTo>
                  <a:pt x="4264735" y="1310103"/>
                </a:moveTo>
                <a:cubicBezTo>
                  <a:pt x="4309278" y="1308035"/>
                  <a:pt x="4347014" y="1342411"/>
                  <a:pt x="4349082" y="1386953"/>
                </a:cubicBezTo>
                <a:cubicBezTo>
                  <a:pt x="4351149" y="1431496"/>
                  <a:pt x="4316773" y="1469232"/>
                  <a:pt x="4272231" y="1471300"/>
                </a:cubicBezTo>
                <a:cubicBezTo>
                  <a:pt x="4227689" y="1473368"/>
                  <a:pt x="4189952" y="1438905"/>
                  <a:pt x="4187885" y="1394449"/>
                </a:cubicBezTo>
                <a:cubicBezTo>
                  <a:pt x="4185816" y="1349907"/>
                  <a:pt x="4220193" y="1312170"/>
                  <a:pt x="4264735" y="1310103"/>
                </a:cubicBezTo>
                <a:close/>
                <a:moveTo>
                  <a:pt x="382384" y="1094196"/>
                </a:moveTo>
                <a:cubicBezTo>
                  <a:pt x="390655" y="1093852"/>
                  <a:pt x="397634" y="1100227"/>
                  <a:pt x="398065" y="1108498"/>
                </a:cubicBezTo>
                <a:cubicBezTo>
                  <a:pt x="398409" y="1116769"/>
                  <a:pt x="392034" y="1123834"/>
                  <a:pt x="383763" y="1124178"/>
                </a:cubicBezTo>
                <a:cubicBezTo>
                  <a:pt x="375492" y="1124523"/>
                  <a:pt x="368427" y="1118148"/>
                  <a:pt x="368082" y="1109876"/>
                </a:cubicBezTo>
                <a:cubicBezTo>
                  <a:pt x="367738" y="1101606"/>
                  <a:pt x="374113" y="1094541"/>
                  <a:pt x="382384" y="1094196"/>
                </a:cubicBezTo>
                <a:close/>
                <a:moveTo>
                  <a:pt x="4140413" y="1075846"/>
                </a:moveTo>
                <a:cubicBezTo>
                  <a:pt x="4185903" y="1073778"/>
                  <a:pt x="4224501" y="1109016"/>
                  <a:pt x="4226655" y="1154506"/>
                </a:cubicBezTo>
                <a:cubicBezTo>
                  <a:pt x="4228723" y="1200082"/>
                  <a:pt x="4193571" y="1238680"/>
                  <a:pt x="4147995" y="1240748"/>
                </a:cubicBezTo>
                <a:cubicBezTo>
                  <a:pt x="4102418" y="1242816"/>
                  <a:pt x="4063820" y="1207664"/>
                  <a:pt x="4061753" y="1162087"/>
                </a:cubicBezTo>
                <a:cubicBezTo>
                  <a:pt x="4059685" y="1116511"/>
                  <a:pt x="4094836" y="1077913"/>
                  <a:pt x="4140413" y="1075846"/>
                </a:cubicBezTo>
                <a:close/>
                <a:moveTo>
                  <a:pt x="539015" y="884149"/>
                </a:moveTo>
                <a:cubicBezTo>
                  <a:pt x="546252" y="883805"/>
                  <a:pt x="552369" y="889405"/>
                  <a:pt x="552713" y="896642"/>
                </a:cubicBezTo>
                <a:cubicBezTo>
                  <a:pt x="553058" y="903879"/>
                  <a:pt x="547458" y="909996"/>
                  <a:pt x="540221" y="910341"/>
                </a:cubicBezTo>
                <a:cubicBezTo>
                  <a:pt x="532984" y="910685"/>
                  <a:pt x="526867" y="905085"/>
                  <a:pt x="526522" y="897848"/>
                </a:cubicBezTo>
                <a:cubicBezTo>
                  <a:pt x="526177" y="890611"/>
                  <a:pt x="531778" y="884494"/>
                  <a:pt x="539015" y="884149"/>
                </a:cubicBezTo>
                <a:close/>
                <a:moveTo>
                  <a:pt x="3989295" y="858044"/>
                </a:moveTo>
                <a:cubicBezTo>
                  <a:pt x="4035819" y="855891"/>
                  <a:pt x="4075365" y="891903"/>
                  <a:pt x="4077519" y="938513"/>
                </a:cubicBezTo>
                <a:cubicBezTo>
                  <a:pt x="4079673" y="985124"/>
                  <a:pt x="4043659" y="1024583"/>
                  <a:pt x="3997049" y="1026737"/>
                </a:cubicBezTo>
                <a:cubicBezTo>
                  <a:pt x="3950439" y="1028891"/>
                  <a:pt x="3910980" y="992878"/>
                  <a:pt x="3908826" y="946267"/>
                </a:cubicBezTo>
                <a:cubicBezTo>
                  <a:pt x="3906672" y="899657"/>
                  <a:pt x="3942685" y="860199"/>
                  <a:pt x="3989295" y="858044"/>
                </a:cubicBezTo>
                <a:close/>
                <a:moveTo>
                  <a:pt x="719425" y="693916"/>
                </a:moveTo>
                <a:cubicBezTo>
                  <a:pt x="725629" y="693572"/>
                  <a:pt x="730970" y="698396"/>
                  <a:pt x="731229" y="704600"/>
                </a:cubicBezTo>
                <a:cubicBezTo>
                  <a:pt x="731487" y="710803"/>
                  <a:pt x="726749" y="716058"/>
                  <a:pt x="720545" y="716403"/>
                </a:cubicBezTo>
                <a:cubicBezTo>
                  <a:pt x="714342" y="716662"/>
                  <a:pt x="709087" y="711923"/>
                  <a:pt x="708742" y="705720"/>
                </a:cubicBezTo>
                <a:cubicBezTo>
                  <a:pt x="708484" y="699516"/>
                  <a:pt x="713222" y="694261"/>
                  <a:pt x="719425" y="693916"/>
                </a:cubicBezTo>
                <a:close/>
                <a:moveTo>
                  <a:pt x="3813710" y="659541"/>
                </a:moveTo>
                <a:cubicBezTo>
                  <a:pt x="3861354" y="657301"/>
                  <a:pt x="3901761" y="694090"/>
                  <a:pt x="3903915" y="741734"/>
                </a:cubicBezTo>
                <a:cubicBezTo>
                  <a:pt x="3906155" y="789378"/>
                  <a:pt x="3869280" y="829699"/>
                  <a:pt x="3821722" y="831939"/>
                </a:cubicBezTo>
                <a:cubicBezTo>
                  <a:pt x="3774078" y="834179"/>
                  <a:pt x="3733757" y="797304"/>
                  <a:pt x="3731517" y="749746"/>
                </a:cubicBezTo>
                <a:cubicBezTo>
                  <a:pt x="3729277" y="702101"/>
                  <a:pt x="3766152" y="661781"/>
                  <a:pt x="3813710" y="659541"/>
                </a:cubicBezTo>
                <a:close/>
                <a:moveTo>
                  <a:pt x="921288" y="526172"/>
                </a:moveTo>
                <a:cubicBezTo>
                  <a:pt x="926457" y="525999"/>
                  <a:pt x="930851" y="529962"/>
                  <a:pt x="931110" y="535132"/>
                </a:cubicBezTo>
                <a:cubicBezTo>
                  <a:pt x="931368" y="540301"/>
                  <a:pt x="927319" y="544695"/>
                  <a:pt x="922149" y="544953"/>
                </a:cubicBezTo>
                <a:cubicBezTo>
                  <a:pt x="916980" y="545213"/>
                  <a:pt x="912586" y="541162"/>
                  <a:pt x="912328" y="535993"/>
                </a:cubicBezTo>
                <a:cubicBezTo>
                  <a:pt x="912069" y="530824"/>
                  <a:pt x="916119" y="526430"/>
                  <a:pt x="921288" y="526172"/>
                </a:cubicBezTo>
                <a:close/>
                <a:moveTo>
                  <a:pt x="3616327" y="483008"/>
                </a:moveTo>
                <a:cubicBezTo>
                  <a:pt x="3665005" y="480768"/>
                  <a:pt x="3706188" y="518332"/>
                  <a:pt x="3708514" y="567010"/>
                </a:cubicBezTo>
                <a:cubicBezTo>
                  <a:pt x="3710754" y="615688"/>
                  <a:pt x="3673190" y="656957"/>
                  <a:pt x="3624512" y="659197"/>
                </a:cubicBezTo>
                <a:cubicBezTo>
                  <a:pt x="3575834" y="661437"/>
                  <a:pt x="3534565" y="623873"/>
                  <a:pt x="3532325" y="575195"/>
                </a:cubicBezTo>
                <a:cubicBezTo>
                  <a:pt x="3530085" y="526517"/>
                  <a:pt x="3567649" y="485248"/>
                  <a:pt x="3616327" y="483008"/>
                </a:cubicBezTo>
                <a:close/>
                <a:moveTo>
                  <a:pt x="1141760" y="383584"/>
                </a:moveTo>
                <a:cubicBezTo>
                  <a:pt x="1145896" y="383411"/>
                  <a:pt x="1149342" y="386599"/>
                  <a:pt x="1149601" y="390735"/>
                </a:cubicBezTo>
                <a:cubicBezTo>
                  <a:pt x="1149773" y="394870"/>
                  <a:pt x="1146585" y="398402"/>
                  <a:pt x="1142450" y="398575"/>
                </a:cubicBezTo>
                <a:cubicBezTo>
                  <a:pt x="1138314" y="398747"/>
                  <a:pt x="1134782" y="395559"/>
                  <a:pt x="1134610" y="391424"/>
                </a:cubicBezTo>
                <a:cubicBezTo>
                  <a:pt x="1134437" y="387288"/>
                  <a:pt x="1137625" y="383756"/>
                  <a:pt x="1141760" y="383584"/>
                </a:cubicBezTo>
                <a:close/>
                <a:moveTo>
                  <a:pt x="3399731" y="330857"/>
                </a:moveTo>
                <a:cubicBezTo>
                  <a:pt x="3449357" y="328616"/>
                  <a:pt x="3491487" y="367043"/>
                  <a:pt x="3493814" y="416668"/>
                </a:cubicBezTo>
                <a:cubicBezTo>
                  <a:pt x="3496139" y="466380"/>
                  <a:pt x="3457714" y="508510"/>
                  <a:pt x="3408002" y="510750"/>
                </a:cubicBezTo>
                <a:cubicBezTo>
                  <a:pt x="3358290" y="513077"/>
                  <a:pt x="3316160" y="474651"/>
                  <a:pt x="3313920" y="424939"/>
                </a:cubicBezTo>
                <a:cubicBezTo>
                  <a:pt x="3311594" y="375227"/>
                  <a:pt x="3350020" y="333097"/>
                  <a:pt x="3399731" y="330857"/>
                </a:cubicBezTo>
                <a:close/>
                <a:moveTo>
                  <a:pt x="1377741" y="268135"/>
                </a:moveTo>
                <a:cubicBezTo>
                  <a:pt x="1380843" y="267963"/>
                  <a:pt x="1383514" y="270289"/>
                  <a:pt x="1383600" y="273477"/>
                </a:cubicBezTo>
                <a:cubicBezTo>
                  <a:pt x="1383772" y="276578"/>
                  <a:pt x="1381360" y="279249"/>
                  <a:pt x="1378258" y="279335"/>
                </a:cubicBezTo>
                <a:cubicBezTo>
                  <a:pt x="1375156" y="279508"/>
                  <a:pt x="1372486" y="277095"/>
                  <a:pt x="1372400" y="273994"/>
                </a:cubicBezTo>
                <a:cubicBezTo>
                  <a:pt x="1372227" y="270892"/>
                  <a:pt x="1374640" y="268221"/>
                  <a:pt x="1377741" y="268135"/>
                </a:cubicBezTo>
                <a:close/>
                <a:moveTo>
                  <a:pt x="3166852" y="205414"/>
                </a:moveTo>
                <a:cubicBezTo>
                  <a:pt x="3217598" y="203088"/>
                  <a:pt x="3260589" y="242289"/>
                  <a:pt x="3262915" y="293035"/>
                </a:cubicBezTo>
                <a:cubicBezTo>
                  <a:pt x="3265242" y="343781"/>
                  <a:pt x="3226041" y="386772"/>
                  <a:pt x="3175295" y="389099"/>
                </a:cubicBezTo>
                <a:cubicBezTo>
                  <a:pt x="3124549" y="391425"/>
                  <a:pt x="3081558" y="352224"/>
                  <a:pt x="3079231" y="301478"/>
                </a:cubicBezTo>
                <a:cubicBezTo>
                  <a:pt x="3076905" y="250732"/>
                  <a:pt x="3116106" y="207741"/>
                  <a:pt x="3166852" y="205414"/>
                </a:cubicBezTo>
                <a:close/>
                <a:moveTo>
                  <a:pt x="1626043" y="181548"/>
                </a:moveTo>
                <a:cubicBezTo>
                  <a:pt x="1628111" y="181462"/>
                  <a:pt x="1629920" y="183013"/>
                  <a:pt x="1630006" y="185081"/>
                </a:cubicBezTo>
                <a:cubicBezTo>
                  <a:pt x="1630092" y="187149"/>
                  <a:pt x="1628541" y="188872"/>
                  <a:pt x="1626474" y="189044"/>
                </a:cubicBezTo>
                <a:cubicBezTo>
                  <a:pt x="1624406" y="189130"/>
                  <a:pt x="1622683" y="187579"/>
                  <a:pt x="1622510" y="185512"/>
                </a:cubicBezTo>
                <a:cubicBezTo>
                  <a:pt x="1622424" y="183444"/>
                  <a:pt x="1623975" y="181721"/>
                  <a:pt x="1626043" y="181548"/>
                </a:cubicBezTo>
                <a:close/>
                <a:moveTo>
                  <a:pt x="1883131" y="125116"/>
                </a:moveTo>
                <a:cubicBezTo>
                  <a:pt x="1884165" y="125116"/>
                  <a:pt x="1885113" y="125891"/>
                  <a:pt x="1885113" y="126925"/>
                </a:cubicBezTo>
                <a:cubicBezTo>
                  <a:pt x="1885199" y="127959"/>
                  <a:pt x="1884337" y="128821"/>
                  <a:pt x="1883304" y="128907"/>
                </a:cubicBezTo>
                <a:cubicBezTo>
                  <a:pt x="1882270" y="128993"/>
                  <a:pt x="1881408" y="128131"/>
                  <a:pt x="1881322" y="127098"/>
                </a:cubicBezTo>
                <a:cubicBezTo>
                  <a:pt x="1881236" y="126064"/>
                  <a:pt x="1882097" y="125202"/>
                  <a:pt x="1883131" y="125116"/>
                </a:cubicBezTo>
                <a:close/>
                <a:moveTo>
                  <a:pt x="2921050" y="108489"/>
                </a:moveTo>
                <a:cubicBezTo>
                  <a:pt x="2972830" y="106076"/>
                  <a:pt x="3016683" y="146053"/>
                  <a:pt x="3019095" y="197832"/>
                </a:cubicBezTo>
                <a:cubicBezTo>
                  <a:pt x="3021508" y="249612"/>
                  <a:pt x="2981445" y="293465"/>
                  <a:pt x="2929752" y="295878"/>
                </a:cubicBezTo>
                <a:cubicBezTo>
                  <a:pt x="2877972" y="298290"/>
                  <a:pt x="2834119" y="258227"/>
                  <a:pt x="2831706" y="206534"/>
                </a:cubicBezTo>
                <a:cubicBezTo>
                  <a:pt x="2829294" y="154754"/>
                  <a:pt x="2869357" y="110901"/>
                  <a:pt x="2921050" y="108489"/>
                </a:cubicBezTo>
                <a:close/>
                <a:moveTo>
                  <a:pt x="2669992" y="41288"/>
                </a:moveTo>
                <a:cubicBezTo>
                  <a:pt x="2722857" y="41288"/>
                  <a:pt x="2765711" y="84143"/>
                  <a:pt x="2765711" y="137007"/>
                </a:cubicBezTo>
                <a:cubicBezTo>
                  <a:pt x="2765711" y="189871"/>
                  <a:pt x="2722856" y="232726"/>
                  <a:pt x="2669992" y="232726"/>
                </a:cubicBezTo>
                <a:cubicBezTo>
                  <a:pt x="2617128" y="232726"/>
                  <a:pt x="2574273" y="189871"/>
                  <a:pt x="2574273" y="137007"/>
                </a:cubicBezTo>
                <a:cubicBezTo>
                  <a:pt x="2574273" y="84143"/>
                  <a:pt x="2617128" y="41288"/>
                  <a:pt x="2669992" y="41288"/>
                </a:cubicBezTo>
                <a:close/>
                <a:moveTo>
                  <a:pt x="2404287" y="5275"/>
                </a:moveTo>
                <a:cubicBezTo>
                  <a:pt x="2458048" y="2776"/>
                  <a:pt x="2503711" y="44390"/>
                  <a:pt x="2506209" y="98237"/>
                </a:cubicBezTo>
                <a:cubicBezTo>
                  <a:pt x="2508708" y="152084"/>
                  <a:pt x="2467095" y="197747"/>
                  <a:pt x="2413247" y="200159"/>
                </a:cubicBezTo>
                <a:cubicBezTo>
                  <a:pt x="2359400" y="202658"/>
                  <a:pt x="2313737" y="161045"/>
                  <a:pt x="2311325" y="107197"/>
                </a:cubicBezTo>
                <a:cubicBezTo>
                  <a:pt x="2308826" y="53350"/>
                  <a:pt x="2350440" y="7687"/>
                  <a:pt x="2404287" y="5275"/>
                </a:cubicBezTo>
                <a:close/>
                <a:moveTo>
                  <a:pt x="2140650" y="105"/>
                </a:moveTo>
                <a:cubicBezTo>
                  <a:pt x="2195446" y="-2394"/>
                  <a:pt x="2241970" y="40081"/>
                  <a:pt x="2244554" y="94876"/>
                </a:cubicBezTo>
                <a:cubicBezTo>
                  <a:pt x="2247053" y="149757"/>
                  <a:pt x="2204664" y="196281"/>
                  <a:pt x="2149783" y="198780"/>
                </a:cubicBezTo>
                <a:cubicBezTo>
                  <a:pt x="2094902" y="201279"/>
                  <a:pt x="2048378" y="158890"/>
                  <a:pt x="2045879" y="104009"/>
                </a:cubicBezTo>
                <a:cubicBezTo>
                  <a:pt x="2043380" y="49127"/>
                  <a:pt x="2085769" y="2603"/>
                  <a:pt x="2140650" y="105"/>
                </a:cubicBezTo>
                <a:close/>
              </a:path>
            </a:pathLst>
          </a:custGeom>
          <a:solidFill>
            <a:srgbClr val="FFFFFF"/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4"/>
            </p:custDataLst>
          </p:nvPr>
        </p:nvSpPr>
        <p:spPr>
          <a:xfrm>
            <a:off x="8109585" y="2701925"/>
            <a:ext cx="1488440" cy="1505585"/>
          </a:xfrm>
          <a:custGeom>
            <a:avLst/>
            <a:gdLst>
              <a:gd name="connsiteX0" fmla="*/ 2545743 w 5021433"/>
              <a:gd name="connsiteY0" fmla="*/ 4994008 h 5077398"/>
              <a:gd name="connsiteX1" fmla="*/ 2575370 w 5021433"/>
              <a:gd name="connsiteY1" fmla="*/ 5005908 h 5077398"/>
              <a:gd name="connsiteX2" fmla="*/ 2576059 w 5021433"/>
              <a:gd name="connsiteY2" fmla="*/ 5064838 h 5077398"/>
              <a:gd name="connsiteX3" fmla="*/ 2517128 w 5021433"/>
              <a:gd name="connsiteY3" fmla="*/ 5065528 h 5077398"/>
              <a:gd name="connsiteX4" fmla="*/ 2516439 w 5021433"/>
              <a:gd name="connsiteY4" fmla="*/ 5006597 h 5077398"/>
              <a:gd name="connsiteX5" fmla="*/ 2545743 w 5021433"/>
              <a:gd name="connsiteY5" fmla="*/ 4994008 h 5077398"/>
              <a:gd name="connsiteX6" fmla="*/ 2253137 w 5021433"/>
              <a:gd name="connsiteY6" fmla="*/ 4986458 h 5077398"/>
              <a:gd name="connsiteX7" fmla="*/ 2281234 w 5021433"/>
              <a:gd name="connsiteY7" fmla="*/ 4997723 h 5077398"/>
              <a:gd name="connsiteX8" fmla="*/ 2281837 w 5021433"/>
              <a:gd name="connsiteY8" fmla="*/ 5053724 h 5077398"/>
              <a:gd name="connsiteX9" fmla="*/ 2225836 w 5021433"/>
              <a:gd name="connsiteY9" fmla="*/ 5054328 h 5077398"/>
              <a:gd name="connsiteX10" fmla="*/ 2225233 w 5021433"/>
              <a:gd name="connsiteY10" fmla="*/ 4998326 h 5077398"/>
              <a:gd name="connsiteX11" fmla="*/ 2253137 w 5021433"/>
              <a:gd name="connsiteY11" fmla="*/ 4986458 h 5077398"/>
              <a:gd name="connsiteX12" fmla="*/ 2837467 w 5021433"/>
              <a:gd name="connsiteY12" fmla="*/ 4967063 h 5077398"/>
              <a:gd name="connsiteX13" fmla="*/ 2868558 w 5021433"/>
              <a:gd name="connsiteY13" fmla="*/ 4979544 h 5077398"/>
              <a:gd name="connsiteX14" fmla="*/ 2869247 w 5021433"/>
              <a:gd name="connsiteY14" fmla="*/ 5041404 h 5077398"/>
              <a:gd name="connsiteX15" fmla="*/ 2807388 w 5021433"/>
              <a:gd name="connsiteY15" fmla="*/ 5042094 h 5077398"/>
              <a:gd name="connsiteX16" fmla="*/ 2806699 w 5021433"/>
              <a:gd name="connsiteY16" fmla="*/ 4980233 h 5077398"/>
              <a:gd name="connsiteX17" fmla="*/ 2837467 w 5021433"/>
              <a:gd name="connsiteY17" fmla="*/ 4967063 h 5077398"/>
              <a:gd name="connsiteX18" fmla="*/ 1963707 w 5021433"/>
              <a:gd name="connsiteY18" fmla="*/ 4944479 h 5077398"/>
              <a:gd name="connsiteX19" fmla="*/ 1990372 w 5021433"/>
              <a:gd name="connsiteY19" fmla="*/ 4955162 h 5077398"/>
              <a:gd name="connsiteX20" fmla="*/ 1990975 w 5021433"/>
              <a:gd name="connsiteY20" fmla="*/ 5008233 h 5077398"/>
              <a:gd name="connsiteX21" fmla="*/ 1937903 w 5021433"/>
              <a:gd name="connsiteY21" fmla="*/ 5008837 h 5077398"/>
              <a:gd name="connsiteX22" fmla="*/ 1937300 w 5021433"/>
              <a:gd name="connsiteY22" fmla="*/ 4955765 h 5077398"/>
              <a:gd name="connsiteX23" fmla="*/ 1963707 w 5021433"/>
              <a:gd name="connsiteY23" fmla="*/ 4944479 h 5077398"/>
              <a:gd name="connsiteX24" fmla="*/ 3124268 w 5021433"/>
              <a:gd name="connsiteY24" fmla="*/ 4905957 h 5077398"/>
              <a:gd name="connsiteX25" fmla="*/ 3156835 w 5021433"/>
              <a:gd name="connsiteY25" fmla="*/ 4918977 h 5077398"/>
              <a:gd name="connsiteX26" fmla="*/ 3157610 w 5021433"/>
              <a:gd name="connsiteY26" fmla="*/ 4983852 h 5077398"/>
              <a:gd name="connsiteX27" fmla="*/ 3092735 w 5021433"/>
              <a:gd name="connsiteY27" fmla="*/ 4984627 h 5077398"/>
              <a:gd name="connsiteX28" fmla="*/ 3091960 w 5021433"/>
              <a:gd name="connsiteY28" fmla="*/ 4919752 h 5077398"/>
              <a:gd name="connsiteX29" fmla="*/ 3124268 w 5021433"/>
              <a:gd name="connsiteY29" fmla="*/ 4905957 h 5077398"/>
              <a:gd name="connsiteX30" fmla="*/ 1681461 w 5021433"/>
              <a:gd name="connsiteY30" fmla="*/ 4868640 h 5077398"/>
              <a:gd name="connsiteX31" fmla="*/ 1706661 w 5021433"/>
              <a:gd name="connsiteY31" fmla="*/ 4878741 h 5077398"/>
              <a:gd name="connsiteX32" fmla="*/ 1707264 w 5021433"/>
              <a:gd name="connsiteY32" fmla="*/ 4928884 h 5077398"/>
              <a:gd name="connsiteX33" fmla="*/ 1657122 w 5021433"/>
              <a:gd name="connsiteY33" fmla="*/ 4929487 h 5077398"/>
              <a:gd name="connsiteX34" fmla="*/ 1656519 w 5021433"/>
              <a:gd name="connsiteY34" fmla="*/ 4879345 h 5077398"/>
              <a:gd name="connsiteX35" fmla="*/ 1681461 w 5021433"/>
              <a:gd name="connsiteY35" fmla="*/ 4868640 h 5077398"/>
              <a:gd name="connsiteX36" fmla="*/ 3402003 w 5021433"/>
              <a:gd name="connsiteY36" fmla="*/ 4811292 h 5077398"/>
              <a:gd name="connsiteX37" fmla="*/ 3436066 w 5021433"/>
              <a:gd name="connsiteY37" fmla="*/ 4824894 h 5077398"/>
              <a:gd name="connsiteX38" fmla="*/ 3436842 w 5021433"/>
              <a:gd name="connsiteY38" fmla="*/ 4892699 h 5077398"/>
              <a:gd name="connsiteX39" fmla="*/ 3369037 w 5021433"/>
              <a:gd name="connsiteY39" fmla="*/ 4893474 h 5077398"/>
              <a:gd name="connsiteX40" fmla="*/ 3368262 w 5021433"/>
              <a:gd name="connsiteY40" fmla="*/ 4825669 h 5077398"/>
              <a:gd name="connsiteX41" fmla="*/ 3402003 w 5021433"/>
              <a:gd name="connsiteY41" fmla="*/ 4811292 h 5077398"/>
              <a:gd name="connsiteX42" fmla="*/ 1410544 w 5021433"/>
              <a:gd name="connsiteY42" fmla="*/ 4759793 h 5077398"/>
              <a:gd name="connsiteX43" fmla="*/ 1434236 w 5021433"/>
              <a:gd name="connsiteY43" fmla="*/ 4769324 h 5077398"/>
              <a:gd name="connsiteX44" fmla="*/ 1434753 w 5021433"/>
              <a:gd name="connsiteY44" fmla="*/ 4816452 h 5077398"/>
              <a:gd name="connsiteX45" fmla="*/ 1387626 w 5021433"/>
              <a:gd name="connsiteY45" fmla="*/ 4816968 h 5077398"/>
              <a:gd name="connsiteX46" fmla="*/ 1387109 w 5021433"/>
              <a:gd name="connsiteY46" fmla="*/ 4769841 h 5077398"/>
              <a:gd name="connsiteX47" fmla="*/ 1410544 w 5021433"/>
              <a:gd name="connsiteY47" fmla="*/ 4759793 h 5077398"/>
              <a:gd name="connsiteX48" fmla="*/ 3666760 w 5021433"/>
              <a:gd name="connsiteY48" fmla="*/ 4684256 h 5077398"/>
              <a:gd name="connsiteX49" fmla="*/ 3702288 w 5021433"/>
              <a:gd name="connsiteY49" fmla="*/ 4698504 h 5077398"/>
              <a:gd name="connsiteX50" fmla="*/ 3703063 w 5021433"/>
              <a:gd name="connsiteY50" fmla="*/ 4769238 h 5077398"/>
              <a:gd name="connsiteX51" fmla="*/ 3632330 w 5021433"/>
              <a:gd name="connsiteY51" fmla="*/ 4770013 h 5077398"/>
              <a:gd name="connsiteX52" fmla="*/ 3631554 w 5021433"/>
              <a:gd name="connsiteY52" fmla="*/ 4699279 h 5077398"/>
              <a:gd name="connsiteX53" fmla="*/ 3666760 w 5021433"/>
              <a:gd name="connsiteY53" fmla="*/ 4684256 h 5077398"/>
              <a:gd name="connsiteX54" fmla="*/ 1154694 w 5021433"/>
              <a:gd name="connsiteY54" fmla="*/ 4619488 h 5077398"/>
              <a:gd name="connsiteX55" fmla="*/ 1176889 w 5021433"/>
              <a:gd name="connsiteY55" fmla="*/ 4628373 h 5077398"/>
              <a:gd name="connsiteX56" fmla="*/ 1177406 w 5021433"/>
              <a:gd name="connsiteY56" fmla="*/ 4672571 h 5077398"/>
              <a:gd name="connsiteX57" fmla="*/ 1133208 w 5021433"/>
              <a:gd name="connsiteY57" fmla="*/ 4673088 h 5077398"/>
              <a:gd name="connsiteX58" fmla="*/ 1132691 w 5021433"/>
              <a:gd name="connsiteY58" fmla="*/ 4628890 h 5077398"/>
              <a:gd name="connsiteX59" fmla="*/ 1154694 w 5021433"/>
              <a:gd name="connsiteY59" fmla="*/ 4619488 h 5077398"/>
              <a:gd name="connsiteX60" fmla="*/ 3914769 w 5021433"/>
              <a:gd name="connsiteY60" fmla="*/ 4526538 h 5077398"/>
              <a:gd name="connsiteX61" fmla="*/ 3951794 w 5021433"/>
              <a:gd name="connsiteY61" fmla="*/ 4541356 h 5077398"/>
              <a:gd name="connsiteX62" fmla="*/ 3952656 w 5021433"/>
              <a:gd name="connsiteY62" fmla="*/ 4615020 h 5077398"/>
              <a:gd name="connsiteX63" fmla="*/ 3878993 w 5021433"/>
              <a:gd name="connsiteY63" fmla="*/ 4615881 h 5077398"/>
              <a:gd name="connsiteX64" fmla="*/ 3878131 w 5021433"/>
              <a:gd name="connsiteY64" fmla="*/ 4542218 h 5077398"/>
              <a:gd name="connsiteX65" fmla="*/ 3914769 w 5021433"/>
              <a:gd name="connsiteY65" fmla="*/ 4526538 h 5077398"/>
              <a:gd name="connsiteX66" fmla="*/ 917647 w 5021433"/>
              <a:gd name="connsiteY66" fmla="*/ 4449729 h 5077398"/>
              <a:gd name="connsiteX67" fmla="*/ 938410 w 5021433"/>
              <a:gd name="connsiteY67" fmla="*/ 4458043 h 5077398"/>
              <a:gd name="connsiteX68" fmla="*/ 938841 w 5021433"/>
              <a:gd name="connsiteY68" fmla="*/ 4499312 h 5077398"/>
              <a:gd name="connsiteX69" fmla="*/ 897573 w 5021433"/>
              <a:gd name="connsiteY69" fmla="*/ 4499743 h 5077398"/>
              <a:gd name="connsiteX70" fmla="*/ 897142 w 5021433"/>
              <a:gd name="connsiteY70" fmla="*/ 4458474 h 5077398"/>
              <a:gd name="connsiteX71" fmla="*/ 917647 w 5021433"/>
              <a:gd name="connsiteY71" fmla="*/ 4449729 h 5077398"/>
              <a:gd name="connsiteX72" fmla="*/ 4142554 w 5021433"/>
              <a:gd name="connsiteY72" fmla="*/ 4340483 h 5077398"/>
              <a:gd name="connsiteX73" fmla="*/ 4181055 w 5021433"/>
              <a:gd name="connsiteY73" fmla="*/ 4355948 h 5077398"/>
              <a:gd name="connsiteX74" fmla="*/ 4181917 w 5021433"/>
              <a:gd name="connsiteY74" fmla="*/ 4432627 h 5077398"/>
              <a:gd name="connsiteX75" fmla="*/ 4105238 w 5021433"/>
              <a:gd name="connsiteY75" fmla="*/ 4433488 h 5077398"/>
              <a:gd name="connsiteX76" fmla="*/ 4104376 w 5021433"/>
              <a:gd name="connsiteY76" fmla="*/ 4356810 h 5077398"/>
              <a:gd name="connsiteX77" fmla="*/ 4142554 w 5021433"/>
              <a:gd name="connsiteY77" fmla="*/ 4340483 h 5077398"/>
              <a:gd name="connsiteX78" fmla="*/ 702408 w 5021433"/>
              <a:gd name="connsiteY78" fmla="*/ 4253305 h 5077398"/>
              <a:gd name="connsiteX79" fmla="*/ 721642 w 5021433"/>
              <a:gd name="connsiteY79" fmla="*/ 4261005 h 5077398"/>
              <a:gd name="connsiteX80" fmla="*/ 722073 w 5021433"/>
              <a:gd name="connsiteY80" fmla="*/ 4299344 h 5077398"/>
              <a:gd name="connsiteX81" fmla="*/ 683734 w 5021433"/>
              <a:gd name="connsiteY81" fmla="*/ 4299775 h 5077398"/>
              <a:gd name="connsiteX82" fmla="*/ 683303 w 5021433"/>
              <a:gd name="connsiteY82" fmla="*/ 4261436 h 5077398"/>
              <a:gd name="connsiteX83" fmla="*/ 702408 w 5021433"/>
              <a:gd name="connsiteY83" fmla="*/ 4253305 h 5077398"/>
              <a:gd name="connsiteX84" fmla="*/ 4347228 w 5021433"/>
              <a:gd name="connsiteY84" fmla="*/ 4129025 h 5077398"/>
              <a:gd name="connsiteX85" fmla="*/ 4387226 w 5021433"/>
              <a:gd name="connsiteY85" fmla="*/ 4145039 h 5077398"/>
              <a:gd name="connsiteX86" fmla="*/ 4388087 w 5021433"/>
              <a:gd name="connsiteY86" fmla="*/ 4224647 h 5077398"/>
              <a:gd name="connsiteX87" fmla="*/ 4308479 w 5021433"/>
              <a:gd name="connsiteY87" fmla="*/ 4225508 h 5077398"/>
              <a:gd name="connsiteX88" fmla="*/ 4307617 w 5021433"/>
              <a:gd name="connsiteY88" fmla="*/ 4145900 h 5077398"/>
              <a:gd name="connsiteX89" fmla="*/ 4347228 w 5021433"/>
              <a:gd name="connsiteY89" fmla="*/ 4129025 h 5077398"/>
              <a:gd name="connsiteX90" fmla="*/ 511799 w 5021433"/>
              <a:gd name="connsiteY90" fmla="*/ 4033155 h 5077398"/>
              <a:gd name="connsiteX91" fmla="*/ 529601 w 5021433"/>
              <a:gd name="connsiteY91" fmla="*/ 4040273 h 5077398"/>
              <a:gd name="connsiteX92" fmla="*/ 530032 w 5021433"/>
              <a:gd name="connsiteY92" fmla="*/ 4075683 h 5077398"/>
              <a:gd name="connsiteX93" fmla="*/ 494622 w 5021433"/>
              <a:gd name="connsiteY93" fmla="*/ 4076114 h 5077398"/>
              <a:gd name="connsiteX94" fmla="*/ 494191 w 5021433"/>
              <a:gd name="connsiteY94" fmla="*/ 4040704 h 5077398"/>
              <a:gd name="connsiteX95" fmla="*/ 511799 w 5021433"/>
              <a:gd name="connsiteY95" fmla="*/ 4033155 h 5077398"/>
              <a:gd name="connsiteX96" fmla="*/ 4525696 w 5021433"/>
              <a:gd name="connsiteY96" fmla="*/ 3895011 h 5077398"/>
              <a:gd name="connsiteX97" fmla="*/ 4584677 w 5021433"/>
              <a:gd name="connsiteY97" fmla="*/ 3952673 h 5077398"/>
              <a:gd name="connsiteX98" fmla="*/ 4527014 w 5021433"/>
              <a:gd name="connsiteY98" fmla="*/ 4011655 h 5077398"/>
              <a:gd name="connsiteX99" fmla="*/ 4468033 w 5021433"/>
              <a:gd name="connsiteY99" fmla="*/ 3953991 h 5077398"/>
              <a:gd name="connsiteX100" fmla="*/ 4525696 w 5021433"/>
              <a:gd name="connsiteY100" fmla="*/ 3895011 h 5077398"/>
              <a:gd name="connsiteX101" fmla="*/ 348921 w 5021433"/>
              <a:gd name="connsiteY101" fmla="*/ 3791919 h 5077398"/>
              <a:gd name="connsiteX102" fmla="*/ 365216 w 5021433"/>
              <a:gd name="connsiteY102" fmla="*/ 3798435 h 5077398"/>
              <a:gd name="connsiteX103" fmla="*/ 365560 w 5021433"/>
              <a:gd name="connsiteY103" fmla="*/ 3830829 h 5077398"/>
              <a:gd name="connsiteX104" fmla="*/ 333166 w 5021433"/>
              <a:gd name="connsiteY104" fmla="*/ 3831174 h 5077398"/>
              <a:gd name="connsiteX105" fmla="*/ 332821 w 5021433"/>
              <a:gd name="connsiteY105" fmla="*/ 3798779 h 5077398"/>
              <a:gd name="connsiteX106" fmla="*/ 348921 w 5021433"/>
              <a:gd name="connsiteY106" fmla="*/ 3791919 h 5077398"/>
              <a:gd name="connsiteX107" fmla="*/ 4675966 w 5021433"/>
              <a:gd name="connsiteY107" fmla="*/ 3641459 h 5077398"/>
              <a:gd name="connsiteX108" fmla="*/ 4718926 w 5021433"/>
              <a:gd name="connsiteY108" fmla="*/ 3658690 h 5077398"/>
              <a:gd name="connsiteX109" fmla="*/ 4719873 w 5021433"/>
              <a:gd name="connsiteY109" fmla="*/ 3744157 h 5077398"/>
              <a:gd name="connsiteX110" fmla="*/ 4634407 w 5021433"/>
              <a:gd name="connsiteY110" fmla="*/ 3745104 h 5077398"/>
              <a:gd name="connsiteX111" fmla="*/ 4633459 w 5021433"/>
              <a:gd name="connsiteY111" fmla="*/ 3659638 h 5077398"/>
              <a:gd name="connsiteX112" fmla="*/ 4675966 w 5021433"/>
              <a:gd name="connsiteY112" fmla="*/ 3641459 h 5077398"/>
              <a:gd name="connsiteX113" fmla="*/ 216134 w 5021433"/>
              <a:gd name="connsiteY113" fmla="*/ 3533054 h 5077398"/>
              <a:gd name="connsiteX114" fmla="*/ 230899 w 5021433"/>
              <a:gd name="connsiteY114" fmla="*/ 3539020 h 5077398"/>
              <a:gd name="connsiteX115" fmla="*/ 231244 w 5021433"/>
              <a:gd name="connsiteY115" fmla="*/ 3568485 h 5077398"/>
              <a:gd name="connsiteX116" fmla="*/ 201779 w 5021433"/>
              <a:gd name="connsiteY116" fmla="*/ 3568830 h 5077398"/>
              <a:gd name="connsiteX117" fmla="*/ 201434 w 5021433"/>
              <a:gd name="connsiteY117" fmla="*/ 3539364 h 5077398"/>
              <a:gd name="connsiteX118" fmla="*/ 216134 w 5021433"/>
              <a:gd name="connsiteY118" fmla="*/ 3533054 h 5077398"/>
              <a:gd name="connsiteX119" fmla="*/ 4794894 w 5021433"/>
              <a:gd name="connsiteY119" fmla="*/ 3371823 h 5077398"/>
              <a:gd name="connsiteX120" fmla="*/ 4839285 w 5021433"/>
              <a:gd name="connsiteY120" fmla="*/ 3389625 h 5077398"/>
              <a:gd name="connsiteX121" fmla="*/ 4840319 w 5021433"/>
              <a:gd name="connsiteY121" fmla="*/ 3478021 h 5077398"/>
              <a:gd name="connsiteX122" fmla="*/ 4751923 w 5021433"/>
              <a:gd name="connsiteY122" fmla="*/ 3479055 h 5077398"/>
              <a:gd name="connsiteX123" fmla="*/ 4750889 w 5021433"/>
              <a:gd name="connsiteY123" fmla="*/ 3390659 h 5077398"/>
              <a:gd name="connsiteX124" fmla="*/ 4794894 w 5021433"/>
              <a:gd name="connsiteY124" fmla="*/ 3371823 h 5077398"/>
              <a:gd name="connsiteX125" fmla="*/ 115331 w 5021433"/>
              <a:gd name="connsiteY125" fmla="*/ 3260241 h 5077398"/>
              <a:gd name="connsiteX126" fmla="*/ 128632 w 5021433"/>
              <a:gd name="connsiteY126" fmla="*/ 3265561 h 5077398"/>
              <a:gd name="connsiteX127" fmla="*/ 128890 w 5021433"/>
              <a:gd name="connsiteY127" fmla="*/ 3292097 h 5077398"/>
              <a:gd name="connsiteX128" fmla="*/ 102354 w 5021433"/>
              <a:gd name="connsiteY128" fmla="*/ 3292442 h 5077398"/>
              <a:gd name="connsiteX129" fmla="*/ 102096 w 5021433"/>
              <a:gd name="connsiteY129" fmla="*/ 3265905 h 5077398"/>
              <a:gd name="connsiteX130" fmla="*/ 115331 w 5021433"/>
              <a:gd name="connsiteY130" fmla="*/ 3260241 h 5077398"/>
              <a:gd name="connsiteX131" fmla="*/ 4893973 w 5021433"/>
              <a:gd name="connsiteY131" fmla="*/ 3091239 h 5077398"/>
              <a:gd name="connsiteX132" fmla="*/ 4935232 w 5021433"/>
              <a:gd name="connsiteY132" fmla="*/ 3118503 h 5077398"/>
              <a:gd name="connsiteX133" fmla="*/ 4917863 w 5021433"/>
              <a:gd name="connsiteY133" fmla="*/ 3208218 h 5077398"/>
              <a:gd name="connsiteX134" fmla="*/ 4828149 w 5021433"/>
              <a:gd name="connsiteY134" fmla="*/ 3190848 h 5077398"/>
              <a:gd name="connsiteX135" fmla="*/ 4845518 w 5021433"/>
              <a:gd name="connsiteY135" fmla="*/ 3101135 h 5077398"/>
              <a:gd name="connsiteX136" fmla="*/ 4893973 w 5021433"/>
              <a:gd name="connsiteY136" fmla="*/ 3091239 h 5077398"/>
              <a:gd name="connsiteX137" fmla="*/ 47871 w 5021433"/>
              <a:gd name="connsiteY137" fmla="*/ 2977413 h 5077398"/>
              <a:gd name="connsiteX138" fmla="*/ 59707 w 5021433"/>
              <a:gd name="connsiteY138" fmla="*/ 2982194 h 5077398"/>
              <a:gd name="connsiteX139" fmla="*/ 59966 w 5021433"/>
              <a:gd name="connsiteY139" fmla="*/ 3005801 h 5077398"/>
              <a:gd name="connsiteX140" fmla="*/ 36359 w 5021433"/>
              <a:gd name="connsiteY140" fmla="*/ 3006060 h 5077398"/>
              <a:gd name="connsiteX141" fmla="*/ 36101 w 5021433"/>
              <a:gd name="connsiteY141" fmla="*/ 2982453 h 5077398"/>
              <a:gd name="connsiteX142" fmla="*/ 47871 w 5021433"/>
              <a:gd name="connsiteY142" fmla="*/ 2977413 h 5077398"/>
              <a:gd name="connsiteX143" fmla="*/ 4933702 w 5021433"/>
              <a:gd name="connsiteY143" fmla="*/ 2799847 h 5077398"/>
              <a:gd name="connsiteX144" fmla="*/ 4981098 w 5021433"/>
              <a:gd name="connsiteY144" fmla="*/ 2818844 h 5077398"/>
              <a:gd name="connsiteX145" fmla="*/ 4982132 w 5021433"/>
              <a:gd name="connsiteY145" fmla="*/ 2913184 h 5077398"/>
              <a:gd name="connsiteX146" fmla="*/ 4887791 w 5021433"/>
              <a:gd name="connsiteY146" fmla="*/ 2914218 h 5077398"/>
              <a:gd name="connsiteX147" fmla="*/ 4886757 w 5021433"/>
              <a:gd name="connsiteY147" fmla="*/ 2819878 h 5077398"/>
              <a:gd name="connsiteX148" fmla="*/ 4933702 w 5021433"/>
              <a:gd name="connsiteY148" fmla="*/ 2799847 h 5077398"/>
              <a:gd name="connsiteX149" fmla="*/ 14443 w 5021433"/>
              <a:gd name="connsiteY149" fmla="*/ 2688597 h 5077398"/>
              <a:gd name="connsiteX150" fmla="*/ 24814 w 5021433"/>
              <a:gd name="connsiteY150" fmla="*/ 2692797 h 5077398"/>
              <a:gd name="connsiteX151" fmla="*/ 25072 w 5021433"/>
              <a:gd name="connsiteY151" fmla="*/ 2713388 h 5077398"/>
              <a:gd name="connsiteX152" fmla="*/ 4395 w 5021433"/>
              <a:gd name="connsiteY152" fmla="*/ 2713647 h 5077398"/>
              <a:gd name="connsiteX153" fmla="*/ 4136 w 5021433"/>
              <a:gd name="connsiteY153" fmla="*/ 2693056 h 5077398"/>
              <a:gd name="connsiteX154" fmla="*/ 14443 w 5021433"/>
              <a:gd name="connsiteY154" fmla="*/ 2688597 h 5077398"/>
              <a:gd name="connsiteX155" fmla="*/ 4951912 w 5021433"/>
              <a:gd name="connsiteY155" fmla="*/ 2505538 h 5077398"/>
              <a:gd name="connsiteX156" fmla="*/ 5000741 w 5021433"/>
              <a:gd name="connsiteY156" fmla="*/ 2525139 h 5077398"/>
              <a:gd name="connsiteX157" fmla="*/ 5001861 w 5021433"/>
              <a:gd name="connsiteY157" fmla="*/ 2622408 h 5077398"/>
              <a:gd name="connsiteX158" fmla="*/ 4904591 w 5021433"/>
              <a:gd name="connsiteY158" fmla="*/ 2623529 h 5077398"/>
              <a:gd name="connsiteX159" fmla="*/ 4903471 w 5021433"/>
              <a:gd name="connsiteY159" fmla="*/ 2526259 h 5077398"/>
              <a:gd name="connsiteX160" fmla="*/ 4951912 w 5021433"/>
              <a:gd name="connsiteY160" fmla="*/ 2505538 h 5077398"/>
              <a:gd name="connsiteX161" fmla="*/ 24383 w 5021433"/>
              <a:gd name="connsiteY161" fmla="*/ 2401418 h 5077398"/>
              <a:gd name="connsiteX162" fmla="*/ 24556 w 5021433"/>
              <a:gd name="connsiteY162" fmla="*/ 2419080 h 5077398"/>
              <a:gd name="connsiteX163" fmla="*/ 6894 w 5021433"/>
              <a:gd name="connsiteY163" fmla="*/ 2419253 h 5077398"/>
              <a:gd name="connsiteX164" fmla="*/ 6721 w 5021433"/>
              <a:gd name="connsiteY164" fmla="*/ 2401591 h 5077398"/>
              <a:gd name="connsiteX165" fmla="*/ 24383 w 5021433"/>
              <a:gd name="connsiteY165" fmla="*/ 2401418 h 5077398"/>
              <a:gd name="connsiteX166" fmla="*/ 4935651 w 5021433"/>
              <a:gd name="connsiteY166" fmla="*/ 2211080 h 5077398"/>
              <a:gd name="connsiteX167" fmla="*/ 4986009 w 5021433"/>
              <a:gd name="connsiteY167" fmla="*/ 2231261 h 5077398"/>
              <a:gd name="connsiteX168" fmla="*/ 4987129 w 5021433"/>
              <a:gd name="connsiteY168" fmla="*/ 2331460 h 5077398"/>
              <a:gd name="connsiteX169" fmla="*/ 4886930 w 5021433"/>
              <a:gd name="connsiteY169" fmla="*/ 2332580 h 5077398"/>
              <a:gd name="connsiteX170" fmla="*/ 4885810 w 5021433"/>
              <a:gd name="connsiteY170" fmla="*/ 2232381 h 5077398"/>
              <a:gd name="connsiteX171" fmla="*/ 4935651 w 5021433"/>
              <a:gd name="connsiteY171" fmla="*/ 2211080 h 5077398"/>
              <a:gd name="connsiteX172" fmla="*/ 58415 w 5021433"/>
              <a:gd name="connsiteY172" fmla="*/ 2112280 h 5077398"/>
              <a:gd name="connsiteX173" fmla="*/ 58587 w 5021433"/>
              <a:gd name="connsiteY173" fmla="*/ 2127012 h 5077398"/>
              <a:gd name="connsiteX174" fmla="*/ 43854 w 5021433"/>
              <a:gd name="connsiteY174" fmla="*/ 2127185 h 5077398"/>
              <a:gd name="connsiteX175" fmla="*/ 43682 w 5021433"/>
              <a:gd name="connsiteY175" fmla="*/ 2112452 h 5077398"/>
              <a:gd name="connsiteX176" fmla="*/ 58415 w 5021433"/>
              <a:gd name="connsiteY176" fmla="*/ 2112280 h 5077398"/>
              <a:gd name="connsiteX177" fmla="*/ 4885109 w 5021433"/>
              <a:gd name="connsiteY177" fmla="*/ 1920573 h 5077398"/>
              <a:gd name="connsiteX178" fmla="*/ 4936900 w 5021433"/>
              <a:gd name="connsiteY178" fmla="*/ 1941347 h 5077398"/>
              <a:gd name="connsiteX179" fmla="*/ 4938106 w 5021433"/>
              <a:gd name="connsiteY179" fmla="*/ 2044561 h 5077398"/>
              <a:gd name="connsiteX180" fmla="*/ 4834978 w 5021433"/>
              <a:gd name="connsiteY180" fmla="*/ 2045767 h 5077398"/>
              <a:gd name="connsiteX181" fmla="*/ 4833771 w 5021433"/>
              <a:gd name="connsiteY181" fmla="*/ 1942639 h 5077398"/>
              <a:gd name="connsiteX182" fmla="*/ 4885109 w 5021433"/>
              <a:gd name="connsiteY182" fmla="*/ 1920573 h 5077398"/>
              <a:gd name="connsiteX183" fmla="*/ 126478 w 5021433"/>
              <a:gd name="connsiteY183" fmla="*/ 1829344 h 5077398"/>
              <a:gd name="connsiteX184" fmla="*/ 126651 w 5021433"/>
              <a:gd name="connsiteY184" fmla="*/ 1841147 h 5077398"/>
              <a:gd name="connsiteX185" fmla="*/ 114847 w 5021433"/>
              <a:gd name="connsiteY185" fmla="*/ 1841319 h 5077398"/>
              <a:gd name="connsiteX186" fmla="*/ 114675 w 5021433"/>
              <a:gd name="connsiteY186" fmla="*/ 1829516 h 5077398"/>
              <a:gd name="connsiteX187" fmla="*/ 126478 w 5021433"/>
              <a:gd name="connsiteY187" fmla="*/ 1829344 h 5077398"/>
              <a:gd name="connsiteX188" fmla="*/ 4800773 w 5021433"/>
              <a:gd name="connsiteY188" fmla="*/ 1638078 h 5077398"/>
              <a:gd name="connsiteX189" fmla="*/ 4854104 w 5021433"/>
              <a:gd name="connsiteY189" fmla="*/ 1659445 h 5077398"/>
              <a:gd name="connsiteX190" fmla="*/ 4855310 w 5021433"/>
              <a:gd name="connsiteY190" fmla="*/ 1765588 h 5077398"/>
              <a:gd name="connsiteX191" fmla="*/ 4749166 w 5021433"/>
              <a:gd name="connsiteY191" fmla="*/ 1766795 h 5077398"/>
              <a:gd name="connsiteX192" fmla="*/ 4747960 w 5021433"/>
              <a:gd name="connsiteY192" fmla="*/ 1660651 h 5077398"/>
              <a:gd name="connsiteX193" fmla="*/ 4800773 w 5021433"/>
              <a:gd name="connsiteY193" fmla="*/ 1638078 h 5077398"/>
              <a:gd name="connsiteX194" fmla="*/ 227798 w 5021433"/>
              <a:gd name="connsiteY194" fmla="*/ 1556661 h 5077398"/>
              <a:gd name="connsiteX195" fmla="*/ 227884 w 5021433"/>
              <a:gd name="connsiteY195" fmla="*/ 1565535 h 5077398"/>
              <a:gd name="connsiteX196" fmla="*/ 219010 w 5021433"/>
              <a:gd name="connsiteY196" fmla="*/ 1565621 h 5077398"/>
              <a:gd name="connsiteX197" fmla="*/ 218924 w 5021433"/>
              <a:gd name="connsiteY197" fmla="*/ 1556747 h 5077398"/>
              <a:gd name="connsiteX198" fmla="*/ 227798 w 5021433"/>
              <a:gd name="connsiteY198" fmla="*/ 1556661 h 5077398"/>
              <a:gd name="connsiteX199" fmla="*/ 4683742 w 5021433"/>
              <a:gd name="connsiteY199" fmla="*/ 1367593 h 5077398"/>
              <a:gd name="connsiteX200" fmla="*/ 4738569 w 5021433"/>
              <a:gd name="connsiteY200" fmla="*/ 1389605 h 5077398"/>
              <a:gd name="connsiteX201" fmla="*/ 4739775 w 5021433"/>
              <a:gd name="connsiteY201" fmla="*/ 1498679 h 5077398"/>
              <a:gd name="connsiteX202" fmla="*/ 4630701 w 5021433"/>
              <a:gd name="connsiteY202" fmla="*/ 1499885 h 5077398"/>
              <a:gd name="connsiteX203" fmla="*/ 4629496 w 5021433"/>
              <a:gd name="connsiteY203" fmla="*/ 1390812 h 5077398"/>
              <a:gd name="connsiteX204" fmla="*/ 4683742 w 5021433"/>
              <a:gd name="connsiteY204" fmla="*/ 1367593 h 5077398"/>
              <a:gd name="connsiteX205" fmla="*/ 361080 w 5021433"/>
              <a:gd name="connsiteY205" fmla="*/ 1298194 h 5077398"/>
              <a:gd name="connsiteX206" fmla="*/ 361166 w 5021433"/>
              <a:gd name="connsiteY206" fmla="*/ 1304052 h 5077398"/>
              <a:gd name="connsiteX207" fmla="*/ 355308 w 5021433"/>
              <a:gd name="connsiteY207" fmla="*/ 1304138 h 5077398"/>
              <a:gd name="connsiteX208" fmla="*/ 355222 w 5021433"/>
              <a:gd name="connsiteY208" fmla="*/ 1298280 h 5077398"/>
              <a:gd name="connsiteX209" fmla="*/ 361080 w 5021433"/>
              <a:gd name="connsiteY209" fmla="*/ 1298194 h 5077398"/>
              <a:gd name="connsiteX210" fmla="*/ 4535586 w 5021433"/>
              <a:gd name="connsiteY210" fmla="*/ 1112983 h 5077398"/>
              <a:gd name="connsiteX211" fmla="*/ 4591846 w 5021433"/>
              <a:gd name="connsiteY211" fmla="*/ 1135532 h 5077398"/>
              <a:gd name="connsiteX212" fmla="*/ 4593138 w 5021433"/>
              <a:gd name="connsiteY212" fmla="*/ 1247534 h 5077398"/>
              <a:gd name="connsiteX213" fmla="*/ 4481135 w 5021433"/>
              <a:gd name="connsiteY213" fmla="*/ 1248827 h 5077398"/>
              <a:gd name="connsiteX214" fmla="*/ 4479843 w 5021433"/>
              <a:gd name="connsiteY214" fmla="*/ 1136824 h 5077398"/>
              <a:gd name="connsiteX215" fmla="*/ 4535586 w 5021433"/>
              <a:gd name="connsiteY215" fmla="*/ 1112983 h 5077398"/>
              <a:gd name="connsiteX216" fmla="*/ 521416 w 5021433"/>
              <a:gd name="connsiteY216" fmla="*/ 1057647 h 5077398"/>
              <a:gd name="connsiteX217" fmla="*/ 524345 w 5021433"/>
              <a:gd name="connsiteY217" fmla="*/ 1057647 h 5077398"/>
              <a:gd name="connsiteX218" fmla="*/ 524345 w 5021433"/>
              <a:gd name="connsiteY218" fmla="*/ 1060576 h 5077398"/>
              <a:gd name="connsiteX219" fmla="*/ 521416 w 5021433"/>
              <a:gd name="connsiteY219" fmla="*/ 1060576 h 5077398"/>
              <a:gd name="connsiteX220" fmla="*/ 521416 w 5021433"/>
              <a:gd name="connsiteY220" fmla="*/ 1057647 h 5077398"/>
              <a:gd name="connsiteX221" fmla="*/ 4358418 w 5021433"/>
              <a:gd name="connsiteY221" fmla="*/ 877713 h 5077398"/>
              <a:gd name="connsiteX222" fmla="*/ 4416175 w 5021433"/>
              <a:gd name="connsiteY222" fmla="*/ 900846 h 5077398"/>
              <a:gd name="connsiteX223" fmla="*/ 4417467 w 5021433"/>
              <a:gd name="connsiteY223" fmla="*/ 1015778 h 5077398"/>
              <a:gd name="connsiteX224" fmla="*/ 4302535 w 5021433"/>
              <a:gd name="connsiteY224" fmla="*/ 1017070 h 5077398"/>
              <a:gd name="connsiteX225" fmla="*/ 4301243 w 5021433"/>
              <a:gd name="connsiteY225" fmla="*/ 902138 h 5077398"/>
              <a:gd name="connsiteX226" fmla="*/ 4358418 w 5021433"/>
              <a:gd name="connsiteY226" fmla="*/ 877713 h 5077398"/>
              <a:gd name="connsiteX227" fmla="*/ 713630 w 5021433"/>
              <a:gd name="connsiteY227" fmla="*/ 727738 h 5077398"/>
              <a:gd name="connsiteX228" fmla="*/ 792117 w 5021433"/>
              <a:gd name="connsiteY228" fmla="*/ 759206 h 5077398"/>
              <a:gd name="connsiteX229" fmla="*/ 793927 w 5021433"/>
              <a:gd name="connsiteY229" fmla="*/ 915407 h 5077398"/>
              <a:gd name="connsiteX230" fmla="*/ 637726 w 5021433"/>
              <a:gd name="connsiteY230" fmla="*/ 917217 h 5077398"/>
              <a:gd name="connsiteX231" fmla="*/ 635917 w 5021433"/>
              <a:gd name="connsiteY231" fmla="*/ 761016 h 5077398"/>
              <a:gd name="connsiteX232" fmla="*/ 713630 w 5021433"/>
              <a:gd name="connsiteY232" fmla="*/ 727738 h 5077398"/>
              <a:gd name="connsiteX233" fmla="*/ 4155079 w 5021433"/>
              <a:gd name="connsiteY233" fmla="*/ 664930 h 5077398"/>
              <a:gd name="connsiteX234" fmla="*/ 4214312 w 5021433"/>
              <a:gd name="connsiteY234" fmla="*/ 688645 h 5077398"/>
              <a:gd name="connsiteX235" fmla="*/ 4215604 w 5021433"/>
              <a:gd name="connsiteY235" fmla="*/ 806592 h 5077398"/>
              <a:gd name="connsiteX236" fmla="*/ 4097656 w 5021433"/>
              <a:gd name="connsiteY236" fmla="*/ 807884 h 5077398"/>
              <a:gd name="connsiteX237" fmla="*/ 4096364 w 5021433"/>
              <a:gd name="connsiteY237" fmla="*/ 689937 h 5077398"/>
              <a:gd name="connsiteX238" fmla="*/ 4155079 w 5021433"/>
              <a:gd name="connsiteY238" fmla="*/ 664930 h 5077398"/>
              <a:gd name="connsiteX239" fmla="*/ 930226 w 5021433"/>
              <a:gd name="connsiteY239" fmla="*/ 532799 h 5077398"/>
              <a:gd name="connsiteX240" fmla="*/ 1007249 w 5021433"/>
              <a:gd name="connsiteY240" fmla="*/ 563632 h 5077398"/>
              <a:gd name="connsiteX241" fmla="*/ 1008972 w 5021433"/>
              <a:gd name="connsiteY241" fmla="*/ 716904 h 5077398"/>
              <a:gd name="connsiteX242" fmla="*/ 855701 w 5021433"/>
              <a:gd name="connsiteY242" fmla="*/ 718627 h 5077398"/>
              <a:gd name="connsiteX243" fmla="*/ 853978 w 5021433"/>
              <a:gd name="connsiteY243" fmla="*/ 565356 h 5077398"/>
              <a:gd name="connsiteX244" fmla="*/ 930226 w 5021433"/>
              <a:gd name="connsiteY244" fmla="*/ 532799 h 5077398"/>
              <a:gd name="connsiteX245" fmla="*/ 3928543 w 5021433"/>
              <a:gd name="connsiteY245" fmla="*/ 477283 h 5077398"/>
              <a:gd name="connsiteX246" fmla="*/ 3989272 w 5021433"/>
              <a:gd name="connsiteY246" fmla="*/ 501600 h 5077398"/>
              <a:gd name="connsiteX247" fmla="*/ 3990650 w 5021433"/>
              <a:gd name="connsiteY247" fmla="*/ 622477 h 5077398"/>
              <a:gd name="connsiteX248" fmla="*/ 3869774 w 5021433"/>
              <a:gd name="connsiteY248" fmla="*/ 623856 h 5077398"/>
              <a:gd name="connsiteX249" fmla="*/ 3868395 w 5021433"/>
              <a:gd name="connsiteY249" fmla="*/ 502978 h 5077398"/>
              <a:gd name="connsiteX250" fmla="*/ 3928543 w 5021433"/>
              <a:gd name="connsiteY250" fmla="*/ 477283 h 5077398"/>
              <a:gd name="connsiteX251" fmla="*/ 1168565 w 5021433"/>
              <a:gd name="connsiteY251" fmla="*/ 364740 h 5077398"/>
              <a:gd name="connsiteX252" fmla="*/ 1244090 w 5021433"/>
              <a:gd name="connsiteY252" fmla="*/ 395024 h 5077398"/>
              <a:gd name="connsiteX253" fmla="*/ 1245813 w 5021433"/>
              <a:gd name="connsiteY253" fmla="*/ 545367 h 5077398"/>
              <a:gd name="connsiteX254" fmla="*/ 1095472 w 5021433"/>
              <a:gd name="connsiteY254" fmla="*/ 547089 h 5077398"/>
              <a:gd name="connsiteX255" fmla="*/ 1093749 w 5021433"/>
              <a:gd name="connsiteY255" fmla="*/ 396747 h 5077398"/>
              <a:gd name="connsiteX256" fmla="*/ 1168565 w 5021433"/>
              <a:gd name="connsiteY256" fmla="*/ 364740 h 5077398"/>
              <a:gd name="connsiteX257" fmla="*/ 3691635 w 5021433"/>
              <a:gd name="connsiteY257" fmla="*/ 318348 h 5077398"/>
              <a:gd name="connsiteX258" fmla="*/ 3755598 w 5021433"/>
              <a:gd name="connsiteY258" fmla="*/ 356897 h 5077398"/>
              <a:gd name="connsiteX259" fmla="*/ 3731290 w 5021433"/>
              <a:gd name="connsiteY259" fmla="*/ 478280 h 5077398"/>
              <a:gd name="connsiteX260" fmla="*/ 3609907 w 5021433"/>
              <a:gd name="connsiteY260" fmla="*/ 453972 h 5077398"/>
              <a:gd name="connsiteX261" fmla="*/ 3634215 w 5021433"/>
              <a:gd name="connsiteY261" fmla="*/ 332588 h 5077398"/>
              <a:gd name="connsiteX262" fmla="*/ 3666384 w 5021433"/>
              <a:gd name="connsiteY262" fmla="*/ 319419 h 5077398"/>
              <a:gd name="connsiteX263" fmla="*/ 3691635 w 5021433"/>
              <a:gd name="connsiteY263" fmla="*/ 318348 h 5077398"/>
              <a:gd name="connsiteX264" fmla="*/ 1425481 w 5021433"/>
              <a:gd name="connsiteY264" fmla="*/ 226256 h 5077398"/>
              <a:gd name="connsiteX265" fmla="*/ 1499543 w 5021433"/>
              <a:gd name="connsiteY265" fmla="*/ 255969 h 5077398"/>
              <a:gd name="connsiteX266" fmla="*/ 1501180 w 5021433"/>
              <a:gd name="connsiteY266" fmla="*/ 403383 h 5077398"/>
              <a:gd name="connsiteX267" fmla="*/ 1353767 w 5021433"/>
              <a:gd name="connsiteY267" fmla="*/ 405019 h 5077398"/>
              <a:gd name="connsiteX268" fmla="*/ 1352130 w 5021433"/>
              <a:gd name="connsiteY268" fmla="*/ 257606 h 5077398"/>
              <a:gd name="connsiteX269" fmla="*/ 1425481 w 5021433"/>
              <a:gd name="connsiteY269" fmla="*/ 226256 h 5077398"/>
              <a:gd name="connsiteX270" fmla="*/ 3417694 w 5021433"/>
              <a:gd name="connsiteY270" fmla="*/ 188821 h 5077398"/>
              <a:gd name="connsiteX271" fmla="*/ 3481384 w 5021433"/>
              <a:gd name="connsiteY271" fmla="*/ 214356 h 5077398"/>
              <a:gd name="connsiteX272" fmla="*/ 3482849 w 5021433"/>
              <a:gd name="connsiteY272" fmla="*/ 341091 h 5077398"/>
              <a:gd name="connsiteX273" fmla="*/ 3356114 w 5021433"/>
              <a:gd name="connsiteY273" fmla="*/ 342555 h 5077398"/>
              <a:gd name="connsiteX274" fmla="*/ 3354649 w 5021433"/>
              <a:gd name="connsiteY274" fmla="*/ 215820 h 5077398"/>
              <a:gd name="connsiteX275" fmla="*/ 3417694 w 5021433"/>
              <a:gd name="connsiteY275" fmla="*/ 188821 h 5077398"/>
              <a:gd name="connsiteX276" fmla="*/ 1697122 w 5021433"/>
              <a:gd name="connsiteY276" fmla="*/ 119333 h 5077398"/>
              <a:gd name="connsiteX277" fmla="*/ 1800447 w 5021433"/>
              <a:gd name="connsiteY277" fmla="*/ 220349 h 5077398"/>
              <a:gd name="connsiteX278" fmla="*/ 1699431 w 5021433"/>
              <a:gd name="connsiteY278" fmla="*/ 323674 h 5077398"/>
              <a:gd name="connsiteX279" fmla="*/ 1596106 w 5021433"/>
              <a:gd name="connsiteY279" fmla="*/ 222658 h 5077398"/>
              <a:gd name="connsiteX280" fmla="*/ 1697122 w 5021433"/>
              <a:gd name="connsiteY280" fmla="*/ 119333 h 5077398"/>
              <a:gd name="connsiteX281" fmla="*/ 3140584 w 5021433"/>
              <a:gd name="connsiteY281" fmla="*/ 92176 h 5077398"/>
              <a:gd name="connsiteX282" fmla="*/ 3205771 w 5021433"/>
              <a:gd name="connsiteY282" fmla="*/ 118292 h 5077398"/>
              <a:gd name="connsiteX283" fmla="*/ 3207236 w 5021433"/>
              <a:gd name="connsiteY283" fmla="*/ 247957 h 5077398"/>
              <a:gd name="connsiteX284" fmla="*/ 3077572 w 5021433"/>
              <a:gd name="connsiteY284" fmla="*/ 249422 h 5077398"/>
              <a:gd name="connsiteX285" fmla="*/ 3076107 w 5021433"/>
              <a:gd name="connsiteY285" fmla="*/ 119757 h 5077398"/>
              <a:gd name="connsiteX286" fmla="*/ 3140584 w 5021433"/>
              <a:gd name="connsiteY286" fmla="*/ 92176 h 5077398"/>
              <a:gd name="connsiteX287" fmla="*/ 1980087 w 5021433"/>
              <a:gd name="connsiteY287" fmla="*/ 45524 h 5077398"/>
              <a:gd name="connsiteX288" fmla="*/ 2051112 w 5021433"/>
              <a:gd name="connsiteY288" fmla="*/ 74009 h 5077398"/>
              <a:gd name="connsiteX289" fmla="*/ 2052749 w 5021433"/>
              <a:gd name="connsiteY289" fmla="*/ 215477 h 5077398"/>
              <a:gd name="connsiteX290" fmla="*/ 1911281 w 5021433"/>
              <a:gd name="connsiteY290" fmla="*/ 217113 h 5077398"/>
              <a:gd name="connsiteX291" fmla="*/ 1909644 w 5021433"/>
              <a:gd name="connsiteY291" fmla="*/ 75646 h 5077398"/>
              <a:gd name="connsiteX292" fmla="*/ 1980087 w 5021433"/>
              <a:gd name="connsiteY292" fmla="*/ 45524 h 5077398"/>
              <a:gd name="connsiteX293" fmla="*/ 2854192 w 5021433"/>
              <a:gd name="connsiteY293" fmla="*/ 29046 h 5077398"/>
              <a:gd name="connsiteX294" fmla="*/ 2920855 w 5021433"/>
              <a:gd name="connsiteY294" fmla="*/ 55743 h 5077398"/>
              <a:gd name="connsiteX295" fmla="*/ 2922320 w 5021433"/>
              <a:gd name="connsiteY295" fmla="*/ 188423 h 5077398"/>
              <a:gd name="connsiteX296" fmla="*/ 2789640 w 5021433"/>
              <a:gd name="connsiteY296" fmla="*/ 189888 h 5077398"/>
              <a:gd name="connsiteX297" fmla="*/ 2788175 w 5021433"/>
              <a:gd name="connsiteY297" fmla="*/ 57208 h 5077398"/>
              <a:gd name="connsiteX298" fmla="*/ 2854192 w 5021433"/>
              <a:gd name="connsiteY298" fmla="*/ 29046 h 5077398"/>
              <a:gd name="connsiteX299" fmla="*/ 2263403 w 5021433"/>
              <a:gd name="connsiteY299" fmla="*/ 5956 h 5077398"/>
              <a:gd name="connsiteX300" fmla="*/ 2334638 w 5021433"/>
              <a:gd name="connsiteY300" fmla="*/ 29328 h 5077398"/>
              <a:gd name="connsiteX301" fmla="*/ 2345110 w 5021433"/>
              <a:gd name="connsiteY301" fmla="*/ 167460 h 5077398"/>
              <a:gd name="connsiteX302" fmla="*/ 2206977 w 5021433"/>
              <a:gd name="connsiteY302" fmla="*/ 177932 h 5077398"/>
              <a:gd name="connsiteX303" fmla="*/ 2196506 w 5021433"/>
              <a:gd name="connsiteY303" fmla="*/ 39799 h 5077398"/>
              <a:gd name="connsiteX304" fmla="*/ 2263403 w 5021433"/>
              <a:gd name="connsiteY304" fmla="*/ 5956 h 5077398"/>
              <a:gd name="connsiteX305" fmla="*/ 2552950 w 5021433"/>
              <a:gd name="connsiteY305" fmla="*/ 600 h 5077398"/>
              <a:gd name="connsiteX306" fmla="*/ 2590879 w 5021433"/>
              <a:gd name="connsiteY306" fmla="*/ 3967 h 5077398"/>
              <a:gd name="connsiteX307" fmla="*/ 2655616 w 5021433"/>
              <a:gd name="connsiteY307" fmla="*/ 123131 h 5077398"/>
              <a:gd name="connsiteX308" fmla="*/ 2536451 w 5021433"/>
              <a:gd name="connsiteY308" fmla="*/ 187867 h 5077398"/>
              <a:gd name="connsiteX309" fmla="*/ 2471715 w 5021433"/>
              <a:gd name="connsiteY309" fmla="*/ 68703 h 5077398"/>
              <a:gd name="connsiteX310" fmla="*/ 2552950 w 5021433"/>
              <a:gd name="connsiteY310" fmla="*/ 600 h 507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5021433" h="5077398">
                <a:moveTo>
                  <a:pt x="2545743" y="4994008"/>
                </a:moveTo>
                <a:cubicBezTo>
                  <a:pt x="2556416" y="4993890"/>
                  <a:pt x="2567142" y="4997853"/>
                  <a:pt x="2575370" y="5005908"/>
                </a:cubicBezTo>
                <a:cubicBezTo>
                  <a:pt x="2591825" y="5022019"/>
                  <a:pt x="2592170" y="5048383"/>
                  <a:pt x="2576059" y="5064838"/>
                </a:cubicBezTo>
                <a:cubicBezTo>
                  <a:pt x="2559948" y="5081294"/>
                  <a:pt x="2533584" y="5081639"/>
                  <a:pt x="2517128" y="5065528"/>
                </a:cubicBezTo>
                <a:cubicBezTo>
                  <a:pt x="2500672" y="5049417"/>
                  <a:pt x="2500328" y="5023053"/>
                  <a:pt x="2516439" y="5006597"/>
                </a:cubicBezTo>
                <a:cubicBezTo>
                  <a:pt x="2524452" y="4998326"/>
                  <a:pt x="2535071" y="4994126"/>
                  <a:pt x="2545743" y="4994008"/>
                </a:cubicBezTo>
                <a:close/>
                <a:moveTo>
                  <a:pt x="2253137" y="4986458"/>
                </a:moveTo>
                <a:cubicBezTo>
                  <a:pt x="2263271" y="4986351"/>
                  <a:pt x="2273437" y="4990098"/>
                  <a:pt x="2281234" y="4997723"/>
                </a:cubicBezTo>
                <a:cubicBezTo>
                  <a:pt x="2296914" y="5012973"/>
                  <a:pt x="2297173" y="5038130"/>
                  <a:pt x="2281837" y="5053724"/>
                </a:cubicBezTo>
                <a:cubicBezTo>
                  <a:pt x="2266588" y="5069405"/>
                  <a:pt x="2241430" y="5069663"/>
                  <a:pt x="2225836" y="5054328"/>
                </a:cubicBezTo>
                <a:cubicBezTo>
                  <a:pt x="2210155" y="5039078"/>
                  <a:pt x="2209897" y="5013920"/>
                  <a:pt x="2225233" y="4998326"/>
                </a:cubicBezTo>
                <a:cubicBezTo>
                  <a:pt x="2232901" y="4990529"/>
                  <a:pt x="2243003" y="4986566"/>
                  <a:pt x="2253137" y="4986458"/>
                </a:cubicBezTo>
                <a:close/>
                <a:moveTo>
                  <a:pt x="2837467" y="4967063"/>
                </a:moveTo>
                <a:cubicBezTo>
                  <a:pt x="2848657" y="4966944"/>
                  <a:pt x="2859900" y="4971101"/>
                  <a:pt x="2868558" y="4979544"/>
                </a:cubicBezTo>
                <a:cubicBezTo>
                  <a:pt x="2885876" y="4996431"/>
                  <a:pt x="2886134" y="5024173"/>
                  <a:pt x="2869247" y="5041404"/>
                </a:cubicBezTo>
                <a:cubicBezTo>
                  <a:pt x="2852361" y="5058722"/>
                  <a:pt x="2824619" y="5058980"/>
                  <a:pt x="2807388" y="5042094"/>
                </a:cubicBezTo>
                <a:cubicBezTo>
                  <a:pt x="2790157" y="5025207"/>
                  <a:pt x="2789812" y="4997464"/>
                  <a:pt x="2806699" y="4980233"/>
                </a:cubicBezTo>
                <a:cubicBezTo>
                  <a:pt x="2815142" y="4971575"/>
                  <a:pt x="2826278" y="4967181"/>
                  <a:pt x="2837467" y="4967063"/>
                </a:cubicBezTo>
                <a:close/>
                <a:moveTo>
                  <a:pt x="1963707" y="4944479"/>
                </a:moveTo>
                <a:cubicBezTo>
                  <a:pt x="1973313" y="4944371"/>
                  <a:pt x="1982963" y="4947925"/>
                  <a:pt x="1990372" y="4955162"/>
                </a:cubicBezTo>
                <a:cubicBezTo>
                  <a:pt x="2005191" y="4969636"/>
                  <a:pt x="2005449" y="4993415"/>
                  <a:pt x="1990975" y="5008233"/>
                </a:cubicBezTo>
                <a:cubicBezTo>
                  <a:pt x="1976501" y="5023053"/>
                  <a:pt x="1952721" y="5023311"/>
                  <a:pt x="1937903" y="5008837"/>
                </a:cubicBezTo>
                <a:cubicBezTo>
                  <a:pt x="1923084" y="4994363"/>
                  <a:pt x="1922825" y="4970583"/>
                  <a:pt x="1937300" y="4955765"/>
                </a:cubicBezTo>
                <a:cubicBezTo>
                  <a:pt x="1944537" y="4948356"/>
                  <a:pt x="1954101" y="4944586"/>
                  <a:pt x="1963707" y="4944479"/>
                </a:cubicBezTo>
                <a:close/>
                <a:moveTo>
                  <a:pt x="3124268" y="4905957"/>
                </a:moveTo>
                <a:cubicBezTo>
                  <a:pt x="3136007" y="4905817"/>
                  <a:pt x="3147789" y="4910146"/>
                  <a:pt x="3156835" y="4918977"/>
                </a:cubicBezTo>
                <a:cubicBezTo>
                  <a:pt x="3174928" y="4936725"/>
                  <a:pt x="3175272" y="4965759"/>
                  <a:pt x="3157610" y="4983852"/>
                </a:cubicBezTo>
                <a:cubicBezTo>
                  <a:pt x="3139862" y="5001945"/>
                  <a:pt x="3110914" y="5002289"/>
                  <a:pt x="3092735" y="4984627"/>
                </a:cubicBezTo>
                <a:cubicBezTo>
                  <a:pt x="3074642" y="4966965"/>
                  <a:pt x="3074298" y="4937931"/>
                  <a:pt x="3091960" y="4919752"/>
                </a:cubicBezTo>
                <a:cubicBezTo>
                  <a:pt x="3100834" y="4910706"/>
                  <a:pt x="3112530" y="4906096"/>
                  <a:pt x="3124268" y="4905957"/>
                </a:cubicBezTo>
                <a:close/>
                <a:moveTo>
                  <a:pt x="1681461" y="4868640"/>
                </a:moveTo>
                <a:cubicBezTo>
                  <a:pt x="1690529" y="4868532"/>
                  <a:pt x="1699640" y="4871892"/>
                  <a:pt x="1706661" y="4878741"/>
                </a:cubicBezTo>
                <a:cubicBezTo>
                  <a:pt x="1720619" y="4892440"/>
                  <a:pt x="1720877" y="4914841"/>
                  <a:pt x="1707264" y="4928884"/>
                </a:cubicBezTo>
                <a:cubicBezTo>
                  <a:pt x="1693566" y="4942841"/>
                  <a:pt x="1671165" y="4943099"/>
                  <a:pt x="1657122" y="4929487"/>
                </a:cubicBezTo>
                <a:cubicBezTo>
                  <a:pt x="1643165" y="4915788"/>
                  <a:pt x="1642906" y="4893388"/>
                  <a:pt x="1656519" y="4879345"/>
                </a:cubicBezTo>
                <a:cubicBezTo>
                  <a:pt x="1663369" y="4872323"/>
                  <a:pt x="1672394" y="4868747"/>
                  <a:pt x="1681461" y="4868640"/>
                </a:cubicBezTo>
                <a:close/>
                <a:moveTo>
                  <a:pt x="3402003" y="4811292"/>
                </a:moveTo>
                <a:cubicBezTo>
                  <a:pt x="3414269" y="4811153"/>
                  <a:pt x="3426589" y="4815676"/>
                  <a:pt x="3436066" y="4824894"/>
                </a:cubicBezTo>
                <a:cubicBezTo>
                  <a:pt x="3455021" y="4843417"/>
                  <a:pt x="3455365" y="4873744"/>
                  <a:pt x="3436842" y="4892699"/>
                </a:cubicBezTo>
                <a:cubicBezTo>
                  <a:pt x="3418318" y="4911653"/>
                  <a:pt x="3387991" y="4911998"/>
                  <a:pt x="3369037" y="4893474"/>
                </a:cubicBezTo>
                <a:cubicBezTo>
                  <a:pt x="3350083" y="4874951"/>
                  <a:pt x="3349738" y="4844624"/>
                  <a:pt x="3368262" y="4825669"/>
                </a:cubicBezTo>
                <a:cubicBezTo>
                  <a:pt x="3377524" y="4816235"/>
                  <a:pt x="3389736" y="4811432"/>
                  <a:pt x="3402003" y="4811292"/>
                </a:cubicBezTo>
                <a:close/>
                <a:moveTo>
                  <a:pt x="1410544" y="4759793"/>
                </a:moveTo>
                <a:cubicBezTo>
                  <a:pt x="1419074" y="4759697"/>
                  <a:pt x="1427646" y="4762863"/>
                  <a:pt x="1434236" y="4769324"/>
                </a:cubicBezTo>
                <a:cubicBezTo>
                  <a:pt x="1447418" y="4782161"/>
                  <a:pt x="1447677" y="4803356"/>
                  <a:pt x="1434753" y="4816452"/>
                </a:cubicBezTo>
                <a:cubicBezTo>
                  <a:pt x="1421916" y="4829633"/>
                  <a:pt x="1400722" y="4829892"/>
                  <a:pt x="1387626" y="4816968"/>
                </a:cubicBezTo>
                <a:cubicBezTo>
                  <a:pt x="1374444" y="4804131"/>
                  <a:pt x="1374186" y="4782937"/>
                  <a:pt x="1387109" y="4769841"/>
                </a:cubicBezTo>
                <a:cubicBezTo>
                  <a:pt x="1393528" y="4763250"/>
                  <a:pt x="1402015" y="4759890"/>
                  <a:pt x="1410544" y="4759793"/>
                </a:cubicBezTo>
                <a:close/>
                <a:moveTo>
                  <a:pt x="3666760" y="4684256"/>
                </a:moveTo>
                <a:cubicBezTo>
                  <a:pt x="3679565" y="4684116"/>
                  <a:pt x="3692423" y="4688855"/>
                  <a:pt x="3702288" y="4698504"/>
                </a:cubicBezTo>
                <a:cubicBezTo>
                  <a:pt x="3722018" y="4717803"/>
                  <a:pt x="3722362" y="4749508"/>
                  <a:pt x="3703063" y="4769238"/>
                </a:cubicBezTo>
                <a:cubicBezTo>
                  <a:pt x="3683764" y="4788968"/>
                  <a:pt x="3652059" y="4789312"/>
                  <a:pt x="3632330" y="4770013"/>
                </a:cubicBezTo>
                <a:cubicBezTo>
                  <a:pt x="3612600" y="4750715"/>
                  <a:pt x="3612255" y="4719009"/>
                  <a:pt x="3631554" y="4699279"/>
                </a:cubicBezTo>
                <a:cubicBezTo>
                  <a:pt x="3641204" y="4689415"/>
                  <a:pt x="3653955" y="4684396"/>
                  <a:pt x="3666760" y="4684256"/>
                </a:cubicBezTo>
                <a:close/>
                <a:moveTo>
                  <a:pt x="1154694" y="4619488"/>
                </a:moveTo>
                <a:cubicBezTo>
                  <a:pt x="1162695" y="4619391"/>
                  <a:pt x="1170729" y="4622342"/>
                  <a:pt x="1176889" y="4628373"/>
                </a:cubicBezTo>
                <a:cubicBezTo>
                  <a:pt x="1189209" y="4640435"/>
                  <a:pt x="1189468" y="4660251"/>
                  <a:pt x="1177406" y="4672571"/>
                </a:cubicBezTo>
                <a:cubicBezTo>
                  <a:pt x="1165344" y="4684891"/>
                  <a:pt x="1145528" y="4685150"/>
                  <a:pt x="1133208" y="4673088"/>
                </a:cubicBezTo>
                <a:cubicBezTo>
                  <a:pt x="1120888" y="4661026"/>
                  <a:pt x="1120629" y="4641210"/>
                  <a:pt x="1132691" y="4628890"/>
                </a:cubicBezTo>
                <a:cubicBezTo>
                  <a:pt x="1138722" y="4622730"/>
                  <a:pt x="1146692" y="4619585"/>
                  <a:pt x="1154694" y="4619488"/>
                </a:cubicBezTo>
                <a:close/>
                <a:moveTo>
                  <a:pt x="3914769" y="4526538"/>
                </a:moveTo>
                <a:cubicBezTo>
                  <a:pt x="3928102" y="4526387"/>
                  <a:pt x="3941499" y="4531319"/>
                  <a:pt x="3951794" y="4541356"/>
                </a:cubicBezTo>
                <a:cubicBezTo>
                  <a:pt x="3972386" y="4561517"/>
                  <a:pt x="3972730" y="4594428"/>
                  <a:pt x="3952656" y="4615020"/>
                </a:cubicBezTo>
                <a:cubicBezTo>
                  <a:pt x="3932495" y="4635610"/>
                  <a:pt x="3899584" y="4635955"/>
                  <a:pt x="3878993" y="4615881"/>
                </a:cubicBezTo>
                <a:cubicBezTo>
                  <a:pt x="3858402" y="4595720"/>
                  <a:pt x="3858057" y="4562809"/>
                  <a:pt x="3878131" y="4542218"/>
                </a:cubicBezTo>
                <a:cubicBezTo>
                  <a:pt x="3888169" y="4531922"/>
                  <a:pt x="3901437" y="4526688"/>
                  <a:pt x="3914769" y="4526538"/>
                </a:cubicBezTo>
                <a:close/>
                <a:moveTo>
                  <a:pt x="917647" y="4449729"/>
                </a:moveTo>
                <a:cubicBezTo>
                  <a:pt x="925121" y="4449643"/>
                  <a:pt x="932638" y="4452400"/>
                  <a:pt x="938410" y="4458043"/>
                </a:cubicBezTo>
                <a:cubicBezTo>
                  <a:pt x="949955" y="4469329"/>
                  <a:pt x="950128" y="4487767"/>
                  <a:pt x="938841" y="4499312"/>
                </a:cubicBezTo>
                <a:cubicBezTo>
                  <a:pt x="927555" y="4510856"/>
                  <a:pt x="909117" y="4511029"/>
                  <a:pt x="897573" y="4499743"/>
                </a:cubicBezTo>
                <a:cubicBezTo>
                  <a:pt x="886028" y="4488456"/>
                  <a:pt x="885855" y="4470019"/>
                  <a:pt x="897142" y="4458474"/>
                </a:cubicBezTo>
                <a:cubicBezTo>
                  <a:pt x="902742" y="4452745"/>
                  <a:pt x="910173" y="4449816"/>
                  <a:pt x="917647" y="4449729"/>
                </a:cubicBezTo>
                <a:close/>
                <a:moveTo>
                  <a:pt x="4142554" y="4340483"/>
                </a:moveTo>
                <a:cubicBezTo>
                  <a:pt x="4156436" y="4340332"/>
                  <a:pt x="4170372" y="4345480"/>
                  <a:pt x="4181055" y="4355948"/>
                </a:cubicBezTo>
                <a:cubicBezTo>
                  <a:pt x="4202422" y="4376884"/>
                  <a:pt x="4202852" y="4411174"/>
                  <a:pt x="4181917" y="4432627"/>
                </a:cubicBezTo>
                <a:cubicBezTo>
                  <a:pt x="4160981" y="4453994"/>
                  <a:pt x="4126690" y="4454424"/>
                  <a:pt x="4105238" y="4433488"/>
                </a:cubicBezTo>
                <a:cubicBezTo>
                  <a:pt x="4083871" y="4412553"/>
                  <a:pt x="4083441" y="4378262"/>
                  <a:pt x="4104376" y="4356810"/>
                </a:cubicBezTo>
                <a:cubicBezTo>
                  <a:pt x="4114844" y="4346084"/>
                  <a:pt x="4128672" y="4340634"/>
                  <a:pt x="4142554" y="4340483"/>
                </a:cubicBezTo>
                <a:close/>
                <a:moveTo>
                  <a:pt x="702408" y="4253305"/>
                </a:moveTo>
                <a:cubicBezTo>
                  <a:pt x="709344" y="4253229"/>
                  <a:pt x="716301" y="4255793"/>
                  <a:pt x="721642" y="4261005"/>
                </a:cubicBezTo>
                <a:cubicBezTo>
                  <a:pt x="732325" y="4271430"/>
                  <a:pt x="732498" y="4288661"/>
                  <a:pt x="722073" y="4299344"/>
                </a:cubicBezTo>
                <a:cubicBezTo>
                  <a:pt x="711648" y="4310028"/>
                  <a:pt x="694417" y="4310200"/>
                  <a:pt x="683734" y="4299775"/>
                </a:cubicBezTo>
                <a:cubicBezTo>
                  <a:pt x="673050" y="4289350"/>
                  <a:pt x="672878" y="4272119"/>
                  <a:pt x="683303" y="4261436"/>
                </a:cubicBezTo>
                <a:cubicBezTo>
                  <a:pt x="688559" y="4256094"/>
                  <a:pt x="695473" y="4253380"/>
                  <a:pt x="702408" y="4253305"/>
                </a:cubicBezTo>
                <a:close/>
                <a:moveTo>
                  <a:pt x="4347228" y="4129025"/>
                </a:moveTo>
                <a:cubicBezTo>
                  <a:pt x="4361637" y="4128863"/>
                  <a:pt x="4376112" y="4134184"/>
                  <a:pt x="4387226" y="4145039"/>
                </a:cubicBezTo>
                <a:cubicBezTo>
                  <a:pt x="4409453" y="4166750"/>
                  <a:pt x="4409885" y="4202419"/>
                  <a:pt x="4388087" y="4224647"/>
                </a:cubicBezTo>
                <a:cubicBezTo>
                  <a:pt x="4366375" y="4246875"/>
                  <a:pt x="4330707" y="4247306"/>
                  <a:pt x="4308479" y="4225508"/>
                </a:cubicBezTo>
                <a:cubicBezTo>
                  <a:pt x="4286251" y="4203797"/>
                  <a:pt x="4285820" y="4168129"/>
                  <a:pt x="4307617" y="4145900"/>
                </a:cubicBezTo>
                <a:cubicBezTo>
                  <a:pt x="4318473" y="4134829"/>
                  <a:pt x="4332818" y="4129186"/>
                  <a:pt x="4347228" y="4129025"/>
                </a:cubicBezTo>
                <a:close/>
                <a:moveTo>
                  <a:pt x="511799" y="4033155"/>
                </a:moveTo>
                <a:cubicBezTo>
                  <a:pt x="518207" y="4033079"/>
                  <a:pt x="524647" y="4035449"/>
                  <a:pt x="529601" y="4040273"/>
                </a:cubicBezTo>
                <a:cubicBezTo>
                  <a:pt x="539509" y="4049923"/>
                  <a:pt x="539682" y="4065776"/>
                  <a:pt x="530032" y="4075683"/>
                </a:cubicBezTo>
                <a:cubicBezTo>
                  <a:pt x="520383" y="4085591"/>
                  <a:pt x="504530" y="4085764"/>
                  <a:pt x="494622" y="4076114"/>
                </a:cubicBezTo>
                <a:cubicBezTo>
                  <a:pt x="484714" y="4066464"/>
                  <a:pt x="484542" y="4050612"/>
                  <a:pt x="494191" y="4040704"/>
                </a:cubicBezTo>
                <a:cubicBezTo>
                  <a:pt x="499016" y="4035750"/>
                  <a:pt x="505391" y="4033230"/>
                  <a:pt x="511799" y="4033155"/>
                </a:cubicBezTo>
                <a:close/>
                <a:moveTo>
                  <a:pt x="4525696" y="3895011"/>
                </a:moveTo>
                <a:cubicBezTo>
                  <a:pt x="4557906" y="3894647"/>
                  <a:pt x="4584313" y="3920463"/>
                  <a:pt x="4584677" y="3952673"/>
                </a:cubicBezTo>
                <a:cubicBezTo>
                  <a:pt x="4585041" y="3984883"/>
                  <a:pt x="4559225" y="4011291"/>
                  <a:pt x="4527014" y="4011655"/>
                </a:cubicBezTo>
                <a:cubicBezTo>
                  <a:pt x="4494804" y="4012019"/>
                  <a:pt x="4468397" y="3986202"/>
                  <a:pt x="4468033" y="3953991"/>
                </a:cubicBezTo>
                <a:cubicBezTo>
                  <a:pt x="4467669" y="3921781"/>
                  <a:pt x="4493485" y="3895375"/>
                  <a:pt x="4525696" y="3895011"/>
                </a:cubicBezTo>
                <a:close/>
                <a:moveTo>
                  <a:pt x="348921" y="3791919"/>
                </a:moveTo>
                <a:cubicBezTo>
                  <a:pt x="354791" y="3791866"/>
                  <a:pt x="360692" y="3794041"/>
                  <a:pt x="365216" y="3798435"/>
                </a:cubicBezTo>
                <a:cubicBezTo>
                  <a:pt x="374262" y="3807309"/>
                  <a:pt x="374434" y="3821783"/>
                  <a:pt x="365560" y="3830829"/>
                </a:cubicBezTo>
                <a:cubicBezTo>
                  <a:pt x="356686" y="3839876"/>
                  <a:pt x="342212" y="3840048"/>
                  <a:pt x="333166" y="3831174"/>
                </a:cubicBezTo>
                <a:cubicBezTo>
                  <a:pt x="324120" y="3822300"/>
                  <a:pt x="323947" y="3807826"/>
                  <a:pt x="332821" y="3798779"/>
                </a:cubicBezTo>
                <a:cubicBezTo>
                  <a:pt x="337215" y="3794256"/>
                  <a:pt x="343052" y="3791973"/>
                  <a:pt x="348921" y="3791919"/>
                </a:cubicBezTo>
                <a:close/>
                <a:moveTo>
                  <a:pt x="4675966" y="3641459"/>
                </a:moveTo>
                <a:cubicBezTo>
                  <a:pt x="4691442" y="3641287"/>
                  <a:pt x="4706993" y="3647016"/>
                  <a:pt x="4718926" y="3658690"/>
                </a:cubicBezTo>
                <a:cubicBezTo>
                  <a:pt x="4742790" y="3682038"/>
                  <a:pt x="4743221" y="3720291"/>
                  <a:pt x="4719873" y="3744157"/>
                </a:cubicBezTo>
                <a:cubicBezTo>
                  <a:pt x="4696525" y="3768022"/>
                  <a:pt x="4658272" y="3768453"/>
                  <a:pt x="4634407" y="3745104"/>
                </a:cubicBezTo>
                <a:cubicBezTo>
                  <a:pt x="4610541" y="3721756"/>
                  <a:pt x="4610111" y="3683503"/>
                  <a:pt x="4633459" y="3659638"/>
                </a:cubicBezTo>
                <a:cubicBezTo>
                  <a:pt x="4645090" y="3647705"/>
                  <a:pt x="4660490" y="3641631"/>
                  <a:pt x="4675966" y="3641459"/>
                </a:cubicBezTo>
                <a:close/>
                <a:moveTo>
                  <a:pt x="216134" y="3533054"/>
                </a:moveTo>
                <a:cubicBezTo>
                  <a:pt x="221465" y="3532989"/>
                  <a:pt x="226806" y="3534971"/>
                  <a:pt x="230899" y="3539020"/>
                </a:cubicBezTo>
                <a:cubicBezTo>
                  <a:pt x="239170" y="3547032"/>
                  <a:pt x="239256" y="3560300"/>
                  <a:pt x="231244" y="3568485"/>
                </a:cubicBezTo>
                <a:cubicBezTo>
                  <a:pt x="223231" y="3576756"/>
                  <a:pt x="209963" y="3576842"/>
                  <a:pt x="201779" y="3568830"/>
                </a:cubicBezTo>
                <a:cubicBezTo>
                  <a:pt x="193508" y="3560817"/>
                  <a:pt x="193422" y="3547549"/>
                  <a:pt x="201434" y="3539364"/>
                </a:cubicBezTo>
                <a:cubicBezTo>
                  <a:pt x="205483" y="3535229"/>
                  <a:pt x="210803" y="3533118"/>
                  <a:pt x="216134" y="3533054"/>
                </a:cubicBezTo>
                <a:close/>
                <a:moveTo>
                  <a:pt x="4794894" y="3371823"/>
                </a:moveTo>
                <a:cubicBezTo>
                  <a:pt x="4810897" y="3371640"/>
                  <a:pt x="4826965" y="3377563"/>
                  <a:pt x="4839285" y="3389625"/>
                </a:cubicBezTo>
                <a:cubicBezTo>
                  <a:pt x="4864012" y="3413749"/>
                  <a:pt x="4864442" y="3453380"/>
                  <a:pt x="4840319" y="3478021"/>
                </a:cubicBezTo>
                <a:cubicBezTo>
                  <a:pt x="4816195" y="3502747"/>
                  <a:pt x="4776564" y="3503178"/>
                  <a:pt x="4751923" y="3479055"/>
                </a:cubicBezTo>
                <a:cubicBezTo>
                  <a:pt x="4727196" y="3454931"/>
                  <a:pt x="4726766" y="3415299"/>
                  <a:pt x="4750889" y="3390659"/>
                </a:cubicBezTo>
                <a:cubicBezTo>
                  <a:pt x="4762951" y="3378296"/>
                  <a:pt x="4778890" y="3372006"/>
                  <a:pt x="4794894" y="3371823"/>
                </a:cubicBezTo>
                <a:close/>
                <a:moveTo>
                  <a:pt x="115331" y="3260241"/>
                </a:moveTo>
                <a:cubicBezTo>
                  <a:pt x="120124" y="3260177"/>
                  <a:pt x="124927" y="3261943"/>
                  <a:pt x="128632" y="3265561"/>
                </a:cubicBezTo>
                <a:cubicBezTo>
                  <a:pt x="136041" y="3272798"/>
                  <a:pt x="136213" y="3284687"/>
                  <a:pt x="128890" y="3292097"/>
                </a:cubicBezTo>
                <a:cubicBezTo>
                  <a:pt x="121653" y="3299506"/>
                  <a:pt x="109764" y="3299679"/>
                  <a:pt x="102354" y="3292442"/>
                </a:cubicBezTo>
                <a:cubicBezTo>
                  <a:pt x="94945" y="3285204"/>
                  <a:pt x="94772" y="3273315"/>
                  <a:pt x="102096" y="3265905"/>
                </a:cubicBezTo>
                <a:cubicBezTo>
                  <a:pt x="105757" y="3262201"/>
                  <a:pt x="110539" y="3260306"/>
                  <a:pt x="115331" y="3260241"/>
                </a:cubicBezTo>
                <a:close/>
                <a:moveTo>
                  <a:pt x="4893973" y="3091239"/>
                </a:moveTo>
                <a:cubicBezTo>
                  <a:pt x="4910208" y="3094382"/>
                  <a:pt x="4925243" y="3103718"/>
                  <a:pt x="4935232" y="3118503"/>
                </a:cubicBezTo>
                <a:cubicBezTo>
                  <a:pt x="4955210" y="3148074"/>
                  <a:pt x="4947434" y="3188240"/>
                  <a:pt x="4917863" y="3208218"/>
                </a:cubicBezTo>
                <a:cubicBezTo>
                  <a:pt x="4888293" y="3228196"/>
                  <a:pt x="4848127" y="3220419"/>
                  <a:pt x="4828149" y="3190848"/>
                </a:cubicBezTo>
                <a:cubicBezTo>
                  <a:pt x="4808171" y="3161278"/>
                  <a:pt x="4815948" y="3121112"/>
                  <a:pt x="4845518" y="3101135"/>
                </a:cubicBezTo>
                <a:cubicBezTo>
                  <a:pt x="4860303" y="3091146"/>
                  <a:pt x="4877738" y="3088095"/>
                  <a:pt x="4893973" y="3091239"/>
                </a:cubicBezTo>
                <a:close/>
                <a:moveTo>
                  <a:pt x="47871" y="2977413"/>
                </a:moveTo>
                <a:cubicBezTo>
                  <a:pt x="52147" y="2977370"/>
                  <a:pt x="56433" y="2978964"/>
                  <a:pt x="59707" y="2982194"/>
                </a:cubicBezTo>
                <a:cubicBezTo>
                  <a:pt x="66255" y="2988656"/>
                  <a:pt x="66427" y="2999167"/>
                  <a:pt x="59966" y="3005801"/>
                </a:cubicBezTo>
                <a:cubicBezTo>
                  <a:pt x="53504" y="3012435"/>
                  <a:pt x="42993" y="3012521"/>
                  <a:pt x="36359" y="3006060"/>
                </a:cubicBezTo>
                <a:cubicBezTo>
                  <a:pt x="29811" y="2999598"/>
                  <a:pt x="29639" y="2989087"/>
                  <a:pt x="36101" y="2982453"/>
                </a:cubicBezTo>
                <a:cubicBezTo>
                  <a:pt x="39331" y="2979136"/>
                  <a:pt x="43596" y="2977456"/>
                  <a:pt x="47871" y="2977413"/>
                </a:cubicBezTo>
                <a:close/>
                <a:moveTo>
                  <a:pt x="4933702" y="2799847"/>
                </a:moveTo>
                <a:cubicBezTo>
                  <a:pt x="4950771" y="2799653"/>
                  <a:pt x="4967916" y="2805964"/>
                  <a:pt x="4981098" y="2818844"/>
                </a:cubicBezTo>
                <a:cubicBezTo>
                  <a:pt x="5007462" y="2844604"/>
                  <a:pt x="5007893" y="2886821"/>
                  <a:pt x="4982132" y="2913184"/>
                </a:cubicBezTo>
                <a:cubicBezTo>
                  <a:pt x="4956372" y="2939548"/>
                  <a:pt x="4914155" y="2939979"/>
                  <a:pt x="4887791" y="2914218"/>
                </a:cubicBezTo>
                <a:cubicBezTo>
                  <a:pt x="4861428" y="2888458"/>
                  <a:pt x="4860997" y="2846241"/>
                  <a:pt x="4886757" y="2819878"/>
                </a:cubicBezTo>
                <a:cubicBezTo>
                  <a:pt x="4899637" y="2806739"/>
                  <a:pt x="4916632" y="2800040"/>
                  <a:pt x="4933702" y="2799847"/>
                </a:cubicBezTo>
                <a:close/>
                <a:moveTo>
                  <a:pt x="14443" y="2688597"/>
                </a:moveTo>
                <a:cubicBezTo>
                  <a:pt x="18180" y="2688554"/>
                  <a:pt x="21927" y="2689954"/>
                  <a:pt x="24814" y="2692797"/>
                </a:cubicBezTo>
                <a:cubicBezTo>
                  <a:pt x="30586" y="2698397"/>
                  <a:pt x="30672" y="2707702"/>
                  <a:pt x="25072" y="2713388"/>
                </a:cubicBezTo>
                <a:cubicBezTo>
                  <a:pt x="19472" y="2719161"/>
                  <a:pt x="10167" y="2719247"/>
                  <a:pt x="4395" y="2713647"/>
                </a:cubicBezTo>
                <a:cubicBezTo>
                  <a:pt x="-1378" y="2708047"/>
                  <a:pt x="-1464" y="2698742"/>
                  <a:pt x="4136" y="2693056"/>
                </a:cubicBezTo>
                <a:cubicBezTo>
                  <a:pt x="6979" y="2690127"/>
                  <a:pt x="10706" y="2688640"/>
                  <a:pt x="14443" y="2688597"/>
                </a:cubicBezTo>
                <a:close/>
                <a:moveTo>
                  <a:pt x="4951912" y="2505538"/>
                </a:moveTo>
                <a:cubicBezTo>
                  <a:pt x="4969510" y="2505345"/>
                  <a:pt x="4987172" y="2511871"/>
                  <a:pt x="5000741" y="2525139"/>
                </a:cubicBezTo>
                <a:cubicBezTo>
                  <a:pt x="5027880" y="2551675"/>
                  <a:pt x="5028397" y="2595269"/>
                  <a:pt x="5001861" y="2622408"/>
                </a:cubicBezTo>
                <a:cubicBezTo>
                  <a:pt x="4975325" y="2649548"/>
                  <a:pt x="4931730" y="2650065"/>
                  <a:pt x="4904591" y="2623529"/>
                </a:cubicBezTo>
                <a:cubicBezTo>
                  <a:pt x="4877452" y="2596993"/>
                  <a:pt x="4876935" y="2553398"/>
                  <a:pt x="4903471" y="2526259"/>
                </a:cubicBezTo>
                <a:cubicBezTo>
                  <a:pt x="4916782" y="2512646"/>
                  <a:pt x="4934315" y="2505732"/>
                  <a:pt x="4951912" y="2505538"/>
                </a:cubicBezTo>
                <a:close/>
                <a:moveTo>
                  <a:pt x="24383" y="2401418"/>
                </a:moveTo>
                <a:cubicBezTo>
                  <a:pt x="29294" y="2406243"/>
                  <a:pt x="29380" y="2414169"/>
                  <a:pt x="24556" y="2419080"/>
                </a:cubicBezTo>
                <a:cubicBezTo>
                  <a:pt x="19731" y="2423991"/>
                  <a:pt x="11805" y="2424077"/>
                  <a:pt x="6894" y="2419253"/>
                </a:cubicBezTo>
                <a:cubicBezTo>
                  <a:pt x="1983" y="2414428"/>
                  <a:pt x="1897" y="2406501"/>
                  <a:pt x="6721" y="2401591"/>
                </a:cubicBezTo>
                <a:cubicBezTo>
                  <a:pt x="11546" y="2396680"/>
                  <a:pt x="19472" y="2396594"/>
                  <a:pt x="24383" y="2401418"/>
                </a:cubicBezTo>
                <a:close/>
                <a:moveTo>
                  <a:pt x="4935651" y="2211080"/>
                </a:moveTo>
                <a:cubicBezTo>
                  <a:pt x="4953787" y="2210886"/>
                  <a:pt x="4972009" y="2217606"/>
                  <a:pt x="4986009" y="2231261"/>
                </a:cubicBezTo>
                <a:cubicBezTo>
                  <a:pt x="5014010" y="2258659"/>
                  <a:pt x="5014527" y="2303460"/>
                  <a:pt x="4987129" y="2331460"/>
                </a:cubicBezTo>
                <a:cubicBezTo>
                  <a:pt x="4959731" y="2359461"/>
                  <a:pt x="4914930" y="2359978"/>
                  <a:pt x="4886930" y="2332580"/>
                </a:cubicBezTo>
                <a:cubicBezTo>
                  <a:pt x="4858929" y="2305183"/>
                  <a:pt x="4858412" y="2260382"/>
                  <a:pt x="4885810" y="2232381"/>
                </a:cubicBezTo>
                <a:cubicBezTo>
                  <a:pt x="4899465" y="2218381"/>
                  <a:pt x="4917515" y="2211273"/>
                  <a:pt x="4935651" y="2211080"/>
                </a:cubicBezTo>
                <a:close/>
                <a:moveTo>
                  <a:pt x="58415" y="2112280"/>
                </a:moveTo>
                <a:cubicBezTo>
                  <a:pt x="62550" y="2116329"/>
                  <a:pt x="62636" y="2122877"/>
                  <a:pt x="58587" y="2127012"/>
                </a:cubicBezTo>
                <a:cubicBezTo>
                  <a:pt x="54538" y="2131148"/>
                  <a:pt x="47990" y="2131234"/>
                  <a:pt x="43854" y="2127185"/>
                </a:cubicBezTo>
                <a:cubicBezTo>
                  <a:pt x="39719" y="2123136"/>
                  <a:pt x="39633" y="2116588"/>
                  <a:pt x="43682" y="2112452"/>
                </a:cubicBezTo>
                <a:cubicBezTo>
                  <a:pt x="47645" y="2108317"/>
                  <a:pt x="54279" y="2108231"/>
                  <a:pt x="58415" y="2112280"/>
                </a:cubicBezTo>
                <a:close/>
                <a:moveTo>
                  <a:pt x="4885109" y="1920573"/>
                </a:moveTo>
                <a:cubicBezTo>
                  <a:pt x="4903773" y="1920347"/>
                  <a:pt x="4922512" y="1927261"/>
                  <a:pt x="4936900" y="1941347"/>
                </a:cubicBezTo>
                <a:cubicBezTo>
                  <a:pt x="4965676" y="1969520"/>
                  <a:pt x="4966193" y="2015699"/>
                  <a:pt x="4938106" y="2044561"/>
                </a:cubicBezTo>
                <a:cubicBezTo>
                  <a:pt x="4909933" y="2073337"/>
                  <a:pt x="4863754" y="2073854"/>
                  <a:pt x="4834978" y="2045767"/>
                </a:cubicBezTo>
                <a:cubicBezTo>
                  <a:pt x="4806202" y="2017595"/>
                  <a:pt x="4805684" y="1971415"/>
                  <a:pt x="4833771" y="1942639"/>
                </a:cubicBezTo>
                <a:cubicBezTo>
                  <a:pt x="4847857" y="1928165"/>
                  <a:pt x="4866446" y="1920799"/>
                  <a:pt x="4885109" y="1920573"/>
                </a:cubicBezTo>
                <a:close/>
                <a:moveTo>
                  <a:pt x="126478" y="1829344"/>
                </a:moveTo>
                <a:cubicBezTo>
                  <a:pt x="129752" y="1832531"/>
                  <a:pt x="129838" y="1837873"/>
                  <a:pt x="126651" y="1841147"/>
                </a:cubicBezTo>
                <a:cubicBezTo>
                  <a:pt x="123463" y="1844421"/>
                  <a:pt x="118121" y="1844507"/>
                  <a:pt x="114847" y="1841319"/>
                </a:cubicBezTo>
                <a:cubicBezTo>
                  <a:pt x="111573" y="1838131"/>
                  <a:pt x="111487" y="1832790"/>
                  <a:pt x="114675" y="1829516"/>
                </a:cubicBezTo>
                <a:cubicBezTo>
                  <a:pt x="117863" y="1826156"/>
                  <a:pt x="123204" y="1826156"/>
                  <a:pt x="126478" y="1829344"/>
                </a:cubicBezTo>
                <a:close/>
                <a:moveTo>
                  <a:pt x="4800773" y="1638078"/>
                </a:moveTo>
                <a:cubicBezTo>
                  <a:pt x="4819986" y="1637863"/>
                  <a:pt x="4839285" y="1644971"/>
                  <a:pt x="4854104" y="1659445"/>
                </a:cubicBezTo>
                <a:cubicBezTo>
                  <a:pt x="4883741" y="1688393"/>
                  <a:pt x="4884258" y="1735951"/>
                  <a:pt x="4855310" y="1765588"/>
                </a:cubicBezTo>
                <a:cubicBezTo>
                  <a:pt x="4826361" y="1795226"/>
                  <a:pt x="4778803" y="1795743"/>
                  <a:pt x="4749166" y="1766795"/>
                </a:cubicBezTo>
                <a:cubicBezTo>
                  <a:pt x="4719528" y="1737846"/>
                  <a:pt x="4719011" y="1690288"/>
                  <a:pt x="4747960" y="1660651"/>
                </a:cubicBezTo>
                <a:cubicBezTo>
                  <a:pt x="4762434" y="1645832"/>
                  <a:pt x="4781560" y="1638293"/>
                  <a:pt x="4800773" y="1638078"/>
                </a:cubicBezTo>
                <a:close/>
                <a:moveTo>
                  <a:pt x="227798" y="1556661"/>
                </a:moveTo>
                <a:cubicBezTo>
                  <a:pt x="230296" y="1559073"/>
                  <a:pt x="230296" y="1563036"/>
                  <a:pt x="227884" y="1565535"/>
                </a:cubicBezTo>
                <a:cubicBezTo>
                  <a:pt x="225472" y="1568033"/>
                  <a:pt x="221508" y="1568033"/>
                  <a:pt x="219010" y="1565621"/>
                </a:cubicBezTo>
                <a:cubicBezTo>
                  <a:pt x="216511" y="1563209"/>
                  <a:pt x="216511" y="1559245"/>
                  <a:pt x="218924" y="1556747"/>
                </a:cubicBezTo>
                <a:cubicBezTo>
                  <a:pt x="221336" y="1554334"/>
                  <a:pt x="225299" y="1554248"/>
                  <a:pt x="227798" y="1556661"/>
                </a:cubicBezTo>
                <a:close/>
                <a:moveTo>
                  <a:pt x="4683742" y="1367593"/>
                </a:moveTo>
                <a:cubicBezTo>
                  <a:pt x="4703482" y="1367377"/>
                  <a:pt x="4723320" y="1374701"/>
                  <a:pt x="4738569" y="1389605"/>
                </a:cubicBezTo>
                <a:cubicBezTo>
                  <a:pt x="4769068" y="1419415"/>
                  <a:pt x="4769585" y="1468179"/>
                  <a:pt x="4739775" y="1498679"/>
                </a:cubicBezTo>
                <a:cubicBezTo>
                  <a:pt x="4709965" y="1529178"/>
                  <a:pt x="4661201" y="1529695"/>
                  <a:pt x="4630701" y="1499885"/>
                </a:cubicBezTo>
                <a:cubicBezTo>
                  <a:pt x="4600202" y="1470075"/>
                  <a:pt x="4599686" y="1421311"/>
                  <a:pt x="4629496" y="1390812"/>
                </a:cubicBezTo>
                <a:cubicBezTo>
                  <a:pt x="4644358" y="1375562"/>
                  <a:pt x="4664001" y="1367808"/>
                  <a:pt x="4683742" y="1367593"/>
                </a:cubicBezTo>
                <a:close/>
                <a:moveTo>
                  <a:pt x="361080" y="1298194"/>
                </a:moveTo>
                <a:cubicBezTo>
                  <a:pt x="362717" y="1299831"/>
                  <a:pt x="362717" y="1302415"/>
                  <a:pt x="361166" y="1304052"/>
                </a:cubicBezTo>
                <a:cubicBezTo>
                  <a:pt x="359529" y="1305689"/>
                  <a:pt x="356945" y="1305689"/>
                  <a:pt x="355308" y="1304138"/>
                </a:cubicBezTo>
                <a:cubicBezTo>
                  <a:pt x="353671" y="1302501"/>
                  <a:pt x="353671" y="1299917"/>
                  <a:pt x="355222" y="1298280"/>
                </a:cubicBezTo>
                <a:cubicBezTo>
                  <a:pt x="356772" y="1296643"/>
                  <a:pt x="359443" y="1296557"/>
                  <a:pt x="361080" y="1298194"/>
                </a:cubicBezTo>
                <a:close/>
                <a:moveTo>
                  <a:pt x="4535586" y="1112983"/>
                </a:moveTo>
                <a:cubicBezTo>
                  <a:pt x="4555854" y="1112746"/>
                  <a:pt x="4576209" y="1120242"/>
                  <a:pt x="4591846" y="1135532"/>
                </a:cubicBezTo>
                <a:cubicBezTo>
                  <a:pt x="4623120" y="1166117"/>
                  <a:pt x="4623723" y="1216260"/>
                  <a:pt x="4593138" y="1247534"/>
                </a:cubicBezTo>
                <a:cubicBezTo>
                  <a:pt x="4562552" y="1278809"/>
                  <a:pt x="4512410" y="1279412"/>
                  <a:pt x="4481135" y="1248827"/>
                </a:cubicBezTo>
                <a:cubicBezTo>
                  <a:pt x="4449860" y="1218241"/>
                  <a:pt x="4449257" y="1168099"/>
                  <a:pt x="4479843" y="1136824"/>
                </a:cubicBezTo>
                <a:cubicBezTo>
                  <a:pt x="4495136" y="1121187"/>
                  <a:pt x="4515318" y="1113220"/>
                  <a:pt x="4535586" y="1112983"/>
                </a:cubicBezTo>
                <a:close/>
                <a:moveTo>
                  <a:pt x="521416" y="1057647"/>
                </a:moveTo>
                <a:cubicBezTo>
                  <a:pt x="522191" y="1056786"/>
                  <a:pt x="523484" y="1056786"/>
                  <a:pt x="524345" y="1057647"/>
                </a:cubicBezTo>
                <a:cubicBezTo>
                  <a:pt x="525207" y="1058422"/>
                  <a:pt x="525207" y="1059801"/>
                  <a:pt x="524345" y="1060576"/>
                </a:cubicBezTo>
                <a:cubicBezTo>
                  <a:pt x="523570" y="1061438"/>
                  <a:pt x="522191" y="1061438"/>
                  <a:pt x="521416" y="1060576"/>
                </a:cubicBezTo>
                <a:cubicBezTo>
                  <a:pt x="520555" y="1059801"/>
                  <a:pt x="520555" y="1058422"/>
                  <a:pt x="521416" y="1057647"/>
                </a:cubicBezTo>
                <a:close/>
                <a:moveTo>
                  <a:pt x="4358418" y="877713"/>
                </a:moveTo>
                <a:cubicBezTo>
                  <a:pt x="4379214" y="877476"/>
                  <a:pt x="4400107" y="885165"/>
                  <a:pt x="4416175" y="900846"/>
                </a:cubicBezTo>
                <a:cubicBezTo>
                  <a:pt x="4448311" y="932207"/>
                  <a:pt x="4448828" y="983728"/>
                  <a:pt x="4417467" y="1015778"/>
                </a:cubicBezTo>
                <a:cubicBezTo>
                  <a:pt x="4386106" y="1047914"/>
                  <a:pt x="4334585" y="1048431"/>
                  <a:pt x="4302535" y="1017070"/>
                </a:cubicBezTo>
                <a:cubicBezTo>
                  <a:pt x="4270399" y="985710"/>
                  <a:pt x="4269882" y="934188"/>
                  <a:pt x="4301243" y="902138"/>
                </a:cubicBezTo>
                <a:cubicBezTo>
                  <a:pt x="4316923" y="886113"/>
                  <a:pt x="4337622" y="877950"/>
                  <a:pt x="4358418" y="877713"/>
                </a:cubicBezTo>
                <a:close/>
                <a:moveTo>
                  <a:pt x="713630" y="727738"/>
                </a:moveTo>
                <a:cubicBezTo>
                  <a:pt x="741889" y="727416"/>
                  <a:pt x="770277" y="737883"/>
                  <a:pt x="792117" y="759206"/>
                </a:cubicBezTo>
                <a:cubicBezTo>
                  <a:pt x="835712" y="801854"/>
                  <a:pt x="836574" y="871812"/>
                  <a:pt x="793927" y="915407"/>
                </a:cubicBezTo>
                <a:cubicBezTo>
                  <a:pt x="751279" y="959003"/>
                  <a:pt x="681321" y="959865"/>
                  <a:pt x="637726" y="917217"/>
                </a:cubicBezTo>
                <a:cubicBezTo>
                  <a:pt x="594131" y="874569"/>
                  <a:pt x="593270" y="804611"/>
                  <a:pt x="635917" y="761016"/>
                </a:cubicBezTo>
                <a:cubicBezTo>
                  <a:pt x="657241" y="739175"/>
                  <a:pt x="685371" y="728062"/>
                  <a:pt x="713630" y="727738"/>
                </a:cubicBezTo>
                <a:close/>
                <a:moveTo>
                  <a:pt x="4155079" y="664930"/>
                </a:moveTo>
                <a:cubicBezTo>
                  <a:pt x="4176425" y="664693"/>
                  <a:pt x="4197856" y="672576"/>
                  <a:pt x="4214312" y="688645"/>
                </a:cubicBezTo>
                <a:cubicBezTo>
                  <a:pt x="4247223" y="720867"/>
                  <a:pt x="4247826" y="773594"/>
                  <a:pt x="4215604" y="806592"/>
                </a:cubicBezTo>
                <a:cubicBezTo>
                  <a:pt x="4183381" y="839503"/>
                  <a:pt x="4130654" y="840105"/>
                  <a:pt x="4097656" y="807884"/>
                </a:cubicBezTo>
                <a:cubicBezTo>
                  <a:pt x="4064745" y="775662"/>
                  <a:pt x="4064142" y="722935"/>
                  <a:pt x="4096364" y="689937"/>
                </a:cubicBezTo>
                <a:cubicBezTo>
                  <a:pt x="4112475" y="673524"/>
                  <a:pt x="4133734" y="665167"/>
                  <a:pt x="4155079" y="664930"/>
                </a:cubicBezTo>
                <a:close/>
                <a:moveTo>
                  <a:pt x="930226" y="532799"/>
                </a:moveTo>
                <a:cubicBezTo>
                  <a:pt x="957968" y="532487"/>
                  <a:pt x="985839" y="542739"/>
                  <a:pt x="1007249" y="563632"/>
                </a:cubicBezTo>
                <a:cubicBezTo>
                  <a:pt x="1050068" y="605505"/>
                  <a:pt x="1050843" y="674084"/>
                  <a:pt x="1008972" y="716904"/>
                </a:cubicBezTo>
                <a:cubicBezTo>
                  <a:pt x="967100" y="759723"/>
                  <a:pt x="898520" y="760499"/>
                  <a:pt x="855701" y="718627"/>
                </a:cubicBezTo>
                <a:cubicBezTo>
                  <a:pt x="812881" y="676756"/>
                  <a:pt x="812106" y="608174"/>
                  <a:pt x="853978" y="565356"/>
                </a:cubicBezTo>
                <a:cubicBezTo>
                  <a:pt x="874871" y="543989"/>
                  <a:pt x="902483" y="533112"/>
                  <a:pt x="930226" y="532799"/>
                </a:cubicBezTo>
                <a:close/>
                <a:moveTo>
                  <a:pt x="3928543" y="477283"/>
                </a:moveTo>
                <a:cubicBezTo>
                  <a:pt x="3950416" y="477024"/>
                  <a:pt x="3972386" y="485101"/>
                  <a:pt x="3989272" y="501600"/>
                </a:cubicBezTo>
                <a:cubicBezTo>
                  <a:pt x="4023045" y="534597"/>
                  <a:pt x="4023648" y="588704"/>
                  <a:pt x="3990650" y="622477"/>
                </a:cubicBezTo>
                <a:cubicBezTo>
                  <a:pt x="3957653" y="656250"/>
                  <a:pt x="3903547" y="656853"/>
                  <a:pt x="3869774" y="623856"/>
                </a:cubicBezTo>
                <a:cubicBezTo>
                  <a:pt x="3836001" y="590857"/>
                  <a:pt x="3835398" y="536751"/>
                  <a:pt x="3868395" y="502978"/>
                </a:cubicBezTo>
                <a:cubicBezTo>
                  <a:pt x="3884894" y="486135"/>
                  <a:pt x="3906670" y="477541"/>
                  <a:pt x="3928543" y="477283"/>
                </a:cubicBezTo>
                <a:close/>
                <a:moveTo>
                  <a:pt x="1168565" y="364740"/>
                </a:moveTo>
                <a:cubicBezTo>
                  <a:pt x="1195779" y="364439"/>
                  <a:pt x="1223112" y="374519"/>
                  <a:pt x="1244090" y="395024"/>
                </a:cubicBezTo>
                <a:cubicBezTo>
                  <a:pt x="1286048" y="436035"/>
                  <a:pt x="1286824" y="503408"/>
                  <a:pt x="1245813" y="545367"/>
                </a:cubicBezTo>
                <a:cubicBezTo>
                  <a:pt x="1204803" y="587325"/>
                  <a:pt x="1137429" y="588099"/>
                  <a:pt x="1095472" y="547089"/>
                </a:cubicBezTo>
                <a:cubicBezTo>
                  <a:pt x="1053514" y="506080"/>
                  <a:pt x="1052738" y="438706"/>
                  <a:pt x="1093749" y="396747"/>
                </a:cubicBezTo>
                <a:cubicBezTo>
                  <a:pt x="1114254" y="375725"/>
                  <a:pt x="1141350" y="365042"/>
                  <a:pt x="1168565" y="364740"/>
                </a:cubicBezTo>
                <a:close/>
                <a:moveTo>
                  <a:pt x="3691635" y="318348"/>
                </a:moveTo>
                <a:cubicBezTo>
                  <a:pt x="3716727" y="320922"/>
                  <a:pt x="3740520" y="334267"/>
                  <a:pt x="3755598" y="356897"/>
                </a:cubicBezTo>
                <a:cubicBezTo>
                  <a:pt x="3782405" y="397128"/>
                  <a:pt x="3771521" y="451474"/>
                  <a:pt x="3731290" y="478280"/>
                </a:cubicBezTo>
                <a:cubicBezTo>
                  <a:pt x="3691059" y="505087"/>
                  <a:pt x="3636713" y="494204"/>
                  <a:pt x="3609907" y="453972"/>
                </a:cubicBezTo>
                <a:cubicBezTo>
                  <a:pt x="3583100" y="413740"/>
                  <a:pt x="3593983" y="359395"/>
                  <a:pt x="3634215" y="332588"/>
                </a:cubicBezTo>
                <a:cubicBezTo>
                  <a:pt x="3644273" y="325887"/>
                  <a:pt x="3655212" y="321540"/>
                  <a:pt x="3666384" y="319419"/>
                </a:cubicBezTo>
                <a:cubicBezTo>
                  <a:pt x="3674762" y="317829"/>
                  <a:pt x="3683271" y="317491"/>
                  <a:pt x="3691635" y="318348"/>
                </a:cubicBezTo>
                <a:close/>
                <a:moveTo>
                  <a:pt x="1425481" y="226256"/>
                </a:moveTo>
                <a:cubicBezTo>
                  <a:pt x="1452157" y="225965"/>
                  <a:pt x="1478952" y="235851"/>
                  <a:pt x="1499543" y="255969"/>
                </a:cubicBezTo>
                <a:cubicBezTo>
                  <a:pt x="1540725" y="296204"/>
                  <a:pt x="1541414" y="362199"/>
                  <a:pt x="1501180" y="403383"/>
                </a:cubicBezTo>
                <a:cubicBezTo>
                  <a:pt x="1460945" y="444564"/>
                  <a:pt x="1394950" y="445253"/>
                  <a:pt x="1353767" y="405019"/>
                </a:cubicBezTo>
                <a:cubicBezTo>
                  <a:pt x="1312585" y="364784"/>
                  <a:pt x="1311896" y="298789"/>
                  <a:pt x="1352130" y="257606"/>
                </a:cubicBezTo>
                <a:cubicBezTo>
                  <a:pt x="1372248" y="237016"/>
                  <a:pt x="1398805" y="226547"/>
                  <a:pt x="1425481" y="226256"/>
                </a:cubicBezTo>
                <a:close/>
                <a:moveTo>
                  <a:pt x="3417694" y="188821"/>
                </a:moveTo>
                <a:cubicBezTo>
                  <a:pt x="3440632" y="188552"/>
                  <a:pt x="3463679" y="197039"/>
                  <a:pt x="3481384" y="214356"/>
                </a:cubicBezTo>
                <a:cubicBezTo>
                  <a:pt x="3516794" y="248990"/>
                  <a:pt x="3517397" y="305681"/>
                  <a:pt x="3482849" y="341091"/>
                </a:cubicBezTo>
                <a:cubicBezTo>
                  <a:pt x="3448214" y="376501"/>
                  <a:pt x="3391523" y="377104"/>
                  <a:pt x="3356114" y="342555"/>
                </a:cubicBezTo>
                <a:cubicBezTo>
                  <a:pt x="3320703" y="307921"/>
                  <a:pt x="3320100" y="251230"/>
                  <a:pt x="3354649" y="215820"/>
                </a:cubicBezTo>
                <a:cubicBezTo>
                  <a:pt x="3371923" y="198115"/>
                  <a:pt x="3394755" y="189091"/>
                  <a:pt x="3417694" y="188821"/>
                </a:cubicBezTo>
                <a:close/>
                <a:moveTo>
                  <a:pt x="1697122" y="119333"/>
                </a:moveTo>
                <a:cubicBezTo>
                  <a:pt x="1753549" y="118695"/>
                  <a:pt x="1799809" y="163921"/>
                  <a:pt x="1800447" y="220349"/>
                </a:cubicBezTo>
                <a:cubicBezTo>
                  <a:pt x="1801084" y="276775"/>
                  <a:pt x="1755858" y="323036"/>
                  <a:pt x="1699431" y="323674"/>
                </a:cubicBezTo>
                <a:cubicBezTo>
                  <a:pt x="1643004" y="324311"/>
                  <a:pt x="1596743" y="279085"/>
                  <a:pt x="1596106" y="222658"/>
                </a:cubicBezTo>
                <a:cubicBezTo>
                  <a:pt x="1595468" y="166231"/>
                  <a:pt x="1640695" y="119970"/>
                  <a:pt x="1697122" y="119333"/>
                </a:cubicBezTo>
                <a:close/>
                <a:moveTo>
                  <a:pt x="3140584" y="92176"/>
                </a:moveTo>
                <a:cubicBezTo>
                  <a:pt x="3164051" y="91907"/>
                  <a:pt x="3187636" y="100587"/>
                  <a:pt x="3205771" y="118292"/>
                </a:cubicBezTo>
                <a:cubicBezTo>
                  <a:pt x="3241957" y="153702"/>
                  <a:pt x="3242646" y="211771"/>
                  <a:pt x="3207236" y="247957"/>
                </a:cubicBezTo>
                <a:cubicBezTo>
                  <a:pt x="3171826" y="284142"/>
                  <a:pt x="3113757" y="284831"/>
                  <a:pt x="3077572" y="249422"/>
                </a:cubicBezTo>
                <a:cubicBezTo>
                  <a:pt x="3041386" y="214011"/>
                  <a:pt x="3040697" y="155942"/>
                  <a:pt x="3076107" y="119757"/>
                </a:cubicBezTo>
                <a:cubicBezTo>
                  <a:pt x="3093769" y="101664"/>
                  <a:pt x="3117117" y="92445"/>
                  <a:pt x="3140584" y="92176"/>
                </a:cubicBezTo>
                <a:close/>
                <a:moveTo>
                  <a:pt x="1980087" y="45524"/>
                </a:moveTo>
                <a:cubicBezTo>
                  <a:pt x="2005686" y="45233"/>
                  <a:pt x="2031382" y="54710"/>
                  <a:pt x="2051112" y="74009"/>
                </a:cubicBezTo>
                <a:cubicBezTo>
                  <a:pt x="2090657" y="112607"/>
                  <a:pt x="2091346" y="176017"/>
                  <a:pt x="2052749" y="215477"/>
                </a:cubicBezTo>
                <a:cubicBezTo>
                  <a:pt x="2014151" y="255022"/>
                  <a:pt x="1950740" y="255711"/>
                  <a:pt x="1911281" y="217113"/>
                </a:cubicBezTo>
                <a:cubicBezTo>
                  <a:pt x="1871735" y="178516"/>
                  <a:pt x="1871046" y="115105"/>
                  <a:pt x="1909644" y="75646"/>
                </a:cubicBezTo>
                <a:cubicBezTo>
                  <a:pt x="1928986" y="55873"/>
                  <a:pt x="1954488" y="45814"/>
                  <a:pt x="1980087" y="45524"/>
                </a:cubicBezTo>
                <a:close/>
                <a:moveTo>
                  <a:pt x="2854192" y="29046"/>
                </a:moveTo>
                <a:cubicBezTo>
                  <a:pt x="2878208" y="28777"/>
                  <a:pt x="2902332" y="37651"/>
                  <a:pt x="2920855" y="55743"/>
                </a:cubicBezTo>
                <a:cubicBezTo>
                  <a:pt x="2957902" y="91929"/>
                  <a:pt x="2958591" y="151376"/>
                  <a:pt x="2922320" y="188423"/>
                </a:cubicBezTo>
                <a:cubicBezTo>
                  <a:pt x="2886134" y="225470"/>
                  <a:pt x="2826687" y="226160"/>
                  <a:pt x="2789640" y="189888"/>
                </a:cubicBezTo>
                <a:cubicBezTo>
                  <a:pt x="2752593" y="153703"/>
                  <a:pt x="2751903" y="94255"/>
                  <a:pt x="2788175" y="57208"/>
                </a:cubicBezTo>
                <a:cubicBezTo>
                  <a:pt x="2806268" y="38728"/>
                  <a:pt x="2830176" y="29315"/>
                  <a:pt x="2854192" y="29046"/>
                </a:cubicBezTo>
                <a:close/>
                <a:moveTo>
                  <a:pt x="2263403" y="5956"/>
                </a:moveTo>
                <a:cubicBezTo>
                  <a:pt x="2288400" y="4061"/>
                  <a:pt x="2314120" y="11702"/>
                  <a:pt x="2334638" y="29328"/>
                </a:cubicBezTo>
                <a:cubicBezTo>
                  <a:pt x="2375674" y="64581"/>
                  <a:pt x="2380362" y="126424"/>
                  <a:pt x="2345110" y="167460"/>
                </a:cubicBezTo>
                <a:cubicBezTo>
                  <a:pt x="2309858" y="208496"/>
                  <a:pt x="2248013" y="213184"/>
                  <a:pt x="2206977" y="177932"/>
                </a:cubicBezTo>
                <a:cubicBezTo>
                  <a:pt x="2165942" y="142680"/>
                  <a:pt x="2161254" y="80836"/>
                  <a:pt x="2196506" y="39799"/>
                </a:cubicBezTo>
                <a:cubicBezTo>
                  <a:pt x="2214132" y="19282"/>
                  <a:pt x="2238406" y="7851"/>
                  <a:pt x="2263403" y="5956"/>
                </a:cubicBezTo>
                <a:close/>
                <a:moveTo>
                  <a:pt x="2552950" y="600"/>
                </a:moveTo>
                <a:cubicBezTo>
                  <a:pt x="2565327" y="-797"/>
                  <a:pt x="2578184" y="210"/>
                  <a:pt x="2590879" y="3967"/>
                </a:cubicBezTo>
                <a:cubicBezTo>
                  <a:pt x="2641662" y="18997"/>
                  <a:pt x="2670646" y="72349"/>
                  <a:pt x="2655616" y="123131"/>
                </a:cubicBezTo>
                <a:cubicBezTo>
                  <a:pt x="2640586" y="173914"/>
                  <a:pt x="2587234" y="202898"/>
                  <a:pt x="2536451" y="187867"/>
                </a:cubicBezTo>
                <a:cubicBezTo>
                  <a:pt x="2485669" y="172838"/>
                  <a:pt x="2456685" y="119486"/>
                  <a:pt x="2471715" y="68703"/>
                </a:cubicBezTo>
                <a:cubicBezTo>
                  <a:pt x="2482987" y="30616"/>
                  <a:pt x="2515816" y="4792"/>
                  <a:pt x="2552950" y="60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15"/>
            </p:custDataLst>
          </p:nvPr>
        </p:nvSpPr>
        <p:spPr>
          <a:xfrm>
            <a:off x="8004175" y="2618105"/>
            <a:ext cx="1682115" cy="1663700"/>
          </a:xfrm>
          <a:custGeom>
            <a:avLst/>
            <a:gdLst>
              <a:gd name="connsiteX0" fmla="*/ 2722006 w 5673891"/>
              <a:gd name="connsiteY0" fmla="*/ 5549662 h 5610325"/>
              <a:gd name="connsiteX1" fmla="*/ 2751385 w 5673891"/>
              <a:gd name="connsiteY1" fmla="*/ 5580506 h 5610325"/>
              <a:gd name="connsiteX2" fmla="*/ 2720541 w 5673891"/>
              <a:gd name="connsiteY2" fmla="*/ 5609885 h 5610325"/>
              <a:gd name="connsiteX3" fmla="*/ 2691162 w 5673891"/>
              <a:gd name="connsiteY3" fmla="*/ 5579041 h 5610325"/>
              <a:gd name="connsiteX4" fmla="*/ 2722006 w 5673891"/>
              <a:gd name="connsiteY4" fmla="*/ 5549662 h 5610325"/>
              <a:gd name="connsiteX5" fmla="*/ 3047416 w 5673891"/>
              <a:gd name="connsiteY5" fmla="*/ 5545528 h 5610325"/>
              <a:gd name="connsiteX6" fmla="*/ 3079035 w 5673891"/>
              <a:gd name="connsiteY6" fmla="*/ 5578697 h 5610325"/>
              <a:gd name="connsiteX7" fmla="*/ 3045865 w 5673891"/>
              <a:gd name="connsiteY7" fmla="*/ 5610316 h 5610325"/>
              <a:gd name="connsiteX8" fmla="*/ 3014246 w 5673891"/>
              <a:gd name="connsiteY8" fmla="*/ 5577147 h 5610325"/>
              <a:gd name="connsiteX9" fmla="*/ 3047416 w 5673891"/>
              <a:gd name="connsiteY9" fmla="*/ 5545528 h 5610325"/>
              <a:gd name="connsiteX10" fmla="*/ 2398577 w 5673891"/>
              <a:gd name="connsiteY10" fmla="*/ 5515717 h 5610325"/>
              <a:gd name="connsiteX11" fmla="*/ 2425716 w 5673891"/>
              <a:gd name="connsiteY11" fmla="*/ 5544148 h 5610325"/>
              <a:gd name="connsiteX12" fmla="*/ 2397284 w 5673891"/>
              <a:gd name="connsiteY12" fmla="*/ 5571288 h 5610325"/>
              <a:gd name="connsiteX13" fmla="*/ 2370145 w 5673891"/>
              <a:gd name="connsiteY13" fmla="*/ 5542856 h 5610325"/>
              <a:gd name="connsiteX14" fmla="*/ 2398577 w 5673891"/>
              <a:gd name="connsiteY14" fmla="*/ 5515717 h 5610325"/>
              <a:gd name="connsiteX15" fmla="*/ 3370328 w 5673891"/>
              <a:gd name="connsiteY15" fmla="*/ 5503138 h 5610325"/>
              <a:gd name="connsiteX16" fmla="*/ 3404273 w 5673891"/>
              <a:gd name="connsiteY16" fmla="*/ 5538720 h 5610325"/>
              <a:gd name="connsiteX17" fmla="*/ 3368691 w 5673891"/>
              <a:gd name="connsiteY17" fmla="*/ 5572666 h 5610325"/>
              <a:gd name="connsiteX18" fmla="*/ 3334746 w 5673891"/>
              <a:gd name="connsiteY18" fmla="*/ 5537083 h 5610325"/>
              <a:gd name="connsiteX19" fmla="*/ 3370328 w 5673891"/>
              <a:gd name="connsiteY19" fmla="*/ 5503138 h 5610325"/>
              <a:gd name="connsiteX20" fmla="*/ 2081782 w 5673891"/>
              <a:gd name="connsiteY20" fmla="*/ 5443863 h 5610325"/>
              <a:gd name="connsiteX21" fmla="*/ 2106681 w 5673891"/>
              <a:gd name="connsiteY21" fmla="*/ 5469968 h 5610325"/>
              <a:gd name="connsiteX22" fmla="*/ 2080576 w 5673891"/>
              <a:gd name="connsiteY22" fmla="*/ 5494867 h 5610325"/>
              <a:gd name="connsiteX23" fmla="*/ 2055677 w 5673891"/>
              <a:gd name="connsiteY23" fmla="*/ 5468762 h 5610325"/>
              <a:gd name="connsiteX24" fmla="*/ 2081782 w 5673891"/>
              <a:gd name="connsiteY24" fmla="*/ 5443863 h 5610325"/>
              <a:gd name="connsiteX25" fmla="*/ 3686175 w 5673891"/>
              <a:gd name="connsiteY25" fmla="*/ 5422755 h 5610325"/>
              <a:gd name="connsiteX26" fmla="*/ 3722360 w 5673891"/>
              <a:gd name="connsiteY26" fmla="*/ 5460663 h 5610325"/>
              <a:gd name="connsiteX27" fmla="*/ 3684452 w 5673891"/>
              <a:gd name="connsiteY27" fmla="*/ 5496849 h 5610325"/>
              <a:gd name="connsiteX28" fmla="*/ 3648266 w 5673891"/>
              <a:gd name="connsiteY28" fmla="*/ 5458940 h 5610325"/>
              <a:gd name="connsiteX29" fmla="*/ 3686175 w 5673891"/>
              <a:gd name="connsiteY29" fmla="*/ 5422755 h 5610325"/>
              <a:gd name="connsiteX30" fmla="*/ 1776015 w 5673891"/>
              <a:gd name="connsiteY30" fmla="*/ 5334704 h 5610325"/>
              <a:gd name="connsiteX31" fmla="*/ 1798588 w 5673891"/>
              <a:gd name="connsiteY31" fmla="*/ 5358397 h 5610325"/>
              <a:gd name="connsiteX32" fmla="*/ 1774895 w 5673891"/>
              <a:gd name="connsiteY32" fmla="*/ 5380969 h 5610325"/>
              <a:gd name="connsiteX33" fmla="*/ 1752323 w 5673891"/>
              <a:gd name="connsiteY33" fmla="*/ 5357277 h 5610325"/>
              <a:gd name="connsiteX34" fmla="*/ 1776015 w 5673891"/>
              <a:gd name="connsiteY34" fmla="*/ 5334704 h 5610325"/>
              <a:gd name="connsiteX35" fmla="*/ 3990477 w 5673891"/>
              <a:gd name="connsiteY35" fmla="*/ 5305152 h 5610325"/>
              <a:gd name="connsiteX36" fmla="*/ 4028903 w 5673891"/>
              <a:gd name="connsiteY36" fmla="*/ 5345473 h 5610325"/>
              <a:gd name="connsiteX37" fmla="*/ 3988582 w 5673891"/>
              <a:gd name="connsiteY37" fmla="*/ 5383899 h 5610325"/>
              <a:gd name="connsiteX38" fmla="*/ 3950156 w 5673891"/>
              <a:gd name="connsiteY38" fmla="*/ 5343578 h 5610325"/>
              <a:gd name="connsiteX39" fmla="*/ 3990477 w 5673891"/>
              <a:gd name="connsiteY39" fmla="*/ 5305152 h 5610325"/>
              <a:gd name="connsiteX40" fmla="*/ 1485756 w 5673891"/>
              <a:gd name="connsiteY40" fmla="*/ 5190048 h 5610325"/>
              <a:gd name="connsiteX41" fmla="*/ 1506089 w 5673891"/>
              <a:gd name="connsiteY41" fmla="*/ 5211415 h 5610325"/>
              <a:gd name="connsiteX42" fmla="*/ 1484722 w 5673891"/>
              <a:gd name="connsiteY42" fmla="*/ 5231747 h 5610325"/>
              <a:gd name="connsiteX43" fmla="*/ 1464389 w 5673891"/>
              <a:gd name="connsiteY43" fmla="*/ 5210381 h 5610325"/>
              <a:gd name="connsiteX44" fmla="*/ 1485756 w 5673891"/>
              <a:gd name="connsiteY44" fmla="*/ 5190048 h 5610325"/>
              <a:gd name="connsiteX45" fmla="*/ 4277979 w 5673891"/>
              <a:gd name="connsiteY45" fmla="*/ 5152312 h 5610325"/>
              <a:gd name="connsiteX46" fmla="*/ 4319679 w 5673891"/>
              <a:gd name="connsiteY46" fmla="*/ 5194011 h 5610325"/>
              <a:gd name="connsiteX47" fmla="*/ 4277979 w 5673891"/>
              <a:gd name="connsiteY47" fmla="*/ 5235711 h 5610325"/>
              <a:gd name="connsiteX48" fmla="*/ 4236280 w 5673891"/>
              <a:gd name="connsiteY48" fmla="*/ 5194011 h 5610325"/>
              <a:gd name="connsiteX49" fmla="*/ 4277979 w 5673891"/>
              <a:gd name="connsiteY49" fmla="*/ 5152312 h 5610325"/>
              <a:gd name="connsiteX50" fmla="*/ 1214969 w 5673891"/>
              <a:gd name="connsiteY50" fmla="*/ 5011965 h 5610325"/>
              <a:gd name="connsiteX51" fmla="*/ 1233062 w 5673891"/>
              <a:gd name="connsiteY51" fmla="*/ 5030919 h 5610325"/>
              <a:gd name="connsiteX52" fmla="*/ 1214108 w 5673891"/>
              <a:gd name="connsiteY52" fmla="*/ 5049012 h 5610325"/>
              <a:gd name="connsiteX53" fmla="*/ 1196015 w 5673891"/>
              <a:gd name="connsiteY53" fmla="*/ 5030058 h 5610325"/>
              <a:gd name="connsiteX54" fmla="*/ 1214969 w 5673891"/>
              <a:gd name="connsiteY54" fmla="*/ 5011965 h 5610325"/>
              <a:gd name="connsiteX55" fmla="*/ 4547561 w 5673891"/>
              <a:gd name="connsiteY55" fmla="*/ 4966474 h 5610325"/>
              <a:gd name="connsiteX56" fmla="*/ 4590553 w 5673891"/>
              <a:gd name="connsiteY56" fmla="*/ 5011533 h 5610325"/>
              <a:gd name="connsiteX57" fmla="*/ 4545493 w 5673891"/>
              <a:gd name="connsiteY57" fmla="*/ 5054525 h 5610325"/>
              <a:gd name="connsiteX58" fmla="*/ 4502501 w 5673891"/>
              <a:gd name="connsiteY58" fmla="*/ 5009465 h 5610325"/>
              <a:gd name="connsiteX59" fmla="*/ 4547561 w 5673891"/>
              <a:gd name="connsiteY59" fmla="*/ 4966474 h 5610325"/>
              <a:gd name="connsiteX60" fmla="*/ 967357 w 5673891"/>
              <a:gd name="connsiteY60" fmla="*/ 4803295 h 5610325"/>
              <a:gd name="connsiteX61" fmla="*/ 983210 w 5673891"/>
              <a:gd name="connsiteY61" fmla="*/ 4819923 h 5610325"/>
              <a:gd name="connsiteX62" fmla="*/ 966582 w 5673891"/>
              <a:gd name="connsiteY62" fmla="*/ 4835776 h 5610325"/>
              <a:gd name="connsiteX63" fmla="*/ 950729 w 5673891"/>
              <a:gd name="connsiteY63" fmla="*/ 4819148 h 5610325"/>
              <a:gd name="connsiteX64" fmla="*/ 967357 w 5673891"/>
              <a:gd name="connsiteY64" fmla="*/ 4803295 h 5610325"/>
              <a:gd name="connsiteX65" fmla="*/ 4792760 w 5673891"/>
              <a:gd name="connsiteY65" fmla="*/ 4750223 h 5610325"/>
              <a:gd name="connsiteX66" fmla="*/ 4837992 w 5673891"/>
              <a:gd name="connsiteY66" fmla="*/ 4797609 h 5610325"/>
              <a:gd name="connsiteX67" fmla="*/ 4790606 w 5673891"/>
              <a:gd name="connsiteY67" fmla="*/ 4842841 h 5610325"/>
              <a:gd name="connsiteX68" fmla="*/ 4745374 w 5673891"/>
              <a:gd name="connsiteY68" fmla="*/ 4795455 h 5610325"/>
              <a:gd name="connsiteX69" fmla="*/ 4792760 w 5673891"/>
              <a:gd name="connsiteY69" fmla="*/ 4750223 h 5610325"/>
              <a:gd name="connsiteX70" fmla="*/ 746196 w 5673891"/>
              <a:gd name="connsiteY70" fmla="*/ 4566884 h 5610325"/>
              <a:gd name="connsiteX71" fmla="*/ 759722 w 5673891"/>
              <a:gd name="connsiteY71" fmla="*/ 4581100 h 5610325"/>
              <a:gd name="connsiteX72" fmla="*/ 745506 w 5673891"/>
              <a:gd name="connsiteY72" fmla="*/ 4594626 h 5610325"/>
              <a:gd name="connsiteX73" fmla="*/ 731980 w 5673891"/>
              <a:gd name="connsiteY73" fmla="*/ 4580410 h 5610325"/>
              <a:gd name="connsiteX74" fmla="*/ 746196 w 5673891"/>
              <a:gd name="connsiteY74" fmla="*/ 4566884 h 5610325"/>
              <a:gd name="connsiteX75" fmla="*/ 5011079 w 5673891"/>
              <a:gd name="connsiteY75" fmla="*/ 4506575 h 5610325"/>
              <a:gd name="connsiteX76" fmla="*/ 5058551 w 5673891"/>
              <a:gd name="connsiteY76" fmla="*/ 4556373 h 5610325"/>
              <a:gd name="connsiteX77" fmla="*/ 5008752 w 5673891"/>
              <a:gd name="connsiteY77" fmla="*/ 4603844 h 5610325"/>
              <a:gd name="connsiteX78" fmla="*/ 4961281 w 5673891"/>
              <a:gd name="connsiteY78" fmla="*/ 4554046 h 5610325"/>
              <a:gd name="connsiteX79" fmla="*/ 5011079 w 5673891"/>
              <a:gd name="connsiteY79" fmla="*/ 4506575 h 5610325"/>
              <a:gd name="connsiteX80" fmla="*/ 554757 w 5673891"/>
              <a:gd name="connsiteY80" fmla="*/ 4306090 h 5610325"/>
              <a:gd name="connsiteX81" fmla="*/ 566043 w 5673891"/>
              <a:gd name="connsiteY81" fmla="*/ 4317980 h 5610325"/>
              <a:gd name="connsiteX82" fmla="*/ 554154 w 5673891"/>
              <a:gd name="connsiteY82" fmla="*/ 4329266 h 5610325"/>
              <a:gd name="connsiteX83" fmla="*/ 542867 w 5673891"/>
              <a:gd name="connsiteY83" fmla="*/ 4317376 h 5610325"/>
              <a:gd name="connsiteX84" fmla="*/ 554757 w 5673891"/>
              <a:gd name="connsiteY84" fmla="*/ 4306090 h 5610325"/>
              <a:gd name="connsiteX85" fmla="*/ 5199415 w 5673891"/>
              <a:gd name="connsiteY85" fmla="*/ 4238975 h 5610325"/>
              <a:gd name="connsiteX86" fmla="*/ 5249127 w 5673891"/>
              <a:gd name="connsiteY86" fmla="*/ 4291099 h 5610325"/>
              <a:gd name="connsiteX87" fmla="*/ 5197002 w 5673891"/>
              <a:gd name="connsiteY87" fmla="*/ 4340811 h 5610325"/>
              <a:gd name="connsiteX88" fmla="*/ 5147291 w 5673891"/>
              <a:gd name="connsiteY88" fmla="*/ 4288687 h 5610325"/>
              <a:gd name="connsiteX89" fmla="*/ 5199415 w 5673891"/>
              <a:gd name="connsiteY89" fmla="*/ 4238975 h 5610325"/>
              <a:gd name="connsiteX90" fmla="*/ 395628 w 5673891"/>
              <a:gd name="connsiteY90" fmla="*/ 4024619 h 5610325"/>
              <a:gd name="connsiteX91" fmla="*/ 404674 w 5673891"/>
              <a:gd name="connsiteY91" fmla="*/ 4034096 h 5610325"/>
              <a:gd name="connsiteX92" fmla="*/ 395197 w 5673891"/>
              <a:gd name="connsiteY92" fmla="*/ 4043143 h 5610325"/>
              <a:gd name="connsiteX93" fmla="*/ 386150 w 5673891"/>
              <a:gd name="connsiteY93" fmla="*/ 4033666 h 5610325"/>
              <a:gd name="connsiteX94" fmla="*/ 395628 w 5673891"/>
              <a:gd name="connsiteY94" fmla="*/ 4024619 h 5610325"/>
              <a:gd name="connsiteX95" fmla="*/ 5355013 w 5673891"/>
              <a:gd name="connsiteY95" fmla="*/ 3950956 h 5610325"/>
              <a:gd name="connsiteX96" fmla="*/ 5407051 w 5673891"/>
              <a:gd name="connsiteY96" fmla="*/ 4005493 h 5610325"/>
              <a:gd name="connsiteX97" fmla="*/ 5352514 w 5673891"/>
              <a:gd name="connsiteY97" fmla="*/ 4057531 h 5610325"/>
              <a:gd name="connsiteX98" fmla="*/ 5300476 w 5673891"/>
              <a:gd name="connsiteY98" fmla="*/ 4002994 h 5610325"/>
              <a:gd name="connsiteX99" fmla="*/ 5355013 w 5673891"/>
              <a:gd name="connsiteY99" fmla="*/ 3950956 h 5610325"/>
              <a:gd name="connsiteX100" fmla="*/ 271391 w 5673891"/>
              <a:gd name="connsiteY100" fmla="*/ 3726262 h 5610325"/>
              <a:gd name="connsiteX101" fmla="*/ 278197 w 5673891"/>
              <a:gd name="connsiteY101" fmla="*/ 3733413 h 5610325"/>
              <a:gd name="connsiteX102" fmla="*/ 271046 w 5673891"/>
              <a:gd name="connsiteY102" fmla="*/ 3740219 h 5610325"/>
              <a:gd name="connsiteX103" fmla="*/ 264240 w 5673891"/>
              <a:gd name="connsiteY103" fmla="*/ 3733068 h 5610325"/>
              <a:gd name="connsiteX104" fmla="*/ 271391 w 5673891"/>
              <a:gd name="connsiteY104" fmla="*/ 3726262 h 5610325"/>
              <a:gd name="connsiteX105" fmla="*/ 5475631 w 5673891"/>
              <a:gd name="connsiteY105" fmla="*/ 3646395 h 5610325"/>
              <a:gd name="connsiteX106" fmla="*/ 5529909 w 5673891"/>
              <a:gd name="connsiteY106" fmla="*/ 3703258 h 5610325"/>
              <a:gd name="connsiteX107" fmla="*/ 5473046 w 5673891"/>
              <a:gd name="connsiteY107" fmla="*/ 3757536 h 5610325"/>
              <a:gd name="connsiteX108" fmla="*/ 5418768 w 5673891"/>
              <a:gd name="connsiteY108" fmla="*/ 3700673 h 5610325"/>
              <a:gd name="connsiteX109" fmla="*/ 5475631 w 5673891"/>
              <a:gd name="connsiteY109" fmla="*/ 3646395 h 5610325"/>
              <a:gd name="connsiteX110" fmla="*/ 183770 w 5673891"/>
              <a:gd name="connsiteY110" fmla="*/ 3415240 h 5610325"/>
              <a:gd name="connsiteX111" fmla="*/ 188250 w 5673891"/>
              <a:gd name="connsiteY111" fmla="*/ 3419978 h 5610325"/>
              <a:gd name="connsiteX112" fmla="*/ 183512 w 5673891"/>
              <a:gd name="connsiteY112" fmla="*/ 3424458 h 5610325"/>
              <a:gd name="connsiteX113" fmla="*/ 179032 w 5673891"/>
              <a:gd name="connsiteY113" fmla="*/ 3419720 h 5610325"/>
              <a:gd name="connsiteX114" fmla="*/ 183770 w 5673891"/>
              <a:gd name="connsiteY114" fmla="*/ 3415240 h 5610325"/>
              <a:gd name="connsiteX115" fmla="*/ 5559288 w 5673891"/>
              <a:gd name="connsiteY115" fmla="*/ 3329687 h 5610325"/>
              <a:gd name="connsiteX116" fmla="*/ 5615806 w 5673891"/>
              <a:gd name="connsiteY116" fmla="*/ 3388962 h 5610325"/>
              <a:gd name="connsiteX117" fmla="*/ 5556531 w 5673891"/>
              <a:gd name="connsiteY117" fmla="*/ 3445480 h 5610325"/>
              <a:gd name="connsiteX118" fmla="*/ 5500012 w 5673891"/>
              <a:gd name="connsiteY118" fmla="*/ 3386205 h 5610325"/>
              <a:gd name="connsiteX119" fmla="*/ 5559288 w 5673891"/>
              <a:gd name="connsiteY119" fmla="*/ 3329687 h 5610325"/>
              <a:gd name="connsiteX120" fmla="*/ 134144 w 5673891"/>
              <a:gd name="connsiteY120" fmla="*/ 3096032 h 5610325"/>
              <a:gd name="connsiteX121" fmla="*/ 136384 w 5673891"/>
              <a:gd name="connsiteY121" fmla="*/ 3098444 h 5610325"/>
              <a:gd name="connsiteX122" fmla="*/ 133972 w 5673891"/>
              <a:gd name="connsiteY122" fmla="*/ 3100684 h 5610325"/>
              <a:gd name="connsiteX123" fmla="*/ 131732 w 5673891"/>
              <a:gd name="connsiteY123" fmla="*/ 3098272 h 5610325"/>
              <a:gd name="connsiteX124" fmla="*/ 134144 w 5673891"/>
              <a:gd name="connsiteY124" fmla="*/ 3096032 h 5610325"/>
              <a:gd name="connsiteX125" fmla="*/ 5605036 w 5673891"/>
              <a:gd name="connsiteY125" fmla="*/ 3005310 h 5610325"/>
              <a:gd name="connsiteX126" fmla="*/ 5663795 w 5673891"/>
              <a:gd name="connsiteY126" fmla="*/ 3066911 h 5610325"/>
              <a:gd name="connsiteX127" fmla="*/ 5602193 w 5673891"/>
              <a:gd name="connsiteY127" fmla="*/ 3125669 h 5610325"/>
              <a:gd name="connsiteX128" fmla="*/ 5543435 w 5673891"/>
              <a:gd name="connsiteY128" fmla="*/ 3064068 h 5610325"/>
              <a:gd name="connsiteX129" fmla="*/ 5605036 w 5673891"/>
              <a:gd name="connsiteY129" fmla="*/ 3005310 h 5610325"/>
              <a:gd name="connsiteX130" fmla="*/ 5612791 w 5673891"/>
              <a:gd name="connsiteY130" fmla="*/ 2677746 h 5610325"/>
              <a:gd name="connsiteX131" fmla="*/ 5673875 w 5673891"/>
              <a:gd name="connsiteY131" fmla="*/ 2741760 h 5610325"/>
              <a:gd name="connsiteX132" fmla="*/ 5609862 w 5673891"/>
              <a:gd name="connsiteY132" fmla="*/ 2802844 h 5610325"/>
              <a:gd name="connsiteX133" fmla="*/ 5548777 w 5673891"/>
              <a:gd name="connsiteY133" fmla="*/ 2738830 h 5610325"/>
              <a:gd name="connsiteX134" fmla="*/ 5612791 w 5673891"/>
              <a:gd name="connsiteY134" fmla="*/ 2677746 h 5610325"/>
              <a:gd name="connsiteX135" fmla="*/ 122772 w 5673891"/>
              <a:gd name="connsiteY135" fmla="*/ 2650521 h 5610325"/>
              <a:gd name="connsiteX136" fmla="*/ 245544 w 5673891"/>
              <a:gd name="connsiteY136" fmla="*/ 2773293 h 5610325"/>
              <a:gd name="connsiteX137" fmla="*/ 122772 w 5673891"/>
              <a:gd name="connsiteY137" fmla="*/ 2896065 h 5610325"/>
              <a:gd name="connsiteX138" fmla="*/ 0 w 5673891"/>
              <a:gd name="connsiteY138" fmla="*/ 2773293 h 5610325"/>
              <a:gd name="connsiteX139" fmla="*/ 122772 w 5673891"/>
              <a:gd name="connsiteY139" fmla="*/ 2650521 h 5610325"/>
              <a:gd name="connsiteX140" fmla="*/ 5582377 w 5673891"/>
              <a:gd name="connsiteY140" fmla="*/ 2351474 h 5610325"/>
              <a:gd name="connsiteX141" fmla="*/ 5645701 w 5673891"/>
              <a:gd name="connsiteY141" fmla="*/ 2417814 h 5610325"/>
              <a:gd name="connsiteX142" fmla="*/ 5579361 w 5673891"/>
              <a:gd name="connsiteY142" fmla="*/ 2481139 h 5610325"/>
              <a:gd name="connsiteX143" fmla="*/ 5516037 w 5673891"/>
              <a:gd name="connsiteY143" fmla="*/ 2414799 h 5610325"/>
              <a:gd name="connsiteX144" fmla="*/ 5582377 w 5673891"/>
              <a:gd name="connsiteY144" fmla="*/ 2351474 h 5610325"/>
              <a:gd name="connsiteX145" fmla="*/ 152237 w 5673891"/>
              <a:gd name="connsiteY145" fmla="*/ 2328642 h 5610325"/>
              <a:gd name="connsiteX146" fmla="*/ 269840 w 5673891"/>
              <a:gd name="connsiteY146" fmla="*/ 2451931 h 5610325"/>
              <a:gd name="connsiteX147" fmla="*/ 146551 w 5673891"/>
              <a:gd name="connsiteY147" fmla="*/ 2569534 h 5610325"/>
              <a:gd name="connsiteX148" fmla="*/ 28948 w 5673891"/>
              <a:gd name="connsiteY148" fmla="*/ 2446331 h 5610325"/>
              <a:gd name="connsiteX149" fmla="*/ 152237 w 5673891"/>
              <a:gd name="connsiteY149" fmla="*/ 2328642 h 5610325"/>
              <a:gd name="connsiteX150" fmla="*/ 5513798 w 5673891"/>
              <a:gd name="connsiteY150" fmla="*/ 2031146 h 5610325"/>
              <a:gd name="connsiteX151" fmla="*/ 5579362 w 5673891"/>
              <a:gd name="connsiteY151" fmla="*/ 2099899 h 5610325"/>
              <a:gd name="connsiteX152" fmla="*/ 5510610 w 5673891"/>
              <a:gd name="connsiteY152" fmla="*/ 2165463 h 5610325"/>
              <a:gd name="connsiteX153" fmla="*/ 5445045 w 5673891"/>
              <a:gd name="connsiteY153" fmla="*/ 2096711 h 5610325"/>
              <a:gd name="connsiteX154" fmla="*/ 5513798 w 5673891"/>
              <a:gd name="connsiteY154" fmla="*/ 2031146 h 5610325"/>
              <a:gd name="connsiteX155" fmla="*/ 216941 w 5673891"/>
              <a:gd name="connsiteY155" fmla="*/ 2012193 h 5610325"/>
              <a:gd name="connsiteX156" fmla="*/ 332217 w 5673891"/>
              <a:gd name="connsiteY156" fmla="*/ 2133070 h 5610325"/>
              <a:gd name="connsiteX157" fmla="*/ 211341 w 5673891"/>
              <a:gd name="connsiteY157" fmla="*/ 2248346 h 5610325"/>
              <a:gd name="connsiteX158" fmla="*/ 96064 w 5673891"/>
              <a:gd name="connsiteY158" fmla="*/ 2127469 h 5610325"/>
              <a:gd name="connsiteX159" fmla="*/ 216941 w 5673891"/>
              <a:gd name="connsiteY159" fmla="*/ 2012193 h 5610325"/>
              <a:gd name="connsiteX160" fmla="*/ 5407740 w 5673891"/>
              <a:gd name="connsiteY160" fmla="*/ 1721244 h 5610325"/>
              <a:gd name="connsiteX161" fmla="*/ 5475545 w 5673891"/>
              <a:gd name="connsiteY161" fmla="*/ 1792322 h 5610325"/>
              <a:gd name="connsiteX162" fmla="*/ 5404466 w 5673891"/>
              <a:gd name="connsiteY162" fmla="*/ 1860127 h 5610325"/>
              <a:gd name="connsiteX163" fmla="*/ 5336662 w 5673891"/>
              <a:gd name="connsiteY163" fmla="*/ 1789048 h 5610325"/>
              <a:gd name="connsiteX164" fmla="*/ 5407740 w 5673891"/>
              <a:gd name="connsiteY164" fmla="*/ 1721244 h 5610325"/>
              <a:gd name="connsiteX165" fmla="*/ 316364 w 5673891"/>
              <a:gd name="connsiteY165" fmla="*/ 1705564 h 5610325"/>
              <a:gd name="connsiteX166" fmla="*/ 432158 w 5673891"/>
              <a:gd name="connsiteY166" fmla="*/ 1821357 h 5610325"/>
              <a:gd name="connsiteX167" fmla="*/ 316364 w 5673891"/>
              <a:gd name="connsiteY167" fmla="*/ 1937151 h 5610325"/>
              <a:gd name="connsiteX168" fmla="*/ 200571 w 5673891"/>
              <a:gd name="connsiteY168" fmla="*/ 1821357 h 5610325"/>
              <a:gd name="connsiteX169" fmla="*/ 316364 w 5673891"/>
              <a:gd name="connsiteY169" fmla="*/ 1705564 h 5610325"/>
              <a:gd name="connsiteX170" fmla="*/ 5265928 w 5673891"/>
              <a:gd name="connsiteY170" fmla="*/ 1426247 h 5610325"/>
              <a:gd name="connsiteX171" fmla="*/ 5335972 w 5673891"/>
              <a:gd name="connsiteY171" fmla="*/ 1499738 h 5610325"/>
              <a:gd name="connsiteX172" fmla="*/ 5262482 w 5673891"/>
              <a:gd name="connsiteY172" fmla="*/ 1569782 h 5610325"/>
              <a:gd name="connsiteX173" fmla="*/ 5192437 w 5673891"/>
              <a:gd name="connsiteY173" fmla="*/ 1496292 h 5610325"/>
              <a:gd name="connsiteX174" fmla="*/ 5265928 w 5673891"/>
              <a:gd name="connsiteY174" fmla="*/ 1426247 h 5610325"/>
              <a:gd name="connsiteX175" fmla="*/ 457315 w 5673891"/>
              <a:gd name="connsiteY175" fmla="*/ 1413410 h 5610325"/>
              <a:gd name="connsiteX176" fmla="*/ 568111 w 5673891"/>
              <a:gd name="connsiteY176" fmla="*/ 1529548 h 5610325"/>
              <a:gd name="connsiteX177" fmla="*/ 451973 w 5673891"/>
              <a:gd name="connsiteY177" fmla="*/ 1640344 h 5610325"/>
              <a:gd name="connsiteX178" fmla="*/ 341177 w 5673891"/>
              <a:gd name="connsiteY178" fmla="*/ 1524206 h 5610325"/>
              <a:gd name="connsiteX179" fmla="*/ 457315 w 5673891"/>
              <a:gd name="connsiteY179" fmla="*/ 1413410 h 5610325"/>
              <a:gd name="connsiteX180" fmla="*/ 5090342 w 5673891"/>
              <a:gd name="connsiteY180" fmla="*/ 1150034 h 5610325"/>
              <a:gd name="connsiteX181" fmla="*/ 5162712 w 5673891"/>
              <a:gd name="connsiteY181" fmla="*/ 1225851 h 5610325"/>
              <a:gd name="connsiteX182" fmla="*/ 5086895 w 5673891"/>
              <a:gd name="connsiteY182" fmla="*/ 1298222 h 5610325"/>
              <a:gd name="connsiteX183" fmla="*/ 5014524 w 5673891"/>
              <a:gd name="connsiteY183" fmla="*/ 1222405 h 5610325"/>
              <a:gd name="connsiteX184" fmla="*/ 5090342 w 5673891"/>
              <a:gd name="connsiteY184" fmla="*/ 1150034 h 5610325"/>
              <a:gd name="connsiteX185" fmla="*/ 626956 w 5673891"/>
              <a:gd name="connsiteY185" fmla="*/ 1139781 h 5610325"/>
              <a:gd name="connsiteX186" fmla="*/ 738097 w 5673891"/>
              <a:gd name="connsiteY186" fmla="*/ 1250922 h 5610325"/>
              <a:gd name="connsiteX187" fmla="*/ 626956 w 5673891"/>
              <a:gd name="connsiteY187" fmla="*/ 1362063 h 5610325"/>
              <a:gd name="connsiteX188" fmla="*/ 515815 w 5673891"/>
              <a:gd name="connsiteY188" fmla="*/ 1250922 h 5610325"/>
              <a:gd name="connsiteX189" fmla="*/ 626956 w 5673891"/>
              <a:gd name="connsiteY189" fmla="*/ 1139781 h 5610325"/>
              <a:gd name="connsiteX190" fmla="*/ 4883826 w 5673891"/>
              <a:gd name="connsiteY190" fmla="*/ 896391 h 5610325"/>
              <a:gd name="connsiteX191" fmla="*/ 4958437 w 5673891"/>
              <a:gd name="connsiteY191" fmla="*/ 974621 h 5610325"/>
              <a:gd name="connsiteX192" fmla="*/ 4880208 w 5673891"/>
              <a:gd name="connsiteY192" fmla="*/ 1049232 h 5610325"/>
              <a:gd name="connsiteX193" fmla="*/ 4805596 w 5673891"/>
              <a:gd name="connsiteY193" fmla="*/ 971002 h 5610325"/>
              <a:gd name="connsiteX194" fmla="*/ 4883826 w 5673891"/>
              <a:gd name="connsiteY194" fmla="*/ 896391 h 5610325"/>
              <a:gd name="connsiteX195" fmla="*/ 833126 w 5673891"/>
              <a:gd name="connsiteY195" fmla="*/ 888379 h 5610325"/>
              <a:gd name="connsiteX196" fmla="*/ 939356 w 5673891"/>
              <a:gd name="connsiteY196" fmla="*/ 999778 h 5610325"/>
              <a:gd name="connsiteX197" fmla="*/ 827957 w 5673891"/>
              <a:gd name="connsiteY197" fmla="*/ 1106009 h 5610325"/>
              <a:gd name="connsiteX198" fmla="*/ 721727 w 5673891"/>
              <a:gd name="connsiteY198" fmla="*/ 994609 h 5610325"/>
              <a:gd name="connsiteX199" fmla="*/ 833126 w 5673891"/>
              <a:gd name="connsiteY199" fmla="*/ 888379 h 5610325"/>
              <a:gd name="connsiteX200" fmla="*/ 4649138 w 5673891"/>
              <a:gd name="connsiteY200" fmla="*/ 668768 h 5610325"/>
              <a:gd name="connsiteX201" fmla="*/ 4725988 w 5673891"/>
              <a:gd name="connsiteY201" fmla="*/ 749323 h 5610325"/>
              <a:gd name="connsiteX202" fmla="*/ 4645433 w 5673891"/>
              <a:gd name="connsiteY202" fmla="*/ 826174 h 5610325"/>
              <a:gd name="connsiteX203" fmla="*/ 4568582 w 5673891"/>
              <a:gd name="connsiteY203" fmla="*/ 745619 h 5610325"/>
              <a:gd name="connsiteX204" fmla="*/ 4649138 w 5673891"/>
              <a:gd name="connsiteY204" fmla="*/ 668768 h 5610325"/>
              <a:gd name="connsiteX205" fmla="*/ 1065144 w 5673891"/>
              <a:gd name="connsiteY205" fmla="*/ 662651 h 5610325"/>
              <a:gd name="connsiteX206" fmla="*/ 1169134 w 5673891"/>
              <a:gd name="connsiteY206" fmla="*/ 771638 h 5610325"/>
              <a:gd name="connsiteX207" fmla="*/ 1060147 w 5673891"/>
              <a:gd name="connsiteY207" fmla="*/ 875628 h 5610325"/>
              <a:gd name="connsiteX208" fmla="*/ 956157 w 5673891"/>
              <a:gd name="connsiteY208" fmla="*/ 766641 h 5610325"/>
              <a:gd name="connsiteX209" fmla="*/ 1065144 w 5673891"/>
              <a:gd name="connsiteY209" fmla="*/ 662651 h 5610325"/>
              <a:gd name="connsiteX210" fmla="*/ 4389551 w 5673891"/>
              <a:gd name="connsiteY210" fmla="*/ 470437 h 5610325"/>
              <a:gd name="connsiteX211" fmla="*/ 4468642 w 5673891"/>
              <a:gd name="connsiteY211" fmla="*/ 553405 h 5610325"/>
              <a:gd name="connsiteX212" fmla="*/ 4385674 w 5673891"/>
              <a:gd name="connsiteY212" fmla="*/ 632496 h 5610325"/>
              <a:gd name="connsiteX213" fmla="*/ 4306583 w 5673891"/>
              <a:gd name="connsiteY213" fmla="*/ 549528 h 5610325"/>
              <a:gd name="connsiteX214" fmla="*/ 4389551 w 5673891"/>
              <a:gd name="connsiteY214" fmla="*/ 470437 h 5610325"/>
              <a:gd name="connsiteX215" fmla="*/ 1322405 w 5673891"/>
              <a:gd name="connsiteY215" fmla="*/ 465869 h 5610325"/>
              <a:gd name="connsiteX216" fmla="*/ 1424155 w 5673891"/>
              <a:gd name="connsiteY216" fmla="*/ 572531 h 5610325"/>
              <a:gd name="connsiteX217" fmla="*/ 1317494 w 5673891"/>
              <a:gd name="connsiteY217" fmla="*/ 674281 h 5610325"/>
              <a:gd name="connsiteX218" fmla="*/ 1215744 w 5673891"/>
              <a:gd name="connsiteY218" fmla="*/ 567619 h 5610325"/>
              <a:gd name="connsiteX219" fmla="*/ 1322405 w 5673891"/>
              <a:gd name="connsiteY219" fmla="*/ 465869 h 5610325"/>
              <a:gd name="connsiteX220" fmla="*/ 4106702 w 5673891"/>
              <a:gd name="connsiteY220" fmla="*/ 304070 h 5610325"/>
              <a:gd name="connsiteX221" fmla="*/ 4190100 w 5673891"/>
              <a:gd name="connsiteY221" fmla="*/ 387469 h 5610325"/>
              <a:gd name="connsiteX222" fmla="*/ 4106702 w 5673891"/>
              <a:gd name="connsiteY222" fmla="*/ 470868 h 5610325"/>
              <a:gd name="connsiteX223" fmla="*/ 4023303 w 5673891"/>
              <a:gd name="connsiteY223" fmla="*/ 387469 h 5610325"/>
              <a:gd name="connsiteX224" fmla="*/ 4106702 w 5673891"/>
              <a:gd name="connsiteY224" fmla="*/ 304070 h 5610325"/>
              <a:gd name="connsiteX225" fmla="*/ 1601292 w 5673891"/>
              <a:gd name="connsiteY225" fmla="*/ 300796 h 5610325"/>
              <a:gd name="connsiteX226" fmla="*/ 1700802 w 5673891"/>
              <a:gd name="connsiteY226" fmla="*/ 405045 h 5610325"/>
              <a:gd name="connsiteX227" fmla="*/ 1596553 w 5673891"/>
              <a:gd name="connsiteY227" fmla="*/ 504555 h 5610325"/>
              <a:gd name="connsiteX228" fmla="*/ 1497043 w 5673891"/>
              <a:gd name="connsiteY228" fmla="*/ 400306 h 5610325"/>
              <a:gd name="connsiteX229" fmla="*/ 1601292 w 5673891"/>
              <a:gd name="connsiteY229" fmla="*/ 300796 h 5610325"/>
              <a:gd name="connsiteX230" fmla="*/ 3810239 w 5673891"/>
              <a:gd name="connsiteY230" fmla="*/ 172337 h 5610325"/>
              <a:gd name="connsiteX231" fmla="*/ 3893896 w 5673891"/>
              <a:gd name="connsiteY231" fmla="*/ 260044 h 5610325"/>
              <a:gd name="connsiteX232" fmla="*/ 3806190 w 5673891"/>
              <a:gd name="connsiteY232" fmla="*/ 343701 h 5610325"/>
              <a:gd name="connsiteX233" fmla="*/ 3722532 w 5673891"/>
              <a:gd name="connsiteY233" fmla="*/ 255995 h 5610325"/>
              <a:gd name="connsiteX234" fmla="*/ 3810239 w 5673891"/>
              <a:gd name="connsiteY234" fmla="*/ 172337 h 5610325"/>
              <a:gd name="connsiteX235" fmla="*/ 1898098 w 5673891"/>
              <a:gd name="connsiteY235" fmla="*/ 170012 h 5610325"/>
              <a:gd name="connsiteX236" fmla="*/ 1995282 w 5673891"/>
              <a:gd name="connsiteY236" fmla="*/ 271934 h 5610325"/>
              <a:gd name="connsiteX237" fmla="*/ 1893360 w 5673891"/>
              <a:gd name="connsiteY237" fmla="*/ 369118 h 5610325"/>
              <a:gd name="connsiteX238" fmla="*/ 1796176 w 5673891"/>
              <a:gd name="connsiteY238" fmla="*/ 267196 h 5610325"/>
              <a:gd name="connsiteX239" fmla="*/ 1898098 w 5673891"/>
              <a:gd name="connsiteY239" fmla="*/ 170012 h 5610325"/>
              <a:gd name="connsiteX240" fmla="*/ 3498528 w 5673891"/>
              <a:gd name="connsiteY240" fmla="*/ 77050 h 5610325"/>
              <a:gd name="connsiteX241" fmla="*/ 3584425 w 5673891"/>
              <a:gd name="connsiteY241" fmla="*/ 167083 h 5610325"/>
              <a:gd name="connsiteX242" fmla="*/ 3494392 w 5673891"/>
              <a:gd name="connsiteY242" fmla="*/ 252980 h 5610325"/>
              <a:gd name="connsiteX243" fmla="*/ 3408495 w 5673891"/>
              <a:gd name="connsiteY243" fmla="*/ 162947 h 5610325"/>
              <a:gd name="connsiteX244" fmla="*/ 3498528 w 5673891"/>
              <a:gd name="connsiteY244" fmla="*/ 77050 h 5610325"/>
              <a:gd name="connsiteX245" fmla="*/ 2208603 w 5673891"/>
              <a:gd name="connsiteY245" fmla="*/ 75413 h 5610325"/>
              <a:gd name="connsiteX246" fmla="*/ 2303547 w 5673891"/>
              <a:gd name="connsiteY246" fmla="*/ 174923 h 5610325"/>
              <a:gd name="connsiteX247" fmla="*/ 2204037 w 5673891"/>
              <a:gd name="connsiteY247" fmla="*/ 269867 h 5610325"/>
              <a:gd name="connsiteX248" fmla="*/ 2109094 w 5673891"/>
              <a:gd name="connsiteY248" fmla="*/ 170357 h 5610325"/>
              <a:gd name="connsiteX249" fmla="*/ 2208603 w 5673891"/>
              <a:gd name="connsiteY249" fmla="*/ 75413 h 5610325"/>
              <a:gd name="connsiteX250" fmla="*/ 3177942 w 5673891"/>
              <a:gd name="connsiteY250" fmla="*/ 19498 h 5610325"/>
              <a:gd name="connsiteX251" fmla="*/ 3266080 w 5673891"/>
              <a:gd name="connsiteY251" fmla="*/ 111943 h 5610325"/>
              <a:gd name="connsiteX252" fmla="*/ 3173634 w 5673891"/>
              <a:gd name="connsiteY252" fmla="*/ 200080 h 5610325"/>
              <a:gd name="connsiteX253" fmla="*/ 3085497 w 5673891"/>
              <a:gd name="connsiteY253" fmla="*/ 107635 h 5610325"/>
              <a:gd name="connsiteX254" fmla="*/ 3177942 w 5673891"/>
              <a:gd name="connsiteY254" fmla="*/ 19498 h 5610325"/>
              <a:gd name="connsiteX255" fmla="*/ 2528499 w 5673891"/>
              <a:gd name="connsiteY255" fmla="*/ 18550 h 5610325"/>
              <a:gd name="connsiteX256" fmla="*/ 2621203 w 5673891"/>
              <a:gd name="connsiteY256" fmla="*/ 115733 h 5610325"/>
              <a:gd name="connsiteX257" fmla="*/ 2524019 w 5673891"/>
              <a:gd name="connsiteY257" fmla="*/ 208437 h 5610325"/>
              <a:gd name="connsiteX258" fmla="*/ 2431316 w 5673891"/>
              <a:gd name="connsiteY258" fmla="*/ 111253 h 5610325"/>
              <a:gd name="connsiteX259" fmla="*/ 2528499 w 5673891"/>
              <a:gd name="connsiteY259" fmla="*/ 18550 h 5610325"/>
              <a:gd name="connsiteX260" fmla="*/ 2853135 w 5673891"/>
              <a:gd name="connsiteY260" fmla="*/ 26 h 5610325"/>
              <a:gd name="connsiteX261" fmla="*/ 2943598 w 5673891"/>
              <a:gd name="connsiteY261" fmla="*/ 94798 h 5610325"/>
              <a:gd name="connsiteX262" fmla="*/ 2848827 w 5673891"/>
              <a:gd name="connsiteY262" fmla="*/ 185261 h 5610325"/>
              <a:gd name="connsiteX263" fmla="*/ 2758363 w 5673891"/>
              <a:gd name="connsiteY263" fmla="*/ 90490 h 5610325"/>
              <a:gd name="connsiteX264" fmla="*/ 2853135 w 5673891"/>
              <a:gd name="connsiteY264" fmla="*/ 26 h 56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673891" h="5610325">
                <a:moveTo>
                  <a:pt x="2722006" y="5549662"/>
                </a:moveTo>
                <a:cubicBezTo>
                  <a:pt x="2738634" y="5550093"/>
                  <a:pt x="2751816" y="5563878"/>
                  <a:pt x="2751385" y="5580506"/>
                </a:cubicBezTo>
                <a:cubicBezTo>
                  <a:pt x="2750954" y="5597134"/>
                  <a:pt x="2737169" y="5610316"/>
                  <a:pt x="2720541" y="5609885"/>
                </a:cubicBezTo>
                <a:cubicBezTo>
                  <a:pt x="2703913" y="5609454"/>
                  <a:pt x="2690732" y="5595669"/>
                  <a:pt x="2691162" y="5579041"/>
                </a:cubicBezTo>
                <a:cubicBezTo>
                  <a:pt x="2691507" y="5562413"/>
                  <a:pt x="2705378" y="5549232"/>
                  <a:pt x="2722006" y="5549662"/>
                </a:cubicBezTo>
                <a:close/>
                <a:moveTo>
                  <a:pt x="3047416" y="5545528"/>
                </a:moveTo>
                <a:cubicBezTo>
                  <a:pt x="3065336" y="5545958"/>
                  <a:pt x="3079466" y="5560777"/>
                  <a:pt x="3079035" y="5578697"/>
                </a:cubicBezTo>
                <a:cubicBezTo>
                  <a:pt x="3078604" y="5596618"/>
                  <a:pt x="3063785" y="5610747"/>
                  <a:pt x="3045865" y="5610316"/>
                </a:cubicBezTo>
                <a:cubicBezTo>
                  <a:pt x="3027944" y="5609886"/>
                  <a:pt x="3013815" y="5595067"/>
                  <a:pt x="3014246" y="5577147"/>
                </a:cubicBezTo>
                <a:cubicBezTo>
                  <a:pt x="3014590" y="5559226"/>
                  <a:pt x="3029495" y="5545096"/>
                  <a:pt x="3047416" y="5545528"/>
                </a:cubicBezTo>
                <a:close/>
                <a:moveTo>
                  <a:pt x="2398577" y="5515717"/>
                </a:moveTo>
                <a:cubicBezTo>
                  <a:pt x="2413912" y="5516062"/>
                  <a:pt x="2426060" y="5528813"/>
                  <a:pt x="2425716" y="5544148"/>
                </a:cubicBezTo>
                <a:cubicBezTo>
                  <a:pt x="2425371" y="5559484"/>
                  <a:pt x="2412620" y="5571632"/>
                  <a:pt x="2397284" y="5571288"/>
                </a:cubicBezTo>
                <a:cubicBezTo>
                  <a:pt x="2381949" y="5570943"/>
                  <a:pt x="2369801" y="5558192"/>
                  <a:pt x="2370145" y="5542856"/>
                </a:cubicBezTo>
                <a:cubicBezTo>
                  <a:pt x="2370490" y="5527520"/>
                  <a:pt x="2383241" y="5515373"/>
                  <a:pt x="2398577" y="5515717"/>
                </a:cubicBezTo>
                <a:close/>
                <a:moveTo>
                  <a:pt x="3370328" y="5503138"/>
                </a:moveTo>
                <a:cubicBezTo>
                  <a:pt x="3389541" y="5503569"/>
                  <a:pt x="3404704" y="5519508"/>
                  <a:pt x="3404273" y="5538720"/>
                </a:cubicBezTo>
                <a:cubicBezTo>
                  <a:pt x="3403843" y="5557933"/>
                  <a:pt x="3387904" y="5573096"/>
                  <a:pt x="3368691" y="5572666"/>
                </a:cubicBezTo>
                <a:cubicBezTo>
                  <a:pt x="3349479" y="5572235"/>
                  <a:pt x="3334315" y="5556296"/>
                  <a:pt x="3334746" y="5537083"/>
                </a:cubicBezTo>
                <a:cubicBezTo>
                  <a:pt x="3335177" y="5517871"/>
                  <a:pt x="3351116" y="5502707"/>
                  <a:pt x="3370328" y="5503138"/>
                </a:cubicBezTo>
                <a:close/>
                <a:moveTo>
                  <a:pt x="2081782" y="5443863"/>
                </a:moveTo>
                <a:cubicBezTo>
                  <a:pt x="2095825" y="5444208"/>
                  <a:pt x="2107026" y="5455839"/>
                  <a:pt x="2106681" y="5469968"/>
                </a:cubicBezTo>
                <a:cubicBezTo>
                  <a:pt x="2106336" y="5484012"/>
                  <a:pt x="2094705" y="5495212"/>
                  <a:pt x="2080576" y="5494867"/>
                </a:cubicBezTo>
                <a:cubicBezTo>
                  <a:pt x="2066532" y="5494522"/>
                  <a:pt x="2055332" y="5482892"/>
                  <a:pt x="2055677" y="5468762"/>
                </a:cubicBezTo>
                <a:cubicBezTo>
                  <a:pt x="2056021" y="5454632"/>
                  <a:pt x="2067739" y="5443518"/>
                  <a:pt x="2081782" y="5443863"/>
                </a:cubicBezTo>
                <a:close/>
                <a:moveTo>
                  <a:pt x="3686175" y="5422755"/>
                </a:moveTo>
                <a:cubicBezTo>
                  <a:pt x="3706594" y="5423272"/>
                  <a:pt x="3722791" y="5440244"/>
                  <a:pt x="3722360" y="5460663"/>
                </a:cubicBezTo>
                <a:cubicBezTo>
                  <a:pt x="3721844" y="5481082"/>
                  <a:pt x="3704871" y="5497279"/>
                  <a:pt x="3684452" y="5496849"/>
                </a:cubicBezTo>
                <a:cubicBezTo>
                  <a:pt x="3664033" y="5496332"/>
                  <a:pt x="3647836" y="5479359"/>
                  <a:pt x="3648266" y="5458940"/>
                </a:cubicBezTo>
                <a:cubicBezTo>
                  <a:pt x="3648697" y="5438435"/>
                  <a:pt x="3665670" y="5422238"/>
                  <a:pt x="3686175" y="5422755"/>
                </a:cubicBezTo>
                <a:close/>
                <a:moveTo>
                  <a:pt x="1776015" y="5334704"/>
                </a:moveTo>
                <a:cubicBezTo>
                  <a:pt x="1788767" y="5335048"/>
                  <a:pt x="1798933" y="5345646"/>
                  <a:pt x="1798588" y="5358397"/>
                </a:cubicBezTo>
                <a:cubicBezTo>
                  <a:pt x="1798330" y="5371148"/>
                  <a:pt x="1787646" y="5381314"/>
                  <a:pt x="1774895" y="5380969"/>
                </a:cubicBezTo>
                <a:cubicBezTo>
                  <a:pt x="1762144" y="5380711"/>
                  <a:pt x="1751978" y="5370028"/>
                  <a:pt x="1752323" y="5357277"/>
                </a:cubicBezTo>
                <a:cubicBezTo>
                  <a:pt x="1752667" y="5344526"/>
                  <a:pt x="1763264" y="5334446"/>
                  <a:pt x="1776015" y="5334704"/>
                </a:cubicBezTo>
                <a:close/>
                <a:moveTo>
                  <a:pt x="3990477" y="5305152"/>
                </a:moveTo>
                <a:cubicBezTo>
                  <a:pt x="4012189" y="5305669"/>
                  <a:pt x="4029420" y="5323676"/>
                  <a:pt x="4028903" y="5345473"/>
                </a:cubicBezTo>
                <a:cubicBezTo>
                  <a:pt x="4028386" y="5367185"/>
                  <a:pt x="4010379" y="5384416"/>
                  <a:pt x="3988582" y="5383899"/>
                </a:cubicBezTo>
                <a:cubicBezTo>
                  <a:pt x="3966871" y="5383382"/>
                  <a:pt x="3949639" y="5365375"/>
                  <a:pt x="3950156" y="5343578"/>
                </a:cubicBezTo>
                <a:cubicBezTo>
                  <a:pt x="3950673" y="5321867"/>
                  <a:pt x="3968766" y="5304635"/>
                  <a:pt x="3990477" y="5305152"/>
                </a:cubicBezTo>
                <a:close/>
                <a:moveTo>
                  <a:pt x="1485756" y="5190048"/>
                </a:moveTo>
                <a:cubicBezTo>
                  <a:pt x="1497301" y="5190307"/>
                  <a:pt x="1506347" y="5199870"/>
                  <a:pt x="1506089" y="5211415"/>
                </a:cubicBezTo>
                <a:cubicBezTo>
                  <a:pt x="1505830" y="5222960"/>
                  <a:pt x="1496267" y="5232006"/>
                  <a:pt x="1484722" y="5231747"/>
                </a:cubicBezTo>
                <a:cubicBezTo>
                  <a:pt x="1473177" y="5231489"/>
                  <a:pt x="1464131" y="5221926"/>
                  <a:pt x="1464389" y="5210381"/>
                </a:cubicBezTo>
                <a:cubicBezTo>
                  <a:pt x="1464734" y="5198922"/>
                  <a:pt x="1474297" y="5189790"/>
                  <a:pt x="1485756" y="5190048"/>
                </a:cubicBezTo>
                <a:close/>
                <a:moveTo>
                  <a:pt x="4277979" y="5152312"/>
                </a:moveTo>
                <a:cubicBezTo>
                  <a:pt x="4301009" y="5152312"/>
                  <a:pt x="4319679" y="5170981"/>
                  <a:pt x="4319679" y="5194011"/>
                </a:cubicBezTo>
                <a:cubicBezTo>
                  <a:pt x="4319679" y="5217041"/>
                  <a:pt x="4301010" y="5235711"/>
                  <a:pt x="4277979" y="5235711"/>
                </a:cubicBezTo>
                <a:cubicBezTo>
                  <a:pt x="4254950" y="5235711"/>
                  <a:pt x="4236280" y="5217041"/>
                  <a:pt x="4236280" y="5194011"/>
                </a:cubicBezTo>
                <a:cubicBezTo>
                  <a:pt x="4236280" y="5170981"/>
                  <a:pt x="4254949" y="5152312"/>
                  <a:pt x="4277979" y="5152312"/>
                </a:cubicBezTo>
                <a:close/>
                <a:moveTo>
                  <a:pt x="1214969" y="5011965"/>
                </a:moveTo>
                <a:cubicBezTo>
                  <a:pt x="1225222" y="5012223"/>
                  <a:pt x="1233320" y="5020667"/>
                  <a:pt x="1233062" y="5030919"/>
                </a:cubicBezTo>
                <a:cubicBezTo>
                  <a:pt x="1232803" y="5041172"/>
                  <a:pt x="1224360" y="5049270"/>
                  <a:pt x="1214108" y="5049012"/>
                </a:cubicBezTo>
                <a:cubicBezTo>
                  <a:pt x="1203855" y="5048753"/>
                  <a:pt x="1195757" y="5040310"/>
                  <a:pt x="1196015" y="5030058"/>
                </a:cubicBezTo>
                <a:cubicBezTo>
                  <a:pt x="1196273" y="5019891"/>
                  <a:pt x="1204717" y="5011793"/>
                  <a:pt x="1214969" y="5011965"/>
                </a:cubicBezTo>
                <a:close/>
                <a:moveTo>
                  <a:pt x="4547561" y="4966474"/>
                </a:moveTo>
                <a:cubicBezTo>
                  <a:pt x="4571856" y="4967077"/>
                  <a:pt x="4591070" y="4987237"/>
                  <a:pt x="4590553" y="5011533"/>
                </a:cubicBezTo>
                <a:cubicBezTo>
                  <a:pt x="4589950" y="5035829"/>
                  <a:pt x="4569789" y="5055042"/>
                  <a:pt x="4545493" y="5054525"/>
                </a:cubicBezTo>
                <a:cubicBezTo>
                  <a:pt x="4521197" y="5053922"/>
                  <a:pt x="4501984" y="5033761"/>
                  <a:pt x="4502501" y="5009465"/>
                </a:cubicBezTo>
                <a:cubicBezTo>
                  <a:pt x="4503104" y="4985083"/>
                  <a:pt x="4523265" y="4965871"/>
                  <a:pt x="4547561" y="4966474"/>
                </a:cubicBezTo>
                <a:close/>
                <a:moveTo>
                  <a:pt x="967357" y="4803295"/>
                </a:moveTo>
                <a:cubicBezTo>
                  <a:pt x="976317" y="4803467"/>
                  <a:pt x="983382" y="4810963"/>
                  <a:pt x="983210" y="4819923"/>
                </a:cubicBezTo>
                <a:cubicBezTo>
                  <a:pt x="983038" y="4828883"/>
                  <a:pt x="975542" y="4835948"/>
                  <a:pt x="966582" y="4835776"/>
                </a:cubicBezTo>
                <a:cubicBezTo>
                  <a:pt x="957622" y="4835603"/>
                  <a:pt x="950557" y="4828108"/>
                  <a:pt x="950729" y="4819148"/>
                </a:cubicBezTo>
                <a:cubicBezTo>
                  <a:pt x="950901" y="4810101"/>
                  <a:pt x="958397" y="4803036"/>
                  <a:pt x="967357" y="4803295"/>
                </a:cubicBezTo>
                <a:close/>
                <a:moveTo>
                  <a:pt x="4792760" y="4750223"/>
                </a:moveTo>
                <a:cubicBezTo>
                  <a:pt x="4818348" y="4750826"/>
                  <a:pt x="4838595" y="4772020"/>
                  <a:pt x="4837992" y="4797609"/>
                </a:cubicBezTo>
                <a:cubicBezTo>
                  <a:pt x="4837388" y="4823197"/>
                  <a:pt x="4816194" y="4843443"/>
                  <a:pt x="4790606" y="4842841"/>
                </a:cubicBezTo>
                <a:cubicBezTo>
                  <a:pt x="4765018" y="4842237"/>
                  <a:pt x="4744771" y="4821043"/>
                  <a:pt x="4745374" y="4795455"/>
                </a:cubicBezTo>
                <a:cubicBezTo>
                  <a:pt x="4745977" y="4769866"/>
                  <a:pt x="4767172" y="4749620"/>
                  <a:pt x="4792760" y="4750223"/>
                </a:cubicBezTo>
                <a:close/>
                <a:moveTo>
                  <a:pt x="746196" y="4566884"/>
                </a:moveTo>
                <a:cubicBezTo>
                  <a:pt x="753863" y="4567056"/>
                  <a:pt x="759981" y="4573432"/>
                  <a:pt x="759722" y="4581100"/>
                </a:cubicBezTo>
                <a:cubicBezTo>
                  <a:pt x="759550" y="4588767"/>
                  <a:pt x="753174" y="4594884"/>
                  <a:pt x="745506" y="4594626"/>
                </a:cubicBezTo>
                <a:cubicBezTo>
                  <a:pt x="737838" y="4594454"/>
                  <a:pt x="731721" y="4588078"/>
                  <a:pt x="731980" y="4580410"/>
                </a:cubicBezTo>
                <a:cubicBezTo>
                  <a:pt x="732152" y="4572742"/>
                  <a:pt x="738528" y="4566711"/>
                  <a:pt x="746196" y="4566884"/>
                </a:cubicBezTo>
                <a:close/>
                <a:moveTo>
                  <a:pt x="5011079" y="4506575"/>
                </a:moveTo>
                <a:cubicBezTo>
                  <a:pt x="5037959" y="4507178"/>
                  <a:pt x="5059153" y="4529492"/>
                  <a:pt x="5058551" y="4556373"/>
                </a:cubicBezTo>
                <a:cubicBezTo>
                  <a:pt x="5057948" y="4583253"/>
                  <a:pt x="5035633" y="4604447"/>
                  <a:pt x="5008752" y="4603844"/>
                </a:cubicBezTo>
                <a:cubicBezTo>
                  <a:pt x="4981872" y="4603241"/>
                  <a:pt x="4960677" y="4580927"/>
                  <a:pt x="4961281" y="4554046"/>
                </a:cubicBezTo>
                <a:cubicBezTo>
                  <a:pt x="4961884" y="4527166"/>
                  <a:pt x="4984198" y="4505971"/>
                  <a:pt x="5011079" y="4506575"/>
                </a:cubicBezTo>
                <a:close/>
                <a:moveTo>
                  <a:pt x="554757" y="4306090"/>
                </a:moveTo>
                <a:cubicBezTo>
                  <a:pt x="561132" y="4306263"/>
                  <a:pt x="566215" y="4311518"/>
                  <a:pt x="566043" y="4317980"/>
                </a:cubicBezTo>
                <a:cubicBezTo>
                  <a:pt x="565871" y="4324355"/>
                  <a:pt x="560615" y="4329439"/>
                  <a:pt x="554154" y="4329266"/>
                </a:cubicBezTo>
                <a:cubicBezTo>
                  <a:pt x="547778" y="4329094"/>
                  <a:pt x="542695" y="4323838"/>
                  <a:pt x="542867" y="4317376"/>
                </a:cubicBezTo>
                <a:cubicBezTo>
                  <a:pt x="543039" y="4311001"/>
                  <a:pt x="548295" y="4306004"/>
                  <a:pt x="554757" y="4306090"/>
                </a:cubicBezTo>
                <a:close/>
                <a:moveTo>
                  <a:pt x="5199415" y="4238975"/>
                </a:moveTo>
                <a:cubicBezTo>
                  <a:pt x="5227588" y="4239664"/>
                  <a:pt x="5249816" y="4263012"/>
                  <a:pt x="5249127" y="4291099"/>
                </a:cubicBezTo>
                <a:cubicBezTo>
                  <a:pt x="5248437" y="4319272"/>
                  <a:pt x="5225089" y="4341501"/>
                  <a:pt x="5197002" y="4340811"/>
                </a:cubicBezTo>
                <a:cubicBezTo>
                  <a:pt x="5168830" y="4340122"/>
                  <a:pt x="5146601" y="4316773"/>
                  <a:pt x="5147291" y="4288687"/>
                </a:cubicBezTo>
                <a:cubicBezTo>
                  <a:pt x="5147979" y="4260600"/>
                  <a:pt x="5171242" y="4238372"/>
                  <a:pt x="5199415" y="4238975"/>
                </a:cubicBezTo>
                <a:close/>
                <a:moveTo>
                  <a:pt x="395628" y="4024619"/>
                </a:moveTo>
                <a:cubicBezTo>
                  <a:pt x="400711" y="4024706"/>
                  <a:pt x="404760" y="4029013"/>
                  <a:pt x="404674" y="4034096"/>
                </a:cubicBezTo>
                <a:cubicBezTo>
                  <a:pt x="404588" y="4039180"/>
                  <a:pt x="400280" y="4043229"/>
                  <a:pt x="395197" y="4043143"/>
                </a:cubicBezTo>
                <a:cubicBezTo>
                  <a:pt x="390114" y="4043057"/>
                  <a:pt x="386064" y="4038749"/>
                  <a:pt x="386150" y="4033666"/>
                </a:cubicBezTo>
                <a:cubicBezTo>
                  <a:pt x="386323" y="4028583"/>
                  <a:pt x="390544" y="4024533"/>
                  <a:pt x="395628" y="4024619"/>
                </a:cubicBezTo>
                <a:close/>
                <a:moveTo>
                  <a:pt x="5355013" y="3950956"/>
                </a:moveTo>
                <a:cubicBezTo>
                  <a:pt x="5384392" y="3951645"/>
                  <a:pt x="5407740" y="3976027"/>
                  <a:pt x="5407051" y="4005493"/>
                </a:cubicBezTo>
                <a:cubicBezTo>
                  <a:pt x="5406362" y="4034872"/>
                  <a:pt x="5381979" y="4058220"/>
                  <a:pt x="5352514" y="4057531"/>
                </a:cubicBezTo>
                <a:cubicBezTo>
                  <a:pt x="5323135" y="4056841"/>
                  <a:pt x="5299787" y="4032459"/>
                  <a:pt x="5300476" y="4002994"/>
                </a:cubicBezTo>
                <a:cubicBezTo>
                  <a:pt x="5301251" y="3973529"/>
                  <a:pt x="5325634" y="3950267"/>
                  <a:pt x="5355013" y="3950956"/>
                </a:cubicBezTo>
                <a:close/>
                <a:moveTo>
                  <a:pt x="271391" y="3726262"/>
                </a:moveTo>
                <a:cubicBezTo>
                  <a:pt x="275268" y="3726348"/>
                  <a:pt x="278283" y="3729536"/>
                  <a:pt x="278197" y="3733413"/>
                </a:cubicBezTo>
                <a:cubicBezTo>
                  <a:pt x="278111" y="3737290"/>
                  <a:pt x="274923" y="3740305"/>
                  <a:pt x="271046" y="3740219"/>
                </a:cubicBezTo>
                <a:cubicBezTo>
                  <a:pt x="267169" y="3740133"/>
                  <a:pt x="264154" y="3736945"/>
                  <a:pt x="264240" y="3733068"/>
                </a:cubicBezTo>
                <a:cubicBezTo>
                  <a:pt x="264326" y="3729191"/>
                  <a:pt x="267514" y="3726176"/>
                  <a:pt x="271391" y="3726262"/>
                </a:cubicBezTo>
                <a:close/>
                <a:moveTo>
                  <a:pt x="5475631" y="3646395"/>
                </a:moveTo>
                <a:cubicBezTo>
                  <a:pt x="5506302" y="3647084"/>
                  <a:pt x="5530598" y="3672587"/>
                  <a:pt x="5529909" y="3703258"/>
                </a:cubicBezTo>
                <a:cubicBezTo>
                  <a:pt x="5529220" y="3733930"/>
                  <a:pt x="5503718" y="3758226"/>
                  <a:pt x="5473046" y="3757536"/>
                </a:cubicBezTo>
                <a:cubicBezTo>
                  <a:pt x="5442375" y="3756847"/>
                  <a:pt x="5418079" y="3731345"/>
                  <a:pt x="5418768" y="3700673"/>
                </a:cubicBezTo>
                <a:cubicBezTo>
                  <a:pt x="5419457" y="3670002"/>
                  <a:pt x="5444873" y="3645706"/>
                  <a:pt x="5475631" y="3646395"/>
                </a:cubicBezTo>
                <a:close/>
                <a:moveTo>
                  <a:pt x="183770" y="3415240"/>
                </a:moveTo>
                <a:cubicBezTo>
                  <a:pt x="186355" y="3415326"/>
                  <a:pt x="188336" y="3417393"/>
                  <a:pt x="188250" y="3419978"/>
                </a:cubicBezTo>
                <a:cubicBezTo>
                  <a:pt x="188164" y="3422563"/>
                  <a:pt x="186096" y="3424545"/>
                  <a:pt x="183512" y="3424458"/>
                </a:cubicBezTo>
                <a:cubicBezTo>
                  <a:pt x="180927" y="3424372"/>
                  <a:pt x="178946" y="3422304"/>
                  <a:pt x="179032" y="3419720"/>
                </a:cubicBezTo>
                <a:cubicBezTo>
                  <a:pt x="179118" y="3417221"/>
                  <a:pt x="181186" y="3415154"/>
                  <a:pt x="183770" y="3415240"/>
                </a:cubicBezTo>
                <a:close/>
                <a:moveTo>
                  <a:pt x="5559288" y="3329687"/>
                </a:moveTo>
                <a:cubicBezTo>
                  <a:pt x="5591251" y="3330462"/>
                  <a:pt x="5616581" y="3356998"/>
                  <a:pt x="5615806" y="3388962"/>
                </a:cubicBezTo>
                <a:cubicBezTo>
                  <a:pt x="5615030" y="3420926"/>
                  <a:pt x="5588494" y="3446256"/>
                  <a:pt x="5556531" y="3445480"/>
                </a:cubicBezTo>
                <a:cubicBezTo>
                  <a:pt x="5524567" y="3444705"/>
                  <a:pt x="5499237" y="3418169"/>
                  <a:pt x="5500012" y="3386205"/>
                </a:cubicBezTo>
                <a:cubicBezTo>
                  <a:pt x="5500787" y="3354241"/>
                  <a:pt x="5527324" y="3328998"/>
                  <a:pt x="5559288" y="3329687"/>
                </a:cubicBezTo>
                <a:close/>
                <a:moveTo>
                  <a:pt x="134144" y="3096032"/>
                </a:moveTo>
                <a:cubicBezTo>
                  <a:pt x="135437" y="3096032"/>
                  <a:pt x="136471" y="3097152"/>
                  <a:pt x="136384" y="3098444"/>
                </a:cubicBezTo>
                <a:cubicBezTo>
                  <a:pt x="136384" y="3099737"/>
                  <a:pt x="135264" y="3100770"/>
                  <a:pt x="133972" y="3100684"/>
                </a:cubicBezTo>
                <a:cubicBezTo>
                  <a:pt x="132680" y="3100684"/>
                  <a:pt x="131646" y="3099564"/>
                  <a:pt x="131732" y="3098272"/>
                </a:cubicBezTo>
                <a:cubicBezTo>
                  <a:pt x="131818" y="3096980"/>
                  <a:pt x="132852" y="3096032"/>
                  <a:pt x="134144" y="3096032"/>
                </a:cubicBezTo>
                <a:close/>
                <a:moveTo>
                  <a:pt x="5605036" y="3005310"/>
                </a:moveTo>
                <a:cubicBezTo>
                  <a:pt x="5638292" y="3006085"/>
                  <a:pt x="5664570" y="3033655"/>
                  <a:pt x="5663795" y="3066911"/>
                </a:cubicBezTo>
                <a:cubicBezTo>
                  <a:pt x="5663019" y="3100167"/>
                  <a:pt x="5635449" y="3126445"/>
                  <a:pt x="5602193" y="3125669"/>
                </a:cubicBezTo>
                <a:cubicBezTo>
                  <a:pt x="5568937" y="3124894"/>
                  <a:pt x="5542660" y="3097324"/>
                  <a:pt x="5543435" y="3064068"/>
                </a:cubicBezTo>
                <a:cubicBezTo>
                  <a:pt x="5544210" y="3030812"/>
                  <a:pt x="5571780" y="3004534"/>
                  <a:pt x="5605036" y="3005310"/>
                </a:cubicBezTo>
                <a:close/>
                <a:moveTo>
                  <a:pt x="5612791" y="2677746"/>
                </a:moveTo>
                <a:cubicBezTo>
                  <a:pt x="5647339" y="2678521"/>
                  <a:pt x="5674651" y="2707211"/>
                  <a:pt x="5673875" y="2741760"/>
                </a:cubicBezTo>
                <a:cubicBezTo>
                  <a:pt x="5673100" y="2776308"/>
                  <a:pt x="5644410" y="2803619"/>
                  <a:pt x="5609862" y="2802844"/>
                </a:cubicBezTo>
                <a:cubicBezTo>
                  <a:pt x="5575313" y="2802069"/>
                  <a:pt x="5548002" y="2773379"/>
                  <a:pt x="5548777" y="2738830"/>
                </a:cubicBezTo>
                <a:cubicBezTo>
                  <a:pt x="5549639" y="2704195"/>
                  <a:pt x="5578242" y="2676884"/>
                  <a:pt x="5612791" y="2677746"/>
                </a:cubicBezTo>
                <a:close/>
                <a:moveTo>
                  <a:pt x="122772" y="2650521"/>
                </a:moveTo>
                <a:cubicBezTo>
                  <a:pt x="190577" y="2650521"/>
                  <a:pt x="245544" y="2705488"/>
                  <a:pt x="245544" y="2773293"/>
                </a:cubicBezTo>
                <a:cubicBezTo>
                  <a:pt x="245544" y="2841098"/>
                  <a:pt x="190577" y="2896065"/>
                  <a:pt x="122772" y="2896065"/>
                </a:cubicBezTo>
                <a:cubicBezTo>
                  <a:pt x="54967" y="2896065"/>
                  <a:pt x="0" y="2841098"/>
                  <a:pt x="0" y="2773293"/>
                </a:cubicBezTo>
                <a:cubicBezTo>
                  <a:pt x="0" y="2705488"/>
                  <a:pt x="54967" y="2650521"/>
                  <a:pt x="122772" y="2650521"/>
                </a:cubicBezTo>
                <a:close/>
                <a:moveTo>
                  <a:pt x="5582377" y="2351474"/>
                </a:moveTo>
                <a:cubicBezTo>
                  <a:pt x="5618218" y="2352336"/>
                  <a:pt x="5646563" y="2382060"/>
                  <a:pt x="5645701" y="2417814"/>
                </a:cubicBezTo>
                <a:cubicBezTo>
                  <a:pt x="5644840" y="2453655"/>
                  <a:pt x="5615116" y="2482000"/>
                  <a:pt x="5579361" y="2481139"/>
                </a:cubicBezTo>
                <a:cubicBezTo>
                  <a:pt x="5543521" y="2480277"/>
                  <a:pt x="5515176" y="2450553"/>
                  <a:pt x="5516037" y="2414799"/>
                </a:cubicBezTo>
                <a:cubicBezTo>
                  <a:pt x="5516898" y="2378958"/>
                  <a:pt x="5546536" y="2350613"/>
                  <a:pt x="5582377" y="2351474"/>
                </a:cubicBezTo>
                <a:close/>
                <a:moveTo>
                  <a:pt x="152237" y="2328642"/>
                </a:moveTo>
                <a:cubicBezTo>
                  <a:pt x="218750" y="2330193"/>
                  <a:pt x="271391" y="2385419"/>
                  <a:pt x="269840" y="2451931"/>
                </a:cubicBezTo>
                <a:cubicBezTo>
                  <a:pt x="268289" y="2518444"/>
                  <a:pt x="213063" y="2571085"/>
                  <a:pt x="146551" y="2569534"/>
                </a:cubicBezTo>
                <a:cubicBezTo>
                  <a:pt x="80039" y="2567983"/>
                  <a:pt x="27398" y="2512757"/>
                  <a:pt x="28948" y="2446331"/>
                </a:cubicBezTo>
                <a:cubicBezTo>
                  <a:pt x="30585" y="2379733"/>
                  <a:pt x="85725" y="2327092"/>
                  <a:pt x="152237" y="2328642"/>
                </a:cubicBezTo>
                <a:close/>
                <a:moveTo>
                  <a:pt x="5513798" y="2031146"/>
                </a:moveTo>
                <a:cubicBezTo>
                  <a:pt x="5550845" y="2032008"/>
                  <a:pt x="5580224" y="2062766"/>
                  <a:pt x="5579362" y="2099899"/>
                </a:cubicBezTo>
                <a:cubicBezTo>
                  <a:pt x="5578501" y="2136946"/>
                  <a:pt x="5547743" y="2166325"/>
                  <a:pt x="5510610" y="2165463"/>
                </a:cubicBezTo>
                <a:cubicBezTo>
                  <a:pt x="5473563" y="2164602"/>
                  <a:pt x="5444184" y="2133844"/>
                  <a:pt x="5445045" y="2096711"/>
                </a:cubicBezTo>
                <a:cubicBezTo>
                  <a:pt x="5445907" y="2059664"/>
                  <a:pt x="5476665" y="2030285"/>
                  <a:pt x="5513798" y="2031146"/>
                </a:cubicBezTo>
                <a:close/>
                <a:moveTo>
                  <a:pt x="216941" y="2012193"/>
                </a:moveTo>
                <a:cubicBezTo>
                  <a:pt x="282161" y="2013744"/>
                  <a:pt x="333768" y="2067850"/>
                  <a:pt x="332217" y="2133070"/>
                </a:cubicBezTo>
                <a:cubicBezTo>
                  <a:pt x="330666" y="2198289"/>
                  <a:pt x="276560" y="2249897"/>
                  <a:pt x="211341" y="2248346"/>
                </a:cubicBezTo>
                <a:cubicBezTo>
                  <a:pt x="146121" y="2246795"/>
                  <a:pt x="94513" y="2192689"/>
                  <a:pt x="96064" y="2127469"/>
                </a:cubicBezTo>
                <a:cubicBezTo>
                  <a:pt x="97615" y="2062250"/>
                  <a:pt x="151721" y="2010642"/>
                  <a:pt x="216941" y="2012193"/>
                </a:cubicBezTo>
                <a:close/>
                <a:moveTo>
                  <a:pt x="5407740" y="1721244"/>
                </a:moveTo>
                <a:cubicBezTo>
                  <a:pt x="5446080" y="1722192"/>
                  <a:pt x="5476492" y="1753983"/>
                  <a:pt x="5475545" y="1792322"/>
                </a:cubicBezTo>
                <a:cubicBezTo>
                  <a:pt x="5474597" y="1830662"/>
                  <a:pt x="5442806" y="1861075"/>
                  <a:pt x="5404466" y="1860127"/>
                </a:cubicBezTo>
                <a:cubicBezTo>
                  <a:pt x="5366127" y="1859179"/>
                  <a:pt x="5335714" y="1827388"/>
                  <a:pt x="5336662" y="1789048"/>
                </a:cubicBezTo>
                <a:cubicBezTo>
                  <a:pt x="5337523" y="1750709"/>
                  <a:pt x="5369401" y="1720382"/>
                  <a:pt x="5407740" y="1721244"/>
                </a:cubicBezTo>
                <a:close/>
                <a:moveTo>
                  <a:pt x="316364" y="1705564"/>
                </a:moveTo>
                <a:cubicBezTo>
                  <a:pt x="380315" y="1705564"/>
                  <a:pt x="432158" y="1757406"/>
                  <a:pt x="432158" y="1821357"/>
                </a:cubicBezTo>
                <a:cubicBezTo>
                  <a:pt x="432158" y="1885308"/>
                  <a:pt x="380315" y="1937151"/>
                  <a:pt x="316364" y="1937151"/>
                </a:cubicBezTo>
                <a:cubicBezTo>
                  <a:pt x="252413" y="1937151"/>
                  <a:pt x="200571" y="1885308"/>
                  <a:pt x="200571" y="1821357"/>
                </a:cubicBezTo>
                <a:cubicBezTo>
                  <a:pt x="200571" y="1757406"/>
                  <a:pt x="252413" y="1705564"/>
                  <a:pt x="316364" y="1705564"/>
                </a:cubicBezTo>
                <a:close/>
                <a:moveTo>
                  <a:pt x="5265928" y="1426247"/>
                </a:moveTo>
                <a:cubicBezTo>
                  <a:pt x="5305560" y="1427195"/>
                  <a:pt x="5336920" y="1460106"/>
                  <a:pt x="5335972" y="1499738"/>
                </a:cubicBezTo>
                <a:cubicBezTo>
                  <a:pt x="5335025" y="1539370"/>
                  <a:pt x="5302113" y="1570730"/>
                  <a:pt x="5262482" y="1569782"/>
                </a:cubicBezTo>
                <a:cubicBezTo>
                  <a:pt x="5222850" y="1568835"/>
                  <a:pt x="5191489" y="1535923"/>
                  <a:pt x="5192437" y="1496292"/>
                </a:cubicBezTo>
                <a:cubicBezTo>
                  <a:pt x="5193385" y="1456660"/>
                  <a:pt x="5226210" y="1425299"/>
                  <a:pt x="5265928" y="1426247"/>
                </a:cubicBezTo>
                <a:close/>
                <a:moveTo>
                  <a:pt x="457315" y="1413410"/>
                </a:moveTo>
                <a:cubicBezTo>
                  <a:pt x="519950" y="1414874"/>
                  <a:pt x="569576" y="1466912"/>
                  <a:pt x="568111" y="1529548"/>
                </a:cubicBezTo>
                <a:cubicBezTo>
                  <a:pt x="566646" y="1592183"/>
                  <a:pt x="514608" y="1641809"/>
                  <a:pt x="451973" y="1640344"/>
                </a:cubicBezTo>
                <a:cubicBezTo>
                  <a:pt x="389338" y="1638879"/>
                  <a:pt x="339712" y="1586841"/>
                  <a:pt x="341177" y="1524206"/>
                </a:cubicBezTo>
                <a:cubicBezTo>
                  <a:pt x="342641" y="1461571"/>
                  <a:pt x="394679" y="1411945"/>
                  <a:pt x="457315" y="1413410"/>
                </a:cubicBezTo>
                <a:close/>
                <a:moveTo>
                  <a:pt x="5090342" y="1150034"/>
                </a:moveTo>
                <a:cubicBezTo>
                  <a:pt x="5131266" y="1150982"/>
                  <a:pt x="5163660" y="1184927"/>
                  <a:pt x="5162712" y="1225851"/>
                </a:cubicBezTo>
                <a:cubicBezTo>
                  <a:pt x="5161765" y="1266775"/>
                  <a:pt x="5127819" y="1299170"/>
                  <a:pt x="5086895" y="1298222"/>
                </a:cubicBezTo>
                <a:cubicBezTo>
                  <a:pt x="5045971" y="1297274"/>
                  <a:pt x="5013577" y="1263329"/>
                  <a:pt x="5014524" y="1222405"/>
                </a:cubicBezTo>
                <a:cubicBezTo>
                  <a:pt x="5015472" y="1181481"/>
                  <a:pt x="5049418" y="1149000"/>
                  <a:pt x="5090342" y="1150034"/>
                </a:cubicBezTo>
                <a:close/>
                <a:moveTo>
                  <a:pt x="626956" y="1139781"/>
                </a:moveTo>
                <a:cubicBezTo>
                  <a:pt x="688337" y="1139781"/>
                  <a:pt x="738097" y="1189541"/>
                  <a:pt x="738097" y="1250922"/>
                </a:cubicBezTo>
                <a:cubicBezTo>
                  <a:pt x="738097" y="1312303"/>
                  <a:pt x="688337" y="1362063"/>
                  <a:pt x="626956" y="1362063"/>
                </a:cubicBezTo>
                <a:cubicBezTo>
                  <a:pt x="565575" y="1362063"/>
                  <a:pt x="515815" y="1312303"/>
                  <a:pt x="515815" y="1250922"/>
                </a:cubicBezTo>
                <a:cubicBezTo>
                  <a:pt x="515815" y="1189541"/>
                  <a:pt x="565575" y="1139781"/>
                  <a:pt x="626956" y="1139781"/>
                </a:cubicBezTo>
                <a:close/>
                <a:moveTo>
                  <a:pt x="4883826" y="896391"/>
                </a:moveTo>
                <a:cubicBezTo>
                  <a:pt x="4926042" y="897425"/>
                  <a:pt x="4959471" y="932404"/>
                  <a:pt x="4958437" y="974621"/>
                </a:cubicBezTo>
                <a:cubicBezTo>
                  <a:pt x="4957403" y="1016837"/>
                  <a:pt x="4922424" y="1050266"/>
                  <a:pt x="4880208" y="1049232"/>
                </a:cubicBezTo>
                <a:cubicBezTo>
                  <a:pt x="4837991" y="1048198"/>
                  <a:pt x="4804563" y="1013219"/>
                  <a:pt x="4805596" y="971002"/>
                </a:cubicBezTo>
                <a:cubicBezTo>
                  <a:pt x="4806630" y="928786"/>
                  <a:pt x="4841609" y="895358"/>
                  <a:pt x="4883826" y="896391"/>
                </a:cubicBezTo>
                <a:close/>
                <a:moveTo>
                  <a:pt x="833126" y="888379"/>
                </a:moveTo>
                <a:cubicBezTo>
                  <a:pt x="893263" y="889757"/>
                  <a:pt x="940821" y="939642"/>
                  <a:pt x="939356" y="999778"/>
                </a:cubicBezTo>
                <a:cubicBezTo>
                  <a:pt x="937978" y="1059915"/>
                  <a:pt x="888094" y="1107473"/>
                  <a:pt x="827957" y="1106009"/>
                </a:cubicBezTo>
                <a:cubicBezTo>
                  <a:pt x="767820" y="1104630"/>
                  <a:pt x="720262" y="1054746"/>
                  <a:pt x="721727" y="994609"/>
                </a:cubicBezTo>
                <a:cubicBezTo>
                  <a:pt x="723192" y="934472"/>
                  <a:pt x="772990" y="886914"/>
                  <a:pt x="833126" y="888379"/>
                </a:cubicBezTo>
                <a:close/>
                <a:moveTo>
                  <a:pt x="4649138" y="668768"/>
                </a:moveTo>
                <a:cubicBezTo>
                  <a:pt x="4692646" y="669801"/>
                  <a:pt x="4727022" y="705901"/>
                  <a:pt x="4725988" y="749323"/>
                </a:cubicBezTo>
                <a:cubicBezTo>
                  <a:pt x="4724955" y="792832"/>
                  <a:pt x="4688855" y="827208"/>
                  <a:pt x="4645433" y="826174"/>
                </a:cubicBezTo>
                <a:cubicBezTo>
                  <a:pt x="4601924" y="825139"/>
                  <a:pt x="4567548" y="789041"/>
                  <a:pt x="4568582" y="745619"/>
                </a:cubicBezTo>
                <a:cubicBezTo>
                  <a:pt x="4569616" y="702195"/>
                  <a:pt x="4605629" y="667734"/>
                  <a:pt x="4649138" y="668768"/>
                </a:cubicBezTo>
                <a:close/>
                <a:moveTo>
                  <a:pt x="1065144" y="662651"/>
                </a:moveTo>
                <a:cubicBezTo>
                  <a:pt x="1123988" y="664029"/>
                  <a:pt x="1170512" y="712880"/>
                  <a:pt x="1169134" y="771638"/>
                </a:cubicBezTo>
                <a:cubicBezTo>
                  <a:pt x="1167756" y="830482"/>
                  <a:pt x="1118905" y="877006"/>
                  <a:pt x="1060147" y="875628"/>
                </a:cubicBezTo>
                <a:cubicBezTo>
                  <a:pt x="1001303" y="874249"/>
                  <a:pt x="954778" y="825399"/>
                  <a:pt x="956157" y="766641"/>
                </a:cubicBezTo>
                <a:cubicBezTo>
                  <a:pt x="957535" y="707884"/>
                  <a:pt x="1006300" y="661272"/>
                  <a:pt x="1065144" y="662651"/>
                </a:cubicBezTo>
                <a:close/>
                <a:moveTo>
                  <a:pt x="4389551" y="470437"/>
                </a:moveTo>
                <a:cubicBezTo>
                  <a:pt x="4434352" y="471471"/>
                  <a:pt x="4469762" y="508604"/>
                  <a:pt x="4468642" y="553405"/>
                </a:cubicBezTo>
                <a:cubicBezTo>
                  <a:pt x="4467608" y="598121"/>
                  <a:pt x="4430475" y="633616"/>
                  <a:pt x="4385674" y="632496"/>
                </a:cubicBezTo>
                <a:cubicBezTo>
                  <a:pt x="4340873" y="631462"/>
                  <a:pt x="4305463" y="594329"/>
                  <a:pt x="4306583" y="549528"/>
                </a:cubicBezTo>
                <a:cubicBezTo>
                  <a:pt x="4307703" y="504813"/>
                  <a:pt x="4344836" y="469403"/>
                  <a:pt x="4389551" y="470437"/>
                </a:cubicBezTo>
                <a:close/>
                <a:moveTo>
                  <a:pt x="1322405" y="465869"/>
                </a:moveTo>
                <a:cubicBezTo>
                  <a:pt x="1379957" y="467249"/>
                  <a:pt x="1425534" y="514979"/>
                  <a:pt x="1424155" y="572531"/>
                </a:cubicBezTo>
                <a:cubicBezTo>
                  <a:pt x="1422777" y="630083"/>
                  <a:pt x="1375047" y="675660"/>
                  <a:pt x="1317494" y="674281"/>
                </a:cubicBezTo>
                <a:cubicBezTo>
                  <a:pt x="1259942" y="672903"/>
                  <a:pt x="1214366" y="625174"/>
                  <a:pt x="1215744" y="567619"/>
                </a:cubicBezTo>
                <a:cubicBezTo>
                  <a:pt x="1217123" y="510068"/>
                  <a:pt x="1264853" y="464492"/>
                  <a:pt x="1322405" y="465869"/>
                </a:cubicBezTo>
                <a:close/>
                <a:moveTo>
                  <a:pt x="4106702" y="304070"/>
                </a:moveTo>
                <a:cubicBezTo>
                  <a:pt x="4152762" y="304070"/>
                  <a:pt x="4190100" y="341409"/>
                  <a:pt x="4190100" y="387469"/>
                </a:cubicBezTo>
                <a:cubicBezTo>
                  <a:pt x="4190100" y="433529"/>
                  <a:pt x="4152762" y="470868"/>
                  <a:pt x="4106702" y="470868"/>
                </a:cubicBezTo>
                <a:cubicBezTo>
                  <a:pt x="4060642" y="470868"/>
                  <a:pt x="4023303" y="433529"/>
                  <a:pt x="4023303" y="387469"/>
                </a:cubicBezTo>
                <a:cubicBezTo>
                  <a:pt x="4023303" y="341409"/>
                  <a:pt x="4060642" y="304070"/>
                  <a:pt x="4106702" y="304070"/>
                </a:cubicBezTo>
                <a:close/>
                <a:moveTo>
                  <a:pt x="1601292" y="300796"/>
                </a:moveTo>
                <a:cubicBezTo>
                  <a:pt x="1657552" y="302089"/>
                  <a:pt x="1702094" y="348785"/>
                  <a:pt x="1700802" y="405045"/>
                </a:cubicBezTo>
                <a:cubicBezTo>
                  <a:pt x="1699509" y="461305"/>
                  <a:pt x="1652813" y="505847"/>
                  <a:pt x="1596553" y="504555"/>
                </a:cubicBezTo>
                <a:cubicBezTo>
                  <a:pt x="1540294" y="503263"/>
                  <a:pt x="1495751" y="456566"/>
                  <a:pt x="1497043" y="400306"/>
                </a:cubicBezTo>
                <a:cubicBezTo>
                  <a:pt x="1498336" y="344047"/>
                  <a:pt x="1545032" y="299504"/>
                  <a:pt x="1601292" y="300796"/>
                </a:cubicBezTo>
                <a:close/>
                <a:moveTo>
                  <a:pt x="3810239" y="172337"/>
                </a:moveTo>
                <a:cubicBezTo>
                  <a:pt x="3857539" y="173457"/>
                  <a:pt x="3895016" y="212745"/>
                  <a:pt x="3893896" y="260044"/>
                </a:cubicBezTo>
                <a:cubicBezTo>
                  <a:pt x="3892777" y="307344"/>
                  <a:pt x="3853489" y="344821"/>
                  <a:pt x="3806190" y="343701"/>
                </a:cubicBezTo>
                <a:cubicBezTo>
                  <a:pt x="3758890" y="342581"/>
                  <a:pt x="3721413" y="303294"/>
                  <a:pt x="3722532" y="255995"/>
                </a:cubicBezTo>
                <a:cubicBezTo>
                  <a:pt x="3723653" y="208695"/>
                  <a:pt x="3762940" y="171217"/>
                  <a:pt x="3810239" y="172337"/>
                </a:cubicBezTo>
                <a:close/>
                <a:moveTo>
                  <a:pt x="1898098" y="170012"/>
                </a:moveTo>
                <a:cubicBezTo>
                  <a:pt x="1953066" y="171304"/>
                  <a:pt x="1996574" y="216967"/>
                  <a:pt x="1995282" y="271934"/>
                </a:cubicBezTo>
                <a:cubicBezTo>
                  <a:pt x="1993990" y="326902"/>
                  <a:pt x="1948327" y="370410"/>
                  <a:pt x="1893360" y="369118"/>
                </a:cubicBezTo>
                <a:cubicBezTo>
                  <a:pt x="1838392" y="367825"/>
                  <a:pt x="1794884" y="322163"/>
                  <a:pt x="1796176" y="267196"/>
                </a:cubicBezTo>
                <a:cubicBezTo>
                  <a:pt x="1797468" y="212228"/>
                  <a:pt x="1843131" y="168720"/>
                  <a:pt x="1898098" y="170012"/>
                </a:cubicBezTo>
                <a:close/>
                <a:moveTo>
                  <a:pt x="3498528" y="77050"/>
                </a:moveTo>
                <a:cubicBezTo>
                  <a:pt x="3547119" y="78170"/>
                  <a:pt x="3585545" y="118491"/>
                  <a:pt x="3584425" y="167083"/>
                </a:cubicBezTo>
                <a:cubicBezTo>
                  <a:pt x="3583305" y="215675"/>
                  <a:pt x="3542984" y="254100"/>
                  <a:pt x="3494392" y="252980"/>
                </a:cubicBezTo>
                <a:cubicBezTo>
                  <a:pt x="3445800" y="251860"/>
                  <a:pt x="3407375" y="211539"/>
                  <a:pt x="3408495" y="162947"/>
                </a:cubicBezTo>
                <a:cubicBezTo>
                  <a:pt x="3409615" y="114355"/>
                  <a:pt x="3449936" y="75930"/>
                  <a:pt x="3498528" y="77050"/>
                </a:cubicBezTo>
                <a:close/>
                <a:moveTo>
                  <a:pt x="2208603" y="75413"/>
                </a:moveTo>
                <a:cubicBezTo>
                  <a:pt x="2262279" y="76705"/>
                  <a:pt x="2304840" y="121248"/>
                  <a:pt x="2303547" y="174923"/>
                </a:cubicBezTo>
                <a:cubicBezTo>
                  <a:pt x="2302255" y="228598"/>
                  <a:pt x="2257712" y="271159"/>
                  <a:pt x="2204037" y="269867"/>
                </a:cubicBezTo>
                <a:cubicBezTo>
                  <a:pt x="2150362" y="268574"/>
                  <a:pt x="2107801" y="224032"/>
                  <a:pt x="2109094" y="170357"/>
                </a:cubicBezTo>
                <a:cubicBezTo>
                  <a:pt x="2110386" y="116682"/>
                  <a:pt x="2154929" y="74207"/>
                  <a:pt x="2208603" y="75413"/>
                </a:cubicBezTo>
                <a:close/>
                <a:moveTo>
                  <a:pt x="3177942" y="19498"/>
                </a:moveTo>
                <a:cubicBezTo>
                  <a:pt x="3227826" y="20704"/>
                  <a:pt x="3267286" y="62059"/>
                  <a:pt x="3266080" y="111943"/>
                </a:cubicBezTo>
                <a:cubicBezTo>
                  <a:pt x="3264873" y="161827"/>
                  <a:pt x="3223519" y="201287"/>
                  <a:pt x="3173634" y="200080"/>
                </a:cubicBezTo>
                <a:cubicBezTo>
                  <a:pt x="3123750" y="198874"/>
                  <a:pt x="3084291" y="157519"/>
                  <a:pt x="3085497" y="107635"/>
                </a:cubicBezTo>
                <a:cubicBezTo>
                  <a:pt x="3086703" y="57837"/>
                  <a:pt x="3128058" y="18292"/>
                  <a:pt x="3177942" y="19498"/>
                </a:cubicBezTo>
                <a:close/>
                <a:moveTo>
                  <a:pt x="2528499" y="18550"/>
                </a:moveTo>
                <a:cubicBezTo>
                  <a:pt x="2580968" y="19756"/>
                  <a:pt x="2622409" y="63265"/>
                  <a:pt x="2621203" y="115733"/>
                </a:cubicBezTo>
                <a:cubicBezTo>
                  <a:pt x="2619997" y="168202"/>
                  <a:pt x="2576488" y="209643"/>
                  <a:pt x="2524019" y="208437"/>
                </a:cubicBezTo>
                <a:cubicBezTo>
                  <a:pt x="2471551" y="207231"/>
                  <a:pt x="2430110" y="163722"/>
                  <a:pt x="2431316" y="111253"/>
                </a:cubicBezTo>
                <a:cubicBezTo>
                  <a:pt x="2432522" y="58871"/>
                  <a:pt x="2476031" y="17343"/>
                  <a:pt x="2528499" y="18550"/>
                </a:cubicBezTo>
                <a:close/>
                <a:moveTo>
                  <a:pt x="2853135" y="26"/>
                </a:moveTo>
                <a:cubicBezTo>
                  <a:pt x="2904311" y="1232"/>
                  <a:pt x="2944804" y="43707"/>
                  <a:pt x="2943598" y="94798"/>
                </a:cubicBezTo>
                <a:cubicBezTo>
                  <a:pt x="2942392" y="145974"/>
                  <a:pt x="2899917" y="186467"/>
                  <a:pt x="2848827" y="185261"/>
                </a:cubicBezTo>
                <a:cubicBezTo>
                  <a:pt x="2797651" y="184055"/>
                  <a:pt x="2757157" y="141580"/>
                  <a:pt x="2758363" y="90490"/>
                </a:cubicBezTo>
                <a:cubicBezTo>
                  <a:pt x="2759483" y="39313"/>
                  <a:pt x="2801958" y="-1180"/>
                  <a:pt x="2853135" y="26"/>
                </a:cubicBezTo>
                <a:close/>
              </a:path>
            </a:pathLst>
          </a:custGeom>
          <a:solidFill>
            <a:schemeClr val="tx1"/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16"/>
            </p:custDataLst>
          </p:nvPr>
        </p:nvSpPr>
        <p:spPr>
          <a:xfrm>
            <a:off x="7919720" y="2520950"/>
            <a:ext cx="1858645" cy="1839595"/>
          </a:xfrm>
          <a:custGeom>
            <a:avLst/>
            <a:gdLst>
              <a:gd name="connsiteX0" fmla="*/ 3129163 w 6270230"/>
              <a:gd name="connsiteY0" fmla="*/ 6167298 h 6203277"/>
              <a:gd name="connsiteX1" fmla="*/ 3141580 w 6270230"/>
              <a:gd name="connsiteY1" fmla="*/ 6173296 h 6203277"/>
              <a:gd name="connsiteX2" fmla="*/ 3140115 w 6270230"/>
              <a:gd name="connsiteY2" fmla="*/ 6198713 h 6203277"/>
              <a:gd name="connsiteX3" fmla="*/ 3114699 w 6270230"/>
              <a:gd name="connsiteY3" fmla="*/ 6197248 h 6203277"/>
              <a:gd name="connsiteX4" fmla="*/ 3116163 w 6270230"/>
              <a:gd name="connsiteY4" fmla="*/ 6171832 h 6203277"/>
              <a:gd name="connsiteX5" fmla="*/ 3129163 w 6270230"/>
              <a:gd name="connsiteY5" fmla="*/ 6167298 h 6203277"/>
              <a:gd name="connsiteX6" fmla="*/ 3490510 w 6270230"/>
              <a:gd name="connsiteY6" fmla="*/ 6148645 h 6203277"/>
              <a:gd name="connsiteX7" fmla="*/ 3504639 w 6270230"/>
              <a:gd name="connsiteY7" fmla="*/ 6155548 h 6203277"/>
              <a:gd name="connsiteX8" fmla="*/ 3502916 w 6270230"/>
              <a:gd name="connsiteY8" fmla="*/ 6184582 h 6203277"/>
              <a:gd name="connsiteX9" fmla="*/ 3473882 w 6270230"/>
              <a:gd name="connsiteY9" fmla="*/ 6182859 h 6203277"/>
              <a:gd name="connsiteX10" fmla="*/ 3475605 w 6270230"/>
              <a:gd name="connsiteY10" fmla="*/ 6153824 h 6203277"/>
              <a:gd name="connsiteX11" fmla="*/ 3490510 w 6270230"/>
              <a:gd name="connsiteY11" fmla="*/ 6148645 h 6203277"/>
              <a:gd name="connsiteX12" fmla="*/ 2768569 w 6270230"/>
              <a:gd name="connsiteY12" fmla="*/ 6143486 h 6203277"/>
              <a:gd name="connsiteX13" fmla="*/ 2779209 w 6270230"/>
              <a:gd name="connsiteY13" fmla="*/ 6148655 h 6203277"/>
              <a:gd name="connsiteX14" fmla="*/ 2777916 w 6270230"/>
              <a:gd name="connsiteY14" fmla="*/ 6170452 h 6203277"/>
              <a:gd name="connsiteX15" fmla="*/ 2756119 w 6270230"/>
              <a:gd name="connsiteY15" fmla="*/ 6169160 h 6203277"/>
              <a:gd name="connsiteX16" fmla="*/ 2757411 w 6270230"/>
              <a:gd name="connsiteY16" fmla="*/ 6147363 h 6203277"/>
              <a:gd name="connsiteX17" fmla="*/ 2768569 w 6270230"/>
              <a:gd name="connsiteY17" fmla="*/ 6143486 h 6203277"/>
              <a:gd name="connsiteX18" fmla="*/ 3847325 w 6270230"/>
              <a:gd name="connsiteY18" fmla="*/ 6087507 h 6203277"/>
              <a:gd name="connsiteX19" fmla="*/ 3863306 w 6270230"/>
              <a:gd name="connsiteY19" fmla="*/ 6095239 h 6203277"/>
              <a:gd name="connsiteX20" fmla="*/ 3861411 w 6270230"/>
              <a:gd name="connsiteY20" fmla="*/ 6127978 h 6203277"/>
              <a:gd name="connsiteX21" fmla="*/ 3828672 w 6270230"/>
              <a:gd name="connsiteY21" fmla="*/ 6126083 h 6203277"/>
              <a:gd name="connsiteX22" fmla="*/ 3830567 w 6270230"/>
              <a:gd name="connsiteY22" fmla="*/ 6093343 h 6203277"/>
              <a:gd name="connsiteX23" fmla="*/ 3847325 w 6270230"/>
              <a:gd name="connsiteY23" fmla="*/ 6087507 h 6203277"/>
              <a:gd name="connsiteX24" fmla="*/ 2413488 w 6270230"/>
              <a:gd name="connsiteY24" fmla="*/ 6077276 h 6203277"/>
              <a:gd name="connsiteX25" fmla="*/ 2422351 w 6270230"/>
              <a:gd name="connsiteY25" fmla="*/ 6081540 h 6203277"/>
              <a:gd name="connsiteX26" fmla="*/ 2421317 w 6270230"/>
              <a:gd name="connsiteY26" fmla="*/ 6099719 h 6203277"/>
              <a:gd name="connsiteX27" fmla="*/ 2403139 w 6270230"/>
              <a:gd name="connsiteY27" fmla="*/ 6098686 h 6203277"/>
              <a:gd name="connsiteX28" fmla="*/ 2404172 w 6270230"/>
              <a:gd name="connsiteY28" fmla="*/ 6080506 h 6203277"/>
              <a:gd name="connsiteX29" fmla="*/ 2413488 w 6270230"/>
              <a:gd name="connsiteY29" fmla="*/ 6077276 h 6203277"/>
              <a:gd name="connsiteX30" fmla="*/ 4194738 w 6270230"/>
              <a:gd name="connsiteY30" fmla="*/ 5984421 h 6203277"/>
              <a:gd name="connsiteX31" fmla="*/ 4212496 w 6270230"/>
              <a:gd name="connsiteY31" fmla="*/ 5993058 h 6203277"/>
              <a:gd name="connsiteX32" fmla="*/ 4210342 w 6270230"/>
              <a:gd name="connsiteY32" fmla="*/ 6029415 h 6203277"/>
              <a:gd name="connsiteX33" fmla="*/ 4173984 w 6270230"/>
              <a:gd name="connsiteY33" fmla="*/ 6027262 h 6203277"/>
              <a:gd name="connsiteX34" fmla="*/ 4176138 w 6270230"/>
              <a:gd name="connsiteY34" fmla="*/ 5990904 h 6203277"/>
              <a:gd name="connsiteX35" fmla="*/ 4194738 w 6270230"/>
              <a:gd name="connsiteY35" fmla="*/ 5984421 h 6203277"/>
              <a:gd name="connsiteX36" fmla="*/ 2061617 w 6270230"/>
              <a:gd name="connsiteY36" fmla="*/ 5972380 h 6203277"/>
              <a:gd name="connsiteX37" fmla="*/ 2076177 w 6270230"/>
              <a:gd name="connsiteY37" fmla="*/ 5973242 h 6203277"/>
              <a:gd name="connsiteX38" fmla="*/ 2075316 w 6270230"/>
              <a:gd name="connsiteY38" fmla="*/ 5987802 h 6203277"/>
              <a:gd name="connsiteX39" fmla="*/ 2060755 w 6270230"/>
              <a:gd name="connsiteY39" fmla="*/ 5986941 h 6203277"/>
              <a:gd name="connsiteX40" fmla="*/ 2061617 w 6270230"/>
              <a:gd name="connsiteY40" fmla="*/ 5972380 h 6203277"/>
              <a:gd name="connsiteX41" fmla="*/ 4527707 w 6270230"/>
              <a:gd name="connsiteY41" fmla="*/ 5840778 h 6203277"/>
              <a:gd name="connsiteX42" fmla="*/ 4547210 w 6270230"/>
              <a:gd name="connsiteY42" fmla="*/ 5850211 h 6203277"/>
              <a:gd name="connsiteX43" fmla="*/ 4544884 w 6270230"/>
              <a:gd name="connsiteY43" fmla="*/ 5890188 h 6203277"/>
              <a:gd name="connsiteX44" fmla="*/ 4504908 w 6270230"/>
              <a:gd name="connsiteY44" fmla="*/ 5887861 h 6203277"/>
              <a:gd name="connsiteX45" fmla="*/ 4507234 w 6270230"/>
              <a:gd name="connsiteY45" fmla="*/ 5847885 h 6203277"/>
              <a:gd name="connsiteX46" fmla="*/ 4527707 w 6270230"/>
              <a:gd name="connsiteY46" fmla="*/ 5840778 h 6203277"/>
              <a:gd name="connsiteX47" fmla="*/ 1734484 w 6270230"/>
              <a:gd name="connsiteY47" fmla="*/ 5824106 h 6203277"/>
              <a:gd name="connsiteX48" fmla="*/ 1745425 w 6270230"/>
              <a:gd name="connsiteY48" fmla="*/ 5824710 h 6203277"/>
              <a:gd name="connsiteX49" fmla="*/ 1744822 w 6270230"/>
              <a:gd name="connsiteY49" fmla="*/ 5835651 h 6203277"/>
              <a:gd name="connsiteX50" fmla="*/ 1733881 w 6270230"/>
              <a:gd name="connsiteY50" fmla="*/ 5835048 h 6203277"/>
              <a:gd name="connsiteX51" fmla="*/ 1734484 w 6270230"/>
              <a:gd name="connsiteY51" fmla="*/ 5824106 h 6203277"/>
              <a:gd name="connsiteX52" fmla="*/ 4841519 w 6270230"/>
              <a:gd name="connsiteY52" fmla="*/ 5658515 h 6203277"/>
              <a:gd name="connsiteX53" fmla="*/ 4862799 w 6270230"/>
              <a:gd name="connsiteY53" fmla="*/ 5668854 h 6203277"/>
              <a:gd name="connsiteX54" fmla="*/ 4860215 w 6270230"/>
              <a:gd name="connsiteY54" fmla="*/ 5712448 h 6203277"/>
              <a:gd name="connsiteX55" fmla="*/ 4816620 w 6270230"/>
              <a:gd name="connsiteY55" fmla="*/ 5709864 h 6203277"/>
              <a:gd name="connsiteX56" fmla="*/ 4819204 w 6270230"/>
              <a:gd name="connsiteY56" fmla="*/ 5666269 h 6203277"/>
              <a:gd name="connsiteX57" fmla="*/ 4841519 w 6270230"/>
              <a:gd name="connsiteY57" fmla="*/ 5658515 h 6203277"/>
              <a:gd name="connsiteX58" fmla="*/ 1427682 w 6270230"/>
              <a:gd name="connsiteY58" fmla="*/ 5637666 h 6203277"/>
              <a:gd name="connsiteX59" fmla="*/ 1434919 w 6270230"/>
              <a:gd name="connsiteY59" fmla="*/ 5638096 h 6203277"/>
              <a:gd name="connsiteX60" fmla="*/ 1434489 w 6270230"/>
              <a:gd name="connsiteY60" fmla="*/ 5645333 h 6203277"/>
              <a:gd name="connsiteX61" fmla="*/ 1427252 w 6270230"/>
              <a:gd name="connsiteY61" fmla="*/ 5644902 h 6203277"/>
              <a:gd name="connsiteX62" fmla="*/ 1427682 w 6270230"/>
              <a:gd name="connsiteY62" fmla="*/ 5637666 h 6203277"/>
              <a:gd name="connsiteX63" fmla="*/ 5131843 w 6270230"/>
              <a:gd name="connsiteY63" fmla="*/ 5440315 h 6203277"/>
              <a:gd name="connsiteX64" fmla="*/ 5154868 w 6270230"/>
              <a:gd name="connsiteY64" fmla="*/ 5451483 h 6203277"/>
              <a:gd name="connsiteX65" fmla="*/ 5152111 w 6270230"/>
              <a:gd name="connsiteY65" fmla="*/ 5498696 h 6203277"/>
              <a:gd name="connsiteX66" fmla="*/ 5104897 w 6270230"/>
              <a:gd name="connsiteY66" fmla="*/ 5495939 h 6203277"/>
              <a:gd name="connsiteX67" fmla="*/ 5107654 w 6270230"/>
              <a:gd name="connsiteY67" fmla="*/ 5448726 h 6203277"/>
              <a:gd name="connsiteX68" fmla="*/ 5131843 w 6270230"/>
              <a:gd name="connsiteY68" fmla="*/ 5440315 h 6203277"/>
              <a:gd name="connsiteX69" fmla="*/ 1145436 w 6270230"/>
              <a:gd name="connsiteY69" fmla="*/ 5415900 h 6203277"/>
              <a:gd name="connsiteX70" fmla="*/ 1149054 w 6270230"/>
              <a:gd name="connsiteY70" fmla="*/ 5416072 h 6203277"/>
              <a:gd name="connsiteX71" fmla="*/ 1148882 w 6270230"/>
              <a:gd name="connsiteY71" fmla="*/ 5419691 h 6203277"/>
              <a:gd name="connsiteX72" fmla="*/ 1145263 w 6270230"/>
              <a:gd name="connsiteY72" fmla="*/ 5419519 h 6203277"/>
              <a:gd name="connsiteX73" fmla="*/ 1145436 w 6270230"/>
              <a:gd name="connsiteY73" fmla="*/ 5415900 h 6203277"/>
              <a:gd name="connsiteX74" fmla="*/ 5395027 w 6270230"/>
              <a:gd name="connsiteY74" fmla="*/ 5189763 h 6203277"/>
              <a:gd name="connsiteX75" fmla="*/ 5419797 w 6270230"/>
              <a:gd name="connsiteY75" fmla="*/ 5201803 h 6203277"/>
              <a:gd name="connsiteX76" fmla="*/ 5416781 w 6270230"/>
              <a:gd name="connsiteY76" fmla="*/ 5252635 h 6203277"/>
              <a:gd name="connsiteX77" fmla="*/ 5365950 w 6270230"/>
              <a:gd name="connsiteY77" fmla="*/ 5249619 h 6203277"/>
              <a:gd name="connsiteX78" fmla="*/ 5368965 w 6270230"/>
              <a:gd name="connsiteY78" fmla="*/ 5198788 h 6203277"/>
              <a:gd name="connsiteX79" fmla="*/ 5395027 w 6270230"/>
              <a:gd name="connsiteY79" fmla="*/ 5189763 h 6203277"/>
              <a:gd name="connsiteX80" fmla="*/ 899592 w 6270230"/>
              <a:gd name="connsiteY80" fmla="*/ 5026196 h 6203277"/>
              <a:gd name="connsiteX81" fmla="*/ 993544 w 6270230"/>
              <a:gd name="connsiteY81" fmla="*/ 5071708 h 6203277"/>
              <a:gd name="connsiteX82" fmla="*/ 982258 w 6270230"/>
              <a:gd name="connsiteY82" fmla="*/ 5264266 h 6203277"/>
              <a:gd name="connsiteX83" fmla="*/ 789700 w 6270230"/>
              <a:gd name="connsiteY83" fmla="*/ 5252979 h 6203277"/>
              <a:gd name="connsiteX84" fmla="*/ 800986 w 6270230"/>
              <a:gd name="connsiteY84" fmla="*/ 5060422 h 6203277"/>
              <a:gd name="connsiteX85" fmla="*/ 899592 w 6270230"/>
              <a:gd name="connsiteY85" fmla="*/ 5026196 h 6203277"/>
              <a:gd name="connsiteX86" fmla="*/ 5627174 w 6270230"/>
              <a:gd name="connsiteY86" fmla="*/ 4910048 h 6203277"/>
              <a:gd name="connsiteX87" fmla="*/ 5653796 w 6270230"/>
              <a:gd name="connsiteY87" fmla="*/ 4922917 h 6203277"/>
              <a:gd name="connsiteX88" fmla="*/ 5650608 w 6270230"/>
              <a:gd name="connsiteY88" fmla="*/ 4977454 h 6203277"/>
              <a:gd name="connsiteX89" fmla="*/ 5596071 w 6270230"/>
              <a:gd name="connsiteY89" fmla="*/ 4974266 h 6203277"/>
              <a:gd name="connsiteX90" fmla="*/ 5599259 w 6270230"/>
              <a:gd name="connsiteY90" fmla="*/ 4919730 h 6203277"/>
              <a:gd name="connsiteX91" fmla="*/ 5627174 w 6270230"/>
              <a:gd name="connsiteY91" fmla="*/ 4910048 h 6203277"/>
              <a:gd name="connsiteX92" fmla="*/ 675467 w 6270230"/>
              <a:gd name="connsiteY92" fmla="*/ 4744995 h 6203277"/>
              <a:gd name="connsiteX93" fmla="*/ 767643 w 6270230"/>
              <a:gd name="connsiteY93" fmla="*/ 4789635 h 6203277"/>
              <a:gd name="connsiteX94" fmla="*/ 756615 w 6270230"/>
              <a:gd name="connsiteY94" fmla="*/ 4978574 h 6203277"/>
              <a:gd name="connsiteX95" fmla="*/ 567675 w 6270230"/>
              <a:gd name="connsiteY95" fmla="*/ 4967546 h 6203277"/>
              <a:gd name="connsiteX96" fmla="*/ 578703 w 6270230"/>
              <a:gd name="connsiteY96" fmla="*/ 4778607 h 6203277"/>
              <a:gd name="connsiteX97" fmla="*/ 675467 w 6270230"/>
              <a:gd name="connsiteY97" fmla="*/ 4744995 h 6203277"/>
              <a:gd name="connsiteX98" fmla="*/ 5824761 w 6270230"/>
              <a:gd name="connsiteY98" fmla="*/ 4604668 h 6203277"/>
              <a:gd name="connsiteX99" fmla="*/ 5853160 w 6270230"/>
              <a:gd name="connsiteY99" fmla="*/ 4618443 h 6203277"/>
              <a:gd name="connsiteX100" fmla="*/ 5849713 w 6270230"/>
              <a:gd name="connsiteY100" fmla="*/ 4676598 h 6203277"/>
              <a:gd name="connsiteX101" fmla="*/ 5791558 w 6270230"/>
              <a:gd name="connsiteY101" fmla="*/ 4673151 h 6203277"/>
              <a:gd name="connsiteX102" fmla="*/ 5795005 w 6270230"/>
              <a:gd name="connsiteY102" fmla="*/ 4614996 h 6203277"/>
              <a:gd name="connsiteX103" fmla="*/ 5824761 w 6270230"/>
              <a:gd name="connsiteY103" fmla="*/ 4604668 h 6203277"/>
              <a:gd name="connsiteX104" fmla="*/ 486323 w 6270230"/>
              <a:gd name="connsiteY104" fmla="*/ 4439454 h 6203277"/>
              <a:gd name="connsiteX105" fmla="*/ 576722 w 6270230"/>
              <a:gd name="connsiteY105" fmla="*/ 4483264 h 6203277"/>
              <a:gd name="connsiteX106" fmla="*/ 565867 w 6270230"/>
              <a:gd name="connsiteY106" fmla="*/ 4668585 h 6203277"/>
              <a:gd name="connsiteX107" fmla="*/ 380546 w 6270230"/>
              <a:gd name="connsiteY107" fmla="*/ 4657730 h 6203277"/>
              <a:gd name="connsiteX108" fmla="*/ 391401 w 6270230"/>
              <a:gd name="connsiteY108" fmla="*/ 4472409 h 6203277"/>
              <a:gd name="connsiteX109" fmla="*/ 486323 w 6270230"/>
              <a:gd name="connsiteY109" fmla="*/ 4439454 h 6203277"/>
              <a:gd name="connsiteX110" fmla="*/ 5984850 w 6270230"/>
              <a:gd name="connsiteY110" fmla="*/ 4277912 h 6203277"/>
              <a:gd name="connsiteX111" fmla="*/ 6014961 w 6270230"/>
              <a:gd name="connsiteY111" fmla="*/ 4292516 h 6203277"/>
              <a:gd name="connsiteX112" fmla="*/ 6011342 w 6270230"/>
              <a:gd name="connsiteY112" fmla="*/ 4354290 h 6203277"/>
              <a:gd name="connsiteX113" fmla="*/ 5949569 w 6270230"/>
              <a:gd name="connsiteY113" fmla="*/ 4350671 h 6203277"/>
              <a:gd name="connsiteX114" fmla="*/ 5953187 w 6270230"/>
              <a:gd name="connsiteY114" fmla="*/ 4288898 h 6203277"/>
              <a:gd name="connsiteX115" fmla="*/ 5984850 w 6270230"/>
              <a:gd name="connsiteY115" fmla="*/ 4277912 h 6203277"/>
              <a:gd name="connsiteX116" fmla="*/ 335098 w 6270230"/>
              <a:gd name="connsiteY116" fmla="*/ 4113569 h 6203277"/>
              <a:gd name="connsiteX117" fmla="*/ 423710 w 6270230"/>
              <a:gd name="connsiteY117" fmla="*/ 4156475 h 6203277"/>
              <a:gd name="connsiteX118" fmla="*/ 413112 w 6270230"/>
              <a:gd name="connsiteY118" fmla="*/ 4338092 h 6203277"/>
              <a:gd name="connsiteX119" fmla="*/ 231496 w 6270230"/>
              <a:gd name="connsiteY119" fmla="*/ 4327495 h 6203277"/>
              <a:gd name="connsiteX120" fmla="*/ 242093 w 6270230"/>
              <a:gd name="connsiteY120" fmla="*/ 4145878 h 6203277"/>
              <a:gd name="connsiteX121" fmla="*/ 335098 w 6270230"/>
              <a:gd name="connsiteY121" fmla="*/ 4113569 h 6203277"/>
              <a:gd name="connsiteX122" fmla="*/ 6105241 w 6270230"/>
              <a:gd name="connsiteY122" fmla="*/ 3934473 h 6203277"/>
              <a:gd name="connsiteX123" fmla="*/ 6137130 w 6270230"/>
              <a:gd name="connsiteY123" fmla="*/ 3949873 h 6203277"/>
              <a:gd name="connsiteX124" fmla="*/ 6133339 w 6270230"/>
              <a:gd name="connsiteY124" fmla="*/ 4015266 h 6203277"/>
              <a:gd name="connsiteX125" fmla="*/ 6067947 w 6270230"/>
              <a:gd name="connsiteY125" fmla="*/ 4011475 h 6203277"/>
              <a:gd name="connsiteX126" fmla="*/ 6071738 w 6270230"/>
              <a:gd name="connsiteY126" fmla="*/ 3946083 h 6203277"/>
              <a:gd name="connsiteX127" fmla="*/ 6105241 w 6270230"/>
              <a:gd name="connsiteY127" fmla="*/ 3934473 h 6203277"/>
              <a:gd name="connsiteX128" fmla="*/ 212826 w 6270230"/>
              <a:gd name="connsiteY128" fmla="*/ 3771877 h 6203277"/>
              <a:gd name="connsiteX129" fmla="*/ 331530 w 6270230"/>
              <a:gd name="connsiteY129" fmla="*/ 3845037 h 6203277"/>
              <a:gd name="connsiteX130" fmla="*/ 269978 w 6270230"/>
              <a:gd name="connsiteY130" fmla="*/ 4012465 h 6203277"/>
              <a:gd name="connsiteX131" fmla="*/ 102549 w 6270230"/>
              <a:gd name="connsiteY131" fmla="*/ 3950912 h 6203277"/>
              <a:gd name="connsiteX132" fmla="*/ 164101 w 6270230"/>
              <a:gd name="connsiteY132" fmla="*/ 3783485 h 6203277"/>
              <a:gd name="connsiteX133" fmla="*/ 212826 w 6270230"/>
              <a:gd name="connsiteY133" fmla="*/ 3771877 h 6203277"/>
              <a:gd name="connsiteX134" fmla="*/ 6184537 w 6270230"/>
              <a:gd name="connsiteY134" fmla="*/ 3579210 h 6203277"/>
              <a:gd name="connsiteX135" fmla="*/ 6218202 w 6270230"/>
              <a:gd name="connsiteY135" fmla="*/ 3595515 h 6203277"/>
              <a:gd name="connsiteX136" fmla="*/ 6214153 w 6270230"/>
              <a:gd name="connsiteY136" fmla="*/ 3664526 h 6203277"/>
              <a:gd name="connsiteX137" fmla="*/ 6145142 w 6270230"/>
              <a:gd name="connsiteY137" fmla="*/ 3660477 h 6203277"/>
              <a:gd name="connsiteX138" fmla="*/ 6149191 w 6270230"/>
              <a:gd name="connsiteY138" fmla="*/ 3591466 h 6203277"/>
              <a:gd name="connsiteX139" fmla="*/ 6184537 w 6270230"/>
              <a:gd name="connsiteY139" fmla="*/ 3579210 h 6203277"/>
              <a:gd name="connsiteX140" fmla="*/ 154882 w 6270230"/>
              <a:gd name="connsiteY140" fmla="*/ 3419778 h 6203277"/>
              <a:gd name="connsiteX141" fmla="*/ 239939 w 6270230"/>
              <a:gd name="connsiteY141" fmla="*/ 3461026 h 6203277"/>
              <a:gd name="connsiteX142" fmla="*/ 229686 w 6270230"/>
              <a:gd name="connsiteY142" fmla="*/ 3635405 h 6203277"/>
              <a:gd name="connsiteX143" fmla="*/ 55307 w 6270230"/>
              <a:gd name="connsiteY143" fmla="*/ 3625152 h 6203277"/>
              <a:gd name="connsiteX144" fmla="*/ 65559 w 6270230"/>
              <a:gd name="connsiteY144" fmla="*/ 3450773 h 6203277"/>
              <a:gd name="connsiteX145" fmla="*/ 154882 w 6270230"/>
              <a:gd name="connsiteY145" fmla="*/ 3419778 h 6203277"/>
              <a:gd name="connsiteX146" fmla="*/ 6221820 w 6270230"/>
              <a:gd name="connsiteY146" fmla="*/ 3217043 h 6203277"/>
              <a:gd name="connsiteX147" fmla="*/ 6257230 w 6270230"/>
              <a:gd name="connsiteY147" fmla="*/ 3234178 h 6203277"/>
              <a:gd name="connsiteX148" fmla="*/ 6253009 w 6270230"/>
              <a:gd name="connsiteY148" fmla="*/ 3306807 h 6203277"/>
              <a:gd name="connsiteX149" fmla="*/ 6180379 w 6270230"/>
              <a:gd name="connsiteY149" fmla="*/ 3302585 h 6203277"/>
              <a:gd name="connsiteX150" fmla="*/ 6184601 w 6270230"/>
              <a:gd name="connsiteY150" fmla="*/ 3229956 h 6203277"/>
              <a:gd name="connsiteX151" fmla="*/ 6221820 w 6270230"/>
              <a:gd name="connsiteY151" fmla="*/ 3217043 h 6203277"/>
              <a:gd name="connsiteX152" fmla="*/ 118188 w 6270230"/>
              <a:gd name="connsiteY152" fmla="*/ 3061582 h 6203277"/>
              <a:gd name="connsiteX153" fmla="*/ 241884 w 6270230"/>
              <a:gd name="connsiteY153" fmla="*/ 3179738 h 6203277"/>
              <a:gd name="connsiteX154" fmla="*/ 123728 w 6270230"/>
              <a:gd name="connsiteY154" fmla="*/ 3303434 h 6203277"/>
              <a:gd name="connsiteX155" fmla="*/ 32 w 6270230"/>
              <a:gd name="connsiteY155" fmla="*/ 3185278 h 6203277"/>
              <a:gd name="connsiteX156" fmla="*/ 118188 w 6270230"/>
              <a:gd name="connsiteY156" fmla="*/ 3061582 h 6203277"/>
              <a:gd name="connsiteX157" fmla="*/ 6216435 w 6270230"/>
              <a:gd name="connsiteY157" fmla="*/ 2852993 h 6203277"/>
              <a:gd name="connsiteX158" fmla="*/ 6253698 w 6270230"/>
              <a:gd name="connsiteY158" fmla="*/ 2871032 h 6203277"/>
              <a:gd name="connsiteX159" fmla="*/ 6249218 w 6270230"/>
              <a:gd name="connsiteY159" fmla="*/ 2947366 h 6203277"/>
              <a:gd name="connsiteX160" fmla="*/ 6172884 w 6270230"/>
              <a:gd name="connsiteY160" fmla="*/ 2942885 h 6203277"/>
              <a:gd name="connsiteX161" fmla="*/ 6177364 w 6270230"/>
              <a:gd name="connsiteY161" fmla="*/ 2866552 h 6203277"/>
              <a:gd name="connsiteX162" fmla="*/ 6216435 w 6270230"/>
              <a:gd name="connsiteY162" fmla="*/ 2852993 h 6203277"/>
              <a:gd name="connsiteX163" fmla="*/ 143671 w 6270230"/>
              <a:gd name="connsiteY163" fmla="*/ 2703318 h 6203277"/>
              <a:gd name="connsiteX164" fmla="*/ 225207 w 6270230"/>
              <a:gd name="connsiteY164" fmla="*/ 2742831 h 6203277"/>
              <a:gd name="connsiteX165" fmla="*/ 215385 w 6270230"/>
              <a:gd name="connsiteY165" fmla="*/ 2909974 h 6203277"/>
              <a:gd name="connsiteX166" fmla="*/ 48243 w 6270230"/>
              <a:gd name="connsiteY166" fmla="*/ 2900152 h 6203277"/>
              <a:gd name="connsiteX167" fmla="*/ 58064 w 6270230"/>
              <a:gd name="connsiteY167" fmla="*/ 2733010 h 6203277"/>
              <a:gd name="connsiteX168" fmla="*/ 143671 w 6270230"/>
              <a:gd name="connsiteY168" fmla="*/ 2703318 h 6203277"/>
              <a:gd name="connsiteX169" fmla="*/ 6168598 w 6270230"/>
              <a:gd name="connsiteY169" fmla="*/ 2492119 h 6203277"/>
              <a:gd name="connsiteX170" fmla="*/ 6207605 w 6270230"/>
              <a:gd name="connsiteY170" fmla="*/ 2510986 h 6203277"/>
              <a:gd name="connsiteX171" fmla="*/ 6202952 w 6270230"/>
              <a:gd name="connsiteY171" fmla="*/ 2590939 h 6203277"/>
              <a:gd name="connsiteX172" fmla="*/ 6123000 w 6270230"/>
              <a:gd name="connsiteY172" fmla="*/ 2586286 h 6203277"/>
              <a:gd name="connsiteX173" fmla="*/ 6127652 w 6270230"/>
              <a:gd name="connsiteY173" fmla="*/ 2506335 h 6203277"/>
              <a:gd name="connsiteX174" fmla="*/ 6168598 w 6270230"/>
              <a:gd name="connsiteY174" fmla="*/ 2492119 h 6203277"/>
              <a:gd name="connsiteX175" fmla="*/ 196705 w 6270230"/>
              <a:gd name="connsiteY175" fmla="*/ 2348968 h 6203277"/>
              <a:gd name="connsiteX176" fmla="*/ 278075 w 6270230"/>
              <a:gd name="connsiteY176" fmla="*/ 2384091 h 6203277"/>
              <a:gd name="connsiteX177" fmla="*/ 275655 w 6270230"/>
              <a:gd name="connsiteY177" fmla="*/ 2547834 h 6203277"/>
              <a:gd name="connsiteX178" fmla="*/ 111912 w 6270230"/>
              <a:gd name="connsiteY178" fmla="*/ 2545414 h 6203277"/>
              <a:gd name="connsiteX179" fmla="*/ 114333 w 6270230"/>
              <a:gd name="connsiteY179" fmla="*/ 2381670 h 6203277"/>
              <a:gd name="connsiteX180" fmla="*/ 196705 w 6270230"/>
              <a:gd name="connsiteY180" fmla="*/ 2348968 h 6203277"/>
              <a:gd name="connsiteX181" fmla="*/ 6078716 w 6270230"/>
              <a:gd name="connsiteY181" fmla="*/ 2139526 h 6203277"/>
              <a:gd name="connsiteX182" fmla="*/ 6119468 w 6270230"/>
              <a:gd name="connsiteY182" fmla="*/ 2159298 h 6203277"/>
              <a:gd name="connsiteX183" fmla="*/ 6114557 w 6270230"/>
              <a:gd name="connsiteY183" fmla="*/ 2242869 h 6203277"/>
              <a:gd name="connsiteX184" fmla="*/ 6030986 w 6270230"/>
              <a:gd name="connsiteY184" fmla="*/ 2237958 h 6203277"/>
              <a:gd name="connsiteX185" fmla="*/ 6035897 w 6270230"/>
              <a:gd name="connsiteY185" fmla="*/ 2154387 h 6203277"/>
              <a:gd name="connsiteX186" fmla="*/ 6078716 w 6270230"/>
              <a:gd name="connsiteY186" fmla="*/ 2139526 h 6203277"/>
              <a:gd name="connsiteX187" fmla="*/ 301368 w 6270230"/>
              <a:gd name="connsiteY187" fmla="*/ 2004230 h 6203277"/>
              <a:gd name="connsiteX188" fmla="*/ 379339 w 6270230"/>
              <a:gd name="connsiteY188" fmla="*/ 2042041 h 6203277"/>
              <a:gd name="connsiteX189" fmla="*/ 369948 w 6270230"/>
              <a:gd name="connsiteY189" fmla="*/ 2201860 h 6203277"/>
              <a:gd name="connsiteX190" fmla="*/ 210129 w 6270230"/>
              <a:gd name="connsiteY190" fmla="*/ 2192470 h 6203277"/>
              <a:gd name="connsiteX191" fmla="*/ 219520 w 6270230"/>
              <a:gd name="connsiteY191" fmla="*/ 2032651 h 6203277"/>
              <a:gd name="connsiteX192" fmla="*/ 301368 w 6270230"/>
              <a:gd name="connsiteY192" fmla="*/ 2004230 h 6203277"/>
              <a:gd name="connsiteX193" fmla="*/ 5947705 w 6270230"/>
              <a:gd name="connsiteY193" fmla="*/ 1800018 h 6203277"/>
              <a:gd name="connsiteX194" fmla="*/ 5990234 w 6270230"/>
              <a:gd name="connsiteY194" fmla="*/ 1820620 h 6203277"/>
              <a:gd name="connsiteX195" fmla="*/ 5985151 w 6270230"/>
              <a:gd name="connsiteY195" fmla="*/ 1907811 h 6203277"/>
              <a:gd name="connsiteX196" fmla="*/ 5897961 w 6270230"/>
              <a:gd name="connsiteY196" fmla="*/ 1902727 h 6203277"/>
              <a:gd name="connsiteX197" fmla="*/ 5903044 w 6270230"/>
              <a:gd name="connsiteY197" fmla="*/ 1815537 h 6203277"/>
              <a:gd name="connsiteX198" fmla="*/ 5947705 w 6270230"/>
              <a:gd name="connsiteY198" fmla="*/ 1800018 h 6203277"/>
              <a:gd name="connsiteX199" fmla="*/ 431061 w 6270230"/>
              <a:gd name="connsiteY199" fmla="*/ 1673499 h 6203277"/>
              <a:gd name="connsiteX200" fmla="*/ 472950 w 6270230"/>
              <a:gd name="connsiteY200" fmla="*/ 1680116 h 6203277"/>
              <a:gd name="connsiteX201" fmla="*/ 535384 w 6270230"/>
              <a:gd name="connsiteY201" fmla="*/ 1737299 h 6203277"/>
              <a:gd name="connsiteX202" fmla="*/ 481909 w 6270230"/>
              <a:gd name="connsiteY202" fmla="*/ 1884319 h 6203277"/>
              <a:gd name="connsiteX203" fmla="*/ 334889 w 6270230"/>
              <a:gd name="connsiteY203" fmla="*/ 1830843 h 6203277"/>
              <a:gd name="connsiteX204" fmla="*/ 388365 w 6270230"/>
              <a:gd name="connsiteY204" fmla="*/ 1683827 h 6203277"/>
              <a:gd name="connsiteX205" fmla="*/ 431061 w 6270230"/>
              <a:gd name="connsiteY205" fmla="*/ 1673499 h 6203277"/>
              <a:gd name="connsiteX206" fmla="*/ 5777580 w 6270230"/>
              <a:gd name="connsiteY206" fmla="*/ 1478649 h 6203277"/>
              <a:gd name="connsiteX207" fmla="*/ 5821886 w 6270230"/>
              <a:gd name="connsiteY207" fmla="*/ 1500123 h 6203277"/>
              <a:gd name="connsiteX208" fmla="*/ 5816544 w 6270230"/>
              <a:gd name="connsiteY208" fmla="*/ 1590932 h 6203277"/>
              <a:gd name="connsiteX209" fmla="*/ 5725736 w 6270230"/>
              <a:gd name="connsiteY209" fmla="*/ 1585590 h 6203277"/>
              <a:gd name="connsiteX210" fmla="*/ 5731078 w 6270230"/>
              <a:gd name="connsiteY210" fmla="*/ 1494782 h 6203277"/>
              <a:gd name="connsiteX211" fmla="*/ 5777580 w 6270230"/>
              <a:gd name="connsiteY211" fmla="*/ 1478649 h 6203277"/>
              <a:gd name="connsiteX212" fmla="*/ 620424 w 6270230"/>
              <a:gd name="connsiteY212" fmla="*/ 1362211 h 6203277"/>
              <a:gd name="connsiteX213" fmla="*/ 694841 w 6270230"/>
              <a:gd name="connsiteY213" fmla="*/ 1398288 h 6203277"/>
              <a:gd name="connsiteX214" fmla="*/ 685881 w 6270230"/>
              <a:gd name="connsiteY214" fmla="*/ 1550870 h 6203277"/>
              <a:gd name="connsiteX215" fmla="*/ 533299 w 6270230"/>
              <a:gd name="connsiteY215" fmla="*/ 1541910 h 6203277"/>
              <a:gd name="connsiteX216" fmla="*/ 542259 w 6270230"/>
              <a:gd name="connsiteY216" fmla="*/ 1389328 h 6203277"/>
              <a:gd name="connsiteX217" fmla="*/ 620424 w 6270230"/>
              <a:gd name="connsiteY217" fmla="*/ 1362211 h 6203277"/>
              <a:gd name="connsiteX218" fmla="*/ 5570752 w 6270230"/>
              <a:gd name="connsiteY218" fmla="*/ 1179634 h 6203277"/>
              <a:gd name="connsiteX219" fmla="*/ 5616835 w 6270230"/>
              <a:gd name="connsiteY219" fmla="*/ 1201937 h 6203277"/>
              <a:gd name="connsiteX220" fmla="*/ 5611321 w 6270230"/>
              <a:gd name="connsiteY220" fmla="*/ 1296364 h 6203277"/>
              <a:gd name="connsiteX221" fmla="*/ 5516894 w 6270230"/>
              <a:gd name="connsiteY221" fmla="*/ 1290851 h 6203277"/>
              <a:gd name="connsiteX222" fmla="*/ 5522408 w 6270230"/>
              <a:gd name="connsiteY222" fmla="*/ 1196423 h 6203277"/>
              <a:gd name="connsiteX223" fmla="*/ 5570752 w 6270230"/>
              <a:gd name="connsiteY223" fmla="*/ 1179634 h 6203277"/>
              <a:gd name="connsiteX224" fmla="*/ 835373 w 6270230"/>
              <a:gd name="connsiteY224" fmla="*/ 1074321 h 6203277"/>
              <a:gd name="connsiteX225" fmla="*/ 908077 w 6270230"/>
              <a:gd name="connsiteY225" fmla="*/ 1109494 h 6203277"/>
              <a:gd name="connsiteX226" fmla="*/ 899376 w 6270230"/>
              <a:gd name="connsiteY226" fmla="*/ 1258458 h 6203277"/>
              <a:gd name="connsiteX227" fmla="*/ 750412 w 6270230"/>
              <a:gd name="connsiteY227" fmla="*/ 1249755 h 6203277"/>
              <a:gd name="connsiteX228" fmla="*/ 759114 w 6270230"/>
              <a:gd name="connsiteY228" fmla="*/ 1100793 h 6203277"/>
              <a:gd name="connsiteX229" fmla="*/ 835373 w 6270230"/>
              <a:gd name="connsiteY229" fmla="*/ 1074321 h 6203277"/>
              <a:gd name="connsiteX230" fmla="*/ 5330744 w 6270230"/>
              <a:gd name="connsiteY230" fmla="*/ 906994 h 6203277"/>
              <a:gd name="connsiteX231" fmla="*/ 5378614 w 6270230"/>
              <a:gd name="connsiteY231" fmla="*/ 930202 h 6203277"/>
              <a:gd name="connsiteX232" fmla="*/ 5372842 w 6270230"/>
              <a:gd name="connsiteY232" fmla="*/ 1028333 h 6203277"/>
              <a:gd name="connsiteX233" fmla="*/ 5274710 w 6270230"/>
              <a:gd name="connsiteY233" fmla="*/ 1022561 h 6203277"/>
              <a:gd name="connsiteX234" fmla="*/ 5280483 w 6270230"/>
              <a:gd name="connsiteY234" fmla="*/ 924430 h 6203277"/>
              <a:gd name="connsiteX235" fmla="*/ 5330744 w 6270230"/>
              <a:gd name="connsiteY235" fmla="*/ 906994 h 6203277"/>
              <a:gd name="connsiteX236" fmla="*/ 1083210 w 6270230"/>
              <a:gd name="connsiteY236" fmla="*/ 813807 h 6203277"/>
              <a:gd name="connsiteX237" fmla="*/ 1154138 w 6270230"/>
              <a:gd name="connsiteY237" fmla="*/ 848184 h 6203277"/>
              <a:gd name="connsiteX238" fmla="*/ 1145608 w 6270230"/>
              <a:gd name="connsiteY238" fmla="*/ 993527 h 6203277"/>
              <a:gd name="connsiteX239" fmla="*/ 1000264 w 6270230"/>
              <a:gd name="connsiteY239" fmla="*/ 984998 h 6203277"/>
              <a:gd name="connsiteX240" fmla="*/ 1008793 w 6270230"/>
              <a:gd name="connsiteY240" fmla="*/ 839654 h 6203277"/>
              <a:gd name="connsiteX241" fmla="*/ 1083210 w 6270230"/>
              <a:gd name="connsiteY241" fmla="*/ 813807 h 6203277"/>
              <a:gd name="connsiteX242" fmla="*/ 5060678 w 6270230"/>
              <a:gd name="connsiteY242" fmla="*/ 664239 h 6203277"/>
              <a:gd name="connsiteX243" fmla="*/ 5110325 w 6270230"/>
              <a:gd name="connsiteY243" fmla="*/ 688276 h 6203277"/>
              <a:gd name="connsiteX244" fmla="*/ 5104380 w 6270230"/>
              <a:gd name="connsiteY244" fmla="*/ 790026 h 6203277"/>
              <a:gd name="connsiteX245" fmla="*/ 5002631 w 6270230"/>
              <a:gd name="connsiteY245" fmla="*/ 784081 h 6203277"/>
              <a:gd name="connsiteX246" fmla="*/ 5008575 w 6270230"/>
              <a:gd name="connsiteY246" fmla="*/ 682331 h 6203277"/>
              <a:gd name="connsiteX247" fmla="*/ 5060678 w 6270230"/>
              <a:gd name="connsiteY247" fmla="*/ 664239 h 6203277"/>
              <a:gd name="connsiteX248" fmla="*/ 1360169 w 6270230"/>
              <a:gd name="connsiteY248" fmla="*/ 584158 h 6203277"/>
              <a:gd name="connsiteX249" fmla="*/ 1429320 w 6270230"/>
              <a:gd name="connsiteY249" fmla="*/ 617630 h 6203277"/>
              <a:gd name="connsiteX250" fmla="*/ 1421049 w 6270230"/>
              <a:gd name="connsiteY250" fmla="*/ 759356 h 6203277"/>
              <a:gd name="connsiteX251" fmla="*/ 1279322 w 6270230"/>
              <a:gd name="connsiteY251" fmla="*/ 751085 h 6203277"/>
              <a:gd name="connsiteX252" fmla="*/ 1287593 w 6270230"/>
              <a:gd name="connsiteY252" fmla="*/ 609359 h 6203277"/>
              <a:gd name="connsiteX253" fmla="*/ 1360169 w 6270230"/>
              <a:gd name="connsiteY253" fmla="*/ 584158 h 6203277"/>
              <a:gd name="connsiteX254" fmla="*/ 4763990 w 6270230"/>
              <a:gd name="connsiteY254" fmla="*/ 455268 h 6203277"/>
              <a:gd name="connsiteX255" fmla="*/ 4815413 w 6270230"/>
              <a:gd name="connsiteY255" fmla="*/ 480210 h 6203277"/>
              <a:gd name="connsiteX256" fmla="*/ 4809210 w 6270230"/>
              <a:gd name="connsiteY256" fmla="*/ 585579 h 6203277"/>
              <a:gd name="connsiteX257" fmla="*/ 4703842 w 6270230"/>
              <a:gd name="connsiteY257" fmla="*/ 579376 h 6203277"/>
              <a:gd name="connsiteX258" fmla="*/ 4710045 w 6270230"/>
              <a:gd name="connsiteY258" fmla="*/ 474007 h 6203277"/>
              <a:gd name="connsiteX259" fmla="*/ 4763990 w 6270230"/>
              <a:gd name="connsiteY259" fmla="*/ 455268 h 6203277"/>
              <a:gd name="connsiteX260" fmla="*/ 1655626 w 6270230"/>
              <a:gd name="connsiteY260" fmla="*/ 388483 h 6203277"/>
              <a:gd name="connsiteX261" fmla="*/ 1692489 w 6270230"/>
              <a:gd name="connsiteY261" fmla="*/ 395293 h 6203277"/>
              <a:gd name="connsiteX262" fmla="*/ 1746346 w 6270230"/>
              <a:gd name="connsiteY262" fmla="*/ 447262 h 6203277"/>
              <a:gd name="connsiteX263" fmla="*/ 1695712 w 6270230"/>
              <a:gd name="connsiteY263" fmla="*/ 575950 h 6203277"/>
              <a:gd name="connsiteX264" fmla="*/ 1567025 w 6270230"/>
              <a:gd name="connsiteY264" fmla="*/ 525316 h 6203277"/>
              <a:gd name="connsiteX265" fmla="*/ 1617659 w 6270230"/>
              <a:gd name="connsiteY265" fmla="*/ 396628 h 6203277"/>
              <a:gd name="connsiteX266" fmla="*/ 1655626 w 6270230"/>
              <a:gd name="connsiteY266" fmla="*/ 388483 h 6203277"/>
              <a:gd name="connsiteX267" fmla="*/ 4444934 w 6270230"/>
              <a:gd name="connsiteY267" fmla="*/ 283162 h 6203277"/>
              <a:gd name="connsiteX268" fmla="*/ 4498102 w 6270230"/>
              <a:gd name="connsiteY268" fmla="*/ 308933 h 6203277"/>
              <a:gd name="connsiteX269" fmla="*/ 4491727 w 6270230"/>
              <a:gd name="connsiteY269" fmla="*/ 417920 h 6203277"/>
              <a:gd name="connsiteX270" fmla="*/ 4382740 w 6270230"/>
              <a:gd name="connsiteY270" fmla="*/ 411544 h 6203277"/>
              <a:gd name="connsiteX271" fmla="*/ 4389116 w 6270230"/>
              <a:gd name="connsiteY271" fmla="*/ 302557 h 6203277"/>
              <a:gd name="connsiteX272" fmla="*/ 4444934 w 6270230"/>
              <a:gd name="connsiteY272" fmla="*/ 283162 h 6203277"/>
              <a:gd name="connsiteX273" fmla="*/ 1986070 w 6270230"/>
              <a:gd name="connsiteY273" fmla="*/ 230467 h 6203277"/>
              <a:gd name="connsiteX274" fmla="*/ 2051623 w 6270230"/>
              <a:gd name="connsiteY274" fmla="*/ 262237 h 6203277"/>
              <a:gd name="connsiteX275" fmla="*/ 2043782 w 6270230"/>
              <a:gd name="connsiteY275" fmla="*/ 396640 h 6203277"/>
              <a:gd name="connsiteX276" fmla="*/ 1909380 w 6270230"/>
              <a:gd name="connsiteY276" fmla="*/ 388800 h 6203277"/>
              <a:gd name="connsiteX277" fmla="*/ 1917220 w 6270230"/>
              <a:gd name="connsiteY277" fmla="*/ 254397 h 6203277"/>
              <a:gd name="connsiteX278" fmla="*/ 1986070 w 6270230"/>
              <a:gd name="connsiteY278" fmla="*/ 230467 h 6203277"/>
              <a:gd name="connsiteX279" fmla="*/ 4112892 w 6270230"/>
              <a:gd name="connsiteY279" fmla="*/ 150594 h 6203277"/>
              <a:gd name="connsiteX280" fmla="*/ 4142967 w 6270230"/>
              <a:gd name="connsiteY280" fmla="*/ 160556 h 6203277"/>
              <a:gd name="connsiteX281" fmla="*/ 4172661 w 6270230"/>
              <a:gd name="connsiteY281" fmla="*/ 269408 h 6203277"/>
              <a:gd name="connsiteX282" fmla="*/ 4063809 w 6270230"/>
              <a:gd name="connsiteY282" fmla="*/ 299102 h 6203277"/>
              <a:gd name="connsiteX283" fmla="*/ 4034114 w 6270230"/>
              <a:gd name="connsiteY283" fmla="*/ 190250 h 6203277"/>
              <a:gd name="connsiteX284" fmla="*/ 4112892 w 6270230"/>
              <a:gd name="connsiteY284" fmla="*/ 150594 h 6203277"/>
              <a:gd name="connsiteX285" fmla="*/ 2326492 w 6270230"/>
              <a:gd name="connsiteY285" fmla="*/ 112057 h 6203277"/>
              <a:gd name="connsiteX286" fmla="*/ 2390301 w 6270230"/>
              <a:gd name="connsiteY286" fmla="*/ 142998 h 6203277"/>
              <a:gd name="connsiteX287" fmla="*/ 2382633 w 6270230"/>
              <a:gd name="connsiteY287" fmla="*/ 273782 h 6203277"/>
              <a:gd name="connsiteX288" fmla="*/ 2251848 w 6270230"/>
              <a:gd name="connsiteY288" fmla="*/ 266114 h 6203277"/>
              <a:gd name="connsiteX289" fmla="*/ 2259516 w 6270230"/>
              <a:gd name="connsiteY289" fmla="*/ 135330 h 6203277"/>
              <a:gd name="connsiteX290" fmla="*/ 2326492 w 6270230"/>
              <a:gd name="connsiteY290" fmla="*/ 112057 h 6203277"/>
              <a:gd name="connsiteX291" fmla="*/ 3757852 w 6270230"/>
              <a:gd name="connsiteY291" fmla="*/ 58145 h 6203277"/>
              <a:gd name="connsiteX292" fmla="*/ 3814542 w 6270230"/>
              <a:gd name="connsiteY292" fmla="*/ 85618 h 6203277"/>
              <a:gd name="connsiteX293" fmla="*/ 3807736 w 6270230"/>
              <a:gd name="connsiteY293" fmla="*/ 201841 h 6203277"/>
              <a:gd name="connsiteX294" fmla="*/ 3691511 w 6270230"/>
              <a:gd name="connsiteY294" fmla="*/ 195035 h 6203277"/>
              <a:gd name="connsiteX295" fmla="*/ 3698318 w 6270230"/>
              <a:gd name="connsiteY295" fmla="*/ 78812 h 6203277"/>
              <a:gd name="connsiteX296" fmla="*/ 3757852 w 6270230"/>
              <a:gd name="connsiteY296" fmla="*/ 58145 h 6203277"/>
              <a:gd name="connsiteX297" fmla="*/ 2678977 w 6270230"/>
              <a:gd name="connsiteY297" fmla="*/ 34991 h 6203277"/>
              <a:gd name="connsiteX298" fmla="*/ 2741041 w 6270230"/>
              <a:gd name="connsiteY298" fmla="*/ 65027 h 6203277"/>
              <a:gd name="connsiteX299" fmla="*/ 2733631 w 6270230"/>
              <a:gd name="connsiteY299" fmla="*/ 192193 h 6203277"/>
              <a:gd name="connsiteX300" fmla="*/ 2606465 w 6270230"/>
              <a:gd name="connsiteY300" fmla="*/ 184783 h 6203277"/>
              <a:gd name="connsiteX301" fmla="*/ 2613875 w 6270230"/>
              <a:gd name="connsiteY301" fmla="*/ 57617 h 6203277"/>
              <a:gd name="connsiteX302" fmla="*/ 2678977 w 6270230"/>
              <a:gd name="connsiteY302" fmla="*/ 34991 h 6203277"/>
              <a:gd name="connsiteX303" fmla="*/ 3399691 w 6270230"/>
              <a:gd name="connsiteY303" fmla="*/ 7959 h 6203277"/>
              <a:gd name="connsiteX304" fmla="*/ 3458201 w 6270230"/>
              <a:gd name="connsiteY304" fmla="*/ 36337 h 6203277"/>
              <a:gd name="connsiteX305" fmla="*/ 3451137 w 6270230"/>
              <a:gd name="connsiteY305" fmla="*/ 156266 h 6203277"/>
              <a:gd name="connsiteX306" fmla="*/ 3331208 w 6270230"/>
              <a:gd name="connsiteY306" fmla="*/ 149201 h 6203277"/>
              <a:gd name="connsiteX307" fmla="*/ 3338272 w 6270230"/>
              <a:gd name="connsiteY307" fmla="*/ 29271 h 6203277"/>
              <a:gd name="connsiteX308" fmla="*/ 3399691 w 6270230"/>
              <a:gd name="connsiteY308" fmla="*/ 7959 h 6203277"/>
              <a:gd name="connsiteX309" fmla="*/ 3038387 w 6270230"/>
              <a:gd name="connsiteY309" fmla="*/ 151 h 6203277"/>
              <a:gd name="connsiteX310" fmla="*/ 3098674 w 6270230"/>
              <a:gd name="connsiteY310" fmla="*/ 29358 h 6203277"/>
              <a:gd name="connsiteX311" fmla="*/ 3091437 w 6270230"/>
              <a:gd name="connsiteY311" fmla="*/ 152906 h 6203277"/>
              <a:gd name="connsiteX312" fmla="*/ 2967889 w 6270230"/>
              <a:gd name="connsiteY312" fmla="*/ 145669 h 6203277"/>
              <a:gd name="connsiteX313" fmla="*/ 2975126 w 6270230"/>
              <a:gd name="connsiteY313" fmla="*/ 22121 h 6203277"/>
              <a:gd name="connsiteX314" fmla="*/ 3038387 w 6270230"/>
              <a:gd name="connsiteY314" fmla="*/ 151 h 62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6270230" h="6203277">
                <a:moveTo>
                  <a:pt x="3129163" y="6167298"/>
                </a:moveTo>
                <a:cubicBezTo>
                  <a:pt x="3133762" y="6167567"/>
                  <a:pt x="3138263" y="6169592"/>
                  <a:pt x="3141580" y="6173296"/>
                </a:cubicBezTo>
                <a:cubicBezTo>
                  <a:pt x="3148213" y="6180706"/>
                  <a:pt x="3147524" y="6192078"/>
                  <a:pt x="3140115" y="6198713"/>
                </a:cubicBezTo>
                <a:cubicBezTo>
                  <a:pt x="3132706" y="6205346"/>
                  <a:pt x="3121333" y="6204657"/>
                  <a:pt x="3114699" y="6197248"/>
                </a:cubicBezTo>
                <a:cubicBezTo>
                  <a:pt x="3108065" y="6189838"/>
                  <a:pt x="3108754" y="6178466"/>
                  <a:pt x="3116163" y="6171832"/>
                </a:cubicBezTo>
                <a:cubicBezTo>
                  <a:pt x="3119868" y="6168515"/>
                  <a:pt x="3124564" y="6167029"/>
                  <a:pt x="3129163" y="6167298"/>
                </a:cubicBezTo>
                <a:close/>
                <a:moveTo>
                  <a:pt x="3490510" y="6148645"/>
                </a:moveTo>
                <a:cubicBezTo>
                  <a:pt x="3495766" y="6148957"/>
                  <a:pt x="3500892" y="6151283"/>
                  <a:pt x="3504639" y="6155548"/>
                </a:cubicBezTo>
                <a:cubicBezTo>
                  <a:pt x="3512221" y="6164077"/>
                  <a:pt x="3511446" y="6177087"/>
                  <a:pt x="3502916" y="6184582"/>
                </a:cubicBezTo>
                <a:cubicBezTo>
                  <a:pt x="3494387" y="6192164"/>
                  <a:pt x="3481377" y="6191388"/>
                  <a:pt x="3473882" y="6182859"/>
                </a:cubicBezTo>
                <a:cubicBezTo>
                  <a:pt x="3466386" y="6174416"/>
                  <a:pt x="3467075" y="6161406"/>
                  <a:pt x="3475605" y="6153824"/>
                </a:cubicBezTo>
                <a:cubicBezTo>
                  <a:pt x="3479870" y="6150034"/>
                  <a:pt x="3485255" y="6148332"/>
                  <a:pt x="3490510" y="6148645"/>
                </a:cubicBezTo>
                <a:close/>
                <a:moveTo>
                  <a:pt x="2768569" y="6143486"/>
                </a:moveTo>
                <a:cubicBezTo>
                  <a:pt x="2772510" y="6143723"/>
                  <a:pt x="2776366" y="6145468"/>
                  <a:pt x="2779209" y="6148655"/>
                </a:cubicBezTo>
                <a:cubicBezTo>
                  <a:pt x="2784895" y="6155031"/>
                  <a:pt x="2784292" y="6164766"/>
                  <a:pt x="2777916" y="6170452"/>
                </a:cubicBezTo>
                <a:cubicBezTo>
                  <a:pt x="2771541" y="6176139"/>
                  <a:pt x="2761805" y="6175536"/>
                  <a:pt x="2756119" y="6169160"/>
                </a:cubicBezTo>
                <a:cubicBezTo>
                  <a:pt x="2750433" y="6162785"/>
                  <a:pt x="2751036" y="6152963"/>
                  <a:pt x="2757411" y="6147363"/>
                </a:cubicBezTo>
                <a:cubicBezTo>
                  <a:pt x="2760599" y="6144520"/>
                  <a:pt x="2764627" y="6143250"/>
                  <a:pt x="2768569" y="6143486"/>
                </a:cubicBezTo>
                <a:close/>
                <a:moveTo>
                  <a:pt x="3847325" y="6087507"/>
                </a:moveTo>
                <a:cubicBezTo>
                  <a:pt x="3853248" y="6087852"/>
                  <a:pt x="3859042" y="6090458"/>
                  <a:pt x="3863306" y="6095239"/>
                </a:cubicBezTo>
                <a:cubicBezTo>
                  <a:pt x="3871836" y="6104802"/>
                  <a:pt x="3870974" y="6119449"/>
                  <a:pt x="3861411" y="6127978"/>
                </a:cubicBezTo>
                <a:cubicBezTo>
                  <a:pt x="3851848" y="6136507"/>
                  <a:pt x="3837201" y="6135646"/>
                  <a:pt x="3828672" y="6126083"/>
                </a:cubicBezTo>
                <a:cubicBezTo>
                  <a:pt x="3820229" y="6116433"/>
                  <a:pt x="3821004" y="6101787"/>
                  <a:pt x="3830567" y="6093343"/>
                </a:cubicBezTo>
                <a:cubicBezTo>
                  <a:pt x="3835349" y="6089079"/>
                  <a:pt x="3841402" y="6087162"/>
                  <a:pt x="3847325" y="6087507"/>
                </a:cubicBezTo>
                <a:close/>
                <a:moveTo>
                  <a:pt x="2413488" y="6077276"/>
                </a:moveTo>
                <a:cubicBezTo>
                  <a:pt x="2416773" y="6077470"/>
                  <a:pt x="2419982" y="6078913"/>
                  <a:pt x="2422351" y="6081540"/>
                </a:cubicBezTo>
                <a:cubicBezTo>
                  <a:pt x="2427090" y="6086882"/>
                  <a:pt x="2426573" y="6094980"/>
                  <a:pt x="2421317" y="6099719"/>
                </a:cubicBezTo>
                <a:cubicBezTo>
                  <a:pt x="2415976" y="6104458"/>
                  <a:pt x="2407877" y="6103941"/>
                  <a:pt x="2403139" y="6098686"/>
                </a:cubicBezTo>
                <a:cubicBezTo>
                  <a:pt x="2398400" y="6093430"/>
                  <a:pt x="2398917" y="6085245"/>
                  <a:pt x="2404172" y="6080506"/>
                </a:cubicBezTo>
                <a:cubicBezTo>
                  <a:pt x="2406843" y="6078137"/>
                  <a:pt x="2410204" y="6077082"/>
                  <a:pt x="2413488" y="6077276"/>
                </a:cubicBezTo>
                <a:close/>
                <a:moveTo>
                  <a:pt x="4194738" y="5984421"/>
                </a:moveTo>
                <a:cubicBezTo>
                  <a:pt x="4201318" y="5984809"/>
                  <a:pt x="4207758" y="5987717"/>
                  <a:pt x="4212496" y="5993058"/>
                </a:cubicBezTo>
                <a:cubicBezTo>
                  <a:pt x="4221973" y="6003655"/>
                  <a:pt x="4221025" y="6019938"/>
                  <a:pt x="4210342" y="6029415"/>
                </a:cubicBezTo>
                <a:cubicBezTo>
                  <a:pt x="4199745" y="6038893"/>
                  <a:pt x="4183462" y="6037945"/>
                  <a:pt x="4173984" y="6027262"/>
                </a:cubicBezTo>
                <a:cubicBezTo>
                  <a:pt x="4164507" y="6016665"/>
                  <a:pt x="4165541" y="6000381"/>
                  <a:pt x="4176138" y="5990904"/>
                </a:cubicBezTo>
                <a:cubicBezTo>
                  <a:pt x="4181437" y="5986166"/>
                  <a:pt x="4188157" y="5984033"/>
                  <a:pt x="4194738" y="5984421"/>
                </a:cubicBezTo>
                <a:close/>
                <a:moveTo>
                  <a:pt x="2061617" y="5972380"/>
                </a:moveTo>
                <a:cubicBezTo>
                  <a:pt x="2065839" y="5968590"/>
                  <a:pt x="2072386" y="5969020"/>
                  <a:pt x="2076177" y="5973242"/>
                </a:cubicBezTo>
                <a:cubicBezTo>
                  <a:pt x="2079968" y="5977464"/>
                  <a:pt x="2079538" y="5984012"/>
                  <a:pt x="2075316" y="5987802"/>
                </a:cubicBezTo>
                <a:cubicBezTo>
                  <a:pt x="2071094" y="5991593"/>
                  <a:pt x="2064546" y="5991162"/>
                  <a:pt x="2060755" y="5986941"/>
                </a:cubicBezTo>
                <a:cubicBezTo>
                  <a:pt x="2056964" y="5982633"/>
                  <a:pt x="2057395" y="5976085"/>
                  <a:pt x="2061617" y="5972380"/>
                </a:cubicBezTo>
                <a:close/>
                <a:moveTo>
                  <a:pt x="4527707" y="5840778"/>
                </a:moveTo>
                <a:cubicBezTo>
                  <a:pt x="4534933" y="5841208"/>
                  <a:pt x="4541998" y="5844396"/>
                  <a:pt x="4547210" y="5850211"/>
                </a:cubicBezTo>
                <a:cubicBezTo>
                  <a:pt x="4557635" y="5861928"/>
                  <a:pt x="4556515" y="5879763"/>
                  <a:pt x="4544884" y="5890188"/>
                </a:cubicBezTo>
                <a:cubicBezTo>
                  <a:pt x="4533167" y="5900612"/>
                  <a:pt x="4515333" y="5899492"/>
                  <a:pt x="4504908" y="5887861"/>
                </a:cubicBezTo>
                <a:cubicBezTo>
                  <a:pt x="4494483" y="5876231"/>
                  <a:pt x="4495517" y="5858310"/>
                  <a:pt x="4507234" y="5847885"/>
                </a:cubicBezTo>
                <a:cubicBezTo>
                  <a:pt x="4513093" y="5842673"/>
                  <a:pt x="4520481" y="5840347"/>
                  <a:pt x="4527707" y="5840778"/>
                </a:cubicBezTo>
                <a:close/>
                <a:moveTo>
                  <a:pt x="1734484" y="5824106"/>
                </a:moveTo>
                <a:cubicBezTo>
                  <a:pt x="1737671" y="5821264"/>
                  <a:pt x="1742582" y="5821522"/>
                  <a:pt x="1745425" y="5824710"/>
                </a:cubicBezTo>
                <a:cubicBezTo>
                  <a:pt x="1748269" y="5827897"/>
                  <a:pt x="1748010" y="5832808"/>
                  <a:pt x="1744822" y="5835651"/>
                </a:cubicBezTo>
                <a:cubicBezTo>
                  <a:pt x="1741635" y="5838495"/>
                  <a:pt x="1736724" y="5838236"/>
                  <a:pt x="1733881" y="5835048"/>
                </a:cubicBezTo>
                <a:cubicBezTo>
                  <a:pt x="1731037" y="5831774"/>
                  <a:pt x="1731296" y="5826863"/>
                  <a:pt x="1734484" y="5824106"/>
                </a:cubicBezTo>
                <a:close/>
                <a:moveTo>
                  <a:pt x="4841519" y="5658515"/>
                </a:moveTo>
                <a:cubicBezTo>
                  <a:pt x="4849402" y="5658989"/>
                  <a:pt x="4857113" y="5662478"/>
                  <a:pt x="4862799" y="5668854"/>
                </a:cubicBezTo>
                <a:cubicBezTo>
                  <a:pt x="4874172" y="5681604"/>
                  <a:pt x="4872966" y="5701076"/>
                  <a:pt x="4860215" y="5712448"/>
                </a:cubicBezTo>
                <a:cubicBezTo>
                  <a:pt x="4847463" y="5723821"/>
                  <a:pt x="4827992" y="5722615"/>
                  <a:pt x="4816620" y="5709864"/>
                </a:cubicBezTo>
                <a:cubicBezTo>
                  <a:pt x="4805247" y="5697112"/>
                  <a:pt x="4806454" y="5677641"/>
                  <a:pt x="4819204" y="5666269"/>
                </a:cubicBezTo>
                <a:cubicBezTo>
                  <a:pt x="4825580" y="5660583"/>
                  <a:pt x="4833635" y="5658041"/>
                  <a:pt x="4841519" y="5658515"/>
                </a:cubicBezTo>
                <a:close/>
                <a:moveTo>
                  <a:pt x="1427682" y="5637666"/>
                </a:moveTo>
                <a:cubicBezTo>
                  <a:pt x="1429836" y="5635770"/>
                  <a:pt x="1433024" y="5635942"/>
                  <a:pt x="1434919" y="5638096"/>
                </a:cubicBezTo>
                <a:cubicBezTo>
                  <a:pt x="1436815" y="5640250"/>
                  <a:pt x="1436643" y="5643438"/>
                  <a:pt x="1434489" y="5645333"/>
                </a:cubicBezTo>
                <a:cubicBezTo>
                  <a:pt x="1432335" y="5647229"/>
                  <a:pt x="1429147" y="5647056"/>
                  <a:pt x="1427252" y="5644902"/>
                </a:cubicBezTo>
                <a:cubicBezTo>
                  <a:pt x="1425356" y="5642835"/>
                  <a:pt x="1425528" y="5639561"/>
                  <a:pt x="1427682" y="5637666"/>
                </a:cubicBezTo>
                <a:close/>
                <a:moveTo>
                  <a:pt x="5131843" y="5440315"/>
                </a:moveTo>
                <a:cubicBezTo>
                  <a:pt x="5140394" y="5440821"/>
                  <a:pt x="5148751" y="5444591"/>
                  <a:pt x="5154868" y="5451483"/>
                </a:cubicBezTo>
                <a:cubicBezTo>
                  <a:pt x="5167188" y="5465268"/>
                  <a:pt x="5165896" y="5486462"/>
                  <a:pt x="5152111" y="5498696"/>
                </a:cubicBezTo>
                <a:cubicBezTo>
                  <a:pt x="5138326" y="5511017"/>
                  <a:pt x="5117132" y="5509724"/>
                  <a:pt x="5104897" y="5495939"/>
                </a:cubicBezTo>
                <a:cubicBezTo>
                  <a:pt x="5092577" y="5482155"/>
                  <a:pt x="5093783" y="5461046"/>
                  <a:pt x="5107654" y="5448726"/>
                </a:cubicBezTo>
                <a:cubicBezTo>
                  <a:pt x="5114547" y="5442566"/>
                  <a:pt x="5123292" y="5439809"/>
                  <a:pt x="5131843" y="5440315"/>
                </a:cubicBezTo>
                <a:close/>
                <a:moveTo>
                  <a:pt x="1145436" y="5415900"/>
                </a:moveTo>
                <a:cubicBezTo>
                  <a:pt x="1146470" y="5414952"/>
                  <a:pt x="1148107" y="5415039"/>
                  <a:pt x="1149054" y="5416072"/>
                </a:cubicBezTo>
                <a:cubicBezTo>
                  <a:pt x="1150002" y="5417106"/>
                  <a:pt x="1149916" y="5418743"/>
                  <a:pt x="1148882" y="5419691"/>
                </a:cubicBezTo>
                <a:cubicBezTo>
                  <a:pt x="1147848" y="5420639"/>
                  <a:pt x="1146211" y="5420553"/>
                  <a:pt x="1145263" y="5419519"/>
                </a:cubicBezTo>
                <a:cubicBezTo>
                  <a:pt x="1144230" y="5418485"/>
                  <a:pt x="1144316" y="5416848"/>
                  <a:pt x="1145436" y="5415900"/>
                </a:cubicBezTo>
                <a:close/>
                <a:moveTo>
                  <a:pt x="5395027" y="5189763"/>
                </a:moveTo>
                <a:cubicBezTo>
                  <a:pt x="5404225" y="5190301"/>
                  <a:pt x="5413206" y="5194351"/>
                  <a:pt x="5419797" y="5201803"/>
                </a:cubicBezTo>
                <a:cubicBezTo>
                  <a:pt x="5432979" y="5216708"/>
                  <a:pt x="5431687" y="5239453"/>
                  <a:pt x="5416781" y="5252635"/>
                </a:cubicBezTo>
                <a:cubicBezTo>
                  <a:pt x="5401877" y="5265817"/>
                  <a:pt x="5379131" y="5264525"/>
                  <a:pt x="5365950" y="5249619"/>
                </a:cubicBezTo>
                <a:cubicBezTo>
                  <a:pt x="5352768" y="5234801"/>
                  <a:pt x="5354060" y="5212056"/>
                  <a:pt x="5368965" y="5198788"/>
                </a:cubicBezTo>
                <a:cubicBezTo>
                  <a:pt x="5376418" y="5192197"/>
                  <a:pt x="5385830" y="5189225"/>
                  <a:pt x="5395027" y="5189763"/>
                </a:cubicBezTo>
                <a:close/>
                <a:moveTo>
                  <a:pt x="899592" y="5026196"/>
                </a:moveTo>
                <a:cubicBezTo>
                  <a:pt x="934441" y="5028243"/>
                  <a:pt x="968516" y="5043578"/>
                  <a:pt x="993544" y="5071708"/>
                </a:cubicBezTo>
                <a:cubicBezTo>
                  <a:pt x="1043601" y="5127967"/>
                  <a:pt x="1038518" y="5214209"/>
                  <a:pt x="982258" y="5264266"/>
                </a:cubicBezTo>
                <a:cubicBezTo>
                  <a:pt x="925998" y="5314322"/>
                  <a:pt x="839756" y="5309239"/>
                  <a:pt x="789700" y="5252979"/>
                </a:cubicBezTo>
                <a:cubicBezTo>
                  <a:pt x="739643" y="5196634"/>
                  <a:pt x="744726" y="5110478"/>
                  <a:pt x="800986" y="5060422"/>
                </a:cubicBezTo>
                <a:cubicBezTo>
                  <a:pt x="829117" y="5035394"/>
                  <a:pt x="864742" y="5024150"/>
                  <a:pt x="899592" y="5026196"/>
                </a:cubicBezTo>
                <a:close/>
                <a:moveTo>
                  <a:pt x="5627174" y="4910048"/>
                </a:moveTo>
                <a:cubicBezTo>
                  <a:pt x="5637038" y="4910619"/>
                  <a:pt x="5646688" y="4914948"/>
                  <a:pt x="5653796" y="4922917"/>
                </a:cubicBezTo>
                <a:cubicBezTo>
                  <a:pt x="5667925" y="4938856"/>
                  <a:pt x="5666546" y="4963238"/>
                  <a:pt x="5650608" y="4977454"/>
                </a:cubicBezTo>
                <a:cubicBezTo>
                  <a:pt x="5634669" y="4991584"/>
                  <a:pt x="5610287" y="4990205"/>
                  <a:pt x="5596071" y="4974266"/>
                </a:cubicBezTo>
                <a:cubicBezTo>
                  <a:pt x="5581856" y="4958241"/>
                  <a:pt x="5583320" y="4933859"/>
                  <a:pt x="5599259" y="4919730"/>
                </a:cubicBezTo>
                <a:cubicBezTo>
                  <a:pt x="5607228" y="4912665"/>
                  <a:pt x="5617309" y="4909477"/>
                  <a:pt x="5627174" y="4910048"/>
                </a:cubicBezTo>
                <a:close/>
                <a:moveTo>
                  <a:pt x="675467" y="4744995"/>
                </a:moveTo>
                <a:cubicBezTo>
                  <a:pt x="709661" y="4746988"/>
                  <a:pt x="743089" y="4762022"/>
                  <a:pt x="767643" y="4789635"/>
                </a:cubicBezTo>
                <a:cubicBezTo>
                  <a:pt x="816752" y="4844860"/>
                  <a:pt x="811842" y="4929465"/>
                  <a:pt x="756615" y="4978574"/>
                </a:cubicBezTo>
                <a:cubicBezTo>
                  <a:pt x="701389" y="5027683"/>
                  <a:pt x="616784" y="5022772"/>
                  <a:pt x="567675" y="4967546"/>
                </a:cubicBezTo>
                <a:cubicBezTo>
                  <a:pt x="518480" y="4912321"/>
                  <a:pt x="523477" y="4827716"/>
                  <a:pt x="578703" y="4778607"/>
                </a:cubicBezTo>
                <a:cubicBezTo>
                  <a:pt x="606316" y="4754052"/>
                  <a:pt x="641274" y="4743003"/>
                  <a:pt x="675467" y="4744995"/>
                </a:cubicBezTo>
                <a:close/>
                <a:moveTo>
                  <a:pt x="5824761" y="4604668"/>
                </a:moveTo>
                <a:cubicBezTo>
                  <a:pt x="5835282" y="4605282"/>
                  <a:pt x="5845578" y="4609913"/>
                  <a:pt x="5853160" y="4618443"/>
                </a:cubicBezTo>
                <a:cubicBezTo>
                  <a:pt x="5868237" y="4635415"/>
                  <a:pt x="5866773" y="4661434"/>
                  <a:pt x="5849713" y="4676598"/>
                </a:cubicBezTo>
                <a:cubicBezTo>
                  <a:pt x="5832741" y="4691675"/>
                  <a:pt x="5806722" y="4690210"/>
                  <a:pt x="5791558" y="4673151"/>
                </a:cubicBezTo>
                <a:cubicBezTo>
                  <a:pt x="5776481" y="4656093"/>
                  <a:pt x="5777945" y="4630074"/>
                  <a:pt x="5795005" y="4614996"/>
                </a:cubicBezTo>
                <a:cubicBezTo>
                  <a:pt x="5803491" y="4607457"/>
                  <a:pt x="5814239" y="4604054"/>
                  <a:pt x="5824761" y="4604668"/>
                </a:cubicBezTo>
                <a:close/>
                <a:moveTo>
                  <a:pt x="486323" y="4439454"/>
                </a:moveTo>
                <a:cubicBezTo>
                  <a:pt x="519859" y="4441414"/>
                  <a:pt x="552642" y="4456168"/>
                  <a:pt x="576722" y="4483264"/>
                </a:cubicBezTo>
                <a:cubicBezTo>
                  <a:pt x="624883" y="4537456"/>
                  <a:pt x="620059" y="4620424"/>
                  <a:pt x="565867" y="4668585"/>
                </a:cubicBezTo>
                <a:cubicBezTo>
                  <a:pt x="511675" y="4716746"/>
                  <a:pt x="428707" y="4711922"/>
                  <a:pt x="380546" y="4657730"/>
                </a:cubicBezTo>
                <a:cubicBezTo>
                  <a:pt x="332385" y="4603538"/>
                  <a:pt x="337209" y="4520570"/>
                  <a:pt x="391401" y="4472409"/>
                </a:cubicBezTo>
                <a:cubicBezTo>
                  <a:pt x="418497" y="4448328"/>
                  <a:pt x="452787" y="4437494"/>
                  <a:pt x="486323" y="4439454"/>
                </a:cubicBezTo>
                <a:close/>
                <a:moveTo>
                  <a:pt x="5984850" y="4277912"/>
                </a:moveTo>
                <a:cubicBezTo>
                  <a:pt x="5996028" y="4278558"/>
                  <a:pt x="6006948" y="4283469"/>
                  <a:pt x="6014961" y="4292516"/>
                </a:cubicBezTo>
                <a:cubicBezTo>
                  <a:pt x="6030986" y="4310608"/>
                  <a:pt x="6029435" y="4338265"/>
                  <a:pt x="6011342" y="4354290"/>
                </a:cubicBezTo>
                <a:cubicBezTo>
                  <a:pt x="5993250" y="4370314"/>
                  <a:pt x="5965594" y="4368764"/>
                  <a:pt x="5949569" y="4350671"/>
                </a:cubicBezTo>
                <a:cubicBezTo>
                  <a:pt x="5933544" y="4332578"/>
                  <a:pt x="5935180" y="4304922"/>
                  <a:pt x="5953187" y="4288898"/>
                </a:cubicBezTo>
                <a:cubicBezTo>
                  <a:pt x="5962234" y="4280885"/>
                  <a:pt x="5973671" y="4277266"/>
                  <a:pt x="5984850" y="4277912"/>
                </a:cubicBezTo>
                <a:close/>
                <a:moveTo>
                  <a:pt x="335098" y="4113569"/>
                </a:moveTo>
                <a:cubicBezTo>
                  <a:pt x="367967" y="4115486"/>
                  <a:pt x="400103" y="4129939"/>
                  <a:pt x="423710" y="4156475"/>
                </a:cubicBezTo>
                <a:cubicBezTo>
                  <a:pt x="470923" y="4209547"/>
                  <a:pt x="466184" y="4290878"/>
                  <a:pt x="413112" y="4338092"/>
                </a:cubicBezTo>
                <a:cubicBezTo>
                  <a:pt x="360041" y="4385305"/>
                  <a:pt x="278709" y="4380566"/>
                  <a:pt x="231496" y="4327495"/>
                </a:cubicBezTo>
                <a:cubicBezTo>
                  <a:pt x="184284" y="4274422"/>
                  <a:pt x="189021" y="4193091"/>
                  <a:pt x="242093" y="4145878"/>
                </a:cubicBezTo>
                <a:cubicBezTo>
                  <a:pt x="268629" y="4122271"/>
                  <a:pt x="302230" y="4111653"/>
                  <a:pt x="335098" y="4113569"/>
                </a:cubicBezTo>
                <a:close/>
                <a:moveTo>
                  <a:pt x="6105241" y="3934473"/>
                </a:moveTo>
                <a:cubicBezTo>
                  <a:pt x="6117077" y="3935162"/>
                  <a:pt x="6128643" y="3940353"/>
                  <a:pt x="6137130" y="3949873"/>
                </a:cubicBezTo>
                <a:cubicBezTo>
                  <a:pt x="6154103" y="3969000"/>
                  <a:pt x="6152379" y="3998293"/>
                  <a:pt x="6133339" y="4015266"/>
                </a:cubicBezTo>
                <a:cubicBezTo>
                  <a:pt x="6114212" y="4032238"/>
                  <a:pt x="6084919" y="4030515"/>
                  <a:pt x="6067947" y="4011475"/>
                </a:cubicBezTo>
                <a:cubicBezTo>
                  <a:pt x="6050974" y="3992348"/>
                  <a:pt x="6052697" y="3963055"/>
                  <a:pt x="6071738" y="3946083"/>
                </a:cubicBezTo>
                <a:cubicBezTo>
                  <a:pt x="6081301" y="3937596"/>
                  <a:pt x="6093406" y="3933784"/>
                  <a:pt x="6105241" y="3934473"/>
                </a:cubicBezTo>
                <a:close/>
                <a:moveTo>
                  <a:pt x="212826" y="3771877"/>
                </a:moveTo>
                <a:cubicBezTo>
                  <a:pt x="261955" y="3770257"/>
                  <a:pt x="309602" y="3797614"/>
                  <a:pt x="331530" y="3845037"/>
                </a:cubicBezTo>
                <a:cubicBezTo>
                  <a:pt x="360766" y="3908268"/>
                  <a:pt x="333208" y="3983229"/>
                  <a:pt x="269978" y="4012465"/>
                </a:cubicBezTo>
                <a:cubicBezTo>
                  <a:pt x="206746" y="4041702"/>
                  <a:pt x="131786" y="4014143"/>
                  <a:pt x="102549" y="3950912"/>
                </a:cubicBezTo>
                <a:cubicBezTo>
                  <a:pt x="73313" y="3887681"/>
                  <a:pt x="100870" y="3812722"/>
                  <a:pt x="164101" y="3783485"/>
                </a:cubicBezTo>
                <a:cubicBezTo>
                  <a:pt x="179909" y="3776176"/>
                  <a:pt x="196450" y="3772417"/>
                  <a:pt x="212826" y="3771877"/>
                </a:cubicBezTo>
                <a:close/>
                <a:moveTo>
                  <a:pt x="6184537" y="3579210"/>
                </a:moveTo>
                <a:cubicBezTo>
                  <a:pt x="6197029" y="3579943"/>
                  <a:pt x="6209242" y="3585435"/>
                  <a:pt x="6218202" y="3595515"/>
                </a:cubicBezTo>
                <a:cubicBezTo>
                  <a:pt x="6236123" y="3615676"/>
                  <a:pt x="6234313" y="3646606"/>
                  <a:pt x="6214153" y="3664526"/>
                </a:cubicBezTo>
                <a:cubicBezTo>
                  <a:pt x="6193993" y="3682447"/>
                  <a:pt x="6163062" y="3680637"/>
                  <a:pt x="6145142" y="3660477"/>
                </a:cubicBezTo>
                <a:cubicBezTo>
                  <a:pt x="6127222" y="3640316"/>
                  <a:pt x="6129031" y="3609387"/>
                  <a:pt x="6149191" y="3591466"/>
                </a:cubicBezTo>
                <a:cubicBezTo>
                  <a:pt x="6159271" y="3582506"/>
                  <a:pt x="6172044" y="3578478"/>
                  <a:pt x="6184537" y="3579210"/>
                </a:cubicBezTo>
                <a:close/>
                <a:moveTo>
                  <a:pt x="154882" y="3419778"/>
                </a:moveTo>
                <a:cubicBezTo>
                  <a:pt x="186436" y="3421631"/>
                  <a:pt x="217280" y="3435523"/>
                  <a:pt x="239939" y="3461026"/>
                </a:cubicBezTo>
                <a:cubicBezTo>
                  <a:pt x="285257" y="3512030"/>
                  <a:pt x="280690" y="3590087"/>
                  <a:pt x="229686" y="3635405"/>
                </a:cubicBezTo>
                <a:cubicBezTo>
                  <a:pt x="178682" y="3680723"/>
                  <a:pt x="100625" y="3676157"/>
                  <a:pt x="55307" y="3625152"/>
                </a:cubicBezTo>
                <a:cubicBezTo>
                  <a:pt x="10075" y="3574234"/>
                  <a:pt x="14641" y="3496177"/>
                  <a:pt x="65559" y="3450773"/>
                </a:cubicBezTo>
                <a:cubicBezTo>
                  <a:pt x="91061" y="3428114"/>
                  <a:pt x="123327" y="3417926"/>
                  <a:pt x="154882" y="3419778"/>
                </a:cubicBezTo>
                <a:close/>
                <a:moveTo>
                  <a:pt x="6221820" y="3217043"/>
                </a:moveTo>
                <a:cubicBezTo>
                  <a:pt x="6234959" y="3217808"/>
                  <a:pt x="6247796" y="3223580"/>
                  <a:pt x="6257230" y="3234178"/>
                </a:cubicBezTo>
                <a:cubicBezTo>
                  <a:pt x="6276098" y="3255458"/>
                  <a:pt x="6274203" y="3287939"/>
                  <a:pt x="6253009" y="3306807"/>
                </a:cubicBezTo>
                <a:cubicBezTo>
                  <a:pt x="6231728" y="3325675"/>
                  <a:pt x="6199247" y="3323780"/>
                  <a:pt x="6180379" y="3302585"/>
                </a:cubicBezTo>
                <a:cubicBezTo>
                  <a:pt x="6161425" y="3281391"/>
                  <a:pt x="6163321" y="3248824"/>
                  <a:pt x="6184601" y="3229956"/>
                </a:cubicBezTo>
                <a:cubicBezTo>
                  <a:pt x="6195242" y="3220522"/>
                  <a:pt x="6208682" y="3216279"/>
                  <a:pt x="6221820" y="3217043"/>
                </a:cubicBezTo>
                <a:close/>
                <a:moveTo>
                  <a:pt x="118188" y="3061582"/>
                </a:moveTo>
                <a:cubicBezTo>
                  <a:pt x="184975" y="3060052"/>
                  <a:pt x="240355" y="3112952"/>
                  <a:pt x="241884" y="3179738"/>
                </a:cubicBezTo>
                <a:cubicBezTo>
                  <a:pt x="243414" y="3246524"/>
                  <a:pt x="190515" y="3301904"/>
                  <a:pt x="123728" y="3303434"/>
                </a:cubicBezTo>
                <a:cubicBezTo>
                  <a:pt x="56942" y="3304964"/>
                  <a:pt x="1562" y="3252064"/>
                  <a:pt x="32" y="3185278"/>
                </a:cubicBezTo>
                <a:cubicBezTo>
                  <a:pt x="-1498" y="3118492"/>
                  <a:pt x="51403" y="3063112"/>
                  <a:pt x="118188" y="3061582"/>
                </a:cubicBezTo>
                <a:close/>
                <a:moveTo>
                  <a:pt x="6216435" y="2852993"/>
                </a:moveTo>
                <a:cubicBezTo>
                  <a:pt x="6230242" y="2853801"/>
                  <a:pt x="6243747" y="2859875"/>
                  <a:pt x="6253698" y="2871032"/>
                </a:cubicBezTo>
                <a:cubicBezTo>
                  <a:pt x="6273514" y="2893346"/>
                  <a:pt x="6271532" y="2927465"/>
                  <a:pt x="6249218" y="2947366"/>
                </a:cubicBezTo>
                <a:cubicBezTo>
                  <a:pt x="6226904" y="2967181"/>
                  <a:pt x="6192786" y="2965200"/>
                  <a:pt x="6172884" y="2942885"/>
                </a:cubicBezTo>
                <a:cubicBezTo>
                  <a:pt x="6153068" y="2920571"/>
                  <a:pt x="6155136" y="2886368"/>
                  <a:pt x="6177364" y="2866552"/>
                </a:cubicBezTo>
                <a:cubicBezTo>
                  <a:pt x="6188521" y="2856644"/>
                  <a:pt x="6202629" y="2852185"/>
                  <a:pt x="6216435" y="2852993"/>
                </a:cubicBezTo>
                <a:close/>
                <a:moveTo>
                  <a:pt x="143671" y="2703318"/>
                </a:moveTo>
                <a:cubicBezTo>
                  <a:pt x="173922" y="2705095"/>
                  <a:pt x="203496" y="2718406"/>
                  <a:pt x="225207" y="2742831"/>
                </a:cubicBezTo>
                <a:cubicBezTo>
                  <a:pt x="268629" y="2791682"/>
                  <a:pt x="264235" y="2866551"/>
                  <a:pt x="215385" y="2909974"/>
                </a:cubicBezTo>
                <a:cubicBezTo>
                  <a:pt x="166534" y="2953396"/>
                  <a:pt x="91665" y="2949002"/>
                  <a:pt x="48243" y="2900152"/>
                </a:cubicBezTo>
                <a:cubicBezTo>
                  <a:pt x="4820" y="2851302"/>
                  <a:pt x="9214" y="2776432"/>
                  <a:pt x="58064" y="2733010"/>
                </a:cubicBezTo>
                <a:cubicBezTo>
                  <a:pt x="82490" y="2711299"/>
                  <a:pt x="113420" y="2701542"/>
                  <a:pt x="143671" y="2703318"/>
                </a:cubicBezTo>
                <a:close/>
                <a:moveTo>
                  <a:pt x="6168598" y="2492119"/>
                </a:moveTo>
                <a:cubicBezTo>
                  <a:pt x="6183072" y="2492958"/>
                  <a:pt x="6197223" y="2499312"/>
                  <a:pt x="6207605" y="2510986"/>
                </a:cubicBezTo>
                <a:cubicBezTo>
                  <a:pt x="6228368" y="2534335"/>
                  <a:pt x="6226301" y="2570175"/>
                  <a:pt x="6202952" y="2590939"/>
                </a:cubicBezTo>
                <a:cubicBezTo>
                  <a:pt x="6179604" y="2611702"/>
                  <a:pt x="6143763" y="2609635"/>
                  <a:pt x="6123000" y="2586286"/>
                </a:cubicBezTo>
                <a:cubicBezTo>
                  <a:pt x="6102236" y="2562938"/>
                  <a:pt x="6104304" y="2527097"/>
                  <a:pt x="6127652" y="2506335"/>
                </a:cubicBezTo>
                <a:cubicBezTo>
                  <a:pt x="6139326" y="2495952"/>
                  <a:pt x="6154123" y="2491279"/>
                  <a:pt x="6168598" y="2492119"/>
                </a:cubicBezTo>
                <a:close/>
                <a:moveTo>
                  <a:pt x="196705" y="2348968"/>
                </a:moveTo>
                <a:cubicBezTo>
                  <a:pt x="226337" y="2349406"/>
                  <a:pt x="255801" y="2361148"/>
                  <a:pt x="278075" y="2384091"/>
                </a:cubicBezTo>
                <a:cubicBezTo>
                  <a:pt x="322623" y="2429975"/>
                  <a:pt x="321540" y="2503285"/>
                  <a:pt x="275655" y="2547834"/>
                </a:cubicBezTo>
                <a:cubicBezTo>
                  <a:pt x="229771" y="2592381"/>
                  <a:pt x="156460" y="2591298"/>
                  <a:pt x="111912" y="2545414"/>
                </a:cubicBezTo>
                <a:cubicBezTo>
                  <a:pt x="67364" y="2499529"/>
                  <a:pt x="68448" y="2426219"/>
                  <a:pt x="114333" y="2381670"/>
                </a:cubicBezTo>
                <a:cubicBezTo>
                  <a:pt x="137275" y="2359395"/>
                  <a:pt x="167073" y="2348530"/>
                  <a:pt x="196705" y="2348968"/>
                </a:cubicBezTo>
                <a:close/>
                <a:moveTo>
                  <a:pt x="6078716" y="2139526"/>
                </a:moveTo>
                <a:cubicBezTo>
                  <a:pt x="6093837" y="2140409"/>
                  <a:pt x="6108612" y="2147064"/>
                  <a:pt x="6119468" y="2159298"/>
                </a:cubicBezTo>
                <a:cubicBezTo>
                  <a:pt x="6141179" y="2183766"/>
                  <a:pt x="6139025" y="2221158"/>
                  <a:pt x="6114557" y="2242869"/>
                </a:cubicBezTo>
                <a:cubicBezTo>
                  <a:pt x="6090089" y="2264581"/>
                  <a:pt x="6052697" y="2262426"/>
                  <a:pt x="6030986" y="2237958"/>
                </a:cubicBezTo>
                <a:cubicBezTo>
                  <a:pt x="6009275" y="2213490"/>
                  <a:pt x="6011429" y="2176099"/>
                  <a:pt x="6035897" y="2154387"/>
                </a:cubicBezTo>
                <a:cubicBezTo>
                  <a:pt x="6048131" y="2143531"/>
                  <a:pt x="6063596" y="2138642"/>
                  <a:pt x="6078716" y="2139526"/>
                </a:cubicBezTo>
                <a:close/>
                <a:moveTo>
                  <a:pt x="301368" y="2004230"/>
                </a:moveTo>
                <a:cubicBezTo>
                  <a:pt x="330295" y="2005920"/>
                  <a:pt x="358576" y="2018650"/>
                  <a:pt x="379339" y="2042041"/>
                </a:cubicBezTo>
                <a:cubicBezTo>
                  <a:pt x="420866" y="2088737"/>
                  <a:pt x="416731" y="2160333"/>
                  <a:pt x="369948" y="2201860"/>
                </a:cubicBezTo>
                <a:cubicBezTo>
                  <a:pt x="323252" y="2243388"/>
                  <a:pt x="251656" y="2239251"/>
                  <a:pt x="210129" y="2192470"/>
                </a:cubicBezTo>
                <a:cubicBezTo>
                  <a:pt x="168602" y="2145772"/>
                  <a:pt x="172824" y="2074263"/>
                  <a:pt x="219520" y="2032651"/>
                </a:cubicBezTo>
                <a:cubicBezTo>
                  <a:pt x="242868" y="2011887"/>
                  <a:pt x="272441" y="2002539"/>
                  <a:pt x="301368" y="2004230"/>
                </a:cubicBezTo>
                <a:close/>
                <a:moveTo>
                  <a:pt x="5947705" y="1800018"/>
                </a:moveTo>
                <a:cubicBezTo>
                  <a:pt x="5963483" y="1800935"/>
                  <a:pt x="5978904" y="1807870"/>
                  <a:pt x="5990234" y="1820620"/>
                </a:cubicBezTo>
                <a:cubicBezTo>
                  <a:pt x="6012893" y="1846122"/>
                  <a:pt x="6010653" y="1885152"/>
                  <a:pt x="5985151" y="1907811"/>
                </a:cubicBezTo>
                <a:cubicBezTo>
                  <a:pt x="5959648" y="1930470"/>
                  <a:pt x="5920620" y="1928230"/>
                  <a:pt x="5897961" y="1902727"/>
                </a:cubicBezTo>
                <a:cubicBezTo>
                  <a:pt x="5875302" y="1877225"/>
                  <a:pt x="5877542" y="1838196"/>
                  <a:pt x="5903044" y="1815537"/>
                </a:cubicBezTo>
                <a:cubicBezTo>
                  <a:pt x="5915795" y="1804208"/>
                  <a:pt x="5931928" y="1799103"/>
                  <a:pt x="5947705" y="1800018"/>
                </a:cubicBezTo>
                <a:close/>
                <a:moveTo>
                  <a:pt x="431061" y="1673499"/>
                </a:moveTo>
                <a:cubicBezTo>
                  <a:pt x="445421" y="1672976"/>
                  <a:pt x="459647" y="1675277"/>
                  <a:pt x="472950" y="1680116"/>
                </a:cubicBezTo>
                <a:cubicBezTo>
                  <a:pt x="499555" y="1689794"/>
                  <a:pt x="522468" y="1709621"/>
                  <a:pt x="535384" y="1737299"/>
                </a:cubicBezTo>
                <a:cubicBezTo>
                  <a:pt x="561215" y="1792664"/>
                  <a:pt x="537273" y="1858487"/>
                  <a:pt x="481909" y="1884319"/>
                </a:cubicBezTo>
                <a:cubicBezTo>
                  <a:pt x="426543" y="1910150"/>
                  <a:pt x="360721" y="1886207"/>
                  <a:pt x="334889" y="1830843"/>
                </a:cubicBezTo>
                <a:cubicBezTo>
                  <a:pt x="309058" y="1775477"/>
                  <a:pt x="333000" y="1709659"/>
                  <a:pt x="388365" y="1683827"/>
                </a:cubicBezTo>
                <a:cubicBezTo>
                  <a:pt x="402206" y="1677369"/>
                  <a:pt x="416702" y="1674022"/>
                  <a:pt x="431061" y="1673499"/>
                </a:cubicBezTo>
                <a:close/>
                <a:moveTo>
                  <a:pt x="5777580" y="1478649"/>
                </a:moveTo>
                <a:cubicBezTo>
                  <a:pt x="5794015" y="1479618"/>
                  <a:pt x="5810083" y="1486855"/>
                  <a:pt x="5821886" y="1500123"/>
                </a:cubicBezTo>
                <a:cubicBezTo>
                  <a:pt x="5845493" y="1526659"/>
                  <a:pt x="5843080" y="1567324"/>
                  <a:pt x="5816544" y="1590932"/>
                </a:cubicBezTo>
                <a:cubicBezTo>
                  <a:pt x="5790008" y="1614539"/>
                  <a:pt x="5749343" y="1612125"/>
                  <a:pt x="5725736" y="1585590"/>
                </a:cubicBezTo>
                <a:cubicBezTo>
                  <a:pt x="5702129" y="1559053"/>
                  <a:pt x="5704542" y="1518389"/>
                  <a:pt x="5731078" y="1494782"/>
                </a:cubicBezTo>
                <a:cubicBezTo>
                  <a:pt x="5744346" y="1482978"/>
                  <a:pt x="5761146" y="1477680"/>
                  <a:pt x="5777580" y="1478649"/>
                </a:cubicBezTo>
                <a:close/>
                <a:moveTo>
                  <a:pt x="620424" y="1362211"/>
                </a:moveTo>
                <a:cubicBezTo>
                  <a:pt x="648037" y="1363826"/>
                  <a:pt x="675025" y="1375974"/>
                  <a:pt x="694841" y="1398288"/>
                </a:cubicBezTo>
                <a:cubicBezTo>
                  <a:pt x="734473" y="1442917"/>
                  <a:pt x="730510" y="1511239"/>
                  <a:pt x="685881" y="1550870"/>
                </a:cubicBezTo>
                <a:cubicBezTo>
                  <a:pt x="641252" y="1590502"/>
                  <a:pt x="572931" y="1586539"/>
                  <a:pt x="533299" y="1541910"/>
                </a:cubicBezTo>
                <a:cubicBezTo>
                  <a:pt x="493668" y="1497368"/>
                  <a:pt x="497631" y="1429045"/>
                  <a:pt x="542259" y="1389328"/>
                </a:cubicBezTo>
                <a:cubicBezTo>
                  <a:pt x="564573" y="1369512"/>
                  <a:pt x="592811" y="1360595"/>
                  <a:pt x="620424" y="1362211"/>
                </a:cubicBezTo>
                <a:close/>
                <a:moveTo>
                  <a:pt x="5570752" y="1179634"/>
                </a:moveTo>
                <a:cubicBezTo>
                  <a:pt x="5587843" y="1180635"/>
                  <a:pt x="5604558" y="1188152"/>
                  <a:pt x="5616835" y="1201937"/>
                </a:cubicBezTo>
                <a:cubicBezTo>
                  <a:pt x="5641389" y="1229508"/>
                  <a:pt x="5638891" y="1271809"/>
                  <a:pt x="5611321" y="1296364"/>
                </a:cubicBezTo>
                <a:cubicBezTo>
                  <a:pt x="5583751" y="1320919"/>
                  <a:pt x="5541449" y="1318420"/>
                  <a:pt x="5516894" y="1290851"/>
                </a:cubicBezTo>
                <a:cubicBezTo>
                  <a:pt x="5492340" y="1263280"/>
                  <a:pt x="5494838" y="1220977"/>
                  <a:pt x="5522408" y="1196423"/>
                </a:cubicBezTo>
                <a:cubicBezTo>
                  <a:pt x="5536193" y="1184146"/>
                  <a:pt x="5553661" y="1178632"/>
                  <a:pt x="5570752" y="1179634"/>
                </a:cubicBezTo>
                <a:close/>
                <a:moveTo>
                  <a:pt x="835373" y="1074321"/>
                </a:moveTo>
                <a:cubicBezTo>
                  <a:pt x="862329" y="1075893"/>
                  <a:pt x="888692" y="1087739"/>
                  <a:pt x="908077" y="1109494"/>
                </a:cubicBezTo>
                <a:cubicBezTo>
                  <a:pt x="946761" y="1153002"/>
                  <a:pt x="942884" y="1219687"/>
                  <a:pt x="899376" y="1258458"/>
                </a:cubicBezTo>
                <a:cubicBezTo>
                  <a:pt x="855867" y="1297228"/>
                  <a:pt x="789182" y="1293265"/>
                  <a:pt x="750412" y="1249755"/>
                </a:cubicBezTo>
                <a:cubicBezTo>
                  <a:pt x="711642" y="1206161"/>
                  <a:pt x="715605" y="1139476"/>
                  <a:pt x="759114" y="1100793"/>
                </a:cubicBezTo>
                <a:cubicBezTo>
                  <a:pt x="780869" y="1081450"/>
                  <a:pt x="808417" y="1072748"/>
                  <a:pt x="835373" y="1074321"/>
                </a:cubicBezTo>
                <a:close/>
                <a:moveTo>
                  <a:pt x="5330744" y="906994"/>
                </a:moveTo>
                <a:cubicBezTo>
                  <a:pt x="5348503" y="908039"/>
                  <a:pt x="5365863" y="915857"/>
                  <a:pt x="5378614" y="930202"/>
                </a:cubicBezTo>
                <a:cubicBezTo>
                  <a:pt x="5404117" y="958892"/>
                  <a:pt x="5401532" y="1002831"/>
                  <a:pt x="5372842" y="1028333"/>
                </a:cubicBezTo>
                <a:cubicBezTo>
                  <a:pt x="5344152" y="1053836"/>
                  <a:pt x="5300213" y="1051252"/>
                  <a:pt x="5274710" y="1022561"/>
                </a:cubicBezTo>
                <a:cubicBezTo>
                  <a:pt x="5249208" y="993785"/>
                  <a:pt x="5251793" y="949932"/>
                  <a:pt x="5280483" y="924430"/>
                </a:cubicBezTo>
                <a:cubicBezTo>
                  <a:pt x="5294828" y="911679"/>
                  <a:pt x="5312986" y="905949"/>
                  <a:pt x="5330744" y="906994"/>
                </a:cubicBezTo>
                <a:close/>
                <a:moveTo>
                  <a:pt x="1083210" y="813807"/>
                </a:moveTo>
                <a:cubicBezTo>
                  <a:pt x="1109509" y="815358"/>
                  <a:pt x="1135227" y="826946"/>
                  <a:pt x="1154138" y="848184"/>
                </a:cubicBezTo>
                <a:cubicBezTo>
                  <a:pt x="1191960" y="890658"/>
                  <a:pt x="1188083" y="955706"/>
                  <a:pt x="1145608" y="993527"/>
                </a:cubicBezTo>
                <a:cubicBezTo>
                  <a:pt x="1103134" y="1031350"/>
                  <a:pt x="1038086" y="1027473"/>
                  <a:pt x="1000264" y="984998"/>
                </a:cubicBezTo>
                <a:cubicBezTo>
                  <a:pt x="962527" y="942523"/>
                  <a:pt x="966318" y="877476"/>
                  <a:pt x="1008793" y="839654"/>
                </a:cubicBezTo>
                <a:cubicBezTo>
                  <a:pt x="1030031" y="820742"/>
                  <a:pt x="1056911" y="812256"/>
                  <a:pt x="1083210" y="813807"/>
                </a:cubicBezTo>
                <a:close/>
                <a:moveTo>
                  <a:pt x="5060678" y="664239"/>
                </a:moveTo>
                <a:cubicBezTo>
                  <a:pt x="5079094" y="665316"/>
                  <a:pt x="5097100" y="673415"/>
                  <a:pt x="5110325" y="688276"/>
                </a:cubicBezTo>
                <a:cubicBezTo>
                  <a:pt x="5136775" y="718000"/>
                  <a:pt x="5134104" y="763576"/>
                  <a:pt x="5104380" y="790026"/>
                </a:cubicBezTo>
                <a:cubicBezTo>
                  <a:pt x="5074657" y="816476"/>
                  <a:pt x="5029080" y="813805"/>
                  <a:pt x="5002631" y="784081"/>
                </a:cubicBezTo>
                <a:cubicBezTo>
                  <a:pt x="4976181" y="754358"/>
                  <a:pt x="4978851" y="708781"/>
                  <a:pt x="5008575" y="682331"/>
                </a:cubicBezTo>
                <a:cubicBezTo>
                  <a:pt x="5023437" y="669107"/>
                  <a:pt x="5042262" y="663162"/>
                  <a:pt x="5060678" y="664239"/>
                </a:cubicBezTo>
                <a:close/>
                <a:moveTo>
                  <a:pt x="1360169" y="584158"/>
                </a:moveTo>
                <a:cubicBezTo>
                  <a:pt x="1385811" y="585666"/>
                  <a:pt x="1410883" y="596952"/>
                  <a:pt x="1429320" y="617630"/>
                </a:cubicBezTo>
                <a:cubicBezTo>
                  <a:pt x="1466194" y="659071"/>
                  <a:pt x="1462404" y="722481"/>
                  <a:pt x="1421049" y="759356"/>
                </a:cubicBezTo>
                <a:cubicBezTo>
                  <a:pt x="1379608" y="796231"/>
                  <a:pt x="1316197" y="792440"/>
                  <a:pt x="1279322" y="751085"/>
                </a:cubicBezTo>
                <a:cubicBezTo>
                  <a:pt x="1242448" y="709643"/>
                  <a:pt x="1246152" y="646233"/>
                  <a:pt x="1287593" y="609359"/>
                </a:cubicBezTo>
                <a:cubicBezTo>
                  <a:pt x="1308314" y="590922"/>
                  <a:pt x="1334527" y="582650"/>
                  <a:pt x="1360169" y="584158"/>
                </a:cubicBezTo>
                <a:close/>
                <a:moveTo>
                  <a:pt x="4763990" y="455268"/>
                </a:moveTo>
                <a:cubicBezTo>
                  <a:pt x="4783062" y="456388"/>
                  <a:pt x="4801715" y="464788"/>
                  <a:pt x="4815413" y="480210"/>
                </a:cubicBezTo>
                <a:cubicBezTo>
                  <a:pt x="4842811" y="510968"/>
                  <a:pt x="4840054" y="558181"/>
                  <a:pt x="4809210" y="585579"/>
                </a:cubicBezTo>
                <a:cubicBezTo>
                  <a:pt x="4778453" y="612976"/>
                  <a:pt x="4731239" y="610219"/>
                  <a:pt x="4703842" y="579376"/>
                </a:cubicBezTo>
                <a:cubicBezTo>
                  <a:pt x="4676530" y="548618"/>
                  <a:pt x="4679287" y="501405"/>
                  <a:pt x="4710045" y="474007"/>
                </a:cubicBezTo>
                <a:cubicBezTo>
                  <a:pt x="4725424" y="460308"/>
                  <a:pt x="4744917" y="454148"/>
                  <a:pt x="4763990" y="455268"/>
                </a:cubicBezTo>
                <a:close/>
                <a:moveTo>
                  <a:pt x="1655626" y="388483"/>
                </a:moveTo>
                <a:cubicBezTo>
                  <a:pt x="1668327" y="388351"/>
                  <a:pt x="1680845" y="390712"/>
                  <a:pt x="1692489" y="395293"/>
                </a:cubicBezTo>
                <a:cubicBezTo>
                  <a:pt x="1715777" y="404456"/>
                  <a:pt x="1735569" y="422503"/>
                  <a:pt x="1746346" y="447262"/>
                </a:cubicBezTo>
                <a:cubicBezTo>
                  <a:pt x="1767900" y="496781"/>
                  <a:pt x="1745230" y="554396"/>
                  <a:pt x="1695712" y="575950"/>
                </a:cubicBezTo>
                <a:cubicBezTo>
                  <a:pt x="1646193" y="597503"/>
                  <a:pt x="1588579" y="574834"/>
                  <a:pt x="1567025" y="525316"/>
                </a:cubicBezTo>
                <a:cubicBezTo>
                  <a:pt x="1545471" y="475797"/>
                  <a:pt x="1568140" y="418182"/>
                  <a:pt x="1617659" y="396628"/>
                </a:cubicBezTo>
                <a:cubicBezTo>
                  <a:pt x="1630038" y="391240"/>
                  <a:pt x="1642924" y="388615"/>
                  <a:pt x="1655626" y="388483"/>
                </a:cubicBezTo>
                <a:close/>
                <a:moveTo>
                  <a:pt x="4444934" y="283162"/>
                </a:moveTo>
                <a:cubicBezTo>
                  <a:pt x="4464653" y="284314"/>
                  <a:pt x="4483930" y="292994"/>
                  <a:pt x="4498102" y="308933"/>
                </a:cubicBezTo>
                <a:cubicBezTo>
                  <a:pt x="4526448" y="340810"/>
                  <a:pt x="4523605" y="389574"/>
                  <a:pt x="4491727" y="417920"/>
                </a:cubicBezTo>
                <a:cubicBezTo>
                  <a:pt x="4459849" y="446265"/>
                  <a:pt x="4411085" y="443422"/>
                  <a:pt x="4382740" y="411544"/>
                </a:cubicBezTo>
                <a:cubicBezTo>
                  <a:pt x="4354395" y="379666"/>
                  <a:pt x="4357238" y="330902"/>
                  <a:pt x="4389116" y="302557"/>
                </a:cubicBezTo>
                <a:cubicBezTo>
                  <a:pt x="4405055" y="288385"/>
                  <a:pt x="4425215" y="282009"/>
                  <a:pt x="4444934" y="283162"/>
                </a:cubicBezTo>
                <a:close/>
                <a:moveTo>
                  <a:pt x="1986070" y="230467"/>
                </a:moveTo>
                <a:cubicBezTo>
                  <a:pt x="2010398" y="231889"/>
                  <a:pt x="2034177" y="242593"/>
                  <a:pt x="2051623" y="262237"/>
                </a:cubicBezTo>
                <a:cubicBezTo>
                  <a:pt x="2086602" y="301524"/>
                  <a:pt x="2083069" y="361747"/>
                  <a:pt x="2043782" y="396640"/>
                </a:cubicBezTo>
                <a:cubicBezTo>
                  <a:pt x="2004495" y="431619"/>
                  <a:pt x="1944273" y="428087"/>
                  <a:pt x="1909380" y="388800"/>
                </a:cubicBezTo>
                <a:cubicBezTo>
                  <a:pt x="1874400" y="349599"/>
                  <a:pt x="1877847" y="289376"/>
                  <a:pt x="1917220" y="254397"/>
                </a:cubicBezTo>
                <a:cubicBezTo>
                  <a:pt x="1936864" y="236908"/>
                  <a:pt x="1961741" y="229046"/>
                  <a:pt x="1986070" y="230467"/>
                </a:cubicBezTo>
                <a:close/>
                <a:moveTo>
                  <a:pt x="4112892" y="150594"/>
                </a:moveTo>
                <a:cubicBezTo>
                  <a:pt x="4123183" y="151824"/>
                  <a:pt x="4133403" y="155091"/>
                  <a:pt x="4142967" y="160556"/>
                </a:cubicBezTo>
                <a:cubicBezTo>
                  <a:pt x="4181225" y="182415"/>
                  <a:pt x="4194520" y="231150"/>
                  <a:pt x="4172661" y="269408"/>
                </a:cubicBezTo>
                <a:cubicBezTo>
                  <a:pt x="4150802" y="307666"/>
                  <a:pt x="4102067" y="320961"/>
                  <a:pt x="4063809" y="299102"/>
                </a:cubicBezTo>
                <a:cubicBezTo>
                  <a:pt x="4025551" y="277243"/>
                  <a:pt x="4012256" y="228508"/>
                  <a:pt x="4034114" y="190250"/>
                </a:cubicBezTo>
                <a:cubicBezTo>
                  <a:pt x="4050509" y="161556"/>
                  <a:pt x="4082020" y="146905"/>
                  <a:pt x="4112892" y="150594"/>
                </a:cubicBezTo>
                <a:close/>
                <a:moveTo>
                  <a:pt x="2326492" y="112057"/>
                </a:moveTo>
                <a:cubicBezTo>
                  <a:pt x="2350152" y="113446"/>
                  <a:pt x="2373285" y="123871"/>
                  <a:pt x="2390301" y="142998"/>
                </a:cubicBezTo>
                <a:cubicBezTo>
                  <a:pt x="2424332" y="181251"/>
                  <a:pt x="2420886" y="239751"/>
                  <a:pt x="2382633" y="273782"/>
                </a:cubicBezTo>
                <a:cubicBezTo>
                  <a:pt x="2344380" y="307814"/>
                  <a:pt x="2285880" y="304368"/>
                  <a:pt x="2251848" y="266114"/>
                </a:cubicBezTo>
                <a:cubicBezTo>
                  <a:pt x="2217903" y="227947"/>
                  <a:pt x="2221263" y="169361"/>
                  <a:pt x="2259516" y="135330"/>
                </a:cubicBezTo>
                <a:cubicBezTo>
                  <a:pt x="2278643" y="118314"/>
                  <a:pt x="2302831" y="110668"/>
                  <a:pt x="2326492" y="112057"/>
                </a:cubicBezTo>
                <a:close/>
                <a:moveTo>
                  <a:pt x="3757852" y="58145"/>
                </a:moveTo>
                <a:cubicBezTo>
                  <a:pt x="3778895" y="59383"/>
                  <a:pt x="3799465" y="68645"/>
                  <a:pt x="3814542" y="85618"/>
                </a:cubicBezTo>
                <a:cubicBezTo>
                  <a:pt x="3844783" y="119563"/>
                  <a:pt x="3841681" y="171687"/>
                  <a:pt x="3807736" y="201841"/>
                </a:cubicBezTo>
                <a:cubicBezTo>
                  <a:pt x="3773790" y="232082"/>
                  <a:pt x="3721666" y="228980"/>
                  <a:pt x="3691511" y="195035"/>
                </a:cubicBezTo>
                <a:cubicBezTo>
                  <a:pt x="3661271" y="161091"/>
                  <a:pt x="3664286" y="109052"/>
                  <a:pt x="3698318" y="78812"/>
                </a:cubicBezTo>
                <a:cubicBezTo>
                  <a:pt x="3715291" y="63691"/>
                  <a:pt x="3736808" y="56906"/>
                  <a:pt x="3757852" y="58145"/>
                </a:cubicBezTo>
                <a:close/>
                <a:moveTo>
                  <a:pt x="2678977" y="34991"/>
                </a:moveTo>
                <a:cubicBezTo>
                  <a:pt x="2701991" y="36337"/>
                  <a:pt x="2724499" y="46460"/>
                  <a:pt x="2741041" y="65027"/>
                </a:cubicBezTo>
                <a:cubicBezTo>
                  <a:pt x="2774125" y="102160"/>
                  <a:pt x="2770765" y="159109"/>
                  <a:pt x="2733631" y="192193"/>
                </a:cubicBezTo>
                <a:cubicBezTo>
                  <a:pt x="2696498" y="225277"/>
                  <a:pt x="2639550" y="221916"/>
                  <a:pt x="2606465" y="184783"/>
                </a:cubicBezTo>
                <a:cubicBezTo>
                  <a:pt x="2573296" y="147650"/>
                  <a:pt x="2576656" y="90701"/>
                  <a:pt x="2613875" y="57617"/>
                </a:cubicBezTo>
                <a:cubicBezTo>
                  <a:pt x="2632442" y="41075"/>
                  <a:pt x="2655962" y="33644"/>
                  <a:pt x="2678977" y="34991"/>
                </a:cubicBezTo>
                <a:close/>
                <a:moveTo>
                  <a:pt x="3399691" y="7959"/>
                </a:moveTo>
                <a:cubicBezTo>
                  <a:pt x="3421392" y="9241"/>
                  <a:pt x="3442607" y="18804"/>
                  <a:pt x="3458201" y="36337"/>
                </a:cubicBezTo>
                <a:cubicBezTo>
                  <a:pt x="3489390" y="71403"/>
                  <a:pt x="3486202" y="125078"/>
                  <a:pt x="3451137" y="156266"/>
                </a:cubicBezTo>
                <a:cubicBezTo>
                  <a:pt x="3416071" y="187453"/>
                  <a:pt x="3362396" y="184267"/>
                  <a:pt x="3331208" y="149201"/>
                </a:cubicBezTo>
                <a:cubicBezTo>
                  <a:pt x="3300105" y="114136"/>
                  <a:pt x="3303207" y="60460"/>
                  <a:pt x="3338272" y="29271"/>
                </a:cubicBezTo>
                <a:cubicBezTo>
                  <a:pt x="3355805" y="13678"/>
                  <a:pt x="3377991" y="6678"/>
                  <a:pt x="3399691" y="7959"/>
                </a:cubicBezTo>
                <a:close/>
                <a:moveTo>
                  <a:pt x="3038387" y="151"/>
                </a:moveTo>
                <a:cubicBezTo>
                  <a:pt x="3060744" y="1465"/>
                  <a:pt x="3082606" y="11308"/>
                  <a:pt x="3098674" y="29358"/>
                </a:cubicBezTo>
                <a:cubicBezTo>
                  <a:pt x="3130810" y="65458"/>
                  <a:pt x="3127536" y="120770"/>
                  <a:pt x="3091437" y="152906"/>
                </a:cubicBezTo>
                <a:cubicBezTo>
                  <a:pt x="3055337" y="185042"/>
                  <a:pt x="3000026" y="181768"/>
                  <a:pt x="2967889" y="145669"/>
                </a:cubicBezTo>
                <a:cubicBezTo>
                  <a:pt x="2935753" y="109569"/>
                  <a:pt x="2939027" y="54257"/>
                  <a:pt x="2975126" y="22121"/>
                </a:cubicBezTo>
                <a:cubicBezTo>
                  <a:pt x="2993176" y="6053"/>
                  <a:pt x="3016029" y="-1163"/>
                  <a:pt x="3038387" y="15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17"/>
            </p:custDataLst>
          </p:nvPr>
        </p:nvSpPr>
        <p:spPr>
          <a:xfrm>
            <a:off x="7819390" y="2412365"/>
            <a:ext cx="2054860" cy="2033270"/>
          </a:xfrm>
          <a:custGeom>
            <a:avLst/>
            <a:gdLst>
              <a:gd name="connsiteX0" fmla="*/ 3587440 w 6931840"/>
              <a:gd name="connsiteY0" fmla="*/ 6850754 h 6856457"/>
              <a:gd name="connsiteX1" fmla="*/ 3590025 w 6931840"/>
              <a:gd name="connsiteY1" fmla="*/ 6853856 h 6856457"/>
              <a:gd name="connsiteX2" fmla="*/ 3586923 w 6931840"/>
              <a:gd name="connsiteY2" fmla="*/ 6856441 h 6856457"/>
              <a:gd name="connsiteX3" fmla="*/ 3584339 w 6931840"/>
              <a:gd name="connsiteY3" fmla="*/ 6853339 h 6856457"/>
              <a:gd name="connsiteX4" fmla="*/ 3587440 w 6931840"/>
              <a:gd name="connsiteY4" fmla="*/ 6850754 h 6856457"/>
              <a:gd name="connsiteX5" fmla="*/ 3987978 w 6931840"/>
              <a:gd name="connsiteY5" fmla="*/ 6814483 h 6856457"/>
              <a:gd name="connsiteX6" fmla="*/ 3993148 w 6931840"/>
              <a:gd name="connsiteY6" fmla="*/ 6820686 h 6856457"/>
              <a:gd name="connsiteX7" fmla="*/ 3986945 w 6931840"/>
              <a:gd name="connsiteY7" fmla="*/ 6825855 h 6856457"/>
              <a:gd name="connsiteX8" fmla="*/ 3981775 w 6931840"/>
              <a:gd name="connsiteY8" fmla="*/ 6819652 h 6856457"/>
              <a:gd name="connsiteX9" fmla="*/ 3987978 w 6931840"/>
              <a:gd name="connsiteY9" fmla="*/ 6814483 h 6856457"/>
              <a:gd name="connsiteX10" fmla="*/ 4381710 w 6931840"/>
              <a:gd name="connsiteY10" fmla="*/ 6730825 h 6856457"/>
              <a:gd name="connsiteX11" fmla="*/ 4389464 w 6931840"/>
              <a:gd name="connsiteY11" fmla="*/ 6740130 h 6856457"/>
              <a:gd name="connsiteX12" fmla="*/ 4380159 w 6931840"/>
              <a:gd name="connsiteY12" fmla="*/ 6747884 h 6856457"/>
              <a:gd name="connsiteX13" fmla="*/ 4372405 w 6931840"/>
              <a:gd name="connsiteY13" fmla="*/ 6738580 h 6856457"/>
              <a:gd name="connsiteX14" fmla="*/ 4381710 w 6931840"/>
              <a:gd name="connsiteY14" fmla="*/ 6730825 h 6856457"/>
              <a:gd name="connsiteX15" fmla="*/ 4763035 w 6931840"/>
              <a:gd name="connsiteY15" fmla="*/ 6600903 h 6856457"/>
              <a:gd name="connsiteX16" fmla="*/ 4773374 w 6931840"/>
              <a:gd name="connsiteY16" fmla="*/ 6613395 h 6856457"/>
              <a:gd name="connsiteX17" fmla="*/ 4760881 w 6931840"/>
              <a:gd name="connsiteY17" fmla="*/ 6623734 h 6856457"/>
              <a:gd name="connsiteX18" fmla="*/ 4750543 w 6931840"/>
              <a:gd name="connsiteY18" fmla="*/ 6611241 h 6856457"/>
              <a:gd name="connsiteX19" fmla="*/ 4763035 w 6931840"/>
              <a:gd name="connsiteY19" fmla="*/ 6600903 h 6856457"/>
              <a:gd name="connsiteX20" fmla="*/ 5126526 w 6931840"/>
              <a:gd name="connsiteY20" fmla="*/ 6426610 h 6856457"/>
              <a:gd name="connsiteX21" fmla="*/ 5139450 w 6931840"/>
              <a:gd name="connsiteY21" fmla="*/ 6442204 h 6856457"/>
              <a:gd name="connsiteX22" fmla="*/ 5123855 w 6931840"/>
              <a:gd name="connsiteY22" fmla="*/ 6455127 h 6856457"/>
              <a:gd name="connsiteX23" fmla="*/ 5110932 w 6931840"/>
              <a:gd name="connsiteY23" fmla="*/ 6439533 h 6856457"/>
              <a:gd name="connsiteX24" fmla="*/ 5126526 w 6931840"/>
              <a:gd name="connsiteY24" fmla="*/ 6426610 h 6856457"/>
              <a:gd name="connsiteX25" fmla="*/ 5467187 w 6931840"/>
              <a:gd name="connsiteY25" fmla="*/ 6210703 h 6856457"/>
              <a:gd name="connsiteX26" fmla="*/ 5482695 w 6931840"/>
              <a:gd name="connsiteY26" fmla="*/ 6229398 h 6856457"/>
              <a:gd name="connsiteX27" fmla="*/ 5463999 w 6931840"/>
              <a:gd name="connsiteY27" fmla="*/ 6244907 h 6856457"/>
              <a:gd name="connsiteX28" fmla="*/ 5448491 w 6931840"/>
              <a:gd name="connsiteY28" fmla="*/ 6226211 h 6856457"/>
              <a:gd name="connsiteX29" fmla="*/ 5467187 w 6931840"/>
              <a:gd name="connsiteY29" fmla="*/ 6210703 h 6856457"/>
              <a:gd name="connsiteX30" fmla="*/ 5780449 w 6931840"/>
              <a:gd name="connsiteY30" fmla="*/ 5956113 h 6856457"/>
              <a:gd name="connsiteX31" fmla="*/ 5798542 w 6931840"/>
              <a:gd name="connsiteY31" fmla="*/ 5977910 h 6856457"/>
              <a:gd name="connsiteX32" fmla="*/ 5776744 w 6931840"/>
              <a:gd name="connsiteY32" fmla="*/ 5996003 h 6856457"/>
              <a:gd name="connsiteX33" fmla="*/ 5758652 w 6931840"/>
              <a:gd name="connsiteY33" fmla="*/ 5974205 h 6856457"/>
              <a:gd name="connsiteX34" fmla="*/ 5780449 w 6931840"/>
              <a:gd name="connsiteY34" fmla="*/ 5956113 h 6856457"/>
              <a:gd name="connsiteX35" fmla="*/ 6062006 w 6931840"/>
              <a:gd name="connsiteY35" fmla="*/ 5666543 h 6856457"/>
              <a:gd name="connsiteX36" fmla="*/ 6082684 w 6931840"/>
              <a:gd name="connsiteY36" fmla="*/ 5691442 h 6856457"/>
              <a:gd name="connsiteX37" fmla="*/ 6057785 w 6931840"/>
              <a:gd name="connsiteY37" fmla="*/ 5712119 h 6856457"/>
              <a:gd name="connsiteX38" fmla="*/ 6037107 w 6931840"/>
              <a:gd name="connsiteY38" fmla="*/ 5687220 h 6856457"/>
              <a:gd name="connsiteX39" fmla="*/ 6062006 w 6931840"/>
              <a:gd name="connsiteY39" fmla="*/ 5666543 h 6856457"/>
              <a:gd name="connsiteX40" fmla="*/ 810898 w 6931840"/>
              <a:gd name="connsiteY40" fmla="*/ 5378438 h 6856457"/>
              <a:gd name="connsiteX41" fmla="*/ 929620 w 6931840"/>
              <a:gd name="connsiteY41" fmla="*/ 5521629 h 6856457"/>
              <a:gd name="connsiteX42" fmla="*/ 786431 w 6931840"/>
              <a:gd name="connsiteY42" fmla="*/ 5640351 h 6856457"/>
              <a:gd name="connsiteX43" fmla="*/ 667708 w 6931840"/>
              <a:gd name="connsiteY43" fmla="*/ 5497161 h 6856457"/>
              <a:gd name="connsiteX44" fmla="*/ 810898 w 6931840"/>
              <a:gd name="connsiteY44" fmla="*/ 5378438 h 6856457"/>
              <a:gd name="connsiteX45" fmla="*/ 6307722 w 6931840"/>
              <a:gd name="connsiteY45" fmla="*/ 5345785 h 6856457"/>
              <a:gd name="connsiteX46" fmla="*/ 6330984 w 6931840"/>
              <a:gd name="connsiteY46" fmla="*/ 5373786 h 6856457"/>
              <a:gd name="connsiteX47" fmla="*/ 6302984 w 6931840"/>
              <a:gd name="connsiteY47" fmla="*/ 5397048 h 6856457"/>
              <a:gd name="connsiteX48" fmla="*/ 6279721 w 6931840"/>
              <a:gd name="connsiteY48" fmla="*/ 5369047 h 6856457"/>
              <a:gd name="connsiteX49" fmla="*/ 6307722 w 6931840"/>
              <a:gd name="connsiteY49" fmla="*/ 5345785 h 6856457"/>
              <a:gd name="connsiteX50" fmla="*/ 587582 w 6931840"/>
              <a:gd name="connsiteY50" fmla="*/ 5047256 h 6856457"/>
              <a:gd name="connsiteX51" fmla="*/ 703721 w 6931840"/>
              <a:gd name="connsiteY51" fmla="*/ 5187345 h 6856457"/>
              <a:gd name="connsiteX52" fmla="*/ 563631 w 6931840"/>
              <a:gd name="connsiteY52" fmla="*/ 5303483 h 6856457"/>
              <a:gd name="connsiteX53" fmla="*/ 447494 w 6931840"/>
              <a:gd name="connsiteY53" fmla="*/ 5163394 h 6856457"/>
              <a:gd name="connsiteX54" fmla="*/ 587582 w 6931840"/>
              <a:gd name="connsiteY54" fmla="*/ 5047256 h 6856457"/>
              <a:gd name="connsiteX55" fmla="*/ 6513979 w 6931840"/>
              <a:gd name="connsiteY55" fmla="*/ 4998233 h 6856457"/>
              <a:gd name="connsiteX56" fmla="*/ 6539740 w 6931840"/>
              <a:gd name="connsiteY56" fmla="*/ 5029335 h 6856457"/>
              <a:gd name="connsiteX57" fmla="*/ 6508638 w 6931840"/>
              <a:gd name="connsiteY57" fmla="*/ 5055095 h 6856457"/>
              <a:gd name="connsiteX58" fmla="*/ 6482877 w 6931840"/>
              <a:gd name="connsiteY58" fmla="*/ 5023993 h 6856457"/>
              <a:gd name="connsiteX59" fmla="*/ 6513979 w 6931840"/>
              <a:gd name="connsiteY59" fmla="*/ 4998233 h 6856457"/>
              <a:gd name="connsiteX60" fmla="*/ 393473 w 6931840"/>
              <a:gd name="connsiteY60" fmla="*/ 4691604 h 6856457"/>
              <a:gd name="connsiteX61" fmla="*/ 519260 w 6931840"/>
              <a:gd name="connsiteY61" fmla="*/ 4817392 h 6856457"/>
              <a:gd name="connsiteX62" fmla="*/ 393473 w 6931840"/>
              <a:gd name="connsiteY62" fmla="*/ 4943179 h 6856457"/>
              <a:gd name="connsiteX63" fmla="*/ 267685 w 6931840"/>
              <a:gd name="connsiteY63" fmla="*/ 4817392 h 6856457"/>
              <a:gd name="connsiteX64" fmla="*/ 393473 w 6931840"/>
              <a:gd name="connsiteY64" fmla="*/ 4691604 h 6856457"/>
              <a:gd name="connsiteX65" fmla="*/ 6677848 w 6931840"/>
              <a:gd name="connsiteY65" fmla="*/ 4628538 h 6856457"/>
              <a:gd name="connsiteX66" fmla="*/ 6706193 w 6931840"/>
              <a:gd name="connsiteY66" fmla="*/ 4662829 h 6856457"/>
              <a:gd name="connsiteX67" fmla="*/ 6671903 w 6931840"/>
              <a:gd name="connsiteY67" fmla="*/ 4691174 h 6856457"/>
              <a:gd name="connsiteX68" fmla="*/ 6643557 w 6931840"/>
              <a:gd name="connsiteY68" fmla="*/ 4656884 h 6856457"/>
              <a:gd name="connsiteX69" fmla="*/ 6677848 w 6931840"/>
              <a:gd name="connsiteY69" fmla="*/ 4628538 h 6856457"/>
              <a:gd name="connsiteX70" fmla="*/ 255106 w 6931840"/>
              <a:gd name="connsiteY70" fmla="*/ 4317430 h 6856457"/>
              <a:gd name="connsiteX71" fmla="*/ 378051 w 6931840"/>
              <a:gd name="connsiteY71" fmla="*/ 4440374 h 6856457"/>
              <a:gd name="connsiteX72" fmla="*/ 255106 w 6931840"/>
              <a:gd name="connsiteY72" fmla="*/ 4563319 h 6856457"/>
              <a:gd name="connsiteX73" fmla="*/ 132162 w 6931840"/>
              <a:gd name="connsiteY73" fmla="*/ 4440374 h 6856457"/>
              <a:gd name="connsiteX74" fmla="*/ 255106 w 6931840"/>
              <a:gd name="connsiteY74" fmla="*/ 4317430 h 6856457"/>
              <a:gd name="connsiteX75" fmla="*/ 6796829 w 6931840"/>
              <a:gd name="connsiteY75" fmla="*/ 4241958 h 6856457"/>
              <a:gd name="connsiteX76" fmla="*/ 6827758 w 6931840"/>
              <a:gd name="connsiteY76" fmla="*/ 4279350 h 6856457"/>
              <a:gd name="connsiteX77" fmla="*/ 6790367 w 6931840"/>
              <a:gd name="connsiteY77" fmla="*/ 4310279 h 6856457"/>
              <a:gd name="connsiteX78" fmla="*/ 6759437 w 6931840"/>
              <a:gd name="connsiteY78" fmla="*/ 4272888 h 6856457"/>
              <a:gd name="connsiteX79" fmla="*/ 6796829 w 6931840"/>
              <a:gd name="connsiteY79" fmla="*/ 4241958 h 6856457"/>
              <a:gd name="connsiteX80" fmla="*/ 173776 w 6931840"/>
              <a:gd name="connsiteY80" fmla="*/ 3929987 h 6856457"/>
              <a:gd name="connsiteX81" fmla="*/ 282160 w 6931840"/>
              <a:gd name="connsiteY81" fmla="*/ 4060772 h 6856457"/>
              <a:gd name="connsiteX82" fmla="*/ 151375 w 6931840"/>
              <a:gd name="connsiteY82" fmla="*/ 4169156 h 6856457"/>
              <a:gd name="connsiteX83" fmla="*/ 42991 w 6931840"/>
              <a:gd name="connsiteY83" fmla="*/ 4038372 h 6856457"/>
              <a:gd name="connsiteX84" fmla="*/ 173776 w 6931840"/>
              <a:gd name="connsiteY84" fmla="*/ 3929987 h 6856457"/>
              <a:gd name="connsiteX85" fmla="*/ 6869458 w 6931840"/>
              <a:gd name="connsiteY85" fmla="*/ 3844004 h 6856457"/>
              <a:gd name="connsiteX86" fmla="*/ 6902972 w 6931840"/>
              <a:gd name="connsiteY86" fmla="*/ 3884497 h 6856457"/>
              <a:gd name="connsiteX87" fmla="*/ 6862479 w 6931840"/>
              <a:gd name="connsiteY87" fmla="*/ 3918012 h 6856457"/>
              <a:gd name="connsiteX88" fmla="*/ 6828965 w 6931840"/>
              <a:gd name="connsiteY88" fmla="*/ 3877518 h 6856457"/>
              <a:gd name="connsiteX89" fmla="*/ 6869458 w 6931840"/>
              <a:gd name="connsiteY89" fmla="*/ 3844004 h 6856457"/>
              <a:gd name="connsiteX90" fmla="*/ 128199 w 6931840"/>
              <a:gd name="connsiteY90" fmla="*/ 3533757 h 6856457"/>
              <a:gd name="connsiteX91" fmla="*/ 233999 w 6931840"/>
              <a:gd name="connsiteY91" fmla="*/ 3661440 h 6856457"/>
              <a:gd name="connsiteX92" fmla="*/ 106316 w 6931840"/>
              <a:gd name="connsiteY92" fmla="*/ 3767240 h 6856457"/>
              <a:gd name="connsiteX93" fmla="*/ 517 w 6931840"/>
              <a:gd name="connsiteY93" fmla="*/ 3639557 h 6856457"/>
              <a:gd name="connsiteX94" fmla="*/ 128199 w 6931840"/>
              <a:gd name="connsiteY94" fmla="*/ 3533757 h 6856457"/>
              <a:gd name="connsiteX95" fmla="*/ 6895563 w 6931840"/>
              <a:gd name="connsiteY95" fmla="*/ 3440364 h 6856457"/>
              <a:gd name="connsiteX96" fmla="*/ 6931662 w 6931840"/>
              <a:gd name="connsiteY96" fmla="*/ 3483959 h 6856457"/>
              <a:gd name="connsiteX97" fmla="*/ 6888067 w 6931840"/>
              <a:gd name="connsiteY97" fmla="*/ 3520058 h 6856457"/>
              <a:gd name="connsiteX98" fmla="*/ 6851968 w 6931840"/>
              <a:gd name="connsiteY98" fmla="*/ 3476463 h 6856457"/>
              <a:gd name="connsiteX99" fmla="*/ 6895563 w 6931840"/>
              <a:gd name="connsiteY99" fmla="*/ 3440364 h 6856457"/>
              <a:gd name="connsiteX100" fmla="*/ 130180 w 6931840"/>
              <a:gd name="connsiteY100" fmla="*/ 3134942 h 6856457"/>
              <a:gd name="connsiteX101" fmla="*/ 233395 w 6931840"/>
              <a:gd name="connsiteY101" fmla="*/ 3259523 h 6856457"/>
              <a:gd name="connsiteX102" fmla="*/ 108814 w 6931840"/>
              <a:gd name="connsiteY102" fmla="*/ 3362738 h 6856457"/>
              <a:gd name="connsiteX103" fmla="*/ 5600 w 6931840"/>
              <a:gd name="connsiteY103" fmla="*/ 3238157 h 6856457"/>
              <a:gd name="connsiteX104" fmla="*/ 130180 w 6931840"/>
              <a:gd name="connsiteY104" fmla="*/ 3134942 h 6856457"/>
              <a:gd name="connsiteX105" fmla="*/ 6870320 w 6931840"/>
              <a:gd name="connsiteY105" fmla="*/ 3036207 h 6856457"/>
              <a:gd name="connsiteX106" fmla="*/ 6913225 w 6931840"/>
              <a:gd name="connsiteY106" fmla="*/ 3079114 h 6856457"/>
              <a:gd name="connsiteX107" fmla="*/ 6870320 w 6931840"/>
              <a:gd name="connsiteY107" fmla="*/ 3122019 h 6856457"/>
              <a:gd name="connsiteX108" fmla="*/ 6827414 w 6931840"/>
              <a:gd name="connsiteY108" fmla="*/ 3079114 h 6856457"/>
              <a:gd name="connsiteX109" fmla="*/ 6870320 w 6931840"/>
              <a:gd name="connsiteY109" fmla="*/ 3036207 h 6856457"/>
              <a:gd name="connsiteX110" fmla="*/ 178946 w 6931840"/>
              <a:gd name="connsiteY110" fmla="*/ 2739142 h 6856457"/>
              <a:gd name="connsiteX111" fmla="*/ 279575 w 6931840"/>
              <a:gd name="connsiteY111" fmla="*/ 2860536 h 6856457"/>
              <a:gd name="connsiteX112" fmla="*/ 158181 w 6931840"/>
              <a:gd name="connsiteY112" fmla="*/ 2961166 h 6856457"/>
              <a:gd name="connsiteX113" fmla="*/ 57551 w 6931840"/>
              <a:gd name="connsiteY113" fmla="*/ 2839772 h 6856457"/>
              <a:gd name="connsiteX114" fmla="*/ 178946 w 6931840"/>
              <a:gd name="connsiteY114" fmla="*/ 2739142 h 6856457"/>
              <a:gd name="connsiteX115" fmla="*/ 6805530 w 6931840"/>
              <a:gd name="connsiteY115" fmla="*/ 2637909 h 6856457"/>
              <a:gd name="connsiteX116" fmla="*/ 6846799 w 6931840"/>
              <a:gd name="connsiteY116" fmla="*/ 2687708 h 6856457"/>
              <a:gd name="connsiteX117" fmla="*/ 6797000 w 6931840"/>
              <a:gd name="connsiteY117" fmla="*/ 2728977 h 6856457"/>
              <a:gd name="connsiteX118" fmla="*/ 6755732 w 6931840"/>
              <a:gd name="connsiteY118" fmla="*/ 2679178 h 6856457"/>
              <a:gd name="connsiteX119" fmla="*/ 6805530 w 6931840"/>
              <a:gd name="connsiteY119" fmla="*/ 2637909 h 6856457"/>
              <a:gd name="connsiteX120" fmla="*/ 274320 w 6931840"/>
              <a:gd name="connsiteY120" fmla="*/ 2351872 h 6856457"/>
              <a:gd name="connsiteX121" fmla="*/ 372366 w 6931840"/>
              <a:gd name="connsiteY121" fmla="*/ 2470164 h 6856457"/>
              <a:gd name="connsiteX122" fmla="*/ 254073 w 6931840"/>
              <a:gd name="connsiteY122" fmla="*/ 2568209 h 6856457"/>
              <a:gd name="connsiteX123" fmla="*/ 156029 w 6931840"/>
              <a:gd name="connsiteY123" fmla="*/ 2449917 h 6856457"/>
              <a:gd name="connsiteX124" fmla="*/ 274320 w 6931840"/>
              <a:gd name="connsiteY124" fmla="*/ 2351872 h 6856457"/>
              <a:gd name="connsiteX125" fmla="*/ 6690082 w 6931840"/>
              <a:gd name="connsiteY125" fmla="*/ 2250381 h 6856457"/>
              <a:gd name="connsiteX126" fmla="*/ 6733935 w 6931840"/>
              <a:gd name="connsiteY126" fmla="*/ 2303280 h 6856457"/>
              <a:gd name="connsiteX127" fmla="*/ 6681036 w 6931840"/>
              <a:gd name="connsiteY127" fmla="*/ 2347133 h 6856457"/>
              <a:gd name="connsiteX128" fmla="*/ 6637182 w 6931840"/>
              <a:gd name="connsiteY128" fmla="*/ 2294234 h 6856457"/>
              <a:gd name="connsiteX129" fmla="*/ 6690082 w 6931840"/>
              <a:gd name="connsiteY129" fmla="*/ 2250381 h 6856457"/>
              <a:gd name="connsiteX130" fmla="*/ 415443 w 6931840"/>
              <a:gd name="connsiteY130" fmla="*/ 1978734 h 6856457"/>
              <a:gd name="connsiteX131" fmla="*/ 510904 w 6931840"/>
              <a:gd name="connsiteY131" fmla="*/ 2093924 h 6856457"/>
              <a:gd name="connsiteX132" fmla="*/ 395713 w 6931840"/>
              <a:gd name="connsiteY132" fmla="*/ 2189382 h 6856457"/>
              <a:gd name="connsiteX133" fmla="*/ 300253 w 6931840"/>
              <a:gd name="connsiteY133" fmla="*/ 2074194 h 6856457"/>
              <a:gd name="connsiteX134" fmla="*/ 415443 w 6931840"/>
              <a:gd name="connsiteY134" fmla="*/ 1978734 h 6856457"/>
              <a:gd name="connsiteX135" fmla="*/ 6529831 w 6931840"/>
              <a:gd name="connsiteY135" fmla="*/ 1879395 h 6856457"/>
              <a:gd name="connsiteX136" fmla="*/ 6576269 w 6931840"/>
              <a:gd name="connsiteY136" fmla="*/ 1935483 h 6856457"/>
              <a:gd name="connsiteX137" fmla="*/ 6520182 w 6931840"/>
              <a:gd name="connsiteY137" fmla="*/ 1981921 h 6856457"/>
              <a:gd name="connsiteX138" fmla="*/ 6473744 w 6931840"/>
              <a:gd name="connsiteY138" fmla="*/ 1925833 h 6856457"/>
              <a:gd name="connsiteX139" fmla="*/ 6529831 w 6931840"/>
              <a:gd name="connsiteY139" fmla="*/ 1879395 h 6856457"/>
              <a:gd name="connsiteX140" fmla="*/ 600333 w 6931840"/>
              <a:gd name="connsiteY140" fmla="*/ 1625151 h 6856457"/>
              <a:gd name="connsiteX141" fmla="*/ 693208 w 6931840"/>
              <a:gd name="connsiteY141" fmla="*/ 1737239 h 6856457"/>
              <a:gd name="connsiteX142" fmla="*/ 581120 w 6931840"/>
              <a:gd name="connsiteY142" fmla="*/ 1830115 h 6856457"/>
              <a:gd name="connsiteX143" fmla="*/ 488244 w 6931840"/>
              <a:gd name="connsiteY143" fmla="*/ 1718026 h 6856457"/>
              <a:gd name="connsiteX144" fmla="*/ 600333 w 6931840"/>
              <a:gd name="connsiteY144" fmla="*/ 1625151 h 6856457"/>
              <a:gd name="connsiteX145" fmla="*/ 6327194 w 6931840"/>
              <a:gd name="connsiteY145" fmla="*/ 1529947 h 6856457"/>
              <a:gd name="connsiteX146" fmla="*/ 6376216 w 6931840"/>
              <a:gd name="connsiteY146" fmla="*/ 1589136 h 6856457"/>
              <a:gd name="connsiteX147" fmla="*/ 6317027 w 6931840"/>
              <a:gd name="connsiteY147" fmla="*/ 1638159 h 6856457"/>
              <a:gd name="connsiteX148" fmla="*/ 6268005 w 6931840"/>
              <a:gd name="connsiteY148" fmla="*/ 1578970 h 6856457"/>
              <a:gd name="connsiteX149" fmla="*/ 6327194 w 6931840"/>
              <a:gd name="connsiteY149" fmla="*/ 1529947 h 6856457"/>
              <a:gd name="connsiteX150" fmla="*/ 826234 w 6931840"/>
              <a:gd name="connsiteY150" fmla="*/ 1296123 h 6856457"/>
              <a:gd name="connsiteX151" fmla="*/ 916526 w 6931840"/>
              <a:gd name="connsiteY151" fmla="*/ 1405109 h 6856457"/>
              <a:gd name="connsiteX152" fmla="*/ 807538 w 6931840"/>
              <a:gd name="connsiteY152" fmla="*/ 1495400 h 6856457"/>
              <a:gd name="connsiteX153" fmla="*/ 717247 w 6931840"/>
              <a:gd name="connsiteY153" fmla="*/ 1386413 h 6856457"/>
              <a:gd name="connsiteX154" fmla="*/ 826234 w 6931840"/>
              <a:gd name="connsiteY154" fmla="*/ 1296123 h 6856457"/>
              <a:gd name="connsiteX155" fmla="*/ 6085096 w 6931840"/>
              <a:gd name="connsiteY155" fmla="*/ 1206778 h 6856457"/>
              <a:gd name="connsiteX156" fmla="*/ 6136704 w 6931840"/>
              <a:gd name="connsiteY156" fmla="*/ 1269068 h 6856457"/>
              <a:gd name="connsiteX157" fmla="*/ 6074413 w 6931840"/>
              <a:gd name="connsiteY157" fmla="*/ 1320675 h 6856457"/>
              <a:gd name="connsiteX158" fmla="*/ 6022806 w 6931840"/>
              <a:gd name="connsiteY158" fmla="*/ 1258385 h 6856457"/>
              <a:gd name="connsiteX159" fmla="*/ 6085096 w 6931840"/>
              <a:gd name="connsiteY159" fmla="*/ 1206778 h 6856457"/>
              <a:gd name="connsiteX160" fmla="*/ 1089784 w 6931840"/>
              <a:gd name="connsiteY160" fmla="*/ 996040 h 6856457"/>
              <a:gd name="connsiteX161" fmla="*/ 1177491 w 6931840"/>
              <a:gd name="connsiteY161" fmla="*/ 1101926 h 6856457"/>
              <a:gd name="connsiteX162" fmla="*/ 1071605 w 6931840"/>
              <a:gd name="connsiteY162" fmla="*/ 1189634 h 6856457"/>
              <a:gd name="connsiteX163" fmla="*/ 983899 w 6931840"/>
              <a:gd name="connsiteY163" fmla="*/ 1083748 h 6856457"/>
              <a:gd name="connsiteX164" fmla="*/ 1089784 w 6931840"/>
              <a:gd name="connsiteY164" fmla="*/ 996040 h 6856457"/>
              <a:gd name="connsiteX165" fmla="*/ 1378320 w 6931840"/>
              <a:gd name="connsiteY165" fmla="*/ 728785 h 6856457"/>
              <a:gd name="connsiteX166" fmla="*/ 1472661 w 6931840"/>
              <a:gd name="connsiteY166" fmla="*/ 823126 h 6856457"/>
              <a:gd name="connsiteX167" fmla="*/ 1378320 w 6931840"/>
              <a:gd name="connsiteY167" fmla="*/ 917466 h 6856457"/>
              <a:gd name="connsiteX168" fmla="*/ 1283979 w 6931840"/>
              <a:gd name="connsiteY168" fmla="*/ 823126 h 6856457"/>
              <a:gd name="connsiteX169" fmla="*/ 1378320 w 6931840"/>
              <a:gd name="connsiteY169" fmla="*/ 728785 h 6856457"/>
              <a:gd name="connsiteX170" fmla="*/ 1714155 w 6931840"/>
              <a:gd name="connsiteY170" fmla="*/ 499266 h 6856457"/>
              <a:gd name="connsiteX171" fmla="*/ 1796693 w 6931840"/>
              <a:gd name="connsiteY171" fmla="*/ 598862 h 6856457"/>
              <a:gd name="connsiteX172" fmla="*/ 1697096 w 6931840"/>
              <a:gd name="connsiteY172" fmla="*/ 681399 h 6856457"/>
              <a:gd name="connsiteX173" fmla="*/ 1614559 w 6931840"/>
              <a:gd name="connsiteY173" fmla="*/ 581803 h 6856457"/>
              <a:gd name="connsiteX174" fmla="*/ 1714155 w 6931840"/>
              <a:gd name="connsiteY174" fmla="*/ 499266 h 6856457"/>
              <a:gd name="connsiteX175" fmla="*/ 2066359 w 6931840"/>
              <a:gd name="connsiteY175" fmla="*/ 309465 h 6856457"/>
              <a:gd name="connsiteX176" fmla="*/ 2146312 w 6931840"/>
              <a:gd name="connsiteY176" fmla="*/ 405959 h 6856457"/>
              <a:gd name="connsiteX177" fmla="*/ 2049817 w 6931840"/>
              <a:gd name="connsiteY177" fmla="*/ 485912 h 6856457"/>
              <a:gd name="connsiteX178" fmla="*/ 1969865 w 6931840"/>
              <a:gd name="connsiteY178" fmla="*/ 389418 h 6856457"/>
              <a:gd name="connsiteX179" fmla="*/ 2066359 w 6931840"/>
              <a:gd name="connsiteY179" fmla="*/ 309465 h 6856457"/>
              <a:gd name="connsiteX180" fmla="*/ 2438811 w 6931840"/>
              <a:gd name="connsiteY180" fmla="*/ 162828 h 6856457"/>
              <a:gd name="connsiteX181" fmla="*/ 2516178 w 6931840"/>
              <a:gd name="connsiteY181" fmla="*/ 256221 h 6856457"/>
              <a:gd name="connsiteX182" fmla="*/ 2422786 w 6931840"/>
              <a:gd name="connsiteY182" fmla="*/ 333589 h 6856457"/>
              <a:gd name="connsiteX183" fmla="*/ 2345418 w 6931840"/>
              <a:gd name="connsiteY183" fmla="*/ 240196 h 6856457"/>
              <a:gd name="connsiteX184" fmla="*/ 2438811 w 6931840"/>
              <a:gd name="connsiteY184" fmla="*/ 162828 h 6856457"/>
              <a:gd name="connsiteX185" fmla="*/ 2826512 w 6931840"/>
              <a:gd name="connsiteY185" fmla="*/ 61423 h 6856457"/>
              <a:gd name="connsiteX186" fmla="*/ 2901295 w 6931840"/>
              <a:gd name="connsiteY186" fmla="*/ 151714 h 6856457"/>
              <a:gd name="connsiteX187" fmla="*/ 2811004 w 6931840"/>
              <a:gd name="connsiteY187" fmla="*/ 226583 h 6856457"/>
              <a:gd name="connsiteX188" fmla="*/ 2736221 w 6931840"/>
              <a:gd name="connsiteY188" fmla="*/ 136292 h 6856457"/>
              <a:gd name="connsiteX189" fmla="*/ 2826512 w 6931840"/>
              <a:gd name="connsiteY189" fmla="*/ 61423 h 6856457"/>
              <a:gd name="connsiteX190" fmla="*/ 4024767 w 6931840"/>
              <a:gd name="connsiteY190" fmla="*/ 40659 h 6856457"/>
              <a:gd name="connsiteX191" fmla="*/ 4091882 w 6931840"/>
              <a:gd name="connsiteY191" fmla="*/ 121646 h 6856457"/>
              <a:gd name="connsiteX192" fmla="*/ 4010896 w 6931840"/>
              <a:gd name="connsiteY192" fmla="*/ 188761 h 6856457"/>
              <a:gd name="connsiteX193" fmla="*/ 3943781 w 6931840"/>
              <a:gd name="connsiteY193" fmla="*/ 107775 h 6856457"/>
              <a:gd name="connsiteX194" fmla="*/ 4024767 w 6931840"/>
              <a:gd name="connsiteY194" fmla="*/ 40659 h 6856457"/>
              <a:gd name="connsiteX195" fmla="*/ 3223776 w 6931840"/>
              <a:gd name="connsiteY195" fmla="*/ 7059 h 6856457"/>
              <a:gd name="connsiteX196" fmla="*/ 3296061 w 6931840"/>
              <a:gd name="connsiteY196" fmla="*/ 94248 h 6856457"/>
              <a:gd name="connsiteX197" fmla="*/ 3208872 w 6931840"/>
              <a:gd name="connsiteY197" fmla="*/ 166533 h 6856457"/>
              <a:gd name="connsiteX198" fmla="*/ 3136587 w 6931840"/>
              <a:gd name="connsiteY198" fmla="*/ 79343 h 6856457"/>
              <a:gd name="connsiteX199" fmla="*/ 3223776 w 6931840"/>
              <a:gd name="connsiteY199" fmla="*/ 7059 h 6856457"/>
              <a:gd name="connsiteX200" fmla="*/ 3625090 w 6931840"/>
              <a:gd name="connsiteY200" fmla="*/ 339 h 6856457"/>
              <a:gd name="connsiteX201" fmla="*/ 3694790 w 6931840"/>
              <a:gd name="connsiteY201" fmla="*/ 84427 h 6856457"/>
              <a:gd name="connsiteX202" fmla="*/ 3610702 w 6931840"/>
              <a:gd name="connsiteY202" fmla="*/ 154127 h 6856457"/>
              <a:gd name="connsiteX203" fmla="*/ 3541002 w 6931840"/>
              <a:gd name="connsiteY203" fmla="*/ 70039 h 6856457"/>
              <a:gd name="connsiteX204" fmla="*/ 3625090 w 6931840"/>
              <a:gd name="connsiteY204" fmla="*/ 339 h 685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6931840" h="6856457">
                <a:moveTo>
                  <a:pt x="3587440" y="6850754"/>
                </a:moveTo>
                <a:cubicBezTo>
                  <a:pt x="3588991" y="6850927"/>
                  <a:pt x="3590197" y="6852306"/>
                  <a:pt x="3590025" y="6853856"/>
                </a:cubicBezTo>
                <a:cubicBezTo>
                  <a:pt x="3589853" y="6855407"/>
                  <a:pt x="3588474" y="6856613"/>
                  <a:pt x="3586923" y="6856441"/>
                </a:cubicBezTo>
                <a:cubicBezTo>
                  <a:pt x="3585372" y="6856268"/>
                  <a:pt x="3584252" y="6854890"/>
                  <a:pt x="3584339" y="6853339"/>
                </a:cubicBezTo>
                <a:cubicBezTo>
                  <a:pt x="3584511" y="6851789"/>
                  <a:pt x="3585889" y="6850582"/>
                  <a:pt x="3587440" y="6850754"/>
                </a:cubicBezTo>
                <a:close/>
                <a:moveTo>
                  <a:pt x="3987978" y="6814483"/>
                </a:moveTo>
                <a:cubicBezTo>
                  <a:pt x="3991166" y="6814741"/>
                  <a:pt x="3993406" y="6817584"/>
                  <a:pt x="3993148" y="6820686"/>
                </a:cubicBezTo>
                <a:cubicBezTo>
                  <a:pt x="3992889" y="6823873"/>
                  <a:pt x="3990046" y="6826113"/>
                  <a:pt x="3986945" y="6825855"/>
                </a:cubicBezTo>
                <a:cubicBezTo>
                  <a:pt x="3983757" y="6825597"/>
                  <a:pt x="3981517" y="6822840"/>
                  <a:pt x="3981775" y="6819652"/>
                </a:cubicBezTo>
                <a:cubicBezTo>
                  <a:pt x="3982034" y="6816550"/>
                  <a:pt x="3984877" y="6814224"/>
                  <a:pt x="3987978" y="6814483"/>
                </a:cubicBezTo>
                <a:close/>
                <a:moveTo>
                  <a:pt x="4381710" y="6730825"/>
                </a:moveTo>
                <a:cubicBezTo>
                  <a:pt x="4386449" y="6731256"/>
                  <a:pt x="4389895" y="6735478"/>
                  <a:pt x="4389464" y="6740130"/>
                </a:cubicBezTo>
                <a:cubicBezTo>
                  <a:pt x="4389033" y="6744869"/>
                  <a:pt x="4384812" y="6748315"/>
                  <a:pt x="4380159" y="6747884"/>
                </a:cubicBezTo>
                <a:cubicBezTo>
                  <a:pt x="4375421" y="6747453"/>
                  <a:pt x="4371888" y="6743318"/>
                  <a:pt x="4372405" y="6738580"/>
                </a:cubicBezTo>
                <a:cubicBezTo>
                  <a:pt x="4372836" y="6733841"/>
                  <a:pt x="4377058" y="6730395"/>
                  <a:pt x="4381710" y="6730825"/>
                </a:cubicBezTo>
                <a:close/>
                <a:moveTo>
                  <a:pt x="4763035" y="6600903"/>
                </a:moveTo>
                <a:cubicBezTo>
                  <a:pt x="4769325" y="6601506"/>
                  <a:pt x="4773977" y="6607106"/>
                  <a:pt x="4773374" y="6613395"/>
                </a:cubicBezTo>
                <a:cubicBezTo>
                  <a:pt x="4772770" y="6619685"/>
                  <a:pt x="4767171" y="6624337"/>
                  <a:pt x="4760881" y="6623734"/>
                </a:cubicBezTo>
                <a:cubicBezTo>
                  <a:pt x="4754592" y="6623131"/>
                  <a:pt x="4749939" y="6617531"/>
                  <a:pt x="4750543" y="6611241"/>
                </a:cubicBezTo>
                <a:cubicBezTo>
                  <a:pt x="4751146" y="6604952"/>
                  <a:pt x="4756746" y="6600300"/>
                  <a:pt x="4763035" y="6600903"/>
                </a:cubicBezTo>
                <a:close/>
                <a:moveTo>
                  <a:pt x="5126526" y="6426610"/>
                </a:moveTo>
                <a:cubicBezTo>
                  <a:pt x="5134366" y="6427385"/>
                  <a:pt x="5140139" y="6434278"/>
                  <a:pt x="5139450" y="6442204"/>
                </a:cubicBezTo>
                <a:cubicBezTo>
                  <a:pt x="5138674" y="6450044"/>
                  <a:pt x="5131782" y="6455817"/>
                  <a:pt x="5123855" y="6455127"/>
                </a:cubicBezTo>
                <a:cubicBezTo>
                  <a:pt x="5115929" y="6454352"/>
                  <a:pt x="5110157" y="6447374"/>
                  <a:pt x="5110932" y="6439533"/>
                </a:cubicBezTo>
                <a:cubicBezTo>
                  <a:pt x="5111707" y="6431693"/>
                  <a:pt x="5118600" y="6425920"/>
                  <a:pt x="5126526" y="6426610"/>
                </a:cubicBezTo>
                <a:close/>
                <a:moveTo>
                  <a:pt x="5467187" y="6210703"/>
                </a:moveTo>
                <a:cubicBezTo>
                  <a:pt x="5476577" y="6211564"/>
                  <a:pt x="5483556" y="6219921"/>
                  <a:pt x="5482695" y="6229398"/>
                </a:cubicBezTo>
                <a:cubicBezTo>
                  <a:pt x="5481833" y="6238876"/>
                  <a:pt x="5473476" y="6245768"/>
                  <a:pt x="5463999" y="6244907"/>
                </a:cubicBezTo>
                <a:cubicBezTo>
                  <a:pt x="5454608" y="6243959"/>
                  <a:pt x="5447629" y="6235602"/>
                  <a:pt x="5448491" y="6226211"/>
                </a:cubicBezTo>
                <a:cubicBezTo>
                  <a:pt x="5449352" y="6216734"/>
                  <a:pt x="5457709" y="6209841"/>
                  <a:pt x="5467187" y="6210703"/>
                </a:cubicBezTo>
                <a:close/>
                <a:moveTo>
                  <a:pt x="5780449" y="5956113"/>
                </a:moveTo>
                <a:cubicBezTo>
                  <a:pt x="5791477" y="5957147"/>
                  <a:pt x="5799576" y="5966882"/>
                  <a:pt x="5798542" y="5977910"/>
                </a:cubicBezTo>
                <a:cubicBezTo>
                  <a:pt x="5797508" y="5988938"/>
                  <a:pt x="5787773" y="5997037"/>
                  <a:pt x="5776744" y="5996003"/>
                </a:cubicBezTo>
                <a:cubicBezTo>
                  <a:pt x="5765716" y="5994969"/>
                  <a:pt x="5757618" y="5985234"/>
                  <a:pt x="5758652" y="5974205"/>
                </a:cubicBezTo>
                <a:cubicBezTo>
                  <a:pt x="5759686" y="5963178"/>
                  <a:pt x="5769421" y="5955079"/>
                  <a:pt x="5780449" y="5956113"/>
                </a:cubicBezTo>
                <a:close/>
                <a:moveTo>
                  <a:pt x="6062006" y="5666543"/>
                </a:moveTo>
                <a:cubicBezTo>
                  <a:pt x="6074585" y="5667749"/>
                  <a:pt x="6083804" y="5678863"/>
                  <a:pt x="6082684" y="5691442"/>
                </a:cubicBezTo>
                <a:cubicBezTo>
                  <a:pt x="6081477" y="5704021"/>
                  <a:pt x="6070364" y="5713239"/>
                  <a:pt x="6057785" y="5712119"/>
                </a:cubicBezTo>
                <a:cubicBezTo>
                  <a:pt x="6045120" y="5710913"/>
                  <a:pt x="6035901" y="5699799"/>
                  <a:pt x="6037107" y="5687220"/>
                </a:cubicBezTo>
                <a:cubicBezTo>
                  <a:pt x="6038313" y="5674642"/>
                  <a:pt x="6049428" y="5665423"/>
                  <a:pt x="6062006" y="5666543"/>
                </a:cubicBezTo>
                <a:close/>
                <a:moveTo>
                  <a:pt x="810898" y="5378438"/>
                </a:moveTo>
                <a:cubicBezTo>
                  <a:pt x="883182" y="5385244"/>
                  <a:pt x="936341" y="5449344"/>
                  <a:pt x="929620" y="5521629"/>
                </a:cubicBezTo>
                <a:cubicBezTo>
                  <a:pt x="922815" y="5593914"/>
                  <a:pt x="858715" y="5647072"/>
                  <a:pt x="786431" y="5640351"/>
                </a:cubicBezTo>
                <a:cubicBezTo>
                  <a:pt x="714059" y="5633631"/>
                  <a:pt x="660987" y="5569445"/>
                  <a:pt x="667708" y="5497161"/>
                </a:cubicBezTo>
                <a:cubicBezTo>
                  <a:pt x="674513" y="5424876"/>
                  <a:pt x="738613" y="5371718"/>
                  <a:pt x="810898" y="5378438"/>
                </a:cubicBezTo>
                <a:close/>
                <a:moveTo>
                  <a:pt x="6307722" y="5345785"/>
                </a:moveTo>
                <a:cubicBezTo>
                  <a:pt x="6321852" y="5347078"/>
                  <a:pt x="6332276" y="5359657"/>
                  <a:pt x="6330984" y="5373786"/>
                </a:cubicBezTo>
                <a:cubicBezTo>
                  <a:pt x="6329692" y="5387916"/>
                  <a:pt x="6317113" y="5398341"/>
                  <a:pt x="6302984" y="5397048"/>
                </a:cubicBezTo>
                <a:cubicBezTo>
                  <a:pt x="6288768" y="5395756"/>
                  <a:pt x="6278343" y="5383177"/>
                  <a:pt x="6279721" y="5369047"/>
                </a:cubicBezTo>
                <a:cubicBezTo>
                  <a:pt x="6281014" y="5354918"/>
                  <a:pt x="6293592" y="5344493"/>
                  <a:pt x="6307722" y="5345785"/>
                </a:cubicBezTo>
                <a:close/>
                <a:moveTo>
                  <a:pt x="587582" y="5047256"/>
                </a:moveTo>
                <a:cubicBezTo>
                  <a:pt x="658316" y="5053890"/>
                  <a:pt x="710355" y="5116611"/>
                  <a:pt x="703721" y="5187345"/>
                </a:cubicBezTo>
                <a:cubicBezTo>
                  <a:pt x="697086" y="5258079"/>
                  <a:pt x="634365" y="5310117"/>
                  <a:pt x="563631" y="5303483"/>
                </a:cubicBezTo>
                <a:cubicBezTo>
                  <a:pt x="492897" y="5296935"/>
                  <a:pt x="440859" y="5234128"/>
                  <a:pt x="447494" y="5163394"/>
                </a:cubicBezTo>
                <a:cubicBezTo>
                  <a:pt x="454127" y="5092660"/>
                  <a:pt x="516848" y="5040622"/>
                  <a:pt x="587582" y="5047256"/>
                </a:cubicBezTo>
                <a:close/>
                <a:moveTo>
                  <a:pt x="6513979" y="4998233"/>
                </a:moveTo>
                <a:cubicBezTo>
                  <a:pt x="6529660" y="4999697"/>
                  <a:pt x="6541291" y="5013654"/>
                  <a:pt x="6539740" y="5029335"/>
                </a:cubicBezTo>
                <a:cubicBezTo>
                  <a:pt x="6538275" y="5045015"/>
                  <a:pt x="6524318" y="5056646"/>
                  <a:pt x="6508638" y="5055095"/>
                </a:cubicBezTo>
                <a:cubicBezTo>
                  <a:pt x="6492957" y="5053631"/>
                  <a:pt x="6481412" y="5039760"/>
                  <a:pt x="6482877" y="5023993"/>
                </a:cubicBezTo>
                <a:cubicBezTo>
                  <a:pt x="6484342" y="5008226"/>
                  <a:pt x="6498299" y="4996682"/>
                  <a:pt x="6513979" y="4998233"/>
                </a:cubicBezTo>
                <a:close/>
                <a:moveTo>
                  <a:pt x="393473" y="4691604"/>
                </a:moveTo>
                <a:cubicBezTo>
                  <a:pt x="462943" y="4691604"/>
                  <a:pt x="519260" y="4747921"/>
                  <a:pt x="519260" y="4817392"/>
                </a:cubicBezTo>
                <a:cubicBezTo>
                  <a:pt x="519260" y="4886862"/>
                  <a:pt x="462943" y="4943179"/>
                  <a:pt x="393473" y="4943179"/>
                </a:cubicBezTo>
                <a:cubicBezTo>
                  <a:pt x="324002" y="4943179"/>
                  <a:pt x="267685" y="4886862"/>
                  <a:pt x="267685" y="4817392"/>
                </a:cubicBezTo>
                <a:cubicBezTo>
                  <a:pt x="267685" y="4747921"/>
                  <a:pt x="324002" y="4691604"/>
                  <a:pt x="393473" y="4691604"/>
                </a:cubicBezTo>
                <a:close/>
                <a:moveTo>
                  <a:pt x="6677848" y="4628538"/>
                </a:moveTo>
                <a:cubicBezTo>
                  <a:pt x="6695165" y="4630175"/>
                  <a:pt x="6707830" y="4645511"/>
                  <a:pt x="6706193" y="4662829"/>
                </a:cubicBezTo>
                <a:cubicBezTo>
                  <a:pt x="6704556" y="4680146"/>
                  <a:pt x="6689220" y="4692811"/>
                  <a:pt x="6671903" y="4691174"/>
                </a:cubicBezTo>
                <a:cubicBezTo>
                  <a:pt x="6654672" y="4689537"/>
                  <a:pt x="6642007" y="4674201"/>
                  <a:pt x="6643557" y="4656884"/>
                </a:cubicBezTo>
                <a:cubicBezTo>
                  <a:pt x="6645194" y="4639567"/>
                  <a:pt x="6660530" y="4626901"/>
                  <a:pt x="6677848" y="4628538"/>
                </a:cubicBezTo>
                <a:close/>
                <a:moveTo>
                  <a:pt x="255106" y="4317430"/>
                </a:moveTo>
                <a:cubicBezTo>
                  <a:pt x="323007" y="4317430"/>
                  <a:pt x="378051" y="4372474"/>
                  <a:pt x="378051" y="4440374"/>
                </a:cubicBezTo>
                <a:cubicBezTo>
                  <a:pt x="378051" y="4508275"/>
                  <a:pt x="323007" y="4563319"/>
                  <a:pt x="255106" y="4563319"/>
                </a:cubicBezTo>
                <a:cubicBezTo>
                  <a:pt x="187206" y="4563319"/>
                  <a:pt x="132162" y="4508275"/>
                  <a:pt x="132162" y="4440374"/>
                </a:cubicBezTo>
                <a:cubicBezTo>
                  <a:pt x="132162" y="4372474"/>
                  <a:pt x="187206" y="4317430"/>
                  <a:pt x="255106" y="4317430"/>
                </a:cubicBezTo>
                <a:close/>
                <a:moveTo>
                  <a:pt x="6796829" y="4241958"/>
                </a:moveTo>
                <a:cubicBezTo>
                  <a:pt x="6815697" y="4243767"/>
                  <a:pt x="6829568" y="4260481"/>
                  <a:pt x="6827758" y="4279350"/>
                </a:cubicBezTo>
                <a:cubicBezTo>
                  <a:pt x="6825949" y="4298218"/>
                  <a:pt x="6809235" y="4312089"/>
                  <a:pt x="6790367" y="4310279"/>
                </a:cubicBezTo>
                <a:cubicBezTo>
                  <a:pt x="6771499" y="4308470"/>
                  <a:pt x="6757627" y="4291756"/>
                  <a:pt x="6759437" y="4272888"/>
                </a:cubicBezTo>
                <a:cubicBezTo>
                  <a:pt x="6761246" y="4254020"/>
                  <a:pt x="6777960" y="4240148"/>
                  <a:pt x="6796829" y="4241958"/>
                </a:cubicBezTo>
                <a:close/>
                <a:moveTo>
                  <a:pt x="173776" y="3929987"/>
                </a:moveTo>
                <a:cubicBezTo>
                  <a:pt x="239772" y="3936191"/>
                  <a:pt x="288363" y="3994691"/>
                  <a:pt x="282160" y="4060772"/>
                </a:cubicBezTo>
                <a:cubicBezTo>
                  <a:pt x="275957" y="4126767"/>
                  <a:pt x="217457" y="4175359"/>
                  <a:pt x="151375" y="4169156"/>
                </a:cubicBezTo>
                <a:cubicBezTo>
                  <a:pt x="85294" y="4162953"/>
                  <a:pt x="36788" y="4104367"/>
                  <a:pt x="42991" y="4038372"/>
                </a:cubicBezTo>
                <a:cubicBezTo>
                  <a:pt x="49195" y="3972290"/>
                  <a:pt x="107694" y="3923784"/>
                  <a:pt x="173776" y="3929987"/>
                </a:cubicBezTo>
                <a:close/>
                <a:moveTo>
                  <a:pt x="6869458" y="3844004"/>
                </a:moveTo>
                <a:cubicBezTo>
                  <a:pt x="6889877" y="3845899"/>
                  <a:pt x="6904954" y="3864078"/>
                  <a:pt x="6902972" y="3884497"/>
                </a:cubicBezTo>
                <a:cubicBezTo>
                  <a:pt x="6901077" y="3904916"/>
                  <a:pt x="6882898" y="3919993"/>
                  <a:pt x="6862479" y="3918012"/>
                </a:cubicBezTo>
                <a:cubicBezTo>
                  <a:pt x="6842061" y="3916116"/>
                  <a:pt x="6827069" y="3898024"/>
                  <a:pt x="6828965" y="3877518"/>
                </a:cubicBezTo>
                <a:cubicBezTo>
                  <a:pt x="6830860" y="3857100"/>
                  <a:pt x="6849039" y="3842022"/>
                  <a:pt x="6869458" y="3844004"/>
                </a:cubicBezTo>
                <a:close/>
                <a:moveTo>
                  <a:pt x="128199" y="3533757"/>
                </a:moveTo>
                <a:cubicBezTo>
                  <a:pt x="192644" y="3539788"/>
                  <a:pt x="240029" y="3596910"/>
                  <a:pt x="233999" y="3661440"/>
                </a:cubicBezTo>
                <a:cubicBezTo>
                  <a:pt x="227969" y="3725885"/>
                  <a:pt x="170846" y="3773270"/>
                  <a:pt x="106316" y="3767240"/>
                </a:cubicBezTo>
                <a:cubicBezTo>
                  <a:pt x="41871" y="3761122"/>
                  <a:pt x="-5513" y="3704001"/>
                  <a:pt x="517" y="3639557"/>
                </a:cubicBezTo>
                <a:cubicBezTo>
                  <a:pt x="6547" y="3575112"/>
                  <a:pt x="63669" y="3527726"/>
                  <a:pt x="128199" y="3533757"/>
                </a:cubicBezTo>
                <a:close/>
                <a:moveTo>
                  <a:pt x="6895563" y="3440364"/>
                </a:moveTo>
                <a:cubicBezTo>
                  <a:pt x="6917619" y="3442431"/>
                  <a:pt x="6933730" y="3461903"/>
                  <a:pt x="6931662" y="3483959"/>
                </a:cubicBezTo>
                <a:cubicBezTo>
                  <a:pt x="6929594" y="3505928"/>
                  <a:pt x="6910123" y="3522125"/>
                  <a:pt x="6888067" y="3520058"/>
                </a:cubicBezTo>
                <a:cubicBezTo>
                  <a:pt x="6866098" y="3517990"/>
                  <a:pt x="6849900" y="3498433"/>
                  <a:pt x="6851968" y="3476463"/>
                </a:cubicBezTo>
                <a:cubicBezTo>
                  <a:pt x="6854036" y="3454407"/>
                  <a:pt x="6873507" y="3438296"/>
                  <a:pt x="6895563" y="3440364"/>
                </a:cubicBezTo>
                <a:close/>
                <a:moveTo>
                  <a:pt x="130180" y="3134942"/>
                </a:moveTo>
                <a:cubicBezTo>
                  <a:pt x="193074" y="3140801"/>
                  <a:pt x="239254" y="3196630"/>
                  <a:pt x="233395" y="3259523"/>
                </a:cubicBezTo>
                <a:cubicBezTo>
                  <a:pt x="227536" y="3322417"/>
                  <a:pt x="171708" y="3368597"/>
                  <a:pt x="108814" y="3362738"/>
                </a:cubicBezTo>
                <a:cubicBezTo>
                  <a:pt x="45921" y="3356793"/>
                  <a:pt x="-259" y="3301051"/>
                  <a:pt x="5600" y="3238157"/>
                </a:cubicBezTo>
                <a:cubicBezTo>
                  <a:pt x="11458" y="3175263"/>
                  <a:pt x="67287" y="3129084"/>
                  <a:pt x="130180" y="3134942"/>
                </a:cubicBezTo>
                <a:close/>
                <a:moveTo>
                  <a:pt x="6870320" y="3036207"/>
                </a:moveTo>
                <a:cubicBezTo>
                  <a:pt x="6894016" y="3036207"/>
                  <a:pt x="6913225" y="3055416"/>
                  <a:pt x="6913225" y="3079114"/>
                </a:cubicBezTo>
                <a:cubicBezTo>
                  <a:pt x="6913225" y="3102809"/>
                  <a:pt x="6894016" y="3122019"/>
                  <a:pt x="6870320" y="3122019"/>
                </a:cubicBezTo>
                <a:cubicBezTo>
                  <a:pt x="6846624" y="3122019"/>
                  <a:pt x="6827414" y="3102809"/>
                  <a:pt x="6827414" y="3079114"/>
                </a:cubicBezTo>
                <a:cubicBezTo>
                  <a:pt x="6827414" y="3055417"/>
                  <a:pt x="6846624" y="3036207"/>
                  <a:pt x="6870320" y="3036207"/>
                </a:cubicBezTo>
                <a:close/>
                <a:moveTo>
                  <a:pt x="178946" y="2739142"/>
                </a:moveTo>
                <a:cubicBezTo>
                  <a:pt x="240289" y="2744916"/>
                  <a:pt x="285347" y="2799280"/>
                  <a:pt x="279575" y="2860536"/>
                </a:cubicBezTo>
                <a:cubicBezTo>
                  <a:pt x="273802" y="2921879"/>
                  <a:pt x="219438" y="2966939"/>
                  <a:pt x="158181" y="2961166"/>
                </a:cubicBezTo>
                <a:cubicBezTo>
                  <a:pt x="96924" y="2955393"/>
                  <a:pt x="51865" y="2901029"/>
                  <a:pt x="57551" y="2839772"/>
                </a:cubicBezTo>
                <a:cubicBezTo>
                  <a:pt x="63324" y="2778429"/>
                  <a:pt x="117688" y="2733370"/>
                  <a:pt x="178946" y="2739142"/>
                </a:cubicBezTo>
                <a:close/>
                <a:moveTo>
                  <a:pt x="6805530" y="2637909"/>
                </a:moveTo>
                <a:cubicBezTo>
                  <a:pt x="6830688" y="2640323"/>
                  <a:pt x="6849211" y="2662550"/>
                  <a:pt x="6846799" y="2687708"/>
                </a:cubicBezTo>
                <a:cubicBezTo>
                  <a:pt x="6844472" y="2712865"/>
                  <a:pt x="6822158" y="2731388"/>
                  <a:pt x="6797000" y="2728977"/>
                </a:cubicBezTo>
                <a:cubicBezTo>
                  <a:pt x="6771843" y="2726650"/>
                  <a:pt x="6753406" y="2704337"/>
                  <a:pt x="6755732" y="2679178"/>
                </a:cubicBezTo>
                <a:cubicBezTo>
                  <a:pt x="6758058" y="2654020"/>
                  <a:pt x="6780372" y="2635498"/>
                  <a:pt x="6805530" y="2637909"/>
                </a:cubicBezTo>
                <a:close/>
                <a:moveTo>
                  <a:pt x="274320" y="2351872"/>
                </a:moveTo>
                <a:cubicBezTo>
                  <a:pt x="334026" y="2357472"/>
                  <a:pt x="377965" y="2410459"/>
                  <a:pt x="372366" y="2470164"/>
                </a:cubicBezTo>
                <a:cubicBezTo>
                  <a:pt x="366766" y="2529870"/>
                  <a:pt x="313779" y="2573810"/>
                  <a:pt x="254073" y="2568209"/>
                </a:cubicBezTo>
                <a:cubicBezTo>
                  <a:pt x="194367" y="2562609"/>
                  <a:pt x="150514" y="2509624"/>
                  <a:pt x="156029" y="2449917"/>
                </a:cubicBezTo>
                <a:cubicBezTo>
                  <a:pt x="161628" y="2390211"/>
                  <a:pt x="214614" y="2346272"/>
                  <a:pt x="274320" y="2351872"/>
                </a:cubicBezTo>
                <a:close/>
                <a:moveTo>
                  <a:pt x="6690082" y="2250381"/>
                </a:moveTo>
                <a:cubicBezTo>
                  <a:pt x="6716790" y="2252879"/>
                  <a:pt x="6736434" y="2276572"/>
                  <a:pt x="6733935" y="2303280"/>
                </a:cubicBezTo>
                <a:cubicBezTo>
                  <a:pt x="6731437" y="2329988"/>
                  <a:pt x="6707744" y="2349632"/>
                  <a:pt x="6681036" y="2347133"/>
                </a:cubicBezTo>
                <a:cubicBezTo>
                  <a:pt x="6654327" y="2344721"/>
                  <a:pt x="6634684" y="2321028"/>
                  <a:pt x="6637182" y="2294234"/>
                </a:cubicBezTo>
                <a:cubicBezTo>
                  <a:pt x="6639681" y="2267525"/>
                  <a:pt x="6663373" y="2247882"/>
                  <a:pt x="6690082" y="2250381"/>
                </a:cubicBezTo>
                <a:close/>
                <a:moveTo>
                  <a:pt x="415443" y="1978734"/>
                </a:moveTo>
                <a:cubicBezTo>
                  <a:pt x="473598" y="1984162"/>
                  <a:pt x="516332" y="2035768"/>
                  <a:pt x="510904" y="2093924"/>
                </a:cubicBezTo>
                <a:cubicBezTo>
                  <a:pt x="505476" y="2152076"/>
                  <a:pt x="453869" y="2194811"/>
                  <a:pt x="395713" y="2189382"/>
                </a:cubicBezTo>
                <a:cubicBezTo>
                  <a:pt x="337558" y="2183954"/>
                  <a:pt x="294826" y="2132347"/>
                  <a:pt x="300253" y="2074194"/>
                </a:cubicBezTo>
                <a:cubicBezTo>
                  <a:pt x="305681" y="2016039"/>
                  <a:pt x="357288" y="1973306"/>
                  <a:pt x="415443" y="1978734"/>
                </a:cubicBezTo>
                <a:close/>
                <a:moveTo>
                  <a:pt x="6529831" y="1879395"/>
                </a:moveTo>
                <a:cubicBezTo>
                  <a:pt x="6558091" y="1882066"/>
                  <a:pt x="6578940" y="1907136"/>
                  <a:pt x="6576269" y="1935483"/>
                </a:cubicBezTo>
                <a:cubicBezTo>
                  <a:pt x="6573599" y="1963742"/>
                  <a:pt x="6548528" y="1984592"/>
                  <a:pt x="6520182" y="1981921"/>
                </a:cubicBezTo>
                <a:cubicBezTo>
                  <a:pt x="6491923" y="1979250"/>
                  <a:pt x="6471159" y="1954179"/>
                  <a:pt x="6473744" y="1925833"/>
                </a:cubicBezTo>
                <a:cubicBezTo>
                  <a:pt x="6476415" y="1897488"/>
                  <a:pt x="6501486" y="1876725"/>
                  <a:pt x="6529831" y="1879395"/>
                </a:cubicBezTo>
                <a:close/>
                <a:moveTo>
                  <a:pt x="600333" y="1625151"/>
                </a:moveTo>
                <a:cubicBezTo>
                  <a:pt x="656937" y="1630492"/>
                  <a:pt x="698550" y="1680634"/>
                  <a:pt x="693208" y="1737239"/>
                </a:cubicBezTo>
                <a:cubicBezTo>
                  <a:pt x="687867" y="1793844"/>
                  <a:pt x="637724" y="1835456"/>
                  <a:pt x="581120" y="1830115"/>
                </a:cubicBezTo>
                <a:cubicBezTo>
                  <a:pt x="524515" y="1824859"/>
                  <a:pt x="482903" y="1774630"/>
                  <a:pt x="488244" y="1718026"/>
                </a:cubicBezTo>
                <a:cubicBezTo>
                  <a:pt x="493585" y="1661422"/>
                  <a:pt x="543728" y="1619809"/>
                  <a:pt x="600333" y="1625151"/>
                </a:cubicBezTo>
                <a:close/>
                <a:moveTo>
                  <a:pt x="6327194" y="1529947"/>
                </a:moveTo>
                <a:cubicBezTo>
                  <a:pt x="6357089" y="1532704"/>
                  <a:pt x="6379059" y="1559240"/>
                  <a:pt x="6376216" y="1589136"/>
                </a:cubicBezTo>
                <a:cubicBezTo>
                  <a:pt x="6373459" y="1619032"/>
                  <a:pt x="6346923" y="1640916"/>
                  <a:pt x="6317027" y="1638159"/>
                </a:cubicBezTo>
                <a:cubicBezTo>
                  <a:pt x="6287131" y="1635316"/>
                  <a:pt x="6265161" y="1608865"/>
                  <a:pt x="6268005" y="1578970"/>
                </a:cubicBezTo>
                <a:cubicBezTo>
                  <a:pt x="6270762" y="1549074"/>
                  <a:pt x="6297297" y="1527189"/>
                  <a:pt x="6327194" y="1529947"/>
                </a:cubicBezTo>
                <a:close/>
                <a:moveTo>
                  <a:pt x="826234" y="1296123"/>
                </a:moveTo>
                <a:cubicBezTo>
                  <a:pt x="881287" y="1301292"/>
                  <a:pt x="921695" y="1350055"/>
                  <a:pt x="916526" y="1405109"/>
                </a:cubicBezTo>
                <a:cubicBezTo>
                  <a:pt x="911357" y="1460163"/>
                  <a:pt x="862591" y="1500569"/>
                  <a:pt x="807538" y="1495400"/>
                </a:cubicBezTo>
                <a:cubicBezTo>
                  <a:pt x="752484" y="1490231"/>
                  <a:pt x="712078" y="1441381"/>
                  <a:pt x="717247" y="1386413"/>
                </a:cubicBezTo>
                <a:cubicBezTo>
                  <a:pt x="722416" y="1331360"/>
                  <a:pt x="771181" y="1290953"/>
                  <a:pt x="826234" y="1296123"/>
                </a:cubicBezTo>
                <a:close/>
                <a:moveTo>
                  <a:pt x="6085096" y="1206778"/>
                </a:moveTo>
                <a:cubicBezTo>
                  <a:pt x="6116543" y="1209707"/>
                  <a:pt x="6139633" y="1237621"/>
                  <a:pt x="6136704" y="1269068"/>
                </a:cubicBezTo>
                <a:cubicBezTo>
                  <a:pt x="6133774" y="1300515"/>
                  <a:pt x="6105860" y="1323605"/>
                  <a:pt x="6074413" y="1320675"/>
                </a:cubicBezTo>
                <a:cubicBezTo>
                  <a:pt x="6042966" y="1317746"/>
                  <a:pt x="6019876" y="1289831"/>
                  <a:pt x="6022806" y="1258385"/>
                </a:cubicBezTo>
                <a:cubicBezTo>
                  <a:pt x="6025735" y="1226938"/>
                  <a:pt x="6053650" y="1203848"/>
                  <a:pt x="6085096" y="1206778"/>
                </a:cubicBezTo>
                <a:close/>
                <a:moveTo>
                  <a:pt x="1089784" y="996040"/>
                </a:moveTo>
                <a:cubicBezTo>
                  <a:pt x="1143202" y="1001038"/>
                  <a:pt x="1182488" y="1048423"/>
                  <a:pt x="1177491" y="1101926"/>
                </a:cubicBezTo>
                <a:cubicBezTo>
                  <a:pt x="1172494" y="1155429"/>
                  <a:pt x="1125109" y="1194631"/>
                  <a:pt x="1071605" y="1189634"/>
                </a:cubicBezTo>
                <a:cubicBezTo>
                  <a:pt x="1018190" y="1184635"/>
                  <a:pt x="978901" y="1137250"/>
                  <a:pt x="983899" y="1083748"/>
                </a:cubicBezTo>
                <a:cubicBezTo>
                  <a:pt x="988896" y="1030330"/>
                  <a:pt x="1036282" y="991043"/>
                  <a:pt x="1089784" y="996040"/>
                </a:cubicBezTo>
                <a:close/>
                <a:moveTo>
                  <a:pt x="1378320" y="728785"/>
                </a:moveTo>
                <a:cubicBezTo>
                  <a:pt x="1430423" y="728785"/>
                  <a:pt x="1472661" y="771023"/>
                  <a:pt x="1472661" y="823126"/>
                </a:cubicBezTo>
                <a:cubicBezTo>
                  <a:pt x="1472661" y="875228"/>
                  <a:pt x="1430423" y="917466"/>
                  <a:pt x="1378320" y="917466"/>
                </a:cubicBezTo>
                <a:cubicBezTo>
                  <a:pt x="1326217" y="917466"/>
                  <a:pt x="1283979" y="875228"/>
                  <a:pt x="1283979" y="823126"/>
                </a:cubicBezTo>
                <a:cubicBezTo>
                  <a:pt x="1283979" y="771023"/>
                  <a:pt x="1326217" y="728785"/>
                  <a:pt x="1378320" y="728785"/>
                </a:cubicBezTo>
                <a:close/>
                <a:moveTo>
                  <a:pt x="1714155" y="499266"/>
                </a:moveTo>
                <a:cubicBezTo>
                  <a:pt x="1764470" y="504005"/>
                  <a:pt x="1801431" y="548547"/>
                  <a:pt x="1796693" y="598862"/>
                </a:cubicBezTo>
                <a:cubicBezTo>
                  <a:pt x="1791954" y="649177"/>
                  <a:pt x="1747412" y="686138"/>
                  <a:pt x="1697096" y="681399"/>
                </a:cubicBezTo>
                <a:cubicBezTo>
                  <a:pt x="1646782" y="676747"/>
                  <a:pt x="1609821" y="632118"/>
                  <a:pt x="1614559" y="581803"/>
                </a:cubicBezTo>
                <a:cubicBezTo>
                  <a:pt x="1619298" y="531488"/>
                  <a:pt x="1663840" y="494528"/>
                  <a:pt x="1714155" y="499266"/>
                </a:cubicBezTo>
                <a:close/>
                <a:moveTo>
                  <a:pt x="2066359" y="309465"/>
                </a:moveTo>
                <a:cubicBezTo>
                  <a:pt x="2115124" y="314031"/>
                  <a:pt x="2150878" y="357281"/>
                  <a:pt x="2146312" y="405959"/>
                </a:cubicBezTo>
                <a:cubicBezTo>
                  <a:pt x="2141746" y="454724"/>
                  <a:pt x="2098496" y="490478"/>
                  <a:pt x="2049817" y="485912"/>
                </a:cubicBezTo>
                <a:cubicBezTo>
                  <a:pt x="2001053" y="481432"/>
                  <a:pt x="1965299" y="438182"/>
                  <a:pt x="1969865" y="389418"/>
                </a:cubicBezTo>
                <a:cubicBezTo>
                  <a:pt x="1974431" y="340653"/>
                  <a:pt x="2017681" y="304899"/>
                  <a:pt x="2066359" y="309465"/>
                </a:cubicBezTo>
                <a:close/>
                <a:moveTo>
                  <a:pt x="2438811" y="162828"/>
                </a:moveTo>
                <a:cubicBezTo>
                  <a:pt x="2486024" y="167222"/>
                  <a:pt x="2520659" y="209094"/>
                  <a:pt x="2516178" y="256221"/>
                </a:cubicBezTo>
                <a:cubicBezTo>
                  <a:pt x="2511785" y="303348"/>
                  <a:pt x="2469913" y="338069"/>
                  <a:pt x="2422786" y="333589"/>
                </a:cubicBezTo>
                <a:cubicBezTo>
                  <a:pt x="2375658" y="329195"/>
                  <a:pt x="2341024" y="287323"/>
                  <a:pt x="2345418" y="240196"/>
                </a:cubicBezTo>
                <a:cubicBezTo>
                  <a:pt x="2349812" y="193069"/>
                  <a:pt x="2391684" y="158348"/>
                  <a:pt x="2438811" y="162828"/>
                </a:cubicBezTo>
                <a:close/>
                <a:moveTo>
                  <a:pt x="2826512" y="61423"/>
                </a:moveTo>
                <a:cubicBezTo>
                  <a:pt x="2872088" y="65731"/>
                  <a:pt x="2905603" y="106138"/>
                  <a:pt x="2901295" y="151714"/>
                </a:cubicBezTo>
                <a:cubicBezTo>
                  <a:pt x="2896988" y="197291"/>
                  <a:pt x="2856581" y="230805"/>
                  <a:pt x="2811004" y="226583"/>
                </a:cubicBezTo>
                <a:cubicBezTo>
                  <a:pt x="2765428" y="222276"/>
                  <a:pt x="2731913" y="181869"/>
                  <a:pt x="2736221" y="136292"/>
                </a:cubicBezTo>
                <a:cubicBezTo>
                  <a:pt x="2740529" y="90716"/>
                  <a:pt x="2780936" y="57201"/>
                  <a:pt x="2826512" y="61423"/>
                </a:cubicBezTo>
                <a:close/>
                <a:moveTo>
                  <a:pt x="4024767" y="40659"/>
                </a:moveTo>
                <a:cubicBezTo>
                  <a:pt x="4065605" y="44450"/>
                  <a:pt x="4095673" y="80722"/>
                  <a:pt x="4091882" y="121646"/>
                </a:cubicBezTo>
                <a:cubicBezTo>
                  <a:pt x="4088091" y="162570"/>
                  <a:pt x="4051820" y="192552"/>
                  <a:pt x="4010896" y="188761"/>
                </a:cubicBezTo>
                <a:cubicBezTo>
                  <a:pt x="3969972" y="184884"/>
                  <a:pt x="3939903" y="148612"/>
                  <a:pt x="3943781" y="107775"/>
                </a:cubicBezTo>
                <a:cubicBezTo>
                  <a:pt x="3947571" y="66851"/>
                  <a:pt x="3983843" y="36868"/>
                  <a:pt x="4024767" y="40659"/>
                </a:cubicBezTo>
                <a:close/>
                <a:moveTo>
                  <a:pt x="3223776" y="7059"/>
                </a:moveTo>
                <a:cubicBezTo>
                  <a:pt x="3267802" y="11194"/>
                  <a:pt x="3300111" y="50223"/>
                  <a:pt x="3296061" y="94248"/>
                </a:cubicBezTo>
                <a:cubicBezTo>
                  <a:pt x="3291926" y="138274"/>
                  <a:pt x="3252897" y="170582"/>
                  <a:pt x="3208872" y="166533"/>
                </a:cubicBezTo>
                <a:cubicBezTo>
                  <a:pt x="3164846" y="162398"/>
                  <a:pt x="3132451" y="123369"/>
                  <a:pt x="3136587" y="79343"/>
                </a:cubicBezTo>
                <a:cubicBezTo>
                  <a:pt x="3140722" y="35318"/>
                  <a:pt x="3179751" y="3009"/>
                  <a:pt x="3223776" y="7059"/>
                </a:cubicBezTo>
                <a:close/>
                <a:moveTo>
                  <a:pt x="3625090" y="339"/>
                </a:moveTo>
                <a:cubicBezTo>
                  <a:pt x="3667564" y="4302"/>
                  <a:pt x="3698753" y="41952"/>
                  <a:pt x="3694790" y="84427"/>
                </a:cubicBezTo>
                <a:cubicBezTo>
                  <a:pt x="3690827" y="126901"/>
                  <a:pt x="3653176" y="158090"/>
                  <a:pt x="3610702" y="154127"/>
                </a:cubicBezTo>
                <a:cubicBezTo>
                  <a:pt x="3568227" y="150077"/>
                  <a:pt x="3537038" y="112427"/>
                  <a:pt x="3541002" y="70039"/>
                </a:cubicBezTo>
                <a:cubicBezTo>
                  <a:pt x="3544965" y="27564"/>
                  <a:pt x="3582615" y="-3625"/>
                  <a:pt x="3625090" y="339"/>
                </a:cubicBezTo>
                <a:close/>
              </a:path>
            </a:pathLst>
          </a:custGeom>
          <a:solidFill>
            <a:schemeClr val="tx1"/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18"/>
            </p:custDataLst>
          </p:nvPr>
        </p:nvSpPr>
        <p:spPr>
          <a:xfrm>
            <a:off x="8479155" y="2961640"/>
            <a:ext cx="219710" cy="126365"/>
          </a:xfrm>
          <a:custGeom>
            <a:avLst/>
            <a:gdLst>
              <a:gd name="connsiteX0" fmla="*/ 0 w 740164"/>
              <a:gd name="connsiteY0" fmla="*/ 425868 h 425867"/>
              <a:gd name="connsiteX1" fmla="*/ 740164 w 740164"/>
              <a:gd name="connsiteY1" fmla="*/ 0 h 42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0164" h="425867">
                <a:moveTo>
                  <a:pt x="0" y="425868"/>
                </a:moveTo>
                <a:cubicBezTo>
                  <a:pt x="202466" y="225039"/>
                  <a:pt x="456367" y="75903"/>
                  <a:pt x="740164" y="0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>
            <a:off x="8350885" y="3164205"/>
            <a:ext cx="65405" cy="144145"/>
          </a:xfrm>
          <a:custGeom>
            <a:avLst/>
            <a:gdLst>
              <a:gd name="connsiteX0" fmla="*/ 0 w 219869"/>
              <a:gd name="connsiteY0" fmla="*/ 484971 h 484970"/>
              <a:gd name="connsiteX1" fmla="*/ 219870 w 219869"/>
              <a:gd name="connsiteY1" fmla="*/ 0 h 48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869" h="484970">
                <a:moveTo>
                  <a:pt x="0" y="484971"/>
                </a:moveTo>
                <a:cubicBezTo>
                  <a:pt x="47213" y="310247"/>
                  <a:pt x="122169" y="146896"/>
                  <a:pt x="219870" y="0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20"/>
            </p:custDataLst>
          </p:nvPr>
        </p:nvSpPr>
        <p:spPr>
          <a:xfrm>
            <a:off x="8336915" y="3495675"/>
            <a:ext cx="144780" cy="294005"/>
          </a:xfrm>
          <a:custGeom>
            <a:avLst/>
            <a:gdLst>
              <a:gd name="connsiteX0" fmla="*/ 489537 w 489537"/>
              <a:gd name="connsiteY0" fmla="*/ 991395 h 991394"/>
              <a:gd name="connsiteX1" fmla="*/ 0 w 489537"/>
              <a:gd name="connsiteY1" fmla="*/ 0 h 99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537" h="991394">
                <a:moveTo>
                  <a:pt x="489537" y="991395"/>
                </a:moveTo>
                <a:cubicBezTo>
                  <a:pt x="224780" y="732927"/>
                  <a:pt x="45921" y="386839"/>
                  <a:pt x="0" y="0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21"/>
            </p:custDataLst>
          </p:nvPr>
        </p:nvSpPr>
        <p:spPr>
          <a:xfrm>
            <a:off x="8564880" y="3855720"/>
            <a:ext cx="452120" cy="74295"/>
          </a:xfrm>
          <a:custGeom>
            <a:avLst/>
            <a:gdLst>
              <a:gd name="connsiteX0" fmla="*/ 1526853 w 1526852"/>
              <a:gd name="connsiteY0" fmla="*/ 121221 h 251833"/>
              <a:gd name="connsiteX1" fmla="*/ 879995 w 1526852"/>
              <a:gd name="connsiteY1" fmla="*/ 251833 h 251833"/>
              <a:gd name="connsiteX2" fmla="*/ 0 w 1526852"/>
              <a:gd name="connsiteY2" fmla="*/ 0 h 25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852" h="251833">
                <a:moveTo>
                  <a:pt x="1526853" y="121221"/>
                </a:moveTo>
                <a:cubicBezTo>
                  <a:pt x="1328005" y="205309"/>
                  <a:pt x="1109428" y="251833"/>
                  <a:pt x="879995" y="251833"/>
                </a:cubicBezTo>
                <a:cubicBezTo>
                  <a:pt x="556825" y="251833"/>
                  <a:pt x="255194" y="159561"/>
                  <a:pt x="0" y="0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22"/>
            </p:custDataLst>
          </p:nvPr>
        </p:nvSpPr>
        <p:spPr>
          <a:xfrm>
            <a:off x="9100820" y="3594100"/>
            <a:ext cx="193040" cy="252730"/>
          </a:xfrm>
          <a:custGeom>
            <a:avLst/>
            <a:gdLst>
              <a:gd name="connsiteX0" fmla="*/ 650735 w 650734"/>
              <a:gd name="connsiteY0" fmla="*/ 0 h 851304"/>
              <a:gd name="connsiteX1" fmla="*/ 0 w 650734"/>
              <a:gd name="connsiteY1" fmla="*/ 851305 h 85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734" h="851304">
                <a:moveTo>
                  <a:pt x="650735" y="0"/>
                </a:moveTo>
                <a:cubicBezTo>
                  <a:pt x="532960" y="350654"/>
                  <a:pt x="301459" y="649011"/>
                  <a:pt x="0" y="851305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23"/>
            </p:custDataLst>
          </p:nvPr>
        </p:nvSpPr>
        <p:spPr>
          <a:xfrm>
            <a:off x="9295765" y="3286125"/>
            <a:ext cx="23495" cy="196215"/>
          </a:xfrm>
          <a:custGeom>
            <a:avLst/>
            <a:gdLst>
              <a:gd name="connsiteX0" fmla="*/ 0 w 79177"/>
              <a:gd name="connsiteY0" fmla="*/ 0 h 662537"/>
              <a:gd name="connsiteX1" fmla="*/ 79177 w 79177"/>
              <a:gd name="connsiteY1" fmla="*/ 508319 h 662537"/>
              <a:gd name="connsiteX2" fmla="*/ 72112 w 79177"/>
              <a:gd name="connsiteY2" fmla="*/ 662538 h 66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177" h="662537">
                <a:moveTo>
                  <a:pt x="0" y="0"/>
                </a:moveTo>
                <a:cubicBezTo>
                  <a:pt x="51435" y="160164"/>
                  <a:pt x="79177" y="331011"/>
                  <a:pt x="79177" y="508319"/>
                </a:cubicBezTo>
                <a:cubicBezTo>
                  <a:pt x="79177" y="560357"/>
                  <a:pt x="76765" y="611792"/>
                  <a:pt x="72112" y="662538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24"/>
            </p:custDataLst>
          </p:nvPr>
        </p:nvSpPr>
        <p:spPr>
          <a:xfrm>
            <a:off x="9026525" y="2987040"/>
            <a:ext cx="217170" cy="189230"/>
          </a:xfrm>
          <a:custGeom>
            <a:avLst/>
            <a:gdLst>
              <a:gd name="connsiteX0" fmla="*/ 0 w 732668"/>
              <a:gd name="connsiteY0" fmla="*/ 0 h 638328"/>
              <a:gd name="connsiteX1" fmla="*/ 732669 w 732668"/>
              <a:gd name="connsiteY1" fmla="*/ 638328 h 63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2668" h="638328">
                <a:moveTo>
                  <a:pt x="0" y="0"/>
                </a:moveTo>
                <a:cubicBezTo>
                  <a:pt x="303096" y="135523"/>
                  <a:pt x="558203" y="359183"/>
                  <a:pt x="732669" y="638328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5"/>
            </p:custDataLst>
          </p:nvPr>
        </p:nvSpPr>
        <p:spPr>
          <a:xfrm>
            <a:off x="8825865" y="2944495"/>
            <a:ext cx="106680" cy="11430"/>
          </a:xfrm>
          <a:custGeom>
            <a:avLst/>
            <a:gdLst>
              <a:gd name="connsiteX0" fmla="*/ 0 w 359786"/>
              <a:gd name="connsiteY0" fmla="*/ 0 h 39028"/>
              <a:gd name="connsiteX1" fmla="*/ 359787 w 359786"/>
              <a:gd name="connsiteY1" fmla="*/ 39029 h 3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786" h="39028">
                <a:moveTo>
                  <a:pt x="0" y="0"/>
                </a:moveTo>
                <a:cubicBezTo>
                  <a:pt x="123547" y="0"/>
                  <a:pt x="243907" y="13440"/>
                  <a:pt x="359787" y="39029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26"/>
            </p:custDataLst>
          </p:nvPr>
        </p:nvSpPr>
        <p:spPr>
          <a:xfrm>
            <a:off x="10503535" y="4643755"/>
            <a:ext cx="1073785" cy="454660"/>
          </a:xfrm>
          <a:custGeom>
            <a:avLst/>
            <a:gdLst>
              <a:gd name="connsiteX0" fmla="*/ 0 w 1057888"/>
              <a:gd name="connsiteY0" fmla="*/ 0 h 447536"/>
              <a:gd name="connsiteX1" fmla="*/ 447504 w 1057888"/>
              <a:gd name="connsiteY1" fmla="*/ 447537 h 447536"/>
              <a:gd name="connsiteX2" fmla="*/ 1057888 w 1057888"/>
              <a:gd name="connsiteY2" fmla="*/ 447537 h 4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888" h="447536">
                <a:moveTo>
                  <a:pt x="0" y="0"/>
                </a:moveTo>
                <a:lnTo>
                  <a:pt x="447504" y="447537"/>
                </a:lnTo>
                <a:lnTo>
                  <a:pt x="1057888" y="447537"/>
                </a:lnTo>
              </a:path>
            </a:pathLst>
          </a:custGeom>
          <a:noFill/>
          <a:ln w="6602" cap="flat">
            <a:solidFill>
              <a:srgbClr val="FFFFFF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27"/>
            </p:custDataLst>
          </p:nvPr>
        </p:nvSpPr>
        <p:spPr>
          <a:xfrm>
            <a:off x="11540490" y="5057140"/>
            <a:ext cx="71755" cy="71755"/>
          </a:xfrm>
          <a:custGeom>
            <a:avLst/>
            <a:gdLst>
              <a:gd name="connsiteX0" fmla="*/ 283 w 70524"/>
              <a:gd name="connsiteY0" fmla="*/ 39674 h 70513"/>
              <a:gd name="connsiteX1" fmla="*/ 30825 w 70524"/>
              <a:gd name="connsiteY1" fmla="*/ 283 h 70513"/>
              <a:gd name="connsiteX2" fmla="*/ 30825 w 70524"/>
              <a:gd name="connsiteY2" fmla="*/ 283 h 70513"/>
              <a:gd name="connsiteX3" fmla="*/ 70249 w 70524"/>
              <a:gd name="connsiteY3" fmla="*/ 30825 h 70513"/>
              <a:gd name="connsiteX4" fmla="*/ 70249 w 70524"/>
              <a:gd name="connsiteY4" fmla="*/ 30825 h 70513"/>
              <a:gd name="connsiteX5" fmla="*/ 39707 w 70524"/>
              <a:gd name="connsiteY5" fmla="*/ 70217 h 70513"/>
              <a:gd name="connsiteX6" fmla="*/ 39707 w 70524"/>
              <a:gd name="connsiteY6" fmla="*/ 70217 h 70513"/>
              <a:gd name="connsiteX7" fmla="*/ 39674 w 70524"/>
              <a:gd name="connsiteY7" fmla="*/ 70217 h 70513"/>
              <a:gd name="connsiteX8" fmla="*/ 39674 w 70524"/>
              <a:gd name="connsiteY8" fmla="*/ 70217 h 70513"/>
              <a:gd name="connsiteX9" fmla="*/ 35216 w 70524"/>
              <a:gd name="connsiteY9" fmla="*/ 70514 h 70513"/>
              <a:gd name="connsiteX10" fmla="*/ 35216 w 70524"/>
              <a:gd name="connsiteY10" fmla="*/ 70514 h 70513"/>
              <a:gd name="connsiteX11" fmla="*/ 283 w 70524"/>
              <a:gd name="connsiteY11" fmla="*/ 39674 h 7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524" h="70513">
                <a:moveTo>
                  <a:pt x="283" y="39674"/>
                </a:moveTo>
                <a:cubicBezTo>
                  <a:pt x="-2161" y="20391"/>
                  <a:pt x="11509" y="2726"/>
                  <a:pt x="30825" y="283"/>
                </a:cubicBezTo>
                <a:lnTo>
                  <a:pt x="30825" y="283"/>
                </a:lnTo>
                <a:cubicBezTo>
                  <a:pt x="50140" y="-2161"/>
                  <a:pt x="67773" y="11509"/>
                  <a:pt x="70249" y="30825"/>
                </a:cubicBezTo>
                <a:lnTo>
                  <a:pt x="70249" y="30825"/>
                </a:lnTo>
                <a:cubicBezTo>
                  <a:pt x="72660" y="50141"/>
                  <a:pt x="58989" y="67806"/>
                  <a:pt x="39707" y="70217"/>
                </a:cubicBezTo>
                <a:lnTo>
                  <a:pt x="39707" y="70217"/>
                </a:lnTo>
                <a:cubicBezTo>
                  <a:pt x="39707" y="70217"/>
                  <a:pt x="39707" y="70217"/>
                  <a:pt x="39674" y="70217"/>
                </a:cubicBezTo>
                <a:lnTo>
                  <a:pt x="39674" y="70217"/>
                </a:lnTo>
                <a:cubicBezTo>
                  <a:pt x="38188" y="70448"/>
                  <a:pt x="36669" y="70514"/>
                  <a:pt x="35216" y="70514"/>
                </a:cubicBezTo>
                <a:lnTo>
                  <a:pt x="35216" y="70514"/>
                </a:lnTo>
                <a:cubicBezTo>
                  <a:pt x="17716" y="70514"/>
                  <a:pt x="2528" y="57504"/>
                  <a:pt x="283" y="39674"/>
                </a:cubicBezTo>
                <a:close/>
              </a:path>
            </a:pathLst>
          </a:custGeom>
          <a:solidFill>
            <a:srgbClr val="FFFFFF"/>
          </a:solidFill>
          <a:ln w="330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28"/>
            </p:custDataLst>
          </p:nvPr>
        </p:nvSpPr>
        <p:spPr>
          <a:xfrm>
            <a:off x="6328410" y="1091565"/>
            <a:ext cx="1842770" cy="1194435"/>
          </a:xfrm>
          <a:custGeom>
            <a:avLst/>
            <a:gdLst>
              <a:gd name="connsiteX0" fmla="*/ 2079028 w 2079027"/>
              <a:gd name="connsiteY0" fmla="*/ 1347100 h 1347100"/>
              <a:gd name="connsiteX1" fmla="*/ 731927 w 2079027"/>
              <a:gd name="connsiteY1" fmla="*/ 0 h 1347100"/>
              <a:gd name="connsiteX2" fmla="*/ 0 w 2079027"/>
              <a:gd name="connsiteY2" fmla="*/ 0 h 134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9027" h="1347100">
                <a:moveTo>
                  <a:pt x="2079028" y="1347100"/>
                </a:moveTo>
                <a:cubicBezTo>
                  <a:pt x="2010348" y="1278421"/>
                  <a:pt x="731927" y="0"/>
                  <a:pt x="731927" y="0"/>
                </a:cubicBezTo>
                <a:lnTo>
                  <a:pt x="0" y="0"/>
                </a:lnTo>
              </a:path>
            </a:pathLst>
          </a:custGeom>
          <a:noFill/>
          <a:ln w="6602" cap="flat">
            <a:solidFill>
              <a:srgbClr val="FFFFFF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29"/>
            </p:custDataLst>
          </p:nvPr>
        </p:nvSpPr>
        <p:spPr>
          <a:xfrm>
            <a:off x="6297295" y="1066800"/>
            <a:ext cx="62865" cy="62865"/>
          </a:xfrm>
          <a:custGeom>
            <a:avLst/>
            <a:gdLst>
              <a:gd name="connsiteX0" fmla="*/ 283 w 70524"/>
              <a:gd name="connsiteY0" fmla="*/ 39674 h 70513"/>
              <a:gd name="connsiteX1" fmla="*/ 30825 w 70524"/>
              <a:gd name="connsiteY1" fmla="*/ 283 h 70513"/>
              <a:gd name="connsiteX2" fmla="*/ 30825 w 70524"/>
              <a:gd name="connsiteY2" fmla="*/ 283 h 70513"/>
              <a:gd name="connsiteX3" fmla="*/ 70249 w 70524"/>
              <a:gd name="connsiteY3" fmla="*/ 30825 h 70513"/>
              <a:gd name="connsiteX4" fmla="*/ 70249 w 70524"/>
              <a:gd name="connsiteY4" fmla="*/ 30825 h 70513"/>
              <a:gd name="connsiteX5" fmla="*/ 39707 w 70524"/>
              <a:gd name="connsiteY5" fmla="*/ 70216 h 70513"/>
              <a:gd name="connsiteX6" fmla="*/ 39707 w 70524"/>
              <a:gd name="connsiteY6" fmla="*/ 70216 h 70513"/>
              <a:gd name="connsiteX7" fmla="*/ 39674 w 70524"/>
              <a:gd name="connsiteY7" fmla="*/ 70216 h 70513"/>
              <a:gd name="connsiteX8" fmla="*/ 39674 w 70524"/>
              <a:gd name="connsiteY8" fmla="*/ 70216 h 70513"/>
              <a:gd name="connsiteX9" fmla="*/ 35217 w 70524"/>
              <a:gd name="connsiteY9" fmla="*/ 70514 h 70513"/>
              <a:gd name="connsiteX10" fmla="*/ 35217 w 70524"/>
              <a:gd name="connsiteY10" fmla="*/ 70514 h 70513"/>
              <a:gd name="connsiteX11" fmla="*/ 283 w 70524"/>
              <a:gd name="connsiteY11" fmla="*/ 39674 h 7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524" h="70513">
                <a:moveTo>
                  <a:pt x="283" y="39674"/>
                </a:moveTo>
                <a:cubicBezTo>
                  <a:pt x="-2161" y="20391"/>
                  <a:pt x="11509" y="2726"/>
                  <a:pt x="30825" y="283"/>
                </a:cubicBezTo>
                <a:lnTo>
                  <a:pt x="30825" y="283"/>
                </a:lnTo>
                <a:cubicBezTo>
                  <a:pt x="50141" y="-2161"/>
                  <a:pt x="67773" y="11509"/>
                  <a:pt x="70249" y="30825"/>
                </a:cubicBezTo>
                <a:lnTo>
                  <a:pt x="70249" y="30825"/>
                </a:lnTo>
                <a:cubicBezTo>
                  <a:pt x="72660" y="50141"/>
                  <a:pt x="58990" y="67806"/>
                  <a:pt x="39707" y="70216"/>
                </a:cubicBezTo>
                <a:lnTo>
                  <a:pt x="39707" y="70216"/>
                </a:lnTo>
                <a:cubicBezTo>
                  <a:pt x="39707" y="70216"/>
                  <a:pt x="39707" y="70216"/>
                  <a:pt x="39674" y="70216"/>
                </a:cubicBezTo>
                <a:lnTo>
                  <a:pt x="39674" y="70216"/>
                </a:lnTo>
                <a:cubicBezTo>
                  <a:pt x="38188" y="70448"/>
                  <a:pt x="36669" y="70514"/>
                  <a:pt x="35217" y="70514"/>
                </a:cubicBezTo>
                <a:lnTo>
                  <a:pt x="35217" y="70514"/>
                </a:lnTo>
                <a:cubicBezTo>
                  <a:pt x="17716" y="70547"/>
                  <a:pt x="2528" y="57504"/>
                  <a:pt x="283" y="39674"/>
                </a:cubicBezTo>
                <a:close/>
              </a:path>
            </a:pathLst>
          </a:custGeom>
          <a:solidFill>
            <a:srgbClr val="FFFFFF"/>
          </a:solidFill>
          <a:ln w="330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30"/>
            </p:custDataLst>
          </p:nvPr>
        </p:nvSpPr>
        <p:spPr>
          <a:xfrm>
            <a:off x="7337425" y="3687445"/>
            <a:ext cx="299085" cy="676910"/>
          </a:xfrm>
          <a:custGeom>
            <a:avLst/>
            <a:gdLst>
              <a:gd name="connsiteX0" fmla="*/ 361161 w 390110"/>
              <a:gd name="connsiteY0" fmla="*/ 850027 h 882735"/>
              <a:gd name="connsiteX1" fmla="*/ 390110 w 390110"/>
              <a:gd name="connsiteY1" fmla="*/ 877817 h 882735"/>
              <a:gd name="connsiteX2" fmla="*/ 385543 w 390110"/>
              <a:gd name="connsiteY2" fmla="*/ 882735 h 882735"/>
              <a:gd name="connsiteX3" fmla="*/ 356418 w 390110"/>
              <a:gd name="connsiteY3" fmla="*/ 854805 h 882735"/>
              <a:gd name="connsiteX4" fmla="*/ 252567 w 390110"/>
              <a:gd name="connsiteY4" fmla="*/ 726608 h 882735"/>
              <a:gd name="connsiteX5" fmla="*/ 304774 w 390110"/>
              <a:gd name="connsiteY5" fmla="*/ 790197 h 882735"/>
              <a:gd name="connsiteX6" fmla="*/ 299750 w 390110"/>
              <a:gd name="connsiteY6" fmla="*/ 794624 h 882735"/>
              <a:gd name="connsiteX7" fmla="*/ 247227 w 390110"/>
              <a:gd name="connsiteY7" fmla="*/ 730683 h 882735"/>
              <a:gd name="connsiteX8" fmla="*/ 161750 w 390110"/>
              <a:gd name="connsiteY8" fmla="*/ 589486 h 882735"/>
              <a:gd name="connsiteX9" fmla="*/ 204787 w 390110"/>
              <a:gd name="connsiteY9" fmla="*/ 659611 h 882735"/>
              <a:gd name="connsiteX10" fmla="*/ 199201 w 390110"/>
              <a:gd name="connsiteY10" fmla="*/ 663299 h 882735"/>
              <a:gd name="connsiteX11" fmla="*/ 155918 w 390110"/>
              <a:gd name="connsiteY11" fmla="*/ 592789 h 882735"/>
              <a:gd name="connsiteX12" fmla="*/ 90677 w 390110"/>
              <a:gd name="connsiteY12" fmla="*/ 441193 h 882735"/>
              <a:gd name="connsiteX13" fmla="*/ 123631 w 390110"/>
              <a:gd name="connsiteY13" fmla="*/ 516552 h 882735"/>
              <a:gd name="connsiteX14" fmla="*/ 117589 w 390110"/>
              <a:gd name="connsiteY14" fmla="*/ 519468 h 882735"/>
              <a:gd name="connsiteX15" fmla="*/ 84424 w 390110"/>
              <a:gd name="connsiteY15" fmla="*/ 443652 h 882735"/>
              <a:gd name="connsiteX16" fmla="*/ 40754 w 390110"/>
              <a:gd name="connsiteY16" fmla="*/ 284432 h 882735"/>
              <a:gd name="connsiteX17" fmla="*/ 62993 w 390110"/>
              <a:gd name="connsiteY17" fmla="*/ 363656 h 882735"/>
              <a:gd name="connsiteX18" fmla="*/ 56599 w 390110"/>
              <a:gd name="connsiteY18" fmla="*/ 365693 h 882735"/>
              <a:gd name="connsiteX19" fmla="*/ 34219 w 390110"/>
              <a:gd name="connsiteY19" fmla="*/ 286013 h 882735"/>
              <a:gd name="connsiteX20" fmla="*/ 12894 w 390110"/>
              <a:gd name="connsiteY20" fmla="*/ 122296 h 882735"/>
              <a:gd name="connsiteX21" fmla="*/ 23996 w 390110"/>
              <a:gd name="connsiteY21" fmla="*/ 203839 h 882735"/>
              <a:gd name="connsiteX22" fmla="*/ 17391 w 390110"/>
              <a:gd name="connsiteY22" fmla="*/ 204963 h 882735"/>
              <a:gd name="connsiteX23" fmla="*/ 6219 w 390110"/>
              <a:gd name="connsiteY23" fmla="*/ 122964 h 882735"/>
              <a:gd name="connsiteX24" fmla="*/ 0 w 390110"/>
              <a:gd name="connsiteY24" fmla="*/ 0 h 882735"/>
              <a:gd name="connsiteX25" fmla="*/ 6710 w 390110"/>
              <a:gd name="connsiteY25" fmla="*/ 0 h 882735"/>
              <a:gd name="connsiteX26" fmla="*/ 7378 w 390110"/>
              <a:gd name="connsiteY26" fmla="*/ 40156 h 882735"/>
              <a:gd name="connsiteX27" fmla="*/ 668 w 390110"/>
              <a:gd name="connsiteY27" fmla="*/ 40367 h 882735"/>
              <a:gd name="connsiteX28" fmla="*/ 0 w 390110"/>
              <a:gd name="connsiteY28" fmla="*/ 0 h 8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0110" h="882735">
                <a:moveTo>
                  <a:pt x="361161" y="850027"/>
                </a:moveTo>
                <a:cubicBezTo>
                  <a:pt x="370682" y="859478"/>
                  <a:pt x="380449" y="868788"/>
                  <a:pt x="390110" y="877817"/>
                </a:cubicBezTo>
                <a:lnTo>
                  <a:pt x="385543" y="882735"/>
                </a:lnTo>
                <a:cubicBezTo>
                  <a:pt x="375776" y="873671"/>
                  <a:pt x="365974" y="864291"/>
                  <a:pt x="356418" y="854805"/>
                </a:cubicBezTo>
                <a:close/>
                <a:moveTo>
                  <a:pt x="252567" y="726608"/>
                </a:moveTo>
                <a:cubicBezTo>
                  <a:pt x="269150" y="748285"/>
                  <a:pt x="286716" y="769680"/>
                  <a:pt x="304774" y="790197"/>
                </a:cubicBezTo>
                <a:lnTo>
                  <a:pt x="299750" y="794624"/>
                </a:lnTo>
                <a:cubicBezTo>
                  <a:pt x="281586" y="774001"/>
                  <a:pt x="263915" y="752500"/>
                  <a:pt x="247227" y="730683"/>
                </a:cubicBezTo>
                <a:close/>
                <a:moveTo>
                  <a:pt x="161750" y="589486"/>
                </a:moveTo>
                <a:cubicBezTo>
                  <a:pt x="175241" y="613236"/>
                  <a:pt x="189715" y="636810"/>
                  <a:pt x="204787" y="659611"/>
                </a:cubicBezTo>
                <a:lnTo>
                  <a:pt x="199201" y="663299"/>
                </a:lnTo>
                <a:cubicBezTo>
                  <a:pt x="184024" y="640393"/>
                  <a:pt x="169479" y="616644"/>
                  <a:pt x="155918" y="592789"/>
                </a:cubicBezTo>
                <a:close/>
                <a:moveTo>
                  <a:pt x="90677" y="441193"/>
                </a:moveTo>
                <a:cubicBezTo>
                  <a:pt x="100725" y="466523"/>
                  <a:pt x="111827" y="491889"/>
                  <a:pt x="123631" y="516552"/>
                </a:cubicBezTo>
                <a:lnTo>
                  <a:pt x="117589" y="519468"/>
                </a:lnTo>
                <a:cubicBezTo>
                  <a:pt x="105714" y="494664"/>
                  <a:pt x="94542" y="469158"/>
                  <a:pt x="84424" y="443652"/>
                </a:cubicBezTo>
                <a:close/>
                <a:moveTo>
                  <a:pt x="40754" y="284432"/>
                </a:moveTo>
                <a:cubicBezTo>
                  <a:pt x="47183" y="310992"/>
                  <a:pt x="54666" y="337622"/>
                  <a:pt x="62993" y="363656"/>
                </a:cubicBezTo>
                <a:lnTo>
                  <a:pt x="56599" y="365693"/>
                </a:lnTo>
                <a:cubicBezTo>
                  <a:pt x="48272" y="339520"/>
                  <a:pt x="40719" y="312714"/>
                  <a:pt x="34219" y="286013"/>
                </a:cubicBezTo>
                <a:close/>
                <a:moveTo>
                  <a:pt x="12894" y="122296"/>
                </a:moveTo>
                <a:cubicBezTo>
                  <a:pt x="15634" y="149488"/>
                  <a:pt x="19394" y="176927"/>
                  <a:pt x="23996" y="203839"/>
                </a:cubicBezTo>
                <a:lnTo>
                  <a:pt x="17391" y="204963"/>
                </a:lnTo>
                <a:cubicBezTo>
                  <a:pt x="12754" y="177911"/>
                  <a:pt x="8994" y="150297"/>
                  <a:pt x="6219" y="122964"/>
                </a:cubicBezTo>
                <a:close/>
                <a:moveTo>
                  <a:pt x="0" y="0"/>
                </a:moveTo>
                <a:lnTo>
                  <a:pt x="6710" y="0"/>
                </a:lnTo>
                <a:cubicBezTo>
                  <a:pt x="6710" y="13350"/>
                  <a:pt x="6921" y="26876"/>
                  <a:pt x="7378" y="40156"/>
                </a:cubicBezTo>
                <a:lnTo>
                  <a:pt x="668" y="40367"/>
                </a:lnTo>
                <a:cubicBezTo>
                  <a:pt x="211" y="27017"/>
                  <a:pt x="0" y="1342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任意多边形: 形状 44"/>
          <p:cNvSpPr/>
          <p:nvPr userDrawn="1">
            <p:custDataLst>
              <p:tags r:id="rId31"/>
            </p:custDataLst>
          </p:nvPr>
        </p:nvSpPr>
        <p:spPr>
          <a:xfrm>
            <a:off x="8849995" y="4512310"/>
            <a:ext cx="1461135" cy="745490"/>
          </a:xfrm>
          <a:custGeom>
            <a:avLst/>
            <a:gdLst>
              <a:gd name="connsiteX0" fmla="*/ 1876595 w 1904946"/>
              <a:gd name="connsiteY0" fmla="*/ 0 h 971866"/>
              <a:gd name="connsiteX1" fmla="*/ 0 w 1904946"/>
              <a:gd name="connsiteY1" fmla="*/ 936383 h 971866"/>
              <a:gd name="connsiteX2" fmla="*/ 0 w 1904946"/>
              <a:gd name="connsiteY2" fmla="*/ 971867 h 971866"/>
              <a:gd name="connsiteX3" fmla="*/ 1081304 w 1904946"/>
              <a:gd name="connsiteY3" fmla="*/ 713082 h 971866"/>
              <a:gd name="connsiteX4" fmla="*/ 1904947 w 1904946"/>
              <a:gd name="connsiteY4" fmla="*/ 21361 h 971866"/>
              <a:gd name="connsiteX5" fmla="*/ 1876595 w 1904946"/>
              <a:gd name="connsiteY5" fmla="*/ 0 h 97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4946" h="971866">
                <a:moveTo>
                  <a:pt x="1876595" y="0"/>
                </a:moveTo>
                <a:cubicBezTo>
                  <a:pt x="1428131" y="595072"/>
                  <a:pt x="744139" y="936383"/>
                  <a:pt x="0" y="936383"/>
                </a:cubicBezTo>
                <a:lnTo>
                  <a:pt x="0" y="971867"/>
                </a:lnTo>
                <a:cubicBezTo>
                  <a:pt x="380694" y="971867"/>
                  <a:pt x="744490" y="884809"/>
                  <a:pt x="1081304" y="713082"/>
                </a:cubicBezTo>
                <a:cubicBezTo>
                  <a:pt x="1402554" y="549295"/>
                  <a:pt x="1687372" y="310113"/>
                  <a:pt x="1904947" y="21361"/>
                </a:cubicBezTo>
                <a:lnTo>
                  <a:pt x="1876595" y="0"/>
                </a:ln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任意多边形: 形状 45"/>
          <p:cNvSpPr/>
          <p:nvPr userDrawn="1">
            <p:custDataLst>
              <p:tags r:id="rId32"/>
            </p:custDataLst>
          </p:nvPr>
        </p:nvSpPr>
        <p:spPr>
          <a:xfrm>
            <a:off x="6927850" y="2417445"/>
            <a:ext cx="311150" cy="1475740"/>
          </a:xfrm>
          <a:custGeom>
            <a:avLst/>
            <a:gdLst>
              <a:gd name="connsiteX0" fmla="*/ 375143 w 405321"/>
              <a:gd name="connsiteY0" fmla="*/ 0 h 1924410"/>
              <a:gd name="connsiteX1" fmla="*/ 0 w 405321"/>
              <a:gd name="connsiteY1" fmla="*/ 1319642 h 1924410"/>
              <a:gd name="connsiteX2" fmla="*/ 73462 w 405321"/>
              <a:gd name="connsiteY2" fmla="*/ 1924410 h 1924410"/>
              <a:gd name="connsiteX3" fmla="*/ 107927 w 405321"/>
              <a:gd name="connsiteY3" fmla="*/ 1915873 h 1924410"/>
              <a:gd name="connsiteX4" fmla="*/ 35519 w 405321"/>
              <a:gd name="connsiteY4" fmla="*/ 1319642 h 1924410"/>
              <a:gd name="connsiteX5" fmla="*/ 405322 w 405321"/>
              <a:gd name="connsiteY5" fmla="*/ 18726 h 1924410"/>
              <a:gd name="connsiteX6" fmla="*/ 375143 w 405321"/>
              <a:gd name="connsiteY6" fmla="*/ 0 h 192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321" h="1924410">
                <a:moveTo>
                  <a:pt x="375143" y="0"/>
                </a:moveTo>
                <a:cubicBezTo>
                  <a:pt x="129744" y="395520"/>
                  <a:pt x="0" y="851855"/>
                  <a:pt x="0" y="1319642"/>
                </a:cubicBezTo>
                <a:cubicBezTo>
                  <a:pt x="0" y="1524218"/>
                  <a:pt x="24698" y="1727704"/>
                  <a:pt x="73462" y="1924410"/>
                </a:cubicBezTo>
                <a:lnTo>
                  <a:pt x="107927" y="1915873"/>
                </a:lnTo>
                <a:cubicBezTo>
                  <a:pt x="59866" y="1721943"/>
                  <a:pt x="35519" y="1521337"/>
                  <a:pt x="35519" y="1319642"/>
                </a:cubicBezTo>
                <a:cubicBezTo>
                  <a:pt x="35519" y="858459"/>
                  <a:pt x="163401" y="408625"/>
                  <a:pt x="405322" y="18726"/>
                </a:cubicBezTo>
                <a:lnTo>
                  <a:pt x="375143" y="0"/>
                </a:ln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33"/>
            </p:custDataLst>
          </p:nvPr>
        </p:nvSpPr>
        <p:spPr>
          <a:xfrm>
            <a:off x="6782435" y="2207260"/>
            <a:ext cx="412750" cy="2451735"/>
          </a:xfrm>
          <a:custGeom>
            <a:avLst/>
            <a:gdLst>
              <a:gd name="connsiteX0" fmla="*/ 521399 w 537911"/>
              <a:gd name="connsiteY0" fmla="*/ 0 h 3197045"/>
              <a:gd name="connsiteX1" fmla="*/ 0 w 537911"/>
              <a:gd name="connsiteY1" fmla="*/ 1593780 h 3197045"/>
              <a:gd name="connsiteX2" fmla="*/ 528391 w 537911"/>
              <a:gd name="connsiteY2" fmla="*/ 3197045 h 3197045"/>
              <a:gd name="connsiteX3" fmla="*/ 537912 w 537911"/>
              <a:gd name="connsiteY3" fmla="*/ 3189984 h 3197045"/>
              <a:gd name="connsiteX4" fmla="*/ 11840 w 537911"/>
              <a:gd name="connsiteY4" fmla="*/ 1593745 h 3197045"/>
              <a:gd name="connsiteX5" fmla="*/ 530955 w 537911"/>
              <a:gd name="connsiteY5" fmla="*/ 6956 h 3197045"/>
              <a:gd name="connsiteX6" fmla="*/ 521399 w 537911"/>
              <a:gd name="connsiteY6" fmla="*/ 0 h 319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911" h="3197045">
                <a:moveTo>
                  <a:pt x="521399" y="0"/>
                </a:moveTo>
                <a:cubicBezTo>
                  <a:pt x="180299" y="464555"/>
                  <a:pt x="0" y="1015677"/>
                  <a:pt x="0" y="1593780"/>
                </a:cubicBezTo>
                <a:cubicBezTo>
                  <a:pt x="0" y="2176134"/>
                  <a:pt x="182723" y="2730558"/>
                  <a:pt x="528391" y="3197045"/>
                </a:cubicBezTo>
                <a:lnTo>
                  <a:pt x="537912" y="3189984"/>
                </a:lnTo>
                <a:cubicBezTo>
                  <a:pt x="193755" y="2725534"/>
                  <a:pt x="11840" y="2173569"/>
                  <a:pt x="11840" y="1593745"/>
                </a:cubicBezTo>
                <a:cubicBezTo>
                  <a:pt x="11840" y="1018171"/>
                  <a:pt x="191331" y="469474"/>
                  <a:pt x="530955" y="6956"/>
                </a:cubicBezTo>
                <a:lnTo>
                  <a:pt x="521399" y="0"/>
                </a:ln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34"/>
            </p:custDataLst>
          </p:nvPr>
        </p:nvSpPr>
        <p:spPr>
          <a:xfrm>
            <a:off x="10506075" y="2211070"/>
            <a:ext cx="410845" cy="2446020"/>
          </a:xfrm>
          <a:custGeom>
            <a:avLst/>
            <a:gdLst>
              <a:gd name="connsiteX0" fmla="*/ 18339 w 535979"/>
              <a:gd name="connsiteY0" fmla="*/ 0 h 3189315"/>
              <a:gd name="connsiteX1" fmla="*/ 8783 w 535979"/>
              <a:gd name="connsiteY1" fmla="*/ 6991 h 3189315"/>
              <a:gd name="connsiteX2" fmla="*/ 524139 w 535979"/>
              <a:gd name="connsiteY2" fmla="*/ 1588685 h 3189315"/>
              <a:gd name="connsiteX3" fmla="*/ 0 w 535979"/>
              <a:gd name="connsiteY3" fmla="*/ 3182290 h 3189315"/>
              <a:gd name="connsiteX4" fmla="*/ 9521 w 535979"/>
              <a:gd name="connsiteY4" fmla="*/ 3189316 h 3189315"/>
              <a:gd name="connsiteX5" fmla="*/ 535979 w 535979"/>
              <a:gd name="connsiteY5" fmla="*/ 1588650 h 3189315"/>
              <a:gd name="connsiteX6" fmla="*/ 18339 w 535979"/>
              <a:gd name="connsiteY6" fmla="*/ 0 h 318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979" h="3189315">
                <a:moveTo>
                  <a:pt x="18339" y="0"/>
                </a:moveTo>
                <a:lnTo>
                  <a:pt x="8783" y="6991"/>
                </a:lnTo>
                <a:cubicBezTo>
                  <a:pt x="345948" y="468455"/>
                  <a:pt x="524139" y="1015396"/>
                  <a:pt x="524139" y="1588685"/>
                </a:cubicBezTo>
                <a:cubicBezTo>
                  <a:pt x="524139" y="2167316"/>
                  <a:pt x="342892" y="2718367"/>
                  <a:pt x="0" y="3182290"/>
                </a:cubicBezTo>
                <a:lnTo>
                  <a:pt x="9521" y="3189316"/>
                </a:lnTo>
                <a:cubicBezTo>
                  <a:pt x="353923" y="2723320"/>
                  <a:pt x="535979" y="2169845"/>
                  <a:pt x="535979" y="1588650"/>
                </a:cubicBezTo>
                <a:cubicBezTo>
                  <a:pt x="535979" y="1012866"/>
                  <a:pt x="356980" y="463501"/>
                  <a:pt x="18339" y="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任意多边形: 形状 48"/>
          <p:cNvSpPr/>
          <p:nvPr userDrawn="1">
            <p:custDataLst>
              <p:tags r:id="rId35"/>
            </p:custDataLst>
          </p:nvPr>
        </p:nvSpPr>
        <p:spPr>
          <a:xfrm>
            <a:off x="7053580" y="2087880"/>
            <a:ext cx="3138170" cy="2734310"/>
          </a:xfrm>
          <a:custGeom>
            <a:avLst/>
            <a:gdLst>
              <a:gd name="connsiteX0" fmla="*/ 2342485 w 4091725"/>
              <a:gd name="connsiteY0" fmla="*/ 0 h 3565864"/>
              <a:gd name="connsiteX1" fmla="*/ 593245 w 4091725"/>
              <a:gd name="connsiteY1" fmla="*/ 1743338 h 3565864"/>
              <a:gd name="connsiteX2" fmla="*/ 0 w 4091725"/>
              <a:gd name="connsiteY2" fmla="*/ 1743338 h 3565864"/>
              <a:gd name="connsiteX3" fmla="*/ 0 w 4091725"/>
              <a:gd name="connsiteY3" fmla="*/ 1755178 h 3565864"/>
              <a:gd name="connsiteX4" fmla="*/ 605085 w 4091725"/>
              <a:gd name="connsiteY4" fmla="*/ 1755178 h 3565864"/>
              <a:gd name="connsiteX5" fmla="*/ 605085 w 4091725"/>
              <a:gd name="connsiteY5" fmla="*/ 1749276 h 3565864"/>
              <a:gd name="connsiteX6" fmla="*/ 2342485 w 4091725"/>
              <a:gd name="connsiteY6" fmla="*/ 11875 h 3565864"/>
              <a:gd name="connsiteX7" fmla="*/ 4079886 w 4091725"/>
              <a:gd name="connsiteY7" fmla="*/ 1749276 h 3565864"/>
              <a:gd name="connsiteX8" fmla="*/ 2342485 w 4091725"/>
              <a:gd name="connsiteY8" fmla="*/ 3486711 h 3565864"/>
              <a:gd name="connsiteX9" fmla="*/ 1172121 w 4091725"/>
              <a:gd name="connsiteY9" fmla="*/ 3033364 h 3565864"/>
              <a:gd name="connsiteX10" fmla="*/ 1167940 w 4091725"/>
              <a:gd name="connsiteY10" fmla="*/ 3029569 h 3565864"/>
              <a:gd name="connsiteX11" fmla="*/ 640006 w 4091725"/>
              <a:gd name="connsiteY11" fmla="*/ 3557503 h 3565864"/>
              <a:gd name="connsiteX12" fmla="*/ 648368 w 4091725"/>
              <a:gd name="connsiteY12" fmla="*/ 3565865 h 3565864"/>
              <a:gd name="connsiteX13" fmla="*/ 1168327 w 4091725"/>
              <a:gd name="connsiteY13" fmla="*/ 3045906 h 3565864"/>
              <a:gd name="connsiteX14" fmla="*/ 2342485 w 4091725"/>
              <a:gd name="connsiteY14" fmla="*/ 3498516 h 3565864"/>
              <a:gd name="connsiteX15" fmla="*/ 4091726 w 4091725"/>
              <a:gd name="connsiteY15" fmla="*/ 1749276 h 3565864"/>
              <a:gd name="connsiteX16" fmla="*/ 2342485 w 4091725"/>
              <a:gd name="connsiteY16" fmla="*/ 0 h 35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1725" h="3565864">
                <a:moveTo>
                  <a:pt x="2342485" y="0"/>
                </a:moveTo>
                <a:cubicBezTo>
                  <a:pt x="1379964" y="0"/>
                  <a:pt x="596512" y="781555"/>
                  <a:pt x="593245" y="1743338"/>
                </a:cubicBezTo>
                <a:lnTo>
                  <a:pt x="0" y="1743338"/>
                </a:lnTo>
                <a:lnTo>
                  <a:pt x="0" y="1755178"/>
                </a:lnTo>
                <a:lnTo>
                  <a:pt x="605085" y="1755178"/>
                </a:lnTo>
                <a:lnTo>
                  <a:pt x="605085" y="1749276"/>
                </a:lnTo>
                <a:cubicBezTo>
                  <a:pt x="605085" y="791251"/>
                  <a:pt x="1384496" y="11875"/>
                  <a:pt x="2342485" y="11875"/>
                </a:cubicBezTo>
                <a:cubicBezTo>
                  <a:pt x="3300474" y="11875"/>
                  <a:pt x="4079886" y="791286"/>
                  <a:pt x="4079886" y="1749276"/>
                </a:cubicBezTo>
                <a:cubicBezTo>
                  <a:pt x="4079886" y="2707265"/>
                  <a:pt x="3300474" y="3486711"/>
                  <a:pt x="2342485" y="3486711"/>
                </a:cubicBezTo>
                <a:cubicBezTo>
                  <a:pt x="1908320" y="3486711"/>
                  <a:pt x="1492669" y="3325700"/>
                  <a:pt x="1172121" y="3033364"/>
                </a:cubicBezTo>
                <a:lnTo>
                  <a:pt x="1167940" y="3029569"/>
                </a:lnTo>
                <a:lnTo>
                  <a:pt x="640006" y="3557503"/>
                </a:lnTo>
                <a:lnTo>
                  <a:pt x="648368" y="3565865"/>
                </a:lnTo>
                <a:lnTo>
                  <a:pt x="1168327" y="3045906"/>
                </a:lnTo>
                <a:cubicBezTo>
                  <a:pt x="1490491" y="3337820"/>
                  <a:pt x="1907266" y="3498516"/>
                  <a:pt x="2342485" y="3498516"/>
                </a:cubicBezTo>
                <a:cubicBezTo>
                  <a:pt x="3307009" y="3498516"/>
                  <a:pt x="4091726" y="2713799"/>
                  <a:pt x="4091726" y="1749276"/>
                </a:cubicBezTo>
                <a:cubicBezTo>
                  <a:pt x="4091726" y="784717"/>
                  <a:pt x="3307009" y="0"/>
                  <a:pt x="2342485" y="0"/>
                </a:cubicBez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任意多边形: 形状 49"/>
          <p:cNvSpPr/>
          <p:nvPr userDrawn="1">
            <p:custDataLst>
              <p:tags r:id="rId36"/>
            </p:custDataLst>
          </p:nvPr>
        </p:nvSpPr>
        <p:spPr>
          <a:xfrm>
            <a:off x="8835390" y="3415030"/>
            <a:ext cx="1677035" cy="1677035"/>
          </a:xfrm>
          <a:custGeom>
            <a:avLst/>
            <a:gdLst>
              <a:gd name="connsiteX0" fmla="*/ 18831 w 2186533"/>
              <a:gd name="connsiteY0" fmla="*/ 2148871 h 2186533"/>
              <a:gd name="connsiteX1" fmla="*/ 37662 w 2186533"/>
              <a:gd name="connsiteY1" fmla="*/ 2167702 h 2186533"/>
              <a:gd name="connsiteX2" fmla="*/ 18831 w 2186533"/>
              <a:gd name="connsiteY2" fmla="*/ 2186533 h 2186533"/>
              <a:gd name="connsiteX3" fmla="*/ 0 w 2186533"/>
              <a:gd name="connsiteY3" fmla="*/ 2167702 h 2186533"/>
              <a:gd name="connsiteX4" fmla="*/ 18831 w 2186533"/>
              <a:gd name="connsiteY4" fmla="*/ 2148871 h 2186533"/>
              <a:gd name="connsiteX5" fmla="*/ 130306 w 2186533"/>
              <a:gd name="connsiteY5" fmla="*/ 2145955 h 2186533"/>
              <a:gd name="connsiteX6" fmla="*/ 150086 w 2186533"/>
              <a:gd name="connsiteY6" fmla="*/ 2163767 h 2186533"/>
              <a:gd name="connsiteX7" fmla="*/ 132274 w 2186533"/>
              <a:gd name="connsiteY7" fmla="*/ 2183546 h 2186533"/>
              <a:gd name="connsiteX8" fmla="*/ 112494 w 2186533"/>
              <a:gd name="connsiteY8" fmla="*/ 2165735 h 2186533"/>
              <a:gd name="connsiteX9" fmla="*/ 130306 w 2186533"/>
              <a:gd name="connsiteY9" fmla="*/ 2145955 h 2186533"/>
              <a:gd name="connsiteX10" fmla="*/ 241500 w 2186533"/>
              <a:gd name="connsiteY10" fmla="*/ 2137208 h 2186533"/>
              <a:gd name="connsiteX11" fmla="*/ 262193 w 2186533"/>
              <a:gd name="connsiteY11" fmla="*/ 2153966 h 2186533"/>
              <a:gd name="connsiteX12" fmla="*/ 245435 w 2186533"/>
              <a:gd name="connsiteY12" fmla="*/ 2174659 h 2186533"/>
              <a:gd name="connsiteX13" fmla="*/ 224742 w 2186533"/>
              <a:gd name="connsiteY13" fmla="*/ 2157901 h 2186533"/>
              <a:gd name="connsiteX14" fmla="*/ 241500 w 2186533"/>
              <a:gd name="connsiteY14" fmla="*/ 2137208 h 2186533"/>
              <a:gd name="connsiteX15" fmla="*/ 352061 w 2186533"/>
              <a:gd name="connsiteY15" fmla="*/ 2122662 h 2186533"/>
              <a:gd name="connsiteX16" fmla="*/ 373598 w 2186533"/>
              <a:gd name="connsiteY16" fmla="*/ 2138331 h 2186533"/>
              <a:gd name="connsiteX17" fmla="*/ 357928 w 2186533"/>
              <a:gd name="connsiteY17" fmla="*/ 2159867 h 2186533"/>
              <a:gd name="connsiteX18" fmla="*/ 336392 w 2186533"/>
              <a:gd name="connsiteY18" fmla="*/ 2144198 h 2186533"/>
              <a:gd name="connsiteX19" fmla="*/ 352061 w 2186533"/>
              <a:gd name="connsiteY19" fmla="*/ 2122662 h 2186533"/>
              <a:gd name="connsiteX20" fmla="*/ 461675 w 2186533"/>
              <a:gd name="connsiteY20" fmla="*/ 2102321 h 2186533"/>
              <a:gd name="connsiteX21" fmla="*/ 484019 w 2186533"/>
              <a:gd name="connsiteY21" fmla="*/ 2116831 h 2186533"/>
              <a:gd name="connsiteX22" fmla="*/ 469509 w 2186533"/>
              <a:gd name="connsiteY22" fmla="*/ 2139175 h 2186533"/>
              <a:gd name="connsiteX23" fmla="*/ 447165 w 2186533"/>
              <a:gd name="connsiteY23" fmla="*/ 2124665 h 2186533"/>
              <a:gd name="connsiteX24" fmla="*/ 461675 w 2186533"/>
              <a:gd name="connsiteY24" fmla="*/ 2102321 h 2186533"/>
              <a:gd name="connsiteX25" fmla="*/ 570093 w 2186533"/>
              <a:gd name="connsiteY25" fmla="*/ 2076288 h 2186533"/>
              <a:gd name="connsiteX26" fmla="*/ 593175 w 2186533"/>
              <a:gd name="connsiteY26" fmla="*/ 2089603 h 2186533"/>
              <a:gd name="connsiteX27" fmla="*/ 579860 w 2186533"/>
              <a:gd name="connsiteY27" fmla="*/ 2112685 h 2186533"/>
              <a:gd name="connsiteX28" fmla="*/ 556778 w 2186533"/>
              <a:gd name="connsiteY28" fmla="*/ 2099370 h 2186533"/>
              <a:gd name="connsiteX29" fmla="*/ 570093 w 2186533"/>
              <a:gd name="connsiteY29" fmla="*/ 2076288 h 2186533"/>
              <a:gd name="connsiteX30" fmla="*/ 677035 w 2186533"/>
              <a:gd name="connsiteY30" fmla="*/ 2044634 h 2186533"/>
              <a:gd name="connsiteX31" fmla="*/ 700785 w 2186533"/>
              <a:gd name="connsiteY31" fmla="*/ 2056719 h 2186533"/>
              <a:gd name="connsiteX32" fmla="*/ 688699 w 2186533"/>
              <a:gd name="connsiteY32" fmla="*/ 2080469 h 2186533"/>
              <a:gd name="connsiteX33" fmla="*/ 664950 w 2186533"/>
              <a:gd name="connsiteY33" fmla="*/ 2068383 h 2186533"/>
              <a:gd name="connsiteX34" fmla="*/ 677035 w 2186533"/>
              <a:gd name="connsiteY34" fmla="*/ 2044634 h 2186533"/>
              <a:gd name="connsiteX35" fmla="*/ 782152 w 2186533"/>
              <a:gd name="connsiteY35" fmla="*/ 2007428 h 2186533"/>
              <a:gd name="connsiteX36" fmla="*/ 806499 w 2186533"/>
              <a:gd name="connsiteY36" fmla="*/ 2018249 h 2186533"/>
              <a:gd name="connsiteX37" fmla="*/ 795678 w 2186533"/>
              <a:gd name="connsiteY37" fmla="*/ 2042596 h 2186533"/>
              <a:gd name="connsiteX38" fmla="*/ 771331 w 2186533"/>
              <a:gd name="connsiteY38" fmla="*/ 2031775 h 2186533"/>
              <a:gd name="connsiteX39" fmla="*/ 782152 w 2186533"/>
              <a:gd name="connsiteY39" fmla="*/ 2007428 h 2186533"/>
              <a:gd name="connsiteX40" fmla="*/ 899622 w 2186533"/>
              <a:gd name="connsiteY40" fmla="*/ 1964334 h 2186533"/>
              <a:gd name="connsiteX41" fmla="*/ 910069 w 2186533"/>
              <a:gd name="connsiteY41" fmla="*/ 1974264 h 2186533"/>
              <a:gd name="connsiteX42" fmla="*/ 900513 w 2186533"/>
              <a:gd name="connsiteY42" fmla="*/ 1999137 h 2186533"/>
              <a:gd name="connsiteX43" fmla="*/ 875639 w 2186533"/>
              <a:gd name="connsiteY43" fmla="*/ 1989581 h 2186533"/>
              <a:gd name="connsiteX44" fmla="*/ 885195 w 2186533"/>
              <a:gd name="connsiteY44" fmla="*/ 1964708 h 2186533"/>
              <a:gd name="connsiteX45" fmla="*/ 899622 w 2186533"/>
              <a:gd name="connsiteY45" fmla="*/ 1964334 h 2186533"/>
              <a:gd name="connsiteX46" fmla="*/ 1000227 w 2186533"/>
              <a:gd name="connsiteY46" fmla="*/ 1915571 h 2186533"/>
              <a:gd name="connsiteX47" fmla="*/ 1011180 w 2186533"/>
              <a:gd name="connsiteY47" fmla="*/ 1924938 h 2186533"/>
              <a:gd name="connsiteX48" fmla="*/ 1002959 w 2186533"/>
              <a:gd name="connsiteY48" fmla="*/ 1950269 h 2186533"/>
              <a:gd name="connsiteX49" fmla="*/ 977628 w 2186533"/>
              <a:gd name="connsiteY49" fmla="*/ 1942047 h 2186533"/>
              <a:gd name="connsiteX50" fmla="*/ 985849 w 2186533"/>
              <a:gd name="connsiteY50" fmla="*/ 1916717 h 2186533"/>
              <a:gd name="connsiteX51" fmla="*/ 1000227 w 2186533"/>
              <a:gd name="connsiteY51" fmla="*/ 1915571 h 2186533"/>
              <a:gd name="connsiteX52" fmla="*/ 1098150 w 2186533"/>
              <a:gd name="connsiteY52" fmla="*/ 1861647 h 2186533"/>
              <a:gd name="connsiteX53" fmla="*/ 1109586 w 2186533"/>
              <a:gd name="connsiteY53" fmla="*/ 1870412 h 2186533"/>
              <a:gd name="connsiteX54" fmla="*/ 1102700 w 2186533"/>
              <a:gd name="connsiteY54" fmla="*/ 1896130 h 2186533"/>
              <a:gd name="connsiteX55" fmla="*/ 1076983 w 2186533"/>
              <a:gd name="connsiteY55" fmla="*/ 1889243 h 2186533"/>
              <a:gd name="connsiteX56" fmla="*/ 1083869 w 2186533"/>
              <a:gd name="connsiteY56" fmla="*/ 1863527 h 2186533"/>
              <a:gd name="connsiteX57" fmla="*/ 1098150 w 2186533"/>
              <a:gd name="connsiteY57" fmla="*/ 1861647 h 2186533"/>
              <a:gd name="connsiteX58" fmla="*/ 1193131 w 2186533"/>
              <a:gd name="connsiteY58" fmla="*/ 1802629 h 2186533"/>
              <a:gd name="connsiteX59" fmla="*/ 1205005 w 2186533"/>
              <a:gd name="connsiteY59" fmla="*/ 1810793 h 2186533"/>
              <a:gd name="connsiteX60" fmla="*/ 1199454 w 2186533"/>
              <a:gd name="connsiteY60" fmla="*/ 1836861 h 2186533"/>
              <a:gd name="connsiteX61" fmla="*/ 1173386 w 2186533"/>
              <a:gd name="connsiteY61" fmla="*/ 1831310 h 2186533"/>
              <a:gd name="connsiteX62" fmla="*/ 1178937 w 2186533"/>
              <a:gd name="connsiteY62" fmla="*/ 1805242 h 2186533"/>
              <a:gd name="connsiteX63" fmla="*/ 1193131 w 2186533"/>
              <a:gd name="connsiteY63" fmla="*/ 1802629 h 2186533"/>
              <a:gd name="connsiteX64" fmla="*/ 1284870 w 2186533"/>
              <a:gd name="connsiteY64" fmla="*/ 1738723 h 2186533"/>
              <a:gd name="connsiteX65" fmla="*/ 1297157 w 2186533"/>
              <a:gd name="connsiteY65" fmla="*/ 1746254 h 2186533"/>
              <a:gd name="connsiteX66" fmla="*/ 1292976 w 2186533"/>
              <a:gd name="connsiteY66" fmla="*/ 1772568 h 2186533"/>
              <a:gd name="connsiteX67" fmla="*/ 1266662 w 2186533"/>
              <a:gd name="connsiteY67" fmla="*/ 1768388 h 2186533"/>
              <a:gd name="connsiteX68" fmla="*/ 1270843 w 2186533"/>
              <a:gd name="connsiteY68" fmla="*/ 1742074 h 2186533"/>
              <a:gd name="connsiteX69" fmla="*/ 1284870 w 2186533"/>
              <a:gd name="connsiteY69" fmla="*/ 1738723 h 2186533"/>
              <a:gd name="connsiteX70" fmla="*/ 1373131 w 2186533"/>
              <a:gd name="connsiteY70" fmla="*/ 1670092 h 2186533"/>
              <a:gd name="connsiteX71" fmla="*/ 1385796 w 2186533"/>
              <a:gd name="connsiteY71" fmla="*/ 1676974 h 2186533"/>
              <a:gd name="connsiteX72" fmla="*/ 1383021 w 2186533"/>
              <a:gd name="connsiteY72" fmla="*/ 1703464 h 2186533"/>
              <a:gd name="connsiteX73" fmla="*/ 1356531 w 2186533"/>
              <a:gd name="connsiteY73" fmla="*/ 1700688 h 2186533"/>
              <a:gd name="connsiteX74" fmla="*/ 1359306 w 2186533"/>
              <a:gd name="connsiteY74" fmla="*/ 1674198 h 2186533"/>
              <a:gd name="connsiteX75" fmla="*/ 1373131 w 2186533"/>
              <a:gd name="connsiteY75" fmla="*/ 1670092 h 2186533"/>
              <a:gd name="connsiteX76" fmla="*/ 1457704 w 2186533"/>
              <a:gd name="connsiteY76" fmla="*/ 1596950 h 2186533"/>
              <a:gd name="connsiteX77" fmla="*/ 1470712 w 2186533"/>
              <a:gd name="connsiteY77" fmla="*/ 1603160 h 2186533"/>
              <a:gd name="connsiteX78" fmla="*/ 1469306 w 2186533"/>
              <a:gd name="connsiteY78" fmla="*/ 1629755 h 2186533"/>
              <a:gd name="connsiteX79" fmla="*/ 1442711 w 2186533"/>
              <a:gd name="connsiteY79" fmla="*/ 1628350 h 2186533"/>
              <a:gd name="connsiteX80" fmla="*/ 1444116 w 2186533"/>
              <a:gd name="connsiteY80" fmla="*/ 1601755 h 2186533"/>
              <a:gd name="connsiteX81" fmla="*/ 1457704 w 2186533"/>
              <a:gd name="connsiteY81" fmla="*/ 1596950 h 2186533"/>
              <a:gd name="connsiteX82" fmla="*/ 1538306 w 2186533"/>
              <a:gd name="connsiteY82" fmla="*/ 1519484 h 2186533"/>
              <a:gd name="connsiteX83" fmla="*/ 1551621 w 2186533"/>
              <a:gd name="connsiteY83" fmla="*/ 1524991 h 2186533"/>
              <a:gd name="connsiteX84" fmla="*/ 1551621 w 2186533"/>
              <a:gd name="connsiteY84" fmla="*/ 1551621 h 2186533"/>
              <a:gd name="connsiteX85" fmla="*/ 1524991 w 2186533"/>
              <a:gd name="connsiteY85" fmla="*/ 1551621 h 2186533"/>
              <a:gd name="connsiteX86" fmla="*/ 1524991 w 2186533"/>
              <a:gd name="connsiteY86" fmla="*/ 1524991 h 2186533"/>
              <a:gd name="connsiteX87" fmla="*/ 1538306 w 2186533"/>
              <a:gd name="connsiteY87" fmla="*/ 1519484 h 2186533"/>
              <a:gd name="connsiteX88" fmla="*/ 1614763 w 2186533"/>
              <a:gd name="connsiteY88" fmla="*/ 1437906 h 2186533"/>
              <a:gd name="connsiteX89" fmla="*/ 1628350 w 2186533"/>
              <a:gd name="connsiteY89" fmla="*/ 1442711 h 2186533"/>
              <a:gd name="connsiteX90" fmla="*/ 1629755 w 2186533"/>
              <a:gd name="connsiteY90" fmla="*/ 1469306 h 2186533"/>
              <a:gd name="connsiteX91" fmla="*/ 1603160 w 2186533"/>
              <a:gd name="connsiteY91" fmla="*/ 1470712 h 2186533"/>
              <a:gd name="connsiteX92" fmla="*/ 1601755 w 2186533"/>
              <a:gd name="connsiteY92" fmla="*/ 1444116 h 2186533"/>
              <a:gd name="connsiteX93" fmla="*/ 1614763 w 2186533"/>
              <a:gd name="connsiteY93" fmla="*/ 1437906 h 2186533"/>
              <a:gd name="connsiteX94" fmla="*/ 1686863 w 2186533"/>
              <a:gd name="connsiteY94" fmla="*/ 1352439 h 2186533"/>
              <a:gd name="connsiteX95" fmla="*/ 1700687 w 2186533"/>
              <a:gd name="connsiteY95" fmla="*/ 1356532 h 2186533"/>
              <a:gd name="connsiteX96" fmla="*/ 1703463 w 2186533"/>
              <a:gd name="connsiteY96" fmla="*/ 1383021 h 2186533"/>
              <a:gd name="connsiteX97" fmla="*/ 1676973 w 2186533"/>
              <a:gd name="connsiteY97" fmla="*/ 1385797 h 2186533"/>
              <a:gd name="connsiteX98" fmla="*/ 1674198 w 2186533"/>
              <a:gd name="connsiteY98" fmla="*/ 1359307 h 2186533"/>
              <a:gd name="connsiteX99" fmla="*/ 1686863 w 2186533"/>
              <a:gd name="connsiteY99" fmla="*/ 1352439 h 2186533"/>
              <a:gd name="connsiteX100" fmla="*/ 1754362 w 2186533"/>
              <a:gd name="connsiteY100" fmla="*/ 1263299 h 2186533"/>
              <a:gd name="connsiteX101" fmla="*/ 1768388 w 2186533"/>
              <a:gd name="connsiteY101" fmla="*/ 1266663 h 2186533"/>
              <a:gd name="connsiteX102" fmla="*/ 1772568 w 2186533"/>
              <a:gd name="connsiteY102" fmla="*/ 1292977 h 2186533"/>
              <a:gd name="connsiteX103" fmla="*/ 1746254 w 2186533"/>
              <a:gd name="connsiteY103" fmla="*/ 1297158 h 2186533"/>
              <a:gd name="connsiteX104" fmla="*/ 1742074 w 2186533"/>
              <a:gd name="connsiteY104" fmla="*/ 1270844 h 2186533"/>
              <a:gd name="connsiteX105" fmla="*/ 1754362 w 2186533"/>
              <a:gd name="connsiteY105" fmla="*/ 1263299 h 2186533"/>
              <a:gd name="connsiteX106" fmla="*/ 1817107 w 2186533"/>
              <a:gd name="connsiteY106" fmla="*/ 1170795 h 2186533"/>
              <a:gd name="connsiteX107" fmla="*/ 1831274 w 2186533"/>
              <a:gd name="connsiteY107" fmla="*/ 1173421 h 2186533"/>
              <a:gd name="connsiteX108" fmla="*/ 1836825 w 2186533"/>
              <a:gd name="connsiteY108" fmla="*/ 1199489 h 2186533"/>
              <a:gd name="connsiteX109" fmla="*/ 1810757 w 2186533"/>
              <a:gd name="connsiteY109" fmla="*/ 1205040 h 2186533"/>
              <a:gd name="connsiteX110" fmla="*/ 1805206 w 2186533"/>
              <a:gd name="connsiteY110" fmla="*/ 1178972 h 2186533"/>
              <a:gd name="connsiteX111" fmla="*/ 1817107 w 2186533"/>
              <a:gd name="connsiteY111" fmla="*/ 1170795 h 2186533"/>
              <a:gd name="connsiteX112" fmla="*/ 1874962 w 2186533"/>
              <a:gd name="connsiteY112" fmla="*/ 1075068 h 2186533"/>
              <a:gd name="connsiteX113" fmla="*/ 1889243 w 2186533"/>
              <a:gd name="connsiteY113" fmla="*/ 1076948 h 2186533"/>
              <a:gd name="connsiteX114" fmla="*/ 1896129 w 2186533"/>
              <a:gd name="connsiteY114" fmla="*/ 1102665 h 2186533"/>
              <a:gd name="connsiteX115" fmla="*/ 1870411 w 2186533"/>
              <a:gd name="connsiteY115" fmla="*/ 1109551 h 2186533"/>
              <a:gd name="connsiteX116" fmla="*/ 1863526 w 2186533"/>
              <a:gd name="connsiteY116" fmla="*/ 1083833 h 2186533"/>
              <a:gd name="connsiteX117" fmla="*/ 1874962 w 2186533"/>
              <a:gd name="connsiteY117" fmla="*/ 1075068 h 2186533"/>
              <a:gd name="connsiteX118" fmla="*/ 1927669 w 2186533"/>
              <a:gd name="connsiteY118" fmla="*/ 976509 h 2186533"/>
              <a:gd name="connsiteX119" fmla="*/ 1942047 w 2186533"/>
              <a:gd name="connsiteY119" fmla="*/ 977628 h 2186533"/>
              <a:gd name="connsiteX120" fmla="*/ 1950268 w 2186533"/>
              <a:gd name="connsiteY120" fmla="*/ 1002959 h 2186533"/>
              <a:gd name="connsiteX121" fmla="*/ 1924937 w 2186533"/>
              <a:gd name="connsiteY121" fmla="*/ 1011180 h 2186533"/>
              <a:gd name="connsiteX122" fmla="*/ 1916716 w 2186533"/>
              <a:gd name="connsiteY122" fmla="*/ 985849 h 2186533"/>
              <a:gd name="connsiteX123" fmla="*/ 1927669 w 2186533"/>
              <a:gd name="connsiteY123" fmla="*/ 976509 h 2186533"/>
              <a:gd name="connsiteX124" fmla="*/ 1975181 w 2186533"/>
              <a:gd name="connsiteY124" fmla="*/ 875301 h 2186533"/>
              <a:gd name="connsiteX125" fmla="*/ 1989580 w 2186533"/>
              <a:gd name="connsiteY125" fmla="*/ 875674 h 2186533"/>
              <a:gd name="connsiteX126" fmla="*/ 1999136 w 2186533"/>
              <a:gd name="connsiteY126" fmla="*/ 900548 h 2186533"/>
              <a:gd name="connsiteX127" fmla="*/ 1974263 w 2186533"/>
              <a:gd name="connsiteY127" fmla="*/ 910104 h 2186533"/>
              <a:gd name="connsiteX128" fmla="*/ 1964707 w 2186533"/>
              <a:gd name="connsiteY128" fmla="*/ 885231 h 2186533"/>
              <a:gd name="connsiteX129" fmla="*/ 1975181 w 2186533"/>
              <a:gd name="connsiteY129" fmla="*/ 875301 h 2186533"/>
              <a:gd name="connsiteX130" fmla="*/ 2031739 w 2186533"/>
              <a:gd name="connsiteY130" fmla="*/ 771331 h 2186533"/>
              <a:gd name="connsiteX131" fmla="*/ 2042560 w 2186533"/>
              <a:gd name="connsiteY131" fmla="*/ 795678 h 2186533"/>
              <a:gd name="connsiteX132" fmla="*/ 2018213 w 2186533"/>
              <a:gd name="connsiteY132" fmla="*/ 806499 h 2186533"/>
              <a:gd name="connsiteX133" fmla="*/ 2007393 w 2186533"/>
              <a:gd name="connsiteY133" fmla="*/ 782152 h 2186533"/>
              <a:gd name="connsiteX134" fmla="*/ 2031739 w 2186533"/>
              <a:gd name="connsiteY134" fmla="*/ 771331 h 2186533"/>
              <a:gd name="connsiteX135" fmla="*/ 2068348 w 2186533"/>
              <a:gd name="connsiteY135" fmla="*/ 664951 h 2186533"/>
              <a:gd name="connsiteX136" fmla="*/ 2080433 w 2186533"/>
              <a:gd name="connsiteY136" fmla="*/ 688701 h 2186533"/>
              <a:gd name="connsiteX137" fmla="*/ 2056683 w 2186533"/>
              <a:gd name="connsiteY137" fmla="*/ 700786 h 2186533"/>
              <a:gd name="connsiteX138" fmla="*/ 2044598 w 2186533"/>
              <a:gd name="connsiteY138" fmla="*/ 677037 h 2186533"/>
              <a:gd name="connsiteX139" fmla="*/ 2068348 w 2186533"/>
              <a:gd name="connsiteY139" fmla="*/ 664951 h 2186533"/>
              <a:gd name="connsiteX140" fmla="*/ 2099369 w 2186533"/>
              <a:gd name="connsiteY140" fmla="*/ 556813 h 2186533"/>
              <a:gd name="connsiteX141" fmla="*/ 2112684 w 2186533"/>
              <a:gd name="connsiteY141" fmla="*/ 579895 h 2186533"/>
              <a:gd name="connsiteX142" fmla="*/ 2089602 w 2186533"/>
              <a:gd name="connsiteY142" fmla="*/ 593210 h 2186533"/>
              <a:gd name="connsiteX143" fmla="*/ 2076287 w 2186533"/>
              <a:gd name="connsiteY143" fmla="*/ 570128 h 2186533"/>
              <a:gd name="connsiteX144" fmla="*/ 2099369 w 2186533"/>
              <a:gd name="connsiteY144" fmla="*/ 556813 h 2186533"/>
              <a:gd name="connsiteX145" fmla="*/ 2124665 w 2186533"/>
              <a:gd name="connsiteY145" fmla="*/ 447200 h 2186533"/>
              <a:gd name="connsiteX146" fmla="*/ 2139174 w 2186533"/>
              <a:gd name="connsiteY146" fmla="*/ 469545 h 2186533"/>
              <a:gd name="connsiteX147" fmla="*/ 2116830 w 2186533"/>
              <a:gd name="connsiteY147" fmla="*/ 484054 h 2186533"/>
              <a:gd name="connsiteX148" fmla="*/ 2102320 w 2186533"/>
              <a:gd name="connsiteY148" fmla="*/ 461710 h 2186533"/>
              <a:gd name="connsiteX149" fmla="*/ 2124665 w 2186533"/>
              <a:gd name="connsiteY149" fmla="*/ 447200 h 2186533"/>
              <a:gd name="connsiteX150" fmla="*/ 2144198 w 2186533"/>
              <a:gd name="connsiteY150" fmla="*/ 336393 h 2186533"/>
              <a:gd name="connsiteX151" fmla="*/ 2159867 w 2186533"/>
              <a:gd name="connsiteY151" fmla="*/ 357929 h 2186533"/>
              <a:gd name="connsiteX152" fmla="*/ 2138331 w 2186533"/>
              <a:gd name="connsiteY152" fmla="*/ 373598 h 2186533"/>
              <a:gd name="connsiteX153" fmla="*/ 2122662 w 2186533"/>
              <a:gd name="connsiteY153" fmla="*/ 352062 h 2186533"/>
              <a:gd name="connsiteX154" fmla="*/ 2144198 w 2186533"/>
              <a:gd name="connsiteY154" fmla="*/ 336393 h 2186533"/>
              <a:gd name="connsiteX155" fmla="*/ 2157900 w 2186533"/>
              <a:gd name="connsiteY155" fmla="*/ 224707 h 2186533"/>
              <a:gd name="connsiteX156" fmla="*/ 2174658 w 2186533"/>
              <a:gd name="connsiteY156" fmla="*/ 245400 h 2186533"/>
              <a:gd name="connsiteX157" fmla="*/ 2153965 w 2186533"/>
              <a:gd name="connsiteY157" fmla="*/ 262158 h 2186533"/>
              <a:gd name="connsiteX158" fmla="*/ 2137207 w 2186533"/>
              <a:gd name="connsiteY158" fmla="*/ 241465 h 2186533"/>
              <a:gd name="connsiteX159" fmla="*/ 2157900 w 2186533"/>
              <a:gd name="connsiteY159" fmla="*/ 224707 h 2186533"/>
              <a:gd name="connsiteX160" fmla="*/ 2165734 w 2186533"/>
              <a:gd name="connsiteY160" fmla="*/ 112495 h 2186533"/>
              <a:gd name="connsiteX161" fmla="*/ 2183546 w 2186533"/>
              <a:gd name="connsiteY161" fmla="*/ 132274 h 2186533"/>
              <a:gd name="connsiteX162" fmla="*/ 2163767 w 2186533"/>
              <a:gd name="connsiteY162" fmla="*/ 150086 h 2186533"/>
              <a:gd name="connsiteX163" fmla="*/ 2145955 w 2186533"/>
              <a:gd name="connsiteY163" fmla="*/ 130307 h 2186533"/>
              <a:gd name="connsiteX164" fmla="*/ 2165734 w 2186533"/>
              <a:gd name="connsiteY164" fmla="*/ 112495 h 2186533"/>
              <a:gd name="connsiteX165" fmla="*/ 2167702 w 2186533"/>
              <a:gd name="connsiteY165" fmla="*/ 0 h 2186533"/>
              <a:gd name="connsiteX166" fmla="*/ 2186533 w 2186533"/>
              <a:gd name="connsiteY166" fmla="*/ 18831 h 2186533"/>
              <a:gd name="connsiteX167" fmla="*/ 2167702 w 2186533"/>
              <a:gd name="connsiteY167" fmla="*/ 37662 h 2186533"/>
              <a:gd name="connsiteX168" fmla="*/ 2148871 w 2186533"/>
              <a:gd name="connsiteY168" fmla="*/ 18831 h 2186533"/>
              <a:gd name="connsiteX169" fmla="*/ 2167702 w 2186533"/>
              <a:gd name="connsiteY169" fmla="*/ 0 h 218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2186533" h="2186533">
                <a:moveTo>
                  <a:pt x="18831" y="2148871"/>
                </a:moveTo>
                <a:cubicBezTo>
                  <a:pt x="29230" y="2148871"/>
                  <a:pt x="37662" y="2157303"/>
                  <a:pt x="37662" y="2167702"/>
                </a:cubicBezTo>
                <a:cubicBezTo>
                  <a:pt x="37662" y="2178101"/>
                  <a:pt x="29230" y="2186568"/>
                  <a:pt x="18831" y="2186533"/>
                </a:cubicBezTo>
                <a:cubicBezTo>
                  <a:pt x="8432" y="2186533"/>
                  <a:pt x="0" y="2178101"/>
                  <a:pt x="0" y="2167702"/>
                </a:cubicBezTo>
                <a:cubicBezTo>
                  <a:pt x="0" y="2157303"/>
                  <a:pt x="8432" y="2148871"/>
                  <a:pt x="18831" y="2148871"/>
                </a:cubicBezTo>
                <a:close/>
                <a:moveTo>
                  <a:pt x="130306" y="2145955"/>
                </a:moveTo>
                <a:cubicBezTo>
                  <a:pt x="140670" y="2145393"/>
                  <a:pt x="149559" y="2153368"/>
                  <a:pt x="150086" y="2163767"/>
                </a:cubicBezTo>
                <a:cubicBezTo>
                  <a:pt x="150648" y="2174166"/>
                  <a:pt x="142673" y="2183020"/>
                  <a:pt x="132274" y="2183546"/>
                </a:cubicBezTo>
                <a:cubicBezTo>
                  <a:pt x="121909" y="2184109"/>
                  <a:pt x="113021" y="2176134"/>
                  <a:pt x="112494" y="2165735"/>
                </a:cubicBezTo>
                <a:cubicBezTo>
                  <a:pt x="111932" y="2155370"/>
                  <a:pt x="119907" y="2146517"/>
                  <a:pt x="130306" y="2145955"/>
                </a:cubicBezTo>
                <a:close/>
                <a:moveTo>
                  <a:pt x="241500" y="2137208"/>
                </a:moveTo>
                <a:cubicBezTo>
                  <a:pt x="251829" y="2136119"/>
                  <a:pt x="261104" y="2143637"/>
                  <a:pt x="262193" y="2153966"/>
                </a:cubicBezTo>
                <a:cubicBezTo>
                  <a:pt x="263247" y="2164330"/>
                  <a:pt x="255764" y="2173605"/>
                  <a:pt x="245435" y="2174659"/>
                </a:cubicBezTo>
                <a:cubicBezTo>
                  <a:pt x="235106" y="2175748"/>
                  <a:pt x="225831" y="2168230"/>
                  <a:pt x="224742" y="2157901"/>
                </a:cubicBezTo>
                <a:cubicBezTo>
                  <a:pt x="223653" y="2147572"/>
                  <a:pt x="231171" y="2138297"/>
                  <a:pt x="241500" y="2137208"/>
                </a:cubicBezTo>
                <a:close/>
                <a:moveTo>
                  <a:pt x="352061" y="2122662"/>
                </a:moveTo>
                <a:cubicBezTo>
                  <a:pt x="362320" y="2121046"/>
                  <a:pt x="371981" y="2128073"/>
                  <a:pt x="373598" y="2138331"/>
                </a:cubicBezTo>
                <a:cubicBezTo>
                  <a:pt x="375213" y="2148590"/>
                  <a:pt x="368222" y="2158251"/>
                  <a:pt x="357928" y="2159867"/>
                </a:cubicBezTo>
                <a:cubicBezTo>
                  <a:pt x="347670" y="2161484"/>
                  <a:pt x="338008" y="2154457"/>
                  <a:pt x="336392" y="2144198"/>
                </a:cubicBezTo>
                <a:cubicBezTo>
                  <a:pt x="334776" y="2133940"/>
                  <a:pt x="341803" y="2124278"/>
                  <a:pt x="352061" y="2122662"/>
                </a:cubicBezTo>
                <a:close/>
                <a:moveTo>
                  <a:pt x="461675" y="2102321"/>
                </a:moveTo>
                <a:cubicBezTo>
                  <a:pt x="471863" y="2100178"/>
                  <a:pt x="481841" y="2106642"/>
                  <a:pt x="484019" y="2116831"/>
                </a:cubicBezTo>
                <a:cubicBezTo>
                  <a:pt x="486197" y="2127019"/>
                  <a:pt x="479698" y="2137032"/>
                  <a:pt x="469509" y="2139175"/>
                </a:cubicBezTo>
                <a:cubicBezTo>
                  <a:pt x="459321" y="2141318"/>
                  <a:pt x="449343" y="2134854"/>
                  <a:pt x="447165" y="2124665"/>
                </a:cubicBezTo>
                <a:cubicBezTo>
                  <a:pt x="445022" y="2114477"/>
                  <a:pt x="451486" y="2104499"/>
                  <a:pt x="461675" y="2102321"/>
                </a:cubicBezTo>
                <a:close/>
                <a:moveTo>
                  <a:pt x="570093" y="2076288"/>
                </a:moveTo>
                <a:cubicBezTo>
                  <a:pt x="580141" y="2073583"/>
                  <a:pt x="590470" y="2079555"/>
                  <a:pt x="593175" y="2089603"/>
                </a:cubicBezTo>
                <a:cubicBezTo>
                  <a:pt x="595880" y="2099651"/>
                  <a:pt x="589908" y="2109980"/>
                  <a:pt x="579860" y="2112685"/>
                </a:cubicBezTo>
                <a:cubicBezTo>
                  <a:pt x="569812" y="2115390"/>
                  <a:pt x="559483" y="2109418"/>
                  <a:pt x="556778" y="2099370"/>
                </a:cubicBezTo>
                <a:cubicBezTo>
                  <a:pt x="554073" y="2089322"/>
                  <a:pt x="560045" y="2078993"/>
                  <a:pt x="570093" y="2076288"/>
                </a:cubicBezTo>
                <a:close/>
                <a:moveTo>
                  <a:pt x="677035" y="2044634"/>
                </a:moveTo>
                <a:cubicBezTo>
                  <a:pt x="686942" y="2041401"/>
                  <a:pt x="697553" y="2046812"/>
                  <a:pt x="700785" y="2056719"/>
                </a:cubicBezTo>
                <a:cubicBezTo>
                  <a:pt x="703982" y="2066627"/>
                  <a:pt x="698572" y="2077236"/>
                  <a:pt x="688699" y="2080469"/>
                </a:cubicBezTo>
                <a:cubicBezTo>
                  <a:pt x="678792" y="2083701"/>
                  <a:pt x="668147" y="2078290"/>
                  <a:pt x="664950" y="2068383"/>
                </a:cubicBezTo>
                <a:cubicBezTo>
                  <a:pt x="661718" y="2058476"/>
                  <a:pt x="667128" y="2047830"/>
                  <a:pt x="677035" y="2044634"/>
                </a:cubicBezTo>
                <a:close/>
                <a:moveTo>
                  <a:pt x="782152" y="2007428"/>
                </a:moveTo>
                <a:cubicBezTo>
                  <a:pt x="791884" y="2003705"/>
                  <a:pt x="802775" y="2008553"/>
                  <a:pt x="806499" y="2018249"/>
                </a:cubicBezTo>
                <a:cubicBezTo>
                  <a:pt x="810223" y="2027946"/>
                  <a:pt x="805375" y="2038837"/>
                  <a:pt x="795678" y="2042596"/>
                </a:cubicBezTo>
                <a:cubicBezTo>
                  <a:pt x="785947" y="2046320"/>
                  <a:pt x="775056" y="2041472"/>
                  <a:pt x="771331" y="2031775"/>
                </a:cubicBezTo>
                <a:cubicBezTo>
                  <a:pt x="767608" y="2022044"/>
                  <a:pt x="772456" y="2011153"/>
                  <a:pt x="782152" y="2007428"/>
                </a:cubicBezTo>
                <a:close/>
                <a:moveTo>
                  <a:pt x="899622" y="1964334"/>
                </a:moveTo>
                <a:cubicBezTo>
                  <a:pt x="904123" y="1966060"/>
                  <a:pt x="907961" y="1969503"/>
                  <a:pt x="910069" y="1974264"/>
                </a:cubicBezTo>
                <a:cubicBezTo>
                  <a:pt x="914285" y="1983784"/>
                  <a:pt x="910034" y="1994921"/>
                  <a:pt x="900513" y="1999137"/>
                </a:cubicBezTo>
                <a:cubicBezTo>
                  <a:pt x="890992" y="2003353"/>
                  <a:pt x="879855" y="1999102"/>
                  <a:pt x="875639" y="1989581"/>
                </a:cubicBezTo>
                <a:cubicBezTo>
                  <a:pt x="871423" y="1980061"/>
                  <a:pt x="875710" y="1968923"/>
                  <a:pt x="885195" y="1964708"/>
                </a:cubicBezTo>
                <a:cubicBezTo>
                  <a:pt x="889956" y="1962600"/>
                  <a:pt x="895120" y="1962609"/>
                  <a:pt x="899622" y="1964334"/>
                </a:cubicBezTo>
                <a:close/>
                <a:moveTo>
                  <a:pt x="1000227" y="1915571"/>
                </a:moveTo>
                <a:cubicBezTo>
                  <a:pt x="1004812" y="1917059"/>
                  <a:pt x="1008826" y="1920300"/>
                  <a:pt x="1011180" y="1924938"/>
                </a:cubicBezTo>
                <a:cubicBezTo>
                  <a:pt x="1015887" y="1934213"/>
                  <a:pt x="1012234" y="1945561"/>
                  <a:pt x="1002959" y="1950269"/>
                </a:cubicBezTo>
                <a:cubicBezTo>
                  <a:pt x="993684" y="1955012"/>
                  <a:pt x="982336" y="1951322"/>
                  <a:pt x="977628" y="1942047"/>
                </a:cubicBezTo>
                <a:cubicBezTo>
                  <a:pt x="972885" y="1932772"/>
                  <a:pt x="976574" y="1921425"/>
                  <a:pt x="985849" y="1916717"/>
                </a:cubicBezTo>
                <a:cubicBezTo>
                  <a:pt x="990487" y="1914345"/>
                  <a:pt x="995642" y="1914082"/>
                  <a:pt x="1000227" y="1915571"/>
                </a:cubicBezTo>
                <a:close/>
                <a:moveTo>
                  <a:pt x="1098150" y="1861647"/>
                </a:moveTo>
                <a:cubicBezTo>
                  <a:pt x="1102805" y="1862894"/>
                  <a:pt x="1106986" y="1865915"/>
                  <a:pt x="1109586" y="1870412"/>
                </a:cubicBezTo>
                <a:cubicBezTo>
                  <a:pt x="1114785" y="1879407"/>
                  <a:pt x="1111693" y="1890930"/>
                  <a:pt x="1102700" y="1896130"/>
                </a:cubicBezTo>
                <a:cubicBezTo>
                  <a:pt x="1093706" y="1901329"/>
                  <a:pt x="1082182" y="1898237"/>
                  <a:pt x="1076983" y="1889243"/>
                </a:cubicBezTo>
                <a:cubicBezTo>
                  <a:pt x="1071783" y="1880250"/>
                  <a:pt x="1074875" y="1868726"/>
                  <a:pt x="1083869" y="1863527"/>
                </a:cubicBezTo>
                <a:cubicBezTo>
                  <a:pt x="1088366" y="1860927"/>
                  <a:pt x="1093495" y="1860400"/>
                  <a:pt x="1098150" y="1861647"/>
                </a:cubicBezTo>
                <a:close/>
                <a:moveTo>
                  <a:pt x="1193131" y="1802629"/>
                </a:moveTo>
                <a:cubicBezTo>
                  <a:pt x="1197847" y="1803635"/>
                  <a:pt x="1202177" y="1806436"/>
                  <a:pt x="1205005" y="1810793"/>
                </a:cubicBezTo>
                <a:cubicBezTo>
                  <a:pt x="1210662" y="1819506"/>
                  <a:pt x="1208167" y="1831170"/>
                  <a:pt x="1199454" y="1836861"/>
                </a:cubicBezTo>
                <a:cubicBezTo>
                  <a:pt x="1190706" y="1842518"/>
                  <a:pt x="1179042" y="1840023"/>
                  <a:pt x="1173386" y="1831310"/>
                </a:cubicBezTo>
                <a:cubicBezTo>
                  <a:pt x="1167730" y="1822562"/>
                  <a:pt x="1170224" y="1810898"/>
                  <a:pt x="1178937" y="1805242"/>
                </a:cubicBezTo>
                <a:cubicBezTo>
                  <a:pt x="1183311" y="1802414"/>
                  <a:pt x="1188414" y="1801623"/>
                  <a:pt x="1193131" y="1802629"/>
                </a:cubicBezTo>
                <a:close/>
                <a:moveTo>
                  <a:pt x="1284870" y="1738723"/>
                </a:moveTo>
                <a:cubicBezTo>
                  <a:pt x="1289630" y="1739483"/>
                  <a:pt x="1294101" y="1742056"/>
                  <a:pt x="1297157" y="1746254"/>
                </a:cubicBezTo>
                <a:cubicBezTo>
                  <a:pt x="1303270" y="1754651"/>
                  <a:pt x="1301408" y="1766455"/>
                  <a:pt x="1292976" y="1772568"/>
                </a:cubicBezTo>
                <a:cubicBezTo>
                  <a:pt x="1284544" y="1778681"/>
                  <a:pt x="1272775" y="1776819"/>
                  <a:pt x="1266662" y="1768388"/>
                </a:cubicBezTo>
                <a:cubicBezTo>
                  <a:pt x="1260549" y="1759956"/>
                  <a:pt x="1262411" y="1748187"/>
                  <a:pt x="1270843" y="1742074"/>
                </a:cubicBezTo>
                <a:cubicBezTo>
                  <a:pt x="1275059" y="1739017"/>
                  <a:pt x="1280109" y="1737963"/>
                  <a:pt x="1284870" y="1738723"/>
                </a:cubicBezTo>
                <a:close/>
                <a:moveTo>
                  <a:pt x="1373131" y="1670092"/>
                </a:moveTo>
                <a:cubicBezTo>
                  <a:pt x="1377927" y="1670597"/>
                  <a:pt x="1382529" y="1672933"/>
                  <a:pt x="1385796" y="1676974"/>
                </a:cubicBezTo>
                <a:cubicBezTo>
                  <a:pt x="1392331" y="1685054"/>
                  <a:pt x="1391101" y="1696929"/>
                  <a:pt x="1383021" y="1703464"/>
                </a:cubicBezTo>
                <a:cubicBezTo>
                  <a:pt x="1374941" y="1710033"/>
                  <a:pt x="1363066" y="1708768"/>
                  <a:pt x="1356531" y="1700688"/>
                </a:cubicBezTo>
                <a:cubicBezTo>
                  <a:pt x="1349962" y="1692608"/>
                  <a:pt x="1351226" y="1680733"/>
                  <a:pt x="1359306" y="1674198"/>
                </a:cubicBezTo>
                <a:cubicBezTo>
                  <a:pt x="1363347" y="1670913"/>
                  <a:pt x="1368336" y="1669587"/>
                  <a:pt x="1373131" y="1670092"/>
                </a:cubicBezTo>
                <a:close/>
                <a:moveTo>
                  <a:pt x="1457704" y="1596950"/>
                </a:moveTo>
                <a:cubicBezTo>
                  <a:pt x="1462517" y="1597205"/>
                  <a:pt x="1467234" y="1599295"/>
                  <a:pt x="1470712" y="1603160"/>
                </a:cubicBezTo>
                <a:cubicBezTo>
                  <a:pt x="1477668" y="1610889"/>
                  <a:pt x="1477035" y="1622799"/>
                  <a:pt x="1469306" y="1629755"/>
                </a:cubicBezTo>
                <a:cubicBezTo>
                  <a:pt x="1461577" y="1636712"/>
                  <a:pt x="1449667" y="1636079"/>
                  <a:pt x="1442711" y="1628350"/>
                </a:cubicBezTo>
                <a:cubicBezTo>
                  <a:pt x="1435755" y="1620621"/>
                  <a:pt x="1436387" y="1608711"/>
                  <a:pt x="1444116" y="1601755"/>
                </a:cubicBezTo>
                <a:cubicBezTo>
                  <a:pt x="1447981" y="1598277"/>
                  <a:pt x="1452890" y="1596696"/>
                  <a:pt x="1457704" y="1596950"/>
                </a:cubicBezTo>
                <a:close/>
                <a:moveTo>
                  <a:pt x="1538306" y="1519484"/>
                </a:moveTo>
                <a:cubicBezTo>
                  <a:pt x="1543128" y="1519484"/>
                  <a:pt x="1547950" y="1521319"/>
                  <a:pt x="1551621" y="1524991"/>
                </a:cubicBezTo>
                <a:cubicBezTo>
                  <a:pt x="1558999" y="1532369"/>
                  <a:pt x="1558999" y="1544279"/>
                  <a:pt x="1551621" y="1551621"/>
                </a:cubicBezTo>
                <a:cubicBezTo>
                  <a:pt x="1544279" y="1558964"/>
                  <a:pt x="1532333" y="1558964"/>
                  <a:pt x="1524991" y="1551621"/>
                </a:cubicBezTo>
                <a:cubicBezTo>
                  <a:pt x="1517648" y="1544279"/>
                  <a:pt x="1517648" y="1532333"/>
                  <a:pt x="1524991" y="1524991"/>
                </a:cubicBezTo>
                <a:cubicBezTo>
                  <a:pt x="1528662" y="1521319"/>
                  <a:pt x="1533484" y="1519484"/>
                  <a:pt x="1538306" y="1519484"/>
                </a:cubicBezTo>
                <a:close/>
                <a:moveTo>
                  <a:pt x="1614763" y="1437906"/>
                </a:moveTo>
                <a:cubicBezTo>
                  <a:pt x="1619576" y="1437652"/>
                  <a:pt x="1624486" y="1439233"/>
                  <a:pt x="1628350" y="1442711"/>
                </a:cubicBezTo>
                <a:cubicBezTo>
                  <a:pt x="1636079" y="1449667"/>
                  <a:pt x="1636712" y="1461577"/>
                  <a:pt x="1629755" y="1469306"/>
                </a:cubicBezTo>
                <a:cubicBezTo>
                  <a:pt x="1622799" y="1477035"/>
                  <a:pt x="1610889" y="1477668"/>
                  <a:pt x="1603160" y="1470712"/>
                </a:cubicBezTo>
                <a:cubicBezTo>
                  <a:pt x="1595431" y="1463755"/>
                  <a:pt x="1594799" y="1451845"/>
                  <a:pt x="1601755" y="1444116"/>
                </a:cubicBezTo>
                <a:cubicBezTo>
                  <a:pt x="1605233" y="1440251"/>
                  <a:pt x="1609950" y="1438161"/>
                  <a:pt x="1614763" y="1437906"/>
                </a:cubicBezTo>
                <a:close/>
                <a:moveTo>
                  <a:pt x="1686863" y="1352439"/>
                </a:moveTo>
                <a:cubicBezTo>
                  <a:pt x="1691658" y="1351938"/>
                  <a:pt x="1696647" y="1353264"/>
                  <a:pt x="1700687" y="1356532"/>
                </a:cubicBezTo>
                <a:cubicBezTo>
                  <a:pt x="1708768" y="1363066"/>
                  <a:pt x="1709998" y="1374941"/>
                  <a:pt x="1703463" y="1383021"/>
                </a:cubicBezTo>
                <a:cubicBezTo>
                  <a:pt x="1696928" y="1391102"/>
                  <a:pt x="1685054" y="1392331"/>
                  <a:pt x="1676973" y="1385797"/>
                </a:cubicBezTo>
                <a:cubicBezTo>
                  <a:pt x="1668892" y="1379262"/>
                  <a:pt x="1667663" y="1367387"/>
                  <a:pt x="1674198" y="1359307"/>
                </a:cubicBezTo>
                <a:cubicBezTo>
                  <a:pt x="1677465" y="1355267"/>
                  <a:pt x="1682067" y="1352939"/>
                  <a:pt x="1686863" y="1352439"/>
                </a:cubicBezTo>
                <a:close/>
                <a:moveTo>
                  <a:pt x="1754362" y="1263299"/>
                </a:moveTo>
                <a:cubicBezTo>
                  <a:pt x="1759122" y="1262544"/>
                  <a:pt x="1764172" y="1263606"/>
                  <a:pt x="1768388" y="1266663"/>
                </a:cubicBezTo>
                <a:cubicBezTo>
                  <a:pt x="1776785" y="1272776"/>
                  <a:pt x="1778646" y="1284580"/>
                  <a:pt x="1772568" y="1292977"/>
                </a:cubicBezTo>
                <a:cubicBezTo>
                  <a:pt x="1766455" y="1301409"/>
                  <a:pt x="1754686" y="1303271"/>
                  <a:pt x="1746254" y="1297158"/>
                </a:cubicBezTo>
                <a:cubicBezTo>
                  <a:pt x="1737823" y="1291045"/>
                  <a:pt x="1735961" y="1279275"/>
                  <a:pt x="1742074" y="1270844"/>
                </a:cubicBezTo>
                <a:cubicBezTo>
                  <a:pt x="1745131" y="1266628"/>
                  <a:pt x="1749601" y="1264054"/>
                  <a:pt x="1754362" y="1263299"/>
                </a:cubicBezTo>
                <a:close/>
                <a:moveTo>
                  <a:pt x="1817107" y="1170795"/>
                </a:moveTo>
                <a:cubicBezTo>
                  <a:pt x="1821823" y="1169794"/>
                  <a:pt x="1826918" y="1170593"/>
                  <a:pt x="1831274" y="1173421"/>
                </a:cubicBezTo>
                <a:cubicBezTo>
                  <a:pt x="1840022" y="1179078"/>
                  <a:pt x="1842481" y="1190741"/>
                  <a:pt x="1836825" y="1199489"/>
                </a:cubicBezTo>
                <a:cubicBezTo>
                  <a:pt x="1831134" y="1208237"/>
                  <a:pt x="1819469" y="1210697"/>
                  <a:pt x="1810757" y="1205040"/>
                </a:cubicBezTo>
                <a:cubicBezTo>
                  <a:pt x="1802009" y="1199349"/>
                  <a:pt x="1799550" y="1187685"/>
                  <a:pt x="1805206" y="1178972"/>
                </a:cubicBezTo>
                <a:cubicBezTo>
                  <a:pt x="1808052" y="1174598"/>
                  <a:pt x="1812390" y="1171796"/>
                  <a:pt x="1817107" y="1170795"/>
                </a:cubicBezTo>
                <a:close/>
                <a:moveTo>
                  <a:pt x="1874962" y="1075068"/>
                </a:moveTo>
                <a:cubicBezTo>
                  <a:pt x="1879617" y="1073821"/>
                  <a:pt x="1884746" y="1074348"/>
                  <a:pt x="1889243" y="1076948"/>
                </a:cubicBezTo>
                <a:cubicBezTo>
                  <a:pt x="1898236" y="1082182"/>
                  <a:pt x="1901328" y="1093671"/>
                  <a:pt x="1896129" y="1102665"/>
                </a:cubicBezTo>
                <a:cubicBezTo>
                  <a:pt x="1890929" y="1111658"/>
                  <a:pt x="1879406" y="1114750"/>
                  <a:pt x="1870411" y="1109551"/>
                </a:cubicBezTo>
                <a:cubicBezTo>
                  <a:pt x="1861418" y="1104351"/>
                  <a:pt x="1858326" y="1092828"/>
                  <a:pt x="1863526" y="1083833"/>
                </a:cubicBezTo>
                <a:cubicBezTo>
                  <a:pt x="1866126" y="1079336"/>
                  <a:pt x="1870307" y="1076315"/>
                  <a:pt x="1874962" y="1075068"/>
                </a:cubicBezTo>
                <a:close/>
                <a:moveTo>
                  <a:pt x="1927669" y="976509"/>
                </a:moveTo>
                <a:cubicBezTo>
                  <a:pt x="1932254" y="975020"/>
                  <a:pt x="1937410" y="975274"/>
                  <a:pt x="1942047" y="977628"/>
                </a:cubicBezTo>
                <a:cubicBezTo>
                  <a:pt x="1951322" y="982336"/>
                  <a:pt x="1955011" y="993684"/>
                  <a:pt x="1950268" y="1002959"/>
                </a:cubicBezTo>
                <a:cubicBezTo>
                  <a:pt x="1945560" y="1012234"/>
                  <a:pt x="1934212" y="1015887"/>
                  <a:pt x="1924937" y="1011180"/>
                </a:cubicBezTo>
                <a:cubicBezTo>
                  <a:pt x="1915697" y="1006472"/>
                  <a:pt x="1912009" y="995124"/>
                  <a:pt x="1916716" y="985849"/>
                </a:cubicBezTo>
                <a:cubicBezTo>
                  <a:pt x="1919070" y="981229"/>
                  <a:pt x="1923084" y="977997"/>
                  <a:pt x="1927669" y="976509"/>
                </a:cubicBezTo>
                <a:close/>
                <a:moveTo>
                  <a:pt x="1975181" y="875301"/>
                </a:moveTo>
                <a:cubicBezTo>
                  <a:pt x="1979682" y="873575"/>
                  <a:pt x="1984838" y="873566"/>
                  <a:pt x="1989580" y="875674"/>
                </a:cubicBezTo>
                <a:cubicBezTo>
                  <a:pt x="1999101" y="879891"/>
                  <a:pt x="2003352" y="891028"/>
                  <a:pt x="1999136" y="900548"/>
                </a:cubicBezTo>
                <a:cubicBezTo>
                  <a:pt x="1994885" y="910069"/>
                  <a:pt x="1983748" y="914320"/>
                  <a:pt x="1974263" y="910104"/>
                </a:cubicBezTo>
                <a:cubicBezTo>
                  <a:pt x="1964742" y="905854"/>
                  <a:pt x="1960491" y="894716"/>
                  <a:pt x="1964707" y="885231"/>
                </a:cubicBezTo>
                <a:cubicBezTo>
                  <a:pt x="1966833" y="880470"/>
                  <a:pt x="1970680" y="877027"/>
                  <a:pt x="1975181" y="875301"/>
                </a:cubicBezTo>
                <a:close/>
                <a:moveTo>
                  <a:pt x="2031739" y="771331"/>
                </a:moveTo>
                <a:cubicBezTo>
                  <a:pt x="2041436" y="775056"/>
                  <a:pt x="2046284" y="785982"/>
                  <a:pt x="2042560" y="795678"/>
                </a:cubicBezTo>
                <a:cubicBezTo>
                  <a:pt x="2038801" y="805375"/>
                  <a:pt x="2027910" y="810223"/>
                  <a:pt x="2018213" y="806499"/>
                </a:cubicBezTo>
                <a:cubicBezTo>
                  <a:pt x="2008517" y="802775"/>
                  <a:pt x="2003668" y="791849"/>
                  <a:pt x="2007393" y="782152"/>
                </a:cubicBezTo>
                <a:cubicBezTo>
                  <a:pt x="2011116" y="772456"/>
                  <a:pt x="2022043" y="767608"/>
                  <a:pt x="2031739" y="771331"/>
                </a:cubicBezTo>
                <a:close/>
                <a:moveTo>
                  <a:pt x="2068348" y="664951"/>
                </a:moveTo>
                <a:cubicBezTo>
                  <a:pt x="2078255" y="668183"/>
                  <a:pt x="2083665" y="678793"/>
                  <a:pt x="2080433" y="688701"/>
                </a:cubicBezTo>
                <a:cubicBezTo>
                  <a:pt x="2077201" y="698573"/>
                  <a:pt x="2066591" y="703983"/>
                  <a:pt x="2056683" y="700786"/>
                </a:cubicBezTo>
                <a:cubicBezTo>
                  <a:pt x="2046812" y="697554"/>
                  <a:pt x="2041401" y="686944"/>
                  <a:pt x="2044598" y="677037"/>
                </a:cubicBezTo>
                <a:cubicBezTo>
                  <a:pt x="2047830" y="667164"/>
                  <a:pt x="2058440" y="661754"/>
                  <a:pt x="2068348" y="664951"/>
                </a:cubicBezTo>
                <a:close/>
                <a:moveTo>
                  <a:pt x="2099369" y="556813"/>
                </a:moveTo>
                <a:cubicBezTo>
                  <a:pt x="2109417" y="559518"/>
                  <a:pt x="2115389" y="569847"/>
                  <a:pt x="2112684" y="579895"/>
                </a:cubicBezTo>
                <a:cubicBezTo>
                  <a:pt x="2109979" y="589943"/>
                  <a:pt x="2099650" y="595915"/>
                  <a:pt x="2089602" y="593210"/>
                </a:cubicBezTo>
                <a:cubicBezTo>
                  <a:pt x="2079554" y="590505"/>
                  <a:pt x="2073582" y="580176"/>
                  <a:pt x="2076287" y="570128"/>
                </a:cubicBezTo>
                <a:cubicBezTo>
                  <a:pt x="2078992" y="560080"/>
                  <a:pt x="2089321" y="554108"/>
                  <a:pt x="2099369" y="556813"/>
                </a:cubicBezTo>
                <a:close/>
                <a:moveTo>
                  <a:pt x="2124665" y="447200"/>
                </a:moveTo>
                <a:cubicBezTo>
                  <a:pt x="2134853" y="449344"/>
                  <a:pt x="2141353" y="459356"/>
                  <a:pt x="2139174" y="469545"/>
                </a:cubicBezTo>
                <a:cubicBezTo>
                  <a:pt x="2136996" y="479733"/>
                  <a:pt x="2127019" y="486232"/>
                  <a:pt x="2116830" y="484054"/>
                </a:cubicBezTo>
                <a:cubicBezTo>
                  <a:pt x="2106642" y="481876"/>
                  <a:pt x="2100142" y="471899"/>
                  <a:pt x="2102320" y="461710"/>
                </a:cubicBezTo>
                <a:cubicBezTo>
                  <a:pt x="2104499" y="451522"/>
                  <a:pt x="2114477" y="445022"/>
                  <a:pt x="2124665" y="447200"/>
                </a:cubicBezTo>
                <a:close/>
                <a:moveTo>
                  <a:pt x="2144198" y="336393"/>
                </a:moveTo>
                <a:cubicBezTo>
                  <a:pt x="2154457" y="338009"/>
                  <a:pt x="2161484" y="347671"/>
                  <a:pt x="2159867" y="357929"/>
                </a:cubicBezTo>
                <a:cubicBezTo>
                  <a:pt x="2158251" y="368223"/>
                  <a:pt x="2148590" y="375214"/>
                  <a:pt x="2138331" y="373598"/>
                </a:cubicBezTo>
                <a:cubicBezTo>
                  <a:pt x="2128037" y="371982"/>
                  <a:pt x="2121046" y="362321"/>
                  <a:pt x="2122662" y="352062"/>
                </a:cubicBezTo>
                <a:cubicBezTo>
                  <a:pt x="2124278" y="341768"/>
                  <a:pt x="2133939" y="334777"/>
                  <a:pt x="2144198" y="336393"/>
                </a:cubicBezTo>
                <a:close/>
                <a:moveTo>
                  <a:pt x="2157900" y="224707"/>
                </a:moveTo>
                <a:cubicBezTo>
                  <a:pt x="2168264" y="225796"/>
                  <a:pt x="2175747" y="235071"/>
                  <a:pt x="2174658" y="245400"/>
                </a:cubicBezTo>
                <a:cubicBezTo>
                  <a:pt x="2173569" y="255729"/>
                  <a:pt x="2164294" y="263247"/>
                  <a:pt x="2153965" y="262158"/>
                </a:cubicBezTo>
                <a:cubicBezTo>
                  <a:pt x="2143636" y="261069"/>
                  <a:pt x="2136118" y="251794"/>
                  <a:pt x="2137207" y="241465"/>
                </a:cubicBezTo>
                <a:cubicBezTo>
                  <a:pt x="2138296" y="231136"/>
                  <a:pt x="2147571" y="223618"/>
                  <a:pt x="2157900" y="224707"/>
                </a:cubicBezTo>
                <a:close/>
                <a:moveTo>
                  <a:pt x="2165734" y="112495"/>
                </a:moveTo>
                <a:cubicBezTo>
                  <a:pt x="2176133" y="113022"/>
                  <a:pt x="2184108" y="121910"/>
                  <a:pt x="2183546" y="132274"/>
                </a:cubicBezTo>
                <a:cubicBezTo>
                  <a:pt x="2183020" y="142638"/>
                  <a:pt x="2174166" y="150613"/>
                  <a:pt x="2163767" y="150086"/>
                </a:cubicBezTo>
                <a:cubicBezTo>
                  <a:pt x="2153403" y="149559"/>
                  <a:pt x="2145428" y="140706"/>
                  <a:pt x="2145955" y="130307"/>
                </a:cubicBezTo>
                <a:cubicBezTo>
                  <a:pt x="2146482" y="119943"/>
                  <a:pt x="2155335" y="111968"/>
                  <a:pt x="2165734" y="112495"/>
                </a:cubicBezTo>
                <a:close/>
                <a:moveTo>
                  <a:pt x="2167702" y="0"/>
                </a:moveTo>
                <a:cubicBezTo>
                  <a:pt x="2178101" y="0"/>
                  <a:pt x="2186533" y="8432"/>
                  <a:pt x="2186533" y="18831"/>
                </a:cubicBezTo>
                <a:cubicBezTo>
                  <a:pt x="2186533" y="29230"/>
                  <a:pt x="2178101" y="37662"/>
                  <a:pt x="2167702" y="37662"/>
                </a:cubicBezTo>
                <a:cubicBezTo>
                  <a:pt x="2157303" y="37662"/>
                  <a:pt x="2148871" y="29230"/>
                  <a:pt x="2148871" y="18831"/>
                </a:cubicBezTo>
                <a:cubicBezTo>
                  <a:pt x="2148871" y="8432"/>
                  <a:pt x="2157303" y="0"/>
                  <a:pt x="2167702" y="0"/>
                </a:cubicBezTo>
                <a:close/>
              </a:path>
            </a:pathLst>
          </a:custGeom>
          <a:solidFill>
            <a:srgbClr val="FFFFFF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任意多边形: 形状 50"/>
          <p:cNvSpPr/>
          <p:nvPr userDrawn="1">
            <p:custDataLst>
              <p:tags r:id="rId37"/>
            </p:custDataLst>
          </p:nvPr>
        </p:nvSpPr>
        <p:spPr>
          <a:xfrm rot="16739537">
            <a:off x="8106410" y="2792095"/>
            <a:ext cx="2951480" cy="1489075"/>
          </a:xfrm>
          <a:custGeom>
            <a:avLst/>
            <a:gdLst>
              <a:gd name="connsiteX0" fmla="*/ 60205 w 3848874"/>
              <a:gd name="connsiteY0" fmla="*/ 292984 h 1941491"/>
              <a:gd name="connsiteX1" fmla="*/ 62055 w 3848874"/>
              <a:gd name="connsiteY1" fmla="*/ 304677 h 1941491"/>
              <a:gd name="connsiteX2" fmla="*/ 1850 w 3848874"/>
              <a:gd name="connsiteY2" fmla="*/ 314204 h 1941491"/>
              <a:gd name="connsiteX3" fmla="*/ 0 w 3848874"/>
              <a:gd name="connsiteY3" fmla="*/ 302511 h 1941491"/>
              <a:gd name="connsiteX4" fmla="*/ 80020 w 3848874"/>
              <a:gd name="connsiteY4" fmla="*/ 400935 h 1941491"/>
              <a:gd name="connsiteX5" fmla="*/ 20402 w 3848874"/>
              <a:gd name="connsiteY5" fmla="*/ 413634 h 1941491"/>
              <a:gd name="connsiteX6" fmla="*/ 17935 w 3848874"/>
              <a:gd name="connsiteY6" fmla="*/ 402054 h 1941491"/>
              <a:gd name="connsiteX7" fmla="*/ 77553 w 3848874"/>
              <a:gd name="connsiteY7" fmla="*/ 389355 h 1941491"/>
              <a:gd name="connsiteX8" fmla="*/ 103483 w 3848874"/>
              <a:gd name="connsiteY8" fmla="*/ 496388 h 1941491"/>
              <a:gd name="connsiteX9" fmla="*/ 44605 w 3848874"/>
              <a:gd name="connsiteY9" fmla="*/ 512154 h 1941491"/>
              <a:gd name="connsiteX10" fmla="*/ 41543 w 3848874"/>
              <a:gd name="connsiteY10" fmla="*/ 500718 h 1941491"/>
              <a:gd name="connsiteX11" fmla="*/ 100421 w 3848874"/>
              <a:gd name="connsiteY11" fmla="*/ 484952 h 1941491"/>
              <a:gd name="connsiteX12" fmla="*/ 131215 w 3848874"/>
              <a:gd name="connsiteY12" fmla="*/ 590634 h 1941491"/>
              <a:gd name="connsiteX13" fmla="*/ 73230 w 3848874"/>
              <a:gd name="connsiteY13" fmla="*/ 609437 h 1941491"/>
              <a:gd name="connsiteX14" fmla="*/ 69578 w 3848874"/>
              <a:gd name="connsiteY14" fmla="*/ 598174 h 1941491"/>
              <a:gd name="connsiteX15" fmla="*/ 127563 w 3848874"/>
              <a:gd name="connsiteY15" fmla="*/ 579371 h 1941491"/>
              <a:gd name="connsiteX16" fmla="*/ 164707 w 3848874"/>
              <a:gd name="connsiteY16" fmla="*/ 682686 h 1941491"/>
              <a:gd name="connsiteX17" fmla="*/ 107800 w 3848874"/>
              <a:gd name="connsiteY17" fmla="*/ 704521 h 1941491"/>
              <a:gd name="connsiteX18" fmla="*/ 103559 w 3848874"/>
              <a:gd name="connsiteY18" fmla="*/ 693468 h 1941491"/>
              <a:gd name="connsiteX19" fmla="*/ 160466 w 3848874"/>
              <a:gd name="connsiteY19" fmla="*/ 671632 h 1941491"/>
              <a:gd name="connsiteX20" fmla="*/ 202492 w 3848874"/>
              <a:gd name="connsiteY20" fmla="*/ 773700 h 1941491"/>
              <a:gd name="connsiteX21" fmla="*/ 146797 w 3848874"/>
              <a:gd name="connsiteY21" fmla="*/ 798472 h 1941491"/>
              <a:gd name="connsiteX22" fmla="*/ 141985 w 3848874"/>
              <a:gd name="connsiteY22" fmla="*/ 787653 h 1941491"/>
              <a:gd name="connsiteX23" fmla="*/ 197679 w 3848874"/>
              <a:gd name="connsiteY23" fmla="*/ 762881 h 1941491"/>
              <a:gd name="connsiteX24" fmla="*/ 244814 w 3848874"/>
              <a:gd name="connsiteY24" fmla="*/ 861941 h 1941491"/>
              <a:gd name="connsiteX25" fmla="*/ 190513 w 3848874"/>
              <a:gd name="connsiteY25" fmla="*/ 889635 h 1941491"/>
              <a:gd name="connsiteX26" fmla="*/ 185135 w 3848874"/>
              <a:gd name="connsiteY26" fmla="*/ 879088 h 1941491"/>
              <a:gd name="connsiteX27" fmla="*/ 239435 w 3848874"/>
              <a:gd name="connsiteY27" fmla="*/ 851395 h 1941491"/>
              <a:gd name="connsiteX28" fmla="*/ 292099 w 3848874"/>
              <a:gd name="connsiteY28" fmla="*/ 948367 h 1941491"/>
              <a:gd name="connsiteX29" fmla="*/ 239306 w 3848874"/>
              <a:gd name="connsiteY29" fmla="*/ 978839 h 1941491"/>
              <a:gd name="connsiteX30" fmla="*/ 233387 w 3848874"/>
              <a:gd name="connsiteY30" fmla="*/ 968585 h 1941491"/>
              <a:gd name="connsiteX31" fmla="*/ 286180 w 3848874"/>
              <a:gd name="connsiteY31" fmla="*/ 938112 h 1941491"/>
              <a:gd name="connsiteX32" fmla="*/ 343989 w 3848874"/>
              <a:gd name="connsiteY32" fmla="*/ 1031684 h 1941491"/>
              <a:gd name="connsiteX33" fmla="*/ 292842 w 3848874"/>
              <a:gd name="connsiteY33" fmla="*/ 1064839 h 1941491"/>
              <a:gd name="connsiteX34" fmla="*/ 286403 w 3848874"/>
              <a:gd name="connsiteY34" fmla="*/ 1054905 h 1941491"/>
              <a:gd name="connsiteX35" fmla="*/ 337549 w 3848874"/>
              <a:gd name="connsiteY35" fmla="*/ 1021750 h 1941491"/>
              <a:gd name="connsiteX36" fmla="*/ 399496 w 3848874"/>
              <a:gd name="connsiteY36" fmla="*/ 1112434 h 1941491"/>
              <a:gd name="connsiteX37" fmla="*/ 350187 w 3848874"/>
              <a:gd name="connsiteY37" fmla="*/ 1148267 h 1941491"/>
              <a:gd name="connsiteX38" fmla="*/ 343227 w 3848874"/>
              <a:gd name="connsiteY38" fmla="*/ 1138690 h 1941491"/>
              <a:gd name="connsiteX39" fmla="*/ 392537 w 3848874"/>
              <a:gd name="connsiteY39" fmla="*/ 1102856 h 1941491"/>
              <a:gd name="connsiteX40" fmla="*/ 459481 w 3848874"/>
              <a:gd name="connsiteY40" fmla="*/ 1190143 h 1941491"/>
              <a:gd name="connsiteX41" fmla="*/ 412122 w 3848874"/>
              <a:gd name="connsiteY41" fmla="*/ 1228519 h 1941491"/>
              <a:gd name="connsiteX42" fmla="*/ 404690 w 3848874"/>
              <a:gd name="connsiteY42" fmla="*/ 1219347 h 1941491"/>
              <a:gd name="connsiteX43" fmla="*/ 452049 w 3848874"/>
              <a:gd name="connsiteY43" fmla="*/ 1180971 h 1941491"/>
              <a:gd name="connsiteX44" fmla="*/ 523125 w 3848874"/>
              <a:gd name="connsiteY44" fmla="*/ 1264495 h 1941491"/>
              <a:gd name="connsiteX45" fmla="*/ 477850 w 3848874"/>
              <a:gd name="connsiteY45" fmla="*/ 1305306 h 1941491"/>
              <a:gd name="connsiteX46" fmla="*/ 469923 w 3848874"/>
              <a:gd name="connsiteY46" fmla="*/ 1296513 h 1941491"/>
              <a:gd name="connsiteX47" fmla="*/ 515198 w 3848874"/>
              <a:gd name="connsiteY47" fmla="*/ 1255702 h 1941491"/>
              <a:gd name="connsiteX48" fmla="*/ 591113 w 3848874"/>
              <a:gd name="connsiteY48" fmla="*/ 1335604 h 1941491"/>
              <a:gd name="connsiteX49" fmla="*/ 548022 w 3848874"/>
              <a:gd name="connsiteY49" fmla="*/ 1378716 h 1941491"/>
              <a:gd name="connsiteX50" fmla="*/ 539648 w 3848874"/>
              <a:gd name="connsiteY50" fmla="*/ 1370346 h 1941491"/>
              <a:gd name="connsiteX51" fmla="*/ 582739 w 3848874"/>
              <a:gd name="connsiteY51" fmla="*/ 1327233 h 1941491"/>
              <a:gd name="connsiteX52" fmla="*/ 662794 w 3848874"/>
              <a:gd name="connsiteY52" fmla="*/ 1402915 h 1941491"/>
              <a:gd name="connsiteX53" fmla="*/ 621983 w 3848874"/>
              <a:gd name="connsiteY53" fmla="*/ 1448190 h 1941491"/>
              <a:gd name="connsiteX54" fmla="*/ 613188 w 3848874"/>
              <a:gd name="connsiteY54" fmla="*/ 1440263 h 1941491"/>
              <a:gd name="connsiteX55" fmla="*/ 653999 w 3848874"/>
              <a:gd name="connsiteY55" fmla="*/ 1394987 h 1941491"/>
              <a:gd name="connsiteX56" fmla="*/ 737155 w 3848874"/>
              <a:gd name="connsiteY56" fmla="*/ 1466503 h 1941491"/>
              <a:gd name="connsiteX57" fmla="*/ 698742 w 3848874"/>
              <a:gd name="connsiteY57" fmla="*/ 1513831 h 1941491"/>
              <a:gd name="connsiteX58" fmla="*/ 689550 w 3848874"/>
              <a:gd name="connsiteY58" fmla="*/ 1506369 h 1941491"/>
              <a:gd name="connsiteX59" fmla="*/ 727962 w 3848874"/>
              <a:gd name="connsiteY59" fmla="*/ 1459041 h 1941491"/>
              <a:gd name="connsiteX60" fmla="*/ 815563 w 3848874"/>
              <a:gd name="connsiteY60" fmla="*/ 1526361 h 1941491"/>
              <a:gd name="connsiteX61" fmla="*/ 779723 w 3848874"/>
              <a:gd name="connsiteY61" fmla="*/ 1575670 h 1941491"/>
              <a:gd name="connsiteX62" fmla="*/ 770146 w 3848874"/>
              <a:gd name="connsiteY62" fmla="*/ 1568708 h 1941491"/>
              <a:gd name="connsiteX63" fmla="*/ 805986 w 3848874"/>
              <a:gd name="connsiteY63" fmla="*/ 1519399 h 1941491"/>
              <a:gd name="connsiteX64" fmla="*/ 896603 w 3848874"/>
              <a:gd name="connsiteY64" fmla="*/ 1581675 h 1941491"/>
              <a:gd name="connsiteX65" fmla="*/ 863359 w 3848874"/>
              <a:gd name="connsiteY65" fmla="*/ 1632771 h 1941491"/>
              <a:gd name="connsiteX66" fmla="*/ 853435 w 3848874"/>
              <a:gd name="connsiteY66" fmla="*/ 1626313 h 1941491"/>
              <a:gd name="connsiteX67" fmla="*/ 886679 w 3848874"/>
              <a:gd name="connsiteY67" fmla="*/ 1575218 h 1941491"/>
              <a:gd name="connsiteX68" fmla="*/ 980513 w 3848874"/>
              <a:gd name="connsiteY68" fmla="*/ 1632402 h 1941491"/>
              <a:gd name="connsiteX69" fmla="*/ 950058 w 3848874"/>
              <a:gd name="connsiteY69" fmla="*/ 1685203 h 1941491"/>
              <a:gd name="connsiteX70" fmla="*/ 939802 w 3848874"/>
              <a:gd name="connsiteY70" fmla="*/ 1679288 h 1941491"/>
              <a:gd name="connsiteX71" fmla="*/ 970257 w 3848874"/>
              <a:gd name="connsiteY71" fmla="*/ 1626487 h 1941491"/>
              <a:gd name="connsiteX72" fmla="*/ 1066609 w 3848874"/>
              <a:gd name="connsiteY72" fmla="*/ 1679110 h 1941491"/>
              <a:gd name="connsiteX73" fmla="*/ 1038908 w 3848874"/>
              <a:gd name="connsiteY73" fmla="*/ 1733407 h 1941491"/>
              <a:gd name="connsiteX74" fmla="*/ 1028361 w 3848874"/>
              <a:gd name="connsiteY74" fmla="*/ 1728026 h 1941491"/>
              <a:gd name="connsiteX75" fmla="*/ 1056062 w 3848874"/>
              <a:gd name="connsiteY75" fmla="*/ 1673729 h 1941491"/>
              <a:gd name="connsiteX76" fmla="*/ 1155537 w 3848874"/>
              <a:gd name="connsiteY76" fmla="*/ 1720769 h 1941491"/>
              <a:gd name="connsiteX77" fmla="*/ 1130733 w 3848874"/>
              <a:gd name="connsiteY77" fmla="*/ 1776447 h 1941491"/>
              <a:gd name="connsiteX78" fmla="*/ 1119919 w 3848874"/>
              <a:gd name="connsiteY78" fmla="*/ 1771630 h 1941491"/>
              <a:gd name="connsiteX79" fmla="*/ 1144723 w 3848874"/>
              <a:gd name="connsiteY79" fmla="*/ 1715952 h 1941491"/>
              <a:gd name="connsiteX80" fmla="*/ 1246639 w 3848874"/>
              <a:gd name="connsiteY80" fmla="*/ 1758162 h 1941491"/>
              <a:gd name="connsiteX81" fmla="*/ 1224793 w 3848874"/>
              <a:gd name="connsiteY81" fmla="*/ 1815069 h 1941491"/>
              <a:gd name="connsiteX82" fmla="*/ 1213740 w 3848874"/>
              <a:gd name="connsiteY82" fmla="*/ 1810826 h 1941491"/>
              <a:gd name="connsiteX83" fmla="*/ 1235585 w 3848874"/>
              <a:gd name="connsiteY83" fmla="*/ 1753919 h 1941491"/>
              <a:gd name="connsiteX84" fmla="*/ 1338770 w 3848874"/>
              <a:gd name="connsiteY84" fmla="*/ 1790777 h 1941491"/>
              <a:gd name="connsiteX85" fmla="*/ 1319951 w 3848874"/>
              <a:gd name="connsiteY85" fmla="*/ 1848753 h 1941491"/>
              <a:gd name="connsiteX86" fmla="*/ 1308724 w 3848874"/>
              <a:gd name="connsiteY86" fmla="*/ 1845109 h 1941491"/>
              <a:gd name="connsiteX87" fmla="*/ 1327542 w 3848874"/>
              <a:gd name="connsiteY87" fmla="*/ 1787132 h 1941491"/>
              <a:gd name="connsiteX88" fmla="*/ 1433429 w 3848874"/>
              <a:gd name="connsiteY88" fmla="*/ 1818098 h 1941491"/>
              <a:gd name="connsiteX89" fmla="*/ 1417654 w 3848874"/>
              <a:gd name="connsiteY89" fmla="*/ 1876975 h 1941491"/>
              <a:gd name="connsiteX90" fmla="*/ 1406218 w 3848874"/>
              <a:gd name="connsiteY90" fmla="*/ 1873911 h 1941491"/>
              <a:gd name="connsiteX91" fmla="*/ 1421993 w 3848874"/>
              <a:gd name="connsiteY91" fmla="*/ 1815033 h 1941491"/>
              <a:gd name="connsiteX92" fmla="*/ 1528469 w 3848874"/>
              <a:gd name="connsiteY92" fmla="*/ 1840985 h 1941491"/>
              <a:gd name="connsiteX93" fmla="*/ 1515844 w 3848874"/>
              <a:gd name="connsiteY93" fmla="*/ 1900616 h 1941491"/>
              <a:gd name="connsiteX94" fmla="*/ 1504260 w 3848874"/>
              <a:gd name="connsiteY94" fmla="*/ 1898164 h 1941491"/>
              <a:gd name="connsiteX95" fmla="*/ 1516886 w 3848874"/>
              <a:gd name="connsiteY95" fmla="*/ 1838532 h 1941491"/>
              <a:gd name="connsiteX96" fmla="*/ 1625338 w 3848874"/>
              <a:gd name="connsiteY96" fmla="*/ 1858795 h 1941491"/>
              <a:gd name="connsiteX97" fmla="*/ 1615815 w 3848874"/>
              <a:gd name="connsiteY97" fmla="*/ 1919004 h 1941491"/>
              <a:gd name="connsiteX98" fmla="*/ 1604121 w 3848874"/>
              <a:gd name="connsiteY98" fmla="*/ 1917154 h 1941491"/>
              <a:gd name="connsiteX99" fmla="*/ 1613644 w 3848874"/>
              <a:gd name="connsiteY99" fmla="*/ 1856945 h 1941491"/>
              <a:gd name="connsiteX100" fmla="*/ 1722426 w 3848874"/>
              <a:gd name="connsiteY100" fmla="*/ 1870810 h 1941491"/>
              <a:gd name="connsiteX101" fmla="*/ 1716097 w 3848874"/>
              <a:gd name="connsiteY101" fmla="*/ 1931433 h 1941491"/>
              <a:gd name="connsiteX102" fmla="*/ 1704322 w 3848874"/>
              <a:gd name="connsiteY102" fmla="*/ 1930204 h 1941491"/>
              <a:gd name="connsiteX103" fmla="*/ 1710651 w 3848874"/>
              <a:gd name="connsiteY103" fmla="*/ 1869581 h 1941491"/>
              <a:gd name="connsiteX104" fmla="*/ 1820334 w 3848874"/>
              <a:gd name="connsiteY104" fmla="*/ 1878454 h 1941491"/>
              <a:gd name="connsiteX105" fmla="*/ 1817186 w 3848874"/>
              <a:gd name="connsiteY105" fmla="*/ 1939325 h 1941491"/>
              <a:gd name="connsiteX106" fmla="*/ 1805363 w 3848874"/>
              <a:gd name="connsiteY106" fmla="*/ 1938714 h 1941491"/>
              <a:gd name="connsiteX107" fmla="*/ 1808511 w 3848874"/>
              <a:gd name="connsiteY107" fmla="*/ 1877843 h 1941491"/>
              <a:gd name="connsiteX108" fmla="*/ 1918845 w 3848874"/>
              <a:gd name="connsiteY108" fmla="*/ 1880535 h 1941491"/>
              <a:gd name="connsiteX109" fmla="*/ 1918839 w 3848874"/>
              <a:gd name="connsiteY109" fmla="*/ 1941491 h 1941491"/>
              <a:gd name="connsiteX110" fmla="*/ 1906999 w 3848874"/>
              <a:gd name="connsiteY110" fmla="*/ 1941489 h 1941491"/>
              <a:gd name="connsiteX111" fmla="*/ 1907005 w 3848874"/>
              <a:gd name="connsiteY111" fmla="*/ 1880534 h 1941491"/>
              <a:gd name="connsiteX112" fmla="*/ 2016767 w 3848874"/>
              <a:gd name="connsiteY112" fmla="*/ 1877838 h 1941491"/>
              <a:gd name="connsiteX113" fmla="*/ 2019883 w 3848874"/>
              <a:gd name="connsiteY113" fmla="*/ 1938712 h 1941491"/>
              <a:gd name="connsiteX114" fmla="*/ 2008060 w 3848874"/>
              <a:gd name="connsiteY114" fmla="*/ 1939317 h 1941491"/>
              <a:gd name="connsiteX115" fmla="*/ 2004943 w 3848874"/>
              <a:gd name="connsiteY115" fmla="*/ 1878443 h 1941491"/>
              <a:gd name="connsiteX116" fmla="*/ 2114475 w 3848874"/>
              <a:gd name="connsiteY116" fmla="*/ 1870034 h 1941491"/>
              <a:gd name="connsiteX117" fmla="*/ 2120815 w 3848874"/>
              <a:gd name="connsiteY117" fmla="*/ 1930657 h 1941491"/>
              <a:gd name="connsiteX118" fmla="*/ 2109041 w 3848874"/>
              <a:gd name="connsiteY118" fmla="*/ 1931889 h 1941491"/>
              <a:gd name="connsiteX119" fmla="*/ 2102700 w 3848874"/>
              <a:gd name="connsiteY119" fmla="*/ 1871266 h 1941491"/>
              <a:gd name="connsiteX120" fmla="*/ 2211878 w 3848874"/>
              <a:gd name="connsiteY120" fmla="*/ 1856739 h 1941491"/>
              <a:gd name="connsiteX121" fmla="*/ 2221405 w 3848874"/>
              <a:gd name="connsiteY121" fmla="*/ 1916944 h 1941491"/>
              <a:gd name="connsiteX122" fmla="*/ 2209711 w 3848874"/>
              <a:gd name="connsiteY122" fmla="*/ 1918795 h 1941491"/>
              <a:gd name="connsiteX123" fmla="*/ 2200184 w 3848874"/>
              <a:gd name="connsiteY123" fmla="*/ 1858590 h 1941491"/>
              <a:gd name="connsiteX124" fmla="*/ 2321074 w 3848874"/>
              <a:gd name="connsiteY124" fmla="*/ 1898013 h 1941491"/>
              <a:gd name="connsiteX125" fmla="*/ 2309494 w 3848874"/>
              <a:gd name="connsiteY125" fmla="*/ 1900472 h 1941491"/>
              <a:gd name="connsiteX126" fmla="*/ 2296831 w 3848874"/>
              <a:gd name="connsiteY126" fmla="*/ 1840850 h 1941491"/>
              <a:gd name="connsiteX127" fmla="*/ 2308412 w 3848874"/>
              <a:gd name="connsiteY127" fmla="*/ 1838391 h 1941491"/>
              <a:gd name="connsiteX128" fmla="*/ 2419431 w 3848874"/>
              <a:gd name="connsiteY128" fmla="*/ 1874015 h 1941491"/>
              <a:gd name="connsiteX129" fmla="*/ 2407995 w 3848874"/>
              <a:gd name="connsiteY129" fmla="*/ 1877077 h 1941491"/>
              <a:gd name="connsiteX130" fmla="*/ 2392234 w 3848874"/>
              <a:gd name="connsiteY130" fmla="*/ 1818197 h 1941491"/>
              <a:gd name="connsiteX131" fmla="*/ 2403671 w 3848874"/>
              <a:gd name="connsiteY131" fmla="*/ 1815136 h 1941491"/>
              <a:gd name="connsiteX132" fmla="*/ 2516463 w 3848874"/>
              <a:gd name="connsiteY132" fmla="*/ 1845102 h 1941491"/>
              <a:gd name="connsiteX133" fmla="*/ 2505201 w 3848874"/>
              <a:gd name="connsiteY133" fmla="*/ 1848758 h 1941491"/>
              <a:gd name="connsiteX134" fmla="*/ 2486381 w 3848874"/>
              <a:gd name="connsiteY134" fmla="*/ 1790783 h 1941491"/>
              <a:gd name="connsiteX135" fmla="*/ 2497643 w 3848874"/>
              <a:gd name="connsiteY135" fmla="*/ 1787127 h 1941491"/>
              <a:gd name="connsiteX136" fmla="*/ 2612086 w 3848874"/>
              <a:gd name="connsiteY136" fmla="*/ 1810777 h 1941491"/>
              <a:gd name="connsiteX137" fmla="*/ 2601033 w 3848874"/>
              <a:gd name="connsiteY137" fmla="*/ 1815018 h 1941491"/>
              <a:gd name="connsiteX138" fmla="*/ 2579197 w 3848874"/>
              <a:gd name="connsiteY138" fmla="*/ 1758112 h 1941491"/>
              <a:gd name="connsiteX139" fmla="*/ 2590251 w 3848874"/>
              <a:gd name="connsiteY139" fmla="*/ 1753871 h 1941491"/>
              <a:gd name="connsiteX140" fmla="*/ 2705698 w 3848874"/>
              <a:gd name="connsiteY140" fmla="*/ 1771989 h 1941491"/>
              <a:gd name="connsiteX141" fmla="*/ 2694882 w 3848874"/>
              <a:gd name="connsiteY141" fmla="*/ 1776803 h 1941491"/>
              <a:gd name="connsiteX142" fmla="*/ 2670092 w 3848874"/>
              <a:gd name="connsiteY142" fmla="*/ 1721117 h 1941491"/>
              <a:gd name="connsiteX143" fmla="*/ 2680908 w 3848874"/>
              <a:gd name="connsiteY143" fmla="*/ 1716303 h 1941491"/>
              <a:gd name="connsiteX144" fmla="*/ 2797006 w 3848874"/>
              <a:gd name="connsiteY144" fmla="*/ 1728141 h 1941491"/>
              <a:gd name="connsiteX145" fmla="*/ 2786455 w 3848874"/>
              <a:gd name="connsiteY145" fmla="*/ 1733513 h 1941491"/>
              <a:gd name="connsiteX146" fmla="*/ 2758796 w 3848874"/>
              <a:gd name="connsiteY146" fmla="*/ 1679195 h 1941491"/>
              <a:gd name="connsiteX147" fmla="*/ 2769347 w 3848874"/>
              <a:gd name="connsiteY147" fmla="*/ 1673822 h 1941491"/>
              <a:gd name="connsiteX148" fmla="*/ 2885687 w 3848874"/>
              <a:gd name="connsiteY148" fmla="*/ 1679468 h 1941491"/>
              <a:gd name="connsiteX149" fmla="*/ 2875432 w 3848874"/>
              <a:gd name="connsiteY149" fmla="*/ 1685386 h 1941491"/>
              <a:gd name="connsiteX150" fmla="*/ 2844966 w 3848874"/>
              <a:gd name="connsiteY150" fmla="*/ 1632592 h 1941491"/>
              <a:gd name="connsiteX151" fmla="*/ 2855221 w 3848874"/>
              <a:gd name="connsiteY151" fmla="*/ 1626674 h 1941491"/>
              <a:gd name="connsiteX152" fmla="*/ 2972104 w 3848874"/>
              <a:gd name="connsiteY152" fmla="*/ 1626392 h 1941491"/>
              <a:gd name="connsiteX153" fmla="*/ 2962175 w 3848874"/>
              <a:gd name="connsiteY153" fmla="*/ 1632841 h 1941491"/>
              <a:gd name="connsiteX154" fmla="*/ 2928974 w 3848874"/>
              <a:gd name="connsiteY154" fmla="*/ 1581720 h 1941491"/>
              <a:gd name="connsiteX155" fmla="*/ 2938904 w 3848874"/>
              <a:gd name="connsiteY155" fmla="*/ 1575271 h 1941491"/>
              <a:gd name="connsiteX156" fmla="*/ 3055354 w 3848874"/>
              <a:gd name="connsiteY156" fmla="*/ 1568646 h 1941491"/>
              <a:gd name="connsiteX157" fmla="*/ 3045774 w 3848874"/>
              <a:gd name="connsiteY157" fmla="*/ 1575604 h 1941491"/>
              <a:gd name="connsiteX158" fmla="*/ 3009953 w 3848874"/>
              <a:gd name="connsiteY158" fmla="*/ 1526287 h 1941491"/>
              <a:gd name="connsiteX159" fmla="*/ 3019532 w 3848874"/>
              <a:gd name="connsiteY159" fmla="*/ 1519328 h 1941491"/>
              <a:gd name="connsiteX160" fmla="*/ 3135600 w 3848874"/>
              <a:gd name="connsiteY160" fmla="*/ 1506789 h 1941491"/>
              <a:gd name="connsiteX161" fmla="*/ 3126396 w 3848874"/>
              <a:gd name="connsiteY161" fmla="*/ 1514237 h 1941491"/>
              <a:gd name="connsiteX162" fmla="*/ 3088048 w 3848874"/>
              <a:gd name="connsiteY162" fmla="*/ 1466856 h 1941491"/>
              <a:gd name="connsiteX163" fmla="*/ 3097251 w 3848874"/>
              <a:gd name="connsiteY163" fmla="*/ 1459407 h 1941491"/>
              <a:gd name="connsiteX164" fmla="*/ 3212718 w 3848874"/>
              <a:gd name="connsiteY164" fmla="*/ 1440460 h 1941491"/>
              <a:gd name="connsiteX165" fmla="*/ 3203919 w 3848874"/>
              <a:gd name="connsiteY165" fmla="*/ 1448381 h 1941491"/>
              <a:gd name="connsiteX166" fmla="*/ 3163136 w 3848874"/>
              <a:gd name="connsiteY166" fmla="*/ 1403082 h 1941491"/>
              <a:gd name="connsiteX167" fmla="*/ 3171934 w 3848874"/>
              <a:gd name="connsiteY167" fmla="*/ 1395161 h 1941491"/>
              <a:gd name="connsiteX168" fmla="*/ 3285700 w 3848874"/>
              <a:gd name="connsiteY168" fmla="*/ 1370691 h 1941491"/>
              <a:gd name="connsiteX169" fmla="*/ 3277327 w 3848874"/>
              <a:gd name="connsiteY169" fmla="*/ 1379062 h 1941491"/>
              <a:gd name="connsiteX170" fmla="*/ 3234231 w 3848874"/>
              <a:gd name="connsiteY170" fmla="*/ 1335956 h 1941491"/>
              <a:gd name="connsiteX171" fmla="*/ 3242604 w 3848874"/>
              <a:gd name="connsiteY171" fmla="*/ 1327585 h 1941491"/>
              <a:gd name="connsiteX172" fmla="*/ 3355406 w 3848874"/>
              <a:gd name="connsiteY172" fmla="*/ 1296779 h 1941491"/>
              <a:gd name="connsiteX173" fmla="*/ 3347481 w 3848874"/>
              <a:gd name="connsiteY173" fmla="*/ 1305575 h 1941491"/>
              <a:gd name="connsiteX174" fmla="*/ 3302196 w 3848874"/>
              <a:gd name="connsiteY174" fmla="*/ 1264779 h 1941491"/>
              <a:gd name="connsiteX175" fmla="*/ 3310120 w 3848874"/>
              <a:gd name="connsiteY175" fmla="*/ 1255982 h 1941491"/>
              <a:gd name="connsiteX176" fmla="*/ 3421019 w 3848874"/>
              <a:gd name="connsiteY176" fmla="*/ 1219675 h 1941491"/>
              <a:gd name="connsiteX177" fmla="*/ 3413585 w 3848874"/>
              <a:gd name="connsiteY177" fmla="*/ 1228890 h 1941491"/>
              <a:gd name="connsiteX178" fmla="*/ 3366214 w 3848874"/>
              <a:gd name="connsiteY178" fmla="*/ 1190502 h 1941491"/>
              <a:gd name="connsiteX179" fmla="*/ 3373653 w 3848874"/>
              <a:gd name="connsiteY179" fmla="*/ 1181321 h 1941491"/>
              <a:gd name="connsiteX180" fmla="*/ 3482484 w 3848874"/>
              <a:gd name="connsiteY180" fmla="*/ 1139040 h 1941491"/>
              <a:gd name="connsiteX181" fmla="*/ 3475525 w 3848874"/>
              <a:gd name="connsiteY181" fmla="*/ 1148618 h 1941491"/>
              <a:gd name="connsiteX182" fmla="*/ 3426212 w 3848874"/>
              <a:gd name="connsiteY182" fmla="*/ 1112791 h 1941491"/>
              <a:gd name="connsiteX183" fmla="*/ 3433170 w 3848874"/>
              <a:gd name="connsiteY183" fmla="*/ 1103212 h 1941491"/>
              <a:gd name="connsiteX184" fmla="*/ 3539678 w 3848874"/>
              <a:gd name="connsiteY184" fmla="*/ 1055511 h 1941491"/>
              <a:gd name="connsiteX185" fmla="*/ 3533229 w 3848874"/>
              <a:gd name="connsiteY185" fmla="*/ 1065440 h 1941491"/>
              <a:gd name="connsiteX186" fmla="*/ 3482110 w 3848874"/>
              <a:gd name="connsiteY186" fmla="*/ 1032237 h 1941491"/>
              <a:gd name="connsiteX187" fmla="*/ 3488559 w 3848874"/>
              <a:gd name="connsiteY187" fmla="*/ 1022308 h 1941491"/>
              <a:gd name="connsiteX188" fmla="*/ 3592561 w 3848874"/>
              <a:gd name="connsiteY188" fmla="*/ 968867 h 1941491"/>
              <a:gd name="connsiteX189" fmla="*/ 3586640 w 3848874"/>
              <a:gd name="connsiteY189" fmla="*/ 979120 h 1941491"/>
              <a:gd name="connsiteX190" fmla="*/ 3533852 w 3848874"/>
              <a:gd name="connsiteY190" fmla="*/ 948637 h 1941491"/>
              <a:gd name="connsiteX191" fmla="*/ 3539773 w 3848874"/>
              <a:gd name="connsiteY191" fmla="*/ 938384 h 1941491"/>
              <a:gd name="connsiteX192" fmla="*/ 3640521 w 3848874"/>
              <a:gd name="connsiteY192" fmla="*/ 879549 h 1941491"/>
              <a:gd name="connsiteX193" fmla="*/ 3635144 w 3848874"/>
              <a:gd name="connsiteY193" fmla="*/ 890097 h 1941491"/>
              <a:gd name="connsiteX194" fmla="*/ 3580838 w 3848874"/>
              <a:gd name="connsiteY194" fmla="*/ 862416 h 1941491"/>
              <a:gd name="connsiteX195" fmla="*/ 3586215 w 3848874"/>
              <a:gd name="connsiteY195" fmla="*/ 851868 h 1941491"/>
              <a:gd name="connsiteX196" fmla="*/ 3683792 w 3848874"/>
              <a:gd name="connsiteY196" fmla="*/ 788079 h 1941491"/>
              <a:gd name="connsiteX197" fmla="*/ 3678975 w 3848874"/>
              <a:gd name="connsiteY197" fmla="*/ 798895 h 1941491"/>
              <a:gd name="connsiteX198" fmla="*/ 3623292 w 3848874"/>
              <a:gd name="connsiteY198" fmla="*/ 774098 h 1941491"/>
              <a:gd name="connsiteX199" fmla="*/ 3628109 w 3848874"/>
              <a:gd name="connsiteY199" fmla="*/ 763282 h 1941491"/>
              <a:gd name="connsiteX200" fmla="*/ 3722253 w 3848874"/>
              <a:gd name="connsiteY200" fmla="*/ 694231 h 1941491"/>
              <a:gd name="connsiteX201" fmla="*/ 3718021 w 3848874"/>
              <a:gd name="connsiteY201" fmla="*/ 705250 h 1941491"/>
              <a:gd name="connsiteX202" fmla="*/ 3661120 w 3848874"/>
              <a:gd name="connsiteY202" fmla="*/ 683398 h 1941491"/>
              <a:gd name="connsiteX203" fmla="*/ 3665352 w 3848874"/>
              <a:gd name="connsiteY203" fmla="*/ 672378 h 1941491"/>
              <a:gd name="connsiteX204" fmla="*/ 3756039 w 3848874"/>
              <a:gd name="connsiteY204" fmla="*/ 598713 h 1941491"/>
              <a:gd name="connsiteX205" fmla="*/ 3752377 w 3848874"/>
              <a:gd name="connsiteY205" fmla="*/ 609973 h 1941491"/>
              <a:gd name="connsiteX206" fmla="*/ 3694408 w 3848874"/>
              <a:gd name="connsiteY206" fmla="*/ 591123 h 1941491"/>
              <a:gd name="connsiteX207" fmla="*/ 3698069 w 3848874"/>
              <a:gd name="connsiteY207" fmla="*/ 579863 h 1941491"/>
              <a:gd name="connsiteX208" fmla="*/ 3784454 w 3848874"/>
              <a:gd name="connsiteY208" fmla="*/ 501532 h 1941491"/>
              <a:gd name="connsiteX209" fmla="*/ 3781389 w 3848874"/>
              <a:gd name="connsiteY209" fmla="*/ 512968 h 1941491"/>
              <a:gd name="connsiteX210" fmla="*/ 3722510 w 3848874"/>
              <a:gd name="connsiteY210" fmla="*/ 497187 h 1941491"/>
              <a:gd name="connsiteX211" fmla="*/ 3725576 w 3848874"/>
              <a:gd name="connsiteY211" fmla="*/ 485751 h 1941491"/>
              <a:gd name="connsiteX212" fmla="*/ 3807786 w 3848874"/>
              <a:gd name="connsiteY212" fmla="*/ 402874 h 1941491"/>
              <a:gd name="connsiteX213" fmla="*/ 3805323 w 3848874"/>
              <a:gd name="connsiteY213" fmla="*/ 414455 h 1941491"/>
              <a:gd name="connsiteX214" fmla="*/ 3745700 w 3848874"/>
              <a:gd name="connsiteY214" fmla="*/ 401772 h 1941491"/>
              <a:gd name="connsiteX215" fmla="*/ 3748164 w 3848874"/>
              <a:gd name="connsiteY215" fmla="*/ 390191 h 1941491"/>
              <a:gd name="connsiteX216" fmla="*/ 3825771 w 3848874"/>
              <a:gd name="connsiteY216" fmla="*/ 302829 h 1941491"/>
              <a:gd name="connsiteX217" fmla="*/ 3823918 w 3848874"/>
              <a:gd name="connsiteY217" fmla="*/ 314521 h 1941491"/>
              <a:gd name="connsiteX218" fmla="*/ 3763719 w 3848874"/>
              <a:gd name="connsiteY218" fmla="*/ 304979 h 1941491"/>
              <a:gd name="connsiteX219" fmla="*/ 3765572 w 3848874"/>
              <a:gd name="connsiteY219" fmla="*/ 293286 h 1941491"/>
              <a:gd name="connsiteX220" fmla="*/ 3838848 w 3848874"/>
              <a:gd name="connsiteY220" fmla="*/ 202533 h 1941491"/>
              <a:gd name="connsiteX221" fmla="*/ 3837649 w 3848874"/>
              <a:gd name="connsiteY221" fmla="*/ 214282 h 1941491"/>
              <a:gd name="connsiteX222" fmla="*/ 3776990 w 3848874"/>
              <a:gd name="connsiteY222" fmla="*/ 207911 h 1941491"/>
              <a:gd name="connsiteX223" fmla="*/ 3778224 w 3848874"/>
              <a:gd name="connsiteY223" fmla="*/ 196156 h 1941491"/>
              <a:gd name="connsiteX224" fmla="*/ 3846666 w 3848874"/>
              <a:gd name="connsiteY224" fmla="*/ 101587 h 1941491"/>
              <a:gd name="connsiteX225" fmla="*/ 3846045 w 3848874"/>
              <a:gd name="connsiteY225" fmla="*/ 113411 h 1941491"/>
              <a:gd name="connsiteX226" fmla="*/ 3785171 w 3848874"/>
              <a:gd name="connsiteY226" fmla="*/ 110214 h 1941491"/>
              <a:gd name="connsiteX227" fmla="*/ 3785792 w 3848874"/>
              <a:gd name="connsiteY227" fmla="*/ 98390 h 1941491"/>
              <a:gd name="connsiteX228" fmla="*/ 3848874 w 3848874"/>
              <a:gd name="connsiteY228" fmla="*/ 0 h 1941491"/>
              <a:gd name="connsiteX229" fmla="*/ 3848874 w 3848874"/>
              <a:gd name="connsiteY229" fmla="*/ 11839 h 1941491"/>
              <a:gd name="connsiteX230" fmla="*/ 3787919 w 3848874"/>
              <a:gd name="connsiteY230" fmla="*/ 11839 h 1941491"/>
              <a:gd name="connsiteX231" fmla="*/ 3787920 w 3848874"/>
              <a:gd name="connsiteY231" fmla="*/ 0 h 19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3848874" h="1941491">
                <a:moveTo>
                  <a:pt x="60205" y="292984"/>
                </a:moveTo>
                <a:lnTo>
                  <a:pt x="62055" y="304677"/>
                </a:lnTo>
                <a:lnTo>
                  <a:pt x="1850" y="314204"/>
                </a:lnTo>
                <a:lnTo>
                  <a:pt x="0" y="302511"/>
                </a:lnTo>
                <a:close/>
                <a:moveTo>
                  <a:pt x="80020" y="400935"/>
                </a:moveTo>
                <a:lnTo>
                  <a:pt x="20402" y="413634"/>
                </a:lnTo>
                <a:lnTo>
                  <a:pt x="17935" y="402054"/>
                </a:lnTo>
                <a:lnTo>
                  <a:pt x="77553" y="389355"/>
                </a:lnTo>
                <a:close/>
                <a:moveTo>
                  <a:pt x="103483" y="496388"/>
                </a:moveTo>
                <a:lnTo>
                  <a:pt x="44605" y="512154"/>
                </a:lnTo>
                <a:lnTo>
                  <a:pt x="41543" y="500718"/>
                </a:lnTo>
                <a:lnTo>
                  <a:pt x="100421" y="484952"/>
                </a:lnTo>
                <a:close/>
                <a:moveTo>
                  <a:pt x="131215" y="590634"/>
                </a:moveTo>
                <a:lnTo>
                  <a:pt x="73230" y="609437"/>
                </a:lnTo>
                <a:lnTo>
                  <a:pt x="69578" y="598174"/>
                </a:lnTo>
                <a:lnTo>
                  <a:pt x="127563" y="579371"/>
                </a:lnTo>
                <a:close/>
                <a:moveTo>
                  <a:pt x="164707" y="682686"/>
                </a:moveTo>
                <a:lnTo>
                  <a:pt x="107800" y="704521"/>
                </a:lnTo>
                <a:lnTo>
                  <a:pt x="103559" y="693468"/>
                </a:lnTo>
                <a:lnTo>
                  <a:pt x="160466" y="671632"/>
                </a:lnTo>
                <a:close/>
                <a:moveTo>
                  <a:pt x="202492" y="773700"/>
                </a:moveTo>
                <a:lnTo>
                  <a:pt x="146797" y="798472"/>
                </a:lnTo>
                <a:lnTo>
                  <a:pt x="141985" y="787653"/>
                </a:lnTo>
                <a:lnTo>
                  <a:pt x="197679" y="762881"/>
                </a:lnTo>
                <a:close/>
                <a:moveTo>
                  <a:pt x="244814" y="861941"/>
                </a:moveTo>
                <a:lnTo>
                  <a:pt x="190513" y="889635"/>
                </a:lnTo>
                <a:lnTo>
                  <a:pt x="185135" y="879088"/>
                </a:lnTo>
                <a:lnTo>
                  <a:pt x="239435" y="851395"/>
                </a:lnTo>
                <a:close/>
                <a:moveTo>
                  <a:pt x="292099" y="948367"/>
                </a:moveTo>
                <a:lnTo>
                  <a:pt x="239306" y="978839"/>
                </a:lnTo>
                <a:lnTo>
                  <a:pt x="233387" y="968585"/>
                </a:lnTo>
                <a:lnTo>
                  <a:pt x="286180" y="938112"/>
                </a:lnTo>
                <a:close/>
                <a:moveTo>
                  <a:pt x="343989" y="1031684"/>
                </a:moveTo>
                <a:lnTo>
                  <a:pt x="292842" y="1064839"/>
                </a:lnTo>
                <a:lnTo>
                  <a:pt x="286403" y="1054905"/>
                </a:lnTo>
                <a:lnTo>
                  <a:pt x="337549" y="1021750"/>
                </a:lnTo>
                <a:close/>
                <a:moveTo>
                  <a:pt x="399496" y="1112434"/>
                </a:moveTo>
                <a:lnTo>
                  <a:pt x="350187" y="1148267"/>
                </a:lnTo>
                <a:lnTo>
                  <a:pt x="343227" y="1138690"/>
                </a:lnTo>
                <a:lnTo>
                  <a:pt x="392537" y="1102856"/>
                </a:lnTo>
                <a:close/>
                <a:moveTo>
                  <a:pt x="459481" y="1190143"/>
                </a:moveTo>
                <a:lnTo>
                  <a:pt x="412122" y="1228519"/>
                </a:lnTo>
                <a:lnTo>
                  <a:pt x="404690" y="1219347"/>
                </a:lnTo>
                <a:lnTo>
                  <a:pt x="452049" y="1180971"/>
                </a:lnTo>
                <a:close/>
                <a:moveTo>
                  <a:pt x="523125" y="1264495"/>
                </a:moveTo>
                <a:lnTo>
                  <a:pt x="477850" y="1305306"/>
                </a:lnTo>
                <a:lnTo>
                  <a:pt x="469923" y="1296513"/>
                </a:lnTo>
                <a:lnTo>
                  <a:pt x="515198" y="1255702"/>
                </a:lnTo>
                <a:close/>
                <a:moveTo>
                  <a:pt x="591113" y="1335604"/>
                </a:moveTo>
                <a:lnTo>
                  <a:pt x="548022" y="1378716"/>
                </a:lnTo>
                <a:lnTo>
                  <a:pt x="539648" y="1370346"/>
                </a:lnTo>
                <a:lnTo>
                  <a:pt x="582739" y="1327233"/>
                </a:lnTo>
                <a:close/>
                <a:moveTo>
                  <a:pt x="662794" y="1402915"/>
                </a:moveTo>
                <a:lnTo>
                  <a:pt x="621983" y="1448190"/>
                </a:lnTo>
                <a:lnTo>
                  <a:pt x="613188" y="1440263"/>
                </a:lnTo>
                <a:lnTo>
                  <a:pt x="653999" y="1394987"/>
                </a:lnTo>
                <a:close/>
                <a:moveTo>
                  <a:pt x="737155" y="1466503"/>
                </a:moveTo>
                <a:lnTo>
                  <a:pt x="698742" y="1513831"/>
                </a:lnTo>
                <a:lnTo>
                  <a:pt x="689550" y="1506369"/>
                </a:lnTo>
                <a:lnTo>
                  <a:pt x="727962" y="1459041"/>
                </a:lnTo>
                <a:close/>
                <a:moveTo>
                  <a:pt x="815563" y="1526361"/>
                </a:moveTo>
                <a:lnTo>
                  <a:pt x="779723" y="1575670"/>
                </a:lnTo>
                <a:lnTo>
                  <a:pt x="770146" y="1568708"/>
                </a:lnTo>
                <a:lnTo>
                  <a:pt x="805986" y="1519399"/>
                </a:lnTo>
                <a:close/>
                <a:moveTo>
                  <a:pt x="896603" y="1581675"/>
                </a:moveTo>
                <a:lnTo>
                  <a:pt x="863359" y="1632771"/>
                </a:lnTo>
                <a:lnTo>
                  <a:pt x="853435" y="1626313"/>
                </a:lnTo>
                <a:lnTo>
                  <a:pt x="886679" y="1575218"/>
                </a:lnTo>
                <a:close/>
                <a:moveTo>
                  <a:pt x="980513" y="1632402"/>
                </a:moveTo>
                <a:lnTo>
                  <a:pt x="950058" y="1685203"/>
                </a:lnTo>
                <a:lnTo>
                  <a:pt x="939802" y="1679288"/>
                </a:lnTo>
                <a:lnTo>
                  <a:pt x="970257" y="1626487"/>
                </a:lnTo>
                <a:close/>
                <a:moveTo>
                  <a:pt x="1066609" y="1679110"/>
                </a:moveTo>
                <a:lnTo>
                  <a:pt x="1038908" y="1733407"/>
                </a:lnTo>
                <a:lnTo>
                  <a:pt x="1028361" y="1728026"/>
                </a:lnTo>
                <a:lnTo>
                  <a:pt x="1056062" y="1673729"/>
                </a:lnTo>
                <a:close/>
                <a:moveTo>
                  <a:pt x="1155537" y="1720769"/>
                </a:moveTo>
                <a:lnTo>
                  <a:pt x="1130733" y="1776447"/>
                </a:lnTo>
                <a:lnTo>
                  <a:pt x="1119919" y="1771630"/>
                </a:lnTo>
                <a:lnTo>
                  <a:pt x="1144723" y="1715952"/>
                </a:lnTo>
                <a:close/>
                <a:moveTo>
                  <a:pt x="1246639" y="1758162"/>
                </a:moveTo>
                <a:lnTo>
                  <a:pt x="1224793" y="1815069"/>
                </a:lnTo>
                <a:lnTo>
                  <a:pt x="1213740" y="1810826"/>
                </a:lnTo>
                <a:lnTo>
                  <a:pt x="1235585" y="1753919"/>
                </a:lnTo>
                <a:close/>
                <a:moveTo>
                  <a:pt x="1338770" y="1790777"/>
                </a:moveTo>
                <a:lnTo>
                  <a:pt x="1319951" y="1848753"/>
                </a:lnTo>
                <a:lnTo>
                  <a:pt x="1308724" y="1845109"/>
                </a:lnTo>
                <a:lnTo>
                  <a:pt x="1327542" y="1787132"/>
                </a:lnTo>
                <a:close/>
                <a:moveTo>
                  <a:pt x="1433429" y="1818098"/>
                </a:moveTo>
                <a:lnTo>
                  <a:pt x="1417654" y="1876975"/>
                </a:lnTo>
                <a:lnTo>
                  <a:pt x="1406218" y="1873911"/>
                </a:lnTo>
                <a:lnTo>
                  <a:pt x="1421993" y="1815033"/>
                </a:lnTo>
                <a:close/>
                <a:moveTo>
                  <a:pt x="1528469" y="1840985"/>
                </a:moveTo>
                <a:lnTo>
                  <a:pt x="1515844" y="1900616"/>
                </a:lnTo>
                <a:lnTo>
                  <a:pt x="1504260" y="1898164"/>
                </a:lnTo>
                <a:lnTo>
                  <a:pt x="1516886" y="1838532"/>
                </a:lnTo>
                <a:close/>
                <a:moveTo>
                  <a:pt x="1625338" y="1858795"/>
                </a:moveTo>
                <a:lnTo>
                  <a:pt x="1615815" y="1919004"/>
                </a:lnTo>
                <a:lnTo>
                  <a:pt x="1604121" y="1917154"/>
                </a:lnTo>
                <a:lnTo>
                  <a:pt x="1613644" y="1856945"/>
                </a:lnTo>
                <a:close/>
                <a:moveTo>
                  <a:pt x="1722426" y="1870810"/>
                </a:moveTo>
                <a:lnTo>
                  <a:pt x="1716097" y="1931433"/>
                </a:lnTo>
                <a:lnTo>
                  <a:pt x="1704322" y="1930204"/>
                </a:lnTo>
                <a:lnTo>
                  <a:pt x="1710651" y="1869581"/>
                </a:lnTo>
                <a:close/>
                <a:moveTo>
                  <a:pt x="1820334" y="1878454"/>
                </a:moveTo>
                <a:lnTo>
                  <a:pt x="1817186" y="1939325"/>
                </a:lnTo>
                <a:lnTo>
                  <a:pt x="1805363" y="1938714"/>
                </a:lnTo>
                <a:lnTo>
                  <a:pt x="1808511" y="1877843"/>
                </a:lnTo>
                <a:close/>
                <a:moveTo>
                  <a:pt x="1918845" y="1880535"/>
                </a:moveTo>
                <a:lnTo>
                  <a:pt x="1918839" y="1941491"/>
                </a:lnTo>
                <a:lnTo>
                  <a:pt x="1906999" y="1941489"/>
                </a:lnTo>
                <a:lnTo>
                  <a:pt x="1907005" y="1880534"/>
                </a:lnTo>
                <a:close/>
                <a:moveTo>
                  <a:pt x="2016767" y="1877838"/>
                </a:moveTo>
                <a:lnTo>
                  <a:pt x="2019883" y="1938712"/>
                </a:lnTo>
                <a:lnTo>
                  <a:pt x="2008060" y="1939317"/>
                </a:lnTo>
                <a:lnTo>
                  <a:pt x="2004943" y="1878443"/>
                </a:lnTo>
                <a:close/>
                <a:moveTo>
                  <a:pt x="2114475" y="1870034"/>
                </a:moveTo>
                <a:lnTo>
                  <a:pt x="2120815" y="1930657"/>
                </a:lnTo>
                <a:lnTo>
                  <a:pt x="2109041" y="1931889"/>
                </a:lnTo>
                <a:lnTo>
                  <a:pt x="2102700" y="1871266"/>
                </a:lnTo>
                <a:close/>
                <a:moveTo>
                  <a:pt x="2211878" y="1856739"/>
                </a:moveTo>
                <a:lnTo>
                  <a:pt x="2221405" y="1916944"/>
                </a:lnTo>
                <a:lnTo>
                  <a:pt x="2209711" y="1918795"/>
                </a:lnTo>
                <a:lnTo>
                  <a:pt x="2200184" y="1858590"/>
                </a:lnTo>
                <a:close/>
                <a:moveTo>
                  <a:pt x="2321074" y="1898013"/>
                </a:moveTo>
                <a:lnTo>
                  <a:pt x="2309494" y="1900472"/>
                </a:lnTo>
                <a:lnTo>
                  <a:pt x="2296831" y="1840850"/>
                </a:lnTo>
                <a:lnTo>
                  <a:pt x="2308412" y="1838391"/>
                </a:lnTo>
                <a:close/>
                <a:moveTo>
                  <a:pt x="2419431" y="1874015"/>
                </a:moveTo>
                <a:lnTo>
                  <a:pt x="2407995" y="1877077"/>
                </a:lnTo>
                <a:lnTo>
                  <a:pt x="2392234" y="1818197"/>
                </a:lnTo>
                <a:lnTo>
                  <a:pt x="2403671" y="1815136"/>
                </a:lnTo>
                <a:close/>
                <a:moveTo>
                  <a:pt x="2516463" y="1845102"/>
                </a:moveTo>
                <a:lnTo>
                  <a:pt x="2505201" y="1848758"/>
                </a:lnTo>
                <a:lnTo>
                  <a:pt x="2486381" y="1790783"/>
                </a:lnTo>
                <a:lnTo>
                  <a:pt x="2497643" y="1787127"/>
                </a:lnTo>
                <a:close/>
                <a:moveTo>
                  <a:pt x="2612086" y="1810777"/>
                </a:moveTo>
                <a:lnTo>
                  <a:pt x="2601033" y="1815018"/>
                </a:lnTo>
                <a:lnTo>
                  <a:pt x="2579197" y="1758112"/>
                </a:lnTo>
                <a:lnTo>
                  <a:pt x="2590251" y="1753871"/>
                </a:lnTo>
                <a:close/>
                <a:moveTo>
                  <a:pt x="2705698" y="1771989"/>
                </a:moveTo>
                <a:lnTo>
                  <a:pt x="2694882" y="1776803"/>
                </a:lnTo>
                <a:lnTo>
                  <a:pt x="2670092" y="1721117"/>
                </a:lnTo>
                <a:lnTo>
                  <a:pt x="2680908" y="1716303"/>
                </a:lnTo>
                <a:close/>
                <a:moveTo>
                  <a:pt x="2797006" y="1728141"/>
                </a:moveTo>
                <a:lnTo>
                  <a:pt x="2786455" y="1733513"/>
                </a:lnTo>
                <a:lnTo>
                  <a:pt x="2758796" y="1679195"/>
                </a:lnTo>
                <a:lnTo>
                  <a:pt x="2769347" y="1673822"/>
                </a:lnTo>
                <a:close/>
                <a:moveTo>
                  <a:pt x="2885687" y="1679468"/>
                </a:moveTo>
                <a:lnTo>
                  <a:pt x="2875432" y="1685386"/>
                </a:lnTo>
                <a:lnTo>
                  <a:pt x="2844966" y="1632592"/>
                </a:lnTo>
                <a:lnTo>
                  <a:pt x="2855221" y="1626674"/>
                </a:lnTo>
                <a:close/>
                <a:moveTo>
                  <a:pt x="2972104" y="1626392"/>
                </a:moveTo>
                <a:lnTo>
                  <a:pt x="2962175" y="1632841"/>
                </a:lnTo>
                <a:lnTo>
                  <a:pt x="2928974" y="1581720"/>
                </a:lnTo>
                <a:lnTo>
                  <a:pt x="2938904" y="1575271"/>
                </a:lnTo>
                <a:close/>
                <a:moveTo>
                  <a:pt x="3055354" y="1568646"/>
                </a:moveTo>
                <a:lnTo>
                  <a:pt x="3045774" y="1575604"/>
                </a:lnTo>
                <a:lnTo>
                  <a:pt x="3009953" y="1526287"/>
                </a:lnTo>
                <a:lnTo>
                  <a:pt x="3019532" y="1519328"/>
                </a:lnTo>
                <a:close/>
                <a:moveTo>
                  <a:pt x="3135600" y="1506789"/>
                </a:moveTo>
                <a:lnTo>
                  <a:pt x="3126396" y="1514237"/>
                </a:lnTo>
                <a:lnTo>
                  <a:pt x="3088048" y="1466856"/>
                </a:lnTo>
                <a:lnTo>
                  <a:pt x="3097251" y="1459407"/>
                </a:lnTo>
                <a:close/>
                <a:moveTo>
                  <a:pt x="3212718" y="1440460"/>
                </a:moveTo>
                <a:lnTo>
                  <a:pt x="3203919" y="1448381"/>
                </a:lnTo>
                <a:lnTo>
                  <a:pt x="3163136" y="1403082"/>
                </a:lnTo>
                <a:lnTo>
                  <a:pt x="3171934" y="1395161"/>
                </a:lnTo>
                <a:close/>
                <a:moveTo>
                  <a:pt x="3285700" y="1370691"/>
                </a:moveTo>
                <a:lnTo>
                  <a:pt x="3277327" y="1379062"/>
                </a:lnTo>
                <a:lnTo>
                  <a:pt x="3234231" y="1335956"/>
                </a:lnTo>
                <a:lnTo>
                  <a:pt x="3242604" y="1327585"/>
                </a:lnTo>
                <a:close/>
                <a:moveTo>
                  <a:pt x="3355406" y="1296779"/>
                </a:moveTo>
                <a:lnTo>
                  <a:pt x="3347481" y="1305575"/>
                </a:lnTo>
                <a:lnTo>
                  <a:pt x="3302196" y="1264779"/>
                </a:lnTo>
                <a:lnTo>
                  <a:pt x="3310120" y="1255982"/>
                </a:lnTo>
                <a:close/>
                <a:moveTo>
                  <a:pt x="3421019" y="1219675"/>
                </a:moveTo>
                <a:lnTo>
                  <a:pt x="3413585" y="1228890"/>
                </a:lnTo>
                <a:lnTo>
                  <a:pt x="3366214" y="1190502"/>
                </a:lnTo>
                <a:lnTo>
                  <a:pt x="3373653" y="1181321"/>
                </a:lnTo>
                <a:close/>
                <a:moveTo>
                  <a:pt x="3482484" y="1139040"/>
                </a:moveTo>
                <a:lnTo>
                  <a:pt x="3475525" y="1148618"/>
                </a:lnTo>
                <a:lnTo>
                  <a:pt x="3426212" y="1112791"/>
                </a:lnTo>
                <a:lnTo>
                  <a:pt x="3433170" y="1103212"/>
                </a:lnTo>
                <a:close/>
                <a:moveTo>
                  <a:pt x="3539678" y="1055511"/>
                </a:moveTo>
                <a:lnTo>
                  <a:pt x="3533229" y="1065440"/>
                </a:lnTo>
                <a:lnTo>
                  <a:pt x="3482110" y="1032237"/>
                </a:lnTo>
                <a:lnTo>
                  <a:pt x="3488559" y="1022308"/>
                </a:lnTo>
                <a:close/>
                <a:moveTo>
                  <a:pt x="3592561" y="968867"/>
                </a:moveTo>
                <a:lnTo>
                  <a:pt x="3586640" y="979120"/>
                </a:lnTo>
                <a:lnTo>
                  <a:pt x="3533852" y="948637"/>
                </a:lnTo>
                <a:lnTo>
                  <a:pt x="3539773" y="938384"/>
                </a:lnTo>
                <a:close/>
                <a:moveTo>
                  <a:pt x="3640521" y="879549"/>
                </a:moveTo>
                <a:lnTo>
                  <a:pt x="3635144" y="890097"/>
                </a:lnTo>
                <a:lnTo>
                  <a:pt x="3580838" y="862416"/>
                </a:lnTo>
                <a:lnTo>
                  <a:pt x="3586215" y="851868"/>
                </a:lnTo>
                <a:close/>
                <a:moveTo>
                  <a:pt x="3683792" y="788079"/>
                </a:moveTo>
                <a:lnTo>
                  <a:pt x="3678975" y="798895"/>
                </a:lnTo>
                <a:lnTo>
                  <a:pt x="3623292" y="774098"/>
                </a:lnTo>
                <a:lnTo>
                  <a:pt x="3628109" y="763282"/>
                </a:lnTo>
                <a:close/>
                <a:moveTo>
                  <a:pt x="3722253" y="694231"/>
                </a:moveTo>
                <a:lnTo>
                  <a:pt x="3718021" y="705250"/>
                </a:lnTo>
                <a:lnTo>
                  <a:pt x="3661120" y="683398"/>
                </a:lnTo>
                <a:lnTo>
                  <a:pt x="3665352" y="672378"/>
                </a:lnTo>
                <a:close/>
                <a:moveTo>
                  <a:pt x="3756039" y="598713"/>
                </a:moveTo>
                <a:lnTo>
                  <a:pt x="3752377" y="609973"/>
                </a:lnTo>
                <a:lnTo>
                  <a:pt x="3694408" y="591123"/>
                </a:lnTo>
                <a:lnTo>
                  <a:pt x="3698069" y="579863"/>
                </a:lnTo>
                <a:close/>
                <a:moveTo>
                  <a:pt x="3784454" y="501532"/>
                </a:moveTo>
                <a:lnTo>
                  <a:pt x="3781389" y="512968"/>
                </a:lnTo>
                <a:lnTo>
                  <a:pt x="3722510" y="497187"/>
                </a:lnTo>
                <a:lnTo>
                  <a:pt x="3725576" y="485751"/>
                </a:lnTo>
                <a:close/>
                <a:moveTo>
                  <a:pt x="3807786" y="402874"/>
                </a:moveTo>
                <a:lnTo>
                  <a:pt x="3805323" y="414455"/>
                </a:lnTo>
                <a:lnTo>
                  <a:pt x="3745700" y="401772"/>
                </a:lnTo>
                <a:lnTo>
                  <a:pt x="3748164" y="390191"/>
                </a:lnTo>
                <a:close/>
                <a:moveTo>
                  <a:pt x="3825771" y="302829"/>
                </a:moveTo>
                <a:lnTo>
                  <a:pt x="3823918" y="314521"/>
                </a:lnTo>
                <a:lnTo>
                  <a:pt x="3763719" y="304979"/>
                </a:lnTo>
                <a:lnTo>
                  <a:pt x="3765572" y="293286"/>
                </a:lnTo>
                <a:close/>
                <a:moveTo>
                  <a:pt x="3838848" y="202533"/>
                </a:moveTo>
                <a:lnTo>
                  <a:pt x="3837649" y="214282"/>
                </a:lnTo>
                <a:lnTo>
                  <a:pt x="3776990" y="207911"/>
                </a:lnTo>
                <a:lnTo>
                  <a:pt x="3778224" y="196156"/>
                </a:lnTo>
                <a:close/>
                <a:moveTo>
                  <a:pt x="3846666" y="101587"/>
                </a:moveTo>
                <a:lnTo>
                  <a:pt x="3846045" y="113411"/>
                </a:lnTo>
                <a:lnTo>
                  <a:pt x="3785171" y="110214"/>
                </a:lnTo>
                <a:lnTo>
                  <a:pt x="3785792" y="98390"/>
                </a:lnTo>
                <a:close/>
                <a:moveTo>
                  <a:pt x="3848874" y="0"/>
                </a:moveTo>
                <a:lnTo>
                  <a:pt x="3848874" y="11839"/>
                </a:lnTo>
                <a:lnTo>
                  <a:pt x="3787919" y="11839"/>
                </a:lnTo>
                <a:lnTo>
                  <a:pt x="378792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任意多边形: 形状 51"/>
          <p:cNvSpPr/>
          <p:nvPr userDrawn="1">
            <p:custDataLst>
              <p:tags r:id="rId38"/>
            </p:custDataLst>
          </p:nvPr>
        </p:nvSpPr>
        <p:spPr>
          <a:xfrm>
            <a:off x="7699375" y="1771015"/>
            <a:ext cx="1225550" cy="514350"/>
          </a:xfrm>
          <a:custGeom>
            <a:avLst/>
            <a:gdLst>
              <a:gd name="connsiteX0" fmla="*/ 1493934 w 1598241"/>
              <a:gd name="connsiteY0" fmla="*/ 0 h 670958"/>
              <a:gd name="connsiteX1" fmla="*/ 1505773 w 1598241"/>
              <a:gd name="connsiteY1" fmla="*/ 0 h 670958"/>
              <a:gd name="connsiteX2" fmla="*/ 1505773 w 1598241"/>
              <a:gd name="connsiteY2" fmla="*/ 41484 h 670958"/>
              <a:gd name="connsiteX3" fmla="*/ 1598241 w 1598241"/>
              <a:gd name="connsiteY3" fmla="*/ 43564 h 670958"/>
              <a:gd name="connsiteX4" fmla="*/ 1597714 w 1598241"/>
              <a:gd name="connsiteY4" fmla="*/ 55369 h 670958"/>
              <a:gd name="connsiteX5" fmla="*/ 1505773 w 1598241"/>
              <a:gd name="connsiteY5" fmla="*/ 53290 h 670958"/>
              <a:gd name="connsiteX6" fmla="*/ 1505773 w 1598241"/>
              <a:gd name="connsiteY6" fmla="*/ 121944 h 670958"/>
              <a:gd name="connsiteX7" fmla="*/ 1493934 w 1598241"/>
              <a:gd name="connsiteY7" fmla="*/ 121944 h 670958"/>
              <a:gd name="connsiteX8" fmla="*/ 1493934 w 1598241"/>
              <a:gd name="connsiteY8" fmla="*/ 53445 h 670958"/>
              <a:gd name="connsiteX9" fmla="*/ 1395461 w 1598241"/>
              <a:gd name="connsiteY9" fmla="*/ 58242 h 670958"/>
              <a:gd name="connsiteX10" fmla="*/ 1398965 w 1598241"/>
              <a:gd name="connsiteY10" fmla="*/ 124517 h 670958"/>
              <a:gd name="connsiteX11" fmla="*/ 1387143 w 1598241"/>
              <a:gd name="connsiteY11" fmla="*/ 125143 h 670958"/>
              <a:gd name="connsiteX12" fmla="*/ 1383636 w 1598241"/>
              <a:gd name="connsiteY12" fmla="*/ 58818 h 670958"/>
              <a:gd name="connsiteX13" fmla="*/ 1290361 w 1598241"/>
              <a:gd name="connsiteY13" fmla="*/ 63362 h 670958"/>
              <a:gd name="connsiteX14" fmla="*/ 1285229 w 1598241"/>
              <a:gd name="connsiteY14" fmla="*/ 64087 h 670958"/>
              <a:gd name="connsiteX15" fmla="*/ 1292481 w 1598241"/>
              <a:gd name="connsiteY15" fmla="*/ 132442 h 670958"/>
              <a:gd name="connsiteX16" fmla="*/ 1280708 w 1598241"/>
              <a:gd name="connsiteY16" fmla="*/ 133691 h 670958"/>
              <a:gd name="connsiteX17" fmla="*/ 1273499 w 1598241"/>
              <a:gd name="connsiteY17" fmla="*/ 65746 h 670958"/>
              <a:gd name="connsiteX18" fmla="*/ 1175854 w 1598241"/>
              <a:gd name="connsiteY18" fmla="*/ 79555 h 670958"/>
              <a:gd name="connsiteX19" fmla="*/ 1186395 w 1598241"/>
              <a:gd name="connsiteY19" fmla="*/ 146210 h 670958"/>
              <a:gd name="connsiteX20" fmla="*/ 1174702 w 1598241"/>
              <a:gd name="connsiteY20" fmla="*/ 148059 h 670958"/>
              <a:gd name="connsiteX21" fmla="*/ 1164130 w 1598241"/>
              <a:gd name="connsiteY21" fmla="*/ 81212 h 670958"/>
              <a:gd name="connsiteX22" fmla="*/ 1110532 w 1598241"/>
              <a:gd name="connsiteY22" fmla="*/ 88792 h 670958"/>
              <a:gd name="connsiteX23" fmla="*/ 1067102 w 1598241"/>
              <a:gd name="connsiteY23" fmla="*/ 98553 h 670958"/>
              <a:gd name="connsiteX24" fmla="*/ 1081236 w 1598241"/>
              <a:gd name="connsiteY24" fmla="*/ 165352 h 670958"/>
              <a:gd name="connsiteX25" fmla="*/ 1069654 w 1598241"/>
              <a:gd name="connsiteY25" fmla="*/ 167803 h 670958"/>
              <a:gd name="connsiteX26" fmla="*/ 1055551 w 1598241"/>
              <a:gd name="connsiteY26" fmla="*/ 101150 h 670958"/>
              <a:gd name="connsiteX27" fmla="*/ 959442 w 1598241"/>
              <a:gd name="connsiteY27" fmla="*/ 122751 h 670958"/>
              <a:gd name="connsiteX28" fmla="*/ 977536 w 1598241"/>
              <a:gd name="connsiteY28" fmla="*/ 190033 h 670958"/>
              <a:gd name="connsiteX29" fmla="*/ 966102 w 1598241"/>
              <a:gd name="connsiteY29" fmla="*/ 193107 h 670958"/>
              <a:gd name="connsiteX30" fmla="*/ 948042 w 1598241"/>
              <a:gd name="connsiteY30" fmla="*/ 125952 h 670958"/>
              <a:gd name="connsiteX31" fmla="*/ 853742 w 1598241"/>
              <a:gd name="connsiteY31" fmla="*/ 154272 h 670958"/>
              <a:gd name="connsiteX32" fmla="*/ 875035 w 1598241"/>
              <a:gd name="connsiteY32" fmla="*/ 219883 h 670958"/>
              <a:gd name="connsiteX33" fmla="*/ 863773 w 1598241"/>
              <a:gd name="connsiteY33" fmla="*/ 223538 h 670958"/>
              <a:gd name="connsiteX34" fmla="*/ 842400 w 1598241"/>
              <a:gd name="connsiteY34" fmla="*/ 157678 h 670958"/>
              <a:gd name="connsiteX35" fmla="*/ 824654 w 1598241"/>
              <a:gd name="connsiteY35" fmla="*/ 163007 h 670958"/>
              <a:gd name="connsiteX36" fmla="*/ 750247 w 1598241"/>
              <a:gd name="connsiteY36" fmla="*/ 192944 h 670958"/>
              <a:gd name="connsiteX37" fmla="*/ 774267 w 1598241"/>
              <a:gd name="connsiteY37" fmla="*/ 255356 h 670958"/>
              <a:gd name="connsiteX38" fmla="*/ 763217 w 1598241"/>
              <a:gd name="connsiteY38" fmla="*/ 259608 h 670958"/>
              <a:gd name="connsiteX39" fmla="*/ 739261 w 1598241"/>
              <a:gd name="connsiteY39" fmla="*/ 197364 h 670958"/>
              <a:gd name="connsiteX40" fmla="*/ 647729 w 1598241"/>
              <a:gd name="connsiteY40" fmla="*/ 234190 h 670958"/>
              <a:gd name="connsiteX41" fmla="*/ 675192 w 1598241"/>
              <a:gd name="connsiteY41" fmla="*/ 295910 h 670958"/>
              <a:gd name="connsiteX42" fmla="*/ 664375 w 1598241"/>
              <a:gd name="connsiteY42" fmla="*/ 300723 h 670958"/>
              <a:gd name="connsiteX43" fmla="*/ 636739 w 1598241"/>
              <a:gd name="connsiteY43" fmla="*/ 238612 h 670958"/>
              <a:gd name="connsiteX44" fmla="*/ 601654 w 1598241"/>
              <a:gd name="connsiteY44" fmla="*/ 252728 h 670958"/>
              <a:gd name="connsiteX45" fmla="*/ 547962 w 1598241"/>
              <a:gd name="connsiteY45" fmla="*/ 280928 h 670958"/>
              <a:gd name="connsiteX46" fmla="*/ 578826 w 1598241"/>
              <a:gd name="connsiteY46" fmla="*/ 341588 h 670958"/>
              <a:gd name="connsiteX47" fmla="*/ 568274 w 1598241"/>
              <a:gd name="connsiteY47" fmla="*/ 346958 h 670958"/>
              <a:gd name="connsiteX48" fmla="*/ 537479 w 1598241"/>
              <a:gd name="connsiteY48" fmla="*/ 286434 h 670958"/>
              <a:gd name="connsiteX49" fmla="*/ 450040 w 1598241"/>
              <a:gd name="connsiteY49" fmla="*/ 332359 h 670958"/>
              <a:gd name="connsiteX50" fmla="*/ 484759 w 1598241"/>
              <a:gd name="connsiteY50" fmla="*/ 392511 h 670958"/>
              <a:gd name="connsiteX51" fmla="*/ 474505 w 1598241"/>
              <a:gd name="connsiteY51" fmla="*/ 398430 h 670958"/>
              <a:gd name="connsiteX52" fmla="*/ 439645 w 1598241"/>
              <a:gd name="connsiteY52" fmla="*/ 338034 h 670958"/>
              <a:gd name="connsiteX53" fmla="*/ 356049 w 1598241"/>
              <a:gd name="connsiteY53" fmla="*/ 390369 h 670958"/>
              <a:gd name="connsiteX54" fmla="*/ 393426 w 1598241"/>
              <a:gd name="connsiteY54" fmla="*/ 447913 h 670958"/>
              <a:gd name="connsiteX55" fmla="*/ 383498 w 1598241"/>
              <a:gd name="connsiteY55" fmla="*/ 454362 h 670958"/>
              <a:gd name="connsiteX56" fmla="*/ 346013 w 1598241"/>
              <a:gd name="connsiteY56" fmla="*/ 396651 h 670958"/>
              <a:gd name="connsiteX57" fmla="*/ 326542 w 1598241"/>
              <a:gd name="connsiteY57" fmla="*/ 408841 h 670958"/>
              <a:gd name="connsiteX58" fmla="*/ 265859 w 1598241"/>
              <a:gd name="connsiteY58" fmla="*/ 454059 h 670958"/>
              <a:gd name="connsiteX59" fmla="*/ 305306 w 1598241"/>
              <a:gd name="connsiteY59" fmla="*/ 508310 h 670958"/>
              <a:gd name="connsiteX60" fmla="*/ 295730 w 1598241"/>
              <a:gd name="connsiteY60" fmla="*/ 515273 h 670958"/>
              <a:gd name="connsiteX61" fmla="*/ 256364 w 1598241"/>
              <a:gd name="connsiteY61" fmla="*/ 461134 h 670958"/>
              <a:gd name="connsiteX62" fmla="*/ 177358 w 1598241"/>
              <a:gd name="connsiteY62" fmla="*/ 520005 h 670958"/>
              <a:gd name="connsiteX63" fmla="*/ 220307 w 1598241"/>
              <a:gd name="connsiteY63" fmla="*/ 573102 h 670958"/>
              <a:gd name="connsiteX64" fmla="*/ 211101 w 1598241"/>
              <a:gd name="connsiteY64" fmla="*/ 580548 h 670958"/>
              <a:gd name="connsiteX65" fmla="*/ 167856 w 1598241"/>
              <a:gd name="connsiteY65" fmla="*/ 527085 h 670958"/>
              <a:gd name="connsiteX66" fmla="*/ 161984 w 1598241"/>
              <a:gd name="connsiteY66" fmla="*/ 531460 h 670958"/>
              <a:gd name="connsiteX67" fmla="*/ 94390 w 1598241"/>
              <a:gd name="connsiteY67" fmla="*/ 592840 h 670958"/>
              <a:gd name="connsiteX68" fmla="*/ 138852 w 1598241"/>
              <a:gd name="connsiteY68" fmla="*/ 642169 h 670958"/>
              <a:gd name="connsiteX69" fmla="*/ 130058 w 1598241"/>
              <a:gd name="connsiteY69" fmla="*/ 650095 h 670958"/>
              <a:gd name="connsiteX70" fmla="*/ 85626 w 1598241"/>
              <a:gd name="connsiteY70" fmla="*/ 600798 h 670958"/>
              <a:gd name="connsiteX71" fmla="*/ 8362 w 1598241"/>
              <a:gd name="connsiteY71" fmla="*/ 670958 h 670958"/>
              <a:gd name="connsiteX72" fmla="*/ 0 w 1598241"/>
              <a:gd name="connsiteY72" fmla="*/ 662597 h 670958"/>
              <a:gd name="connsiteX73" fmla="*/ 77718 w 1598241"/>
              <a:gd name="connsiteY73" fmla="*/ 592025 h 670958"/>
              <a:gd name="connsiteX74" fmla="*/ 48440 w 1598241"/>
              <a:gd name="connsiteY74" fmla="*/ 559541 h 670958"/>
              <a:gd name="connsiteX75" fmla="*/ 57234 w 1598241"/>
              <a:gd name="connsiteY75" fmla="*/ 551615 h 670958"/>
              <a:gd name="connsiteX76" fmla="*/ 86483 w 1598241"/>
              <a:gd name="connsiteY76" fmla="*/ 584066 h 670958"/>
              <a:gd name="connsiteX77" fmla="*/ 154477 w 1598241"/>
              <a:gd name="connsiteY77" fmla="*/ 522324 h 670958"/>
              <a:gd name="connsiteX78" fmla="*/ 160422 w 1598241"/>
              <a:gd name="connsiteY78" fmla="*/ 517894 h 670958"/>
              <a:gd name="connsiteX79" fmla="*/ 134410 w 1598241"/>
              <a:gd name="connsiteY79" fmla="*/ 485736 h 670958"/>
              <a:gd name="connsiteX80" fmla="*/ 143616 w 1598241"/>
              <a:gd name="connsiteY80" fmla="*/ 478290 h 670958"/>
              <a:gd name="connsiteX81" fmla="*/ 169924 w 1598241"/>
              <a:gd name="connsiteY81" fmla="*/ 510814 h 670958"/>
              <a:gd name="connsiteX82" fmla="*/ 249418 w 1598241"/>
              <a:gd name="connsiteY82" fmla="*/ 451581 h 670958"/>
              <a:gd name="connsiteX83" fmla="*/ 224015 w 1598241"/>
              <a:gd name="connsiteY83" fmla="*/ 416644 h 670958"/>
              <a:gd name="connsiteX84" fmla="*/ 233591 w 1598241"/>
              <a:gd name="connsiteY84" fmla="*/ 409681 h 670958"/>
              <a:gd name="connsiteX85" fmla="*/ 258913 w 1598241"/>
              <a:gd name="connsiteY85" fmla="*/ 444506 h 670958"/>
              <a:gd name="connsiteX86" fmla="*/ 319955 w 1598241"/>
              <a:gd name="connsiteY86" fmla="*/ 399022 h 670958"/>
              <a:gd name="connsiteX87" fmla="*/ 339575 w 1598241"/>
              <a:gd name="connsiteY87" fmla="*/ 386739 h 670958"/>
              <a:gd name="connsiteX88" fmla="*/ 317075 w 1598241"/>
              <a:gd name="connsiteY88" fmla="*/ 352100 h 670958"/>
              <a:gd name="connsiteX89" fmla="*/ 327003 w 1598241"/>
              <a:gd name="connsiteY89" fmla="*/ 345651 h 670958"/>
              <a:gd name="connsiteX90" fmla="*/ 349611 w 1598241"/>
              <a:gd name="connsiteY90" fmla="*/ 380457 h 670958"/>
              <a:gd name="connsiteX91" fmla="*/ 433734 w 1598241"/>
              <a:gd name="connsiteY91" fmla="*/ 327793 h 670958"/>
              <a:gd name="connsiteX92" fmla="*/ 413545 w 1598241"/>
              <a:gd name="connsiteY92" fmla="*/ 292814 h 670958"/>
              <a:gd name="connsiteX93" fmla="*/ 423799 w 1598241"/>
              <a:gd name="connsiteY93" fmla="*/ 286896 h 670958"/>
              <a:gd name="connsiteX94" fmla="*/ 444130 w 1598241"/>
              <a:gd name="connsiteY94" fmla="*/ 322120 h 670958"/>
              <a:gd name="connsiteX95" fmla="*/ 532123 w 1598241"/>
              <a:gd name="connsiteY95" fmla="*/ 275907 h 670958"/>
              <a:gd name="connsiteX96" fmla="*/ 512972 w 1598241"/>
              <a:gd name="connsiteY96" fmla="*/ 238269 h 670958"/>
              <a:gd name="connsiteX97" fmla="*/ 523525 w 1598241"/>
              <a:gd name="connsiteY97" fmla="*/ 232899 h 670958"/>
              <a:gd name="connsiteX98" fmla="*/ 542606 w 1598241"/>
              <a:gd name="connsiteY98" fmla="*/ 270401 h 670958"/>
              <a:gd name="connsiteX99" fmla="*/ 596608 w 1598241"/>
              <a:gd name="connsiteY99" fmla="*/ 242038 h 670958"/>
              <a:gd name="connsiteX100" fmla="*/ 631939 w 1598241"/>
              <a:gd name="connsiteY100" fmla="*/ 227824 h 670958"/>
              <a:gd name="connsiteX101" fmla="*/ 614804 w 1598241"/>
              <a:gd name="connsiteY101" fmla="*/ 189315 h 670958"/>
              <a:gd name="connsiteX102" fmla="*/ 625621 w 1598241"/>
              <a:gd name="connsiteY102" fmla="*/ 184502 h 670958"/>
              <a:gd name="connsiteX103" fmla="*/ 642930 w 1598241"/>
              <a:gd name="connsiteY103" fmla="*/ 223403 h 670958"/>
              <a:gd name="connsiteX104" fmla="*/ 735023 w 1598241"/>
              <a:gd name="connsiteY104" fmla="*/ 186351 h 670958"/>
              <a:gd name="connsiteX105" fmla="*/ 719428 w 1598241"/>
              <a:gd name="connsiteY105" fmla="*/ 145830 h 670958"/>
              <a:gd name="connsiteX106" fmla="*/ 730477 w 1598241"/>
              <a:gd name="connsiteY106" fmla="*/ 141578 h 670958"/>
              <a:gd name="connsiteX107" fmla="*/ 746008 w 1598241"/>
              <a:gd name="connsiteY107" fmla="*/ 181932 h 670958"/>
              <a:gd name="connsiteX108" fmla="*/ 820861 w 1598241"/>
              <a:gd name="connsiteY108" fmla="*/ 151817 h 670958"/>
              <a:gd name="connsiteX109" fmla="*/ 838754 w 1598241"/>
              <a:gd name="connsiteY109" fmla="*/ 146444 h 670958"/>
              <a:gd name="connsiteX110" fmla="*/ 826129 w 1598241"/>
              <a:gd name="connsiteY110" fmla="*/ 107544 h 670958"/>
              <a:gd name="connsiteX111" fmla="*/ 837391 w 1598241"/>
              <a:gd name="connsiteY111" fmla="*/ 103889 h 670958"/>
              <a:gd name="connsiteX112" fmla="*/ 850096 w 1598241"/>
              <a:gd name="connsiteY112" fmla="*/ 143038 h 670958"/>
              <a:gd name="connsiteX113" fmla="*/ 944974 w 1598241"/>
              <a:gd name="connsiteY113" fmla="*/ 114545 h 670958"/>
              <a:gd name="connsiteX114" fmla="*/ 934433 w 1598241"/>
              <a:gd name="connsiteY114" fmla="*/ 75345 h 670958"/>
              <a:gd name="connsiteX115" fmla="*/ 945867 w 1598241"/>
              <a:gd name="connsiteY115" fmla="*/ 72270 h 670958"/>
              <a:gd name="connsiteX116" fmla="*/ 956374 w 1598241"/>
              <a:gd name="connsiteY116" fmla="*/ 111343 h 670958"/>
              <a:gd name="connsiteX117" fmla="*/ 1053107 w 1598241"/>
              <a:gd name="connsiteY117" fmla="*/ 89602 h 670958"/>
              <a:gd name="connsiteX118" fmla="*/ 1044411 w 1598241"/>
              <a:gd name="connsiteY118" fmla="*/ 48504 h 670958"/>
              <a:gd name="connsiteX119" fmla="*/ 1055994 w 1598241"/>
              <a:gd name="connsiteY119" fmla="*/ 46053 h 670958"/>
              <a:gd name="connsiteX120" fmla="*/ 1064659 w 1598241"/>
              <a:gd name="connsiteY120" fmla="*/ 87005 h 670958"/>
              <a:gd name="connsiteX121" fmla="*/ 1108345 w 1598241"/>
              <a:gd name="connsiteY121" fmla="*/ 77187 h 670958"/>
              <a:gd name="connsiteX122" fmla="*/ 1162287 w 1598241"/>
              <a:gd name="connsiteY122" fmla="*/ 69559 h 670958"/>
              <a:gd name="connsiteX123" fmla="*/ 1155654 w 1598241"/>
              <a:gd name="connsiteY123" fmla="*/ 27615 h 670958"/>
              <a:gd name="connsiteX124" fmla="*/ 1167348 w 1598241"/>
              <a:gd name="connsiteY124" fmla="*/ 25766 h 670958"/>
              <a:gd name="connsiteX125" fmla="*/ 1174011 w 1598241"/>
              <a:gd name="connsiteY125" fmla="*/ 67901 h 670958"/>
              <a:gd name="connsiteX126" fmla="*/ 1272254 w 1598241"/>
              <a:gd name="connsiteY126" fmla="*/ 54008 h 670958"/>
              <a:gd name="connsiteX127" fmla="*/ 1267843 w 1598241"/>
              <a:gd name="connsiteY127" fmla="*/ 12430 h 670958"/>
              <a:gd name="connsiteX128" fmla="*/ 1279616 w 1598241"/>
              <a:gd name="connsiteY128" fmla="*/ 11181 h 670958"/>
              <a:gd name="connsiteX129" fmla="*/ 1283983 w 1598241"/>
              <a:gd name="connsiteY129" fmla="*/ 52349 h 670958"/>
              <a:gd name="connsiteX130" fmla="*/ 1289185 w 1598241"/>
              <a:gd name="connsiteY130" fmla="*/ 51614 h 670958"/>
              <a:gd name="connsiteX131" fmla="*/ 1383014 w 1598241"/>
              <a:gd name="connsiteY131" fmla="*/ 47043 h 670958"/>
              <a:gd name="connsiteX132" fmla="*/ 1380706 w 1598241"/>
              <a:gd name="connsiteY132" fmla="*/ 3404 h 670958"/>
              <a:gd name="connsiteX133" fmla="*/ 1392529 w 1598241"/>
              <a:gd name="connsiteY133" fmla="*/ 2778 h 670958"/>
              <a:gd name="connsiteX134" fmla="*/ 1394839 w 1598241"/>
              <a:gd name="connsiteY134" fmla="*/ 46467 h 670958"/>
              <a:gd name="connsiteX135" fmla="*/ 1493934 w 1598241"/>
              <a:gd name="connsiteY135" fmla="*/ 41640 h 6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98241" h="670958">
                <a:moveTo>
                  <a:pt x="1493934" y="0"/>
                </a:moveTo>
                <a:lnTo>
                  <a:pt x="1505773" y="0"/>
                </a:lnTo>
                <a:lnTo>
                  <a:pt x="1505773" y="41484"/>
                </a:lnTo>
                <a:lnTo>
                  <a:pt x="1598241" y="43564"/>
                </a:lnTo>
                <a:lnTo>
                  <a:pt x="1597714" y="55369"/>
                </a:lnTo>
                <a:lnTo>
                  <a:pt x="1505773" y="53290"/>
                </a:lnTo>
                <a:lnTo>
                  <a:pt x="1505773" y="121944"/>
                </a:lnTo>
                <a:lnTo>
                  <a:pt x="1493934" y="121944"/>
                </a:lnTo>
                <a:lnTo>
                  <a:pt x="1493934" y="53445"/>
                </a:lnTo>
                <a:lnTo>
                  <a:pt x="1395461" y="58242"/>
                </a:lnTo>
                <a:lnTo>
                  <a:pt x="1398965" y="124517"/>
                </a:lnTo>
                <a:lnTo>
                  <a:pt x="1387143" y="125143"/>
                </a:lnTo>
                <a:lnTo>
                  <a:pt x="1383636" y="58818"/>
                </a:lnTo>
                <a:lnTo>
                  <a:pt x="1290361" y="63362"/>
                </a:lnTo>
                <a:lnTo>
                  <a:pt x="1285229" y="64087"/>
                </a:lnTo>
                <a:lnTo>
                  <a:pt x="1292481" y="132442"/>
                </a:lnTo>
                <a:lnTo>
                  <a:pt x="1280708" y="133691"/>
                </a:lnTo>
                <a:lnTo>
                  <a:pt x="1273499" y="65746"/>
                </a:lnTo>
                <a:lnTo>
                  <a:pt x="1175854" y="79555"/>
                </a:lnTo>
                <a:lnTo>
                  <a:pt x="1186395" y="146210"/>
                </a:lnTo>
                <a:lnTo>
                  <a:pt x="1174702" y="148059"/>
                </a:lnTo>
                <a:lnTo>
                  <a:pt x="1164130" y="81212"/>
                </a:lnTo>
                <a:lnTo>
                  <a:pt x="1110532" y="88792"/>
                </a:lnTo>
                <a:lnTo>
                  <a:pt x="1067102" y="98553"/>
                </a:lnTo>
                <a:lnTo>
                  <a:pt x="1081236" y="165352"/>
                </a:lnTo>
                <a:lnTo>
                  <a:pt x="1069654" y="167803"/>
                </a:lnTo>
                <a:lnTo>
                  <a:pt x="1055551" y="101150"/>
                </a:lnTo>
                <a:lnTo>
                  <a:pt x="959442" y="122751"/>
                </a:lnTo>
                <a:lnTo>
                  <a:pt x="977536" y="190033"/>
                </a:lnTo>
                <a:lnTo>
                  <a:pt x="966102" y="193107"/>
                </a:lnTo>
                <a:lnTo>
                  <a:pt x="948042" y="125952"/>
                </a:lnTo>
                <a:lnTo>
                  <a:pt x="853742" y="154272"/>
                </a:lnTo>
                <a:lnTo>
                  <a:pt x="875035" y="219883"/>
                </a:lnTo>
                <a:lnTo>
                  <a:pt x="863773" y="223538"/>
                </a:lnTo>
                <a:lnTo>
                  <a:pt x="842400" y="157678"/>
                </a:lnTo>
                <a:lnTo>
                  <a:pt x="824654" y="163007"/>
                </a:lnTo>
                <a:lnTo>
                  <a:pt x="750247" y="192944"/>
                </a:lnTo>
                <a:lnTo>
                  <a:pt x="774267" y="255356"/>
                </a:lnTo>
                <a:lnTo>
                  <a:pt x="763217" y="259608"/>
                </a:lnTo>
                <a:lnTo>
                  <a:pt x="739261" y="197364"/>
                </a:lnTo>
                <a:lnTo>
                  <a:pt x="647729" y="234190"/>
                </a:lnTo>
                <a:lnTo>
                  <a:pt x="675192" y="295910"/>
                </a:lnTo>
                <a:lnTo>
                  <a:pt x="664375" y="300723"/>
                </a:lnTo>
                <a:lnTo>
                  <a:pt x="636739" y="238612"/>
                </a:lnTo>
                <a:lnTo>
                  <a:pt x="601654" y="252728"/>
                </a:lnTo>
                <a:lnTo>
                  <a:pt x="547962" y="280928"/>
                </a:lnTo>
                <a:lnTo>
                  <a:pt x="578826" y="341588"/>
                </a:lnTo>
                <a:lnTo>
                  <a:pt x="568274" y="346958"/>
                </a:lnTo>
                <a:lnTo>
                  <a:pt x="537479" y="286434"/>
                </a:lnTo>
                <a:lnTo>
                  <a:pt x="450040" y="332359"/>
                </a:lnTo>
                <a:lnTo>
                  <a:pt x="484759" y="392511"/>
                </a:lnTo>
                <a:lnTo>
                  <a:pt x="474505" y="398430"/>
                </a:lnTo>
                <a:lnTo>
                  <a:pt x="439645" y="338034"/>
                </a:lnTo>
                <a:lnTo>
                  <a:pt x="356049" y="390369"/>
                </a:lnTo>
                <a:lnTo>
                  <a:pt x="393426" y="447913"/>
                </a:lnTo>
                <a:lnTo>
                  <a:pt x="383498" y="454362"/>
                </a:lnTo>
                <a:lnTo>
                  <a:pt x="346013" y="396651"/>
                </a:lnTo>
                <a:lnTo>
                  <a:pt x="326542" y="408841"/>
                </a:lnTo>
                <a:lnTo>
                  <a:pt x="265859" y="454059"/>
                </a:lnTo>
                <a:lnTo>
                  <a:pt x="305306" y="508310"/>
                </a:lnTo>
                <a:lnTo>
                  <a:pt x="295730" y="515273"/>
                </a:lnTo>
                <a:lnTo>
                  <a:pt x="256364" y="461134"/>
                </a:lnTo>
                <a:lnTo>
                  <a:pt x="177358" y="520005"/>
                </a:lnTo>
                <a:lnTo>
                  <a:pt x="220307" y="573102"/>
                </a:lnTo>
                <a:lnTo>
                  <a:pt x="211101" y="580548"/>
                </a:lnTo>
                <a:lnTo>
                  <a:pt x="167856" y="527085"/>
                </a:lnTo>
                <a:lnTo>
                  <a:pt x="161984" y="531460"/>
                </a:lnTo>
                <a:lnTo>
                  <a:pt x="94390" y="592840"/>
                </a:lnTo>
                <a:lnTo>
                  <a:pt x="138852" y="642169"/>
                </a:lnTo>
                <a:lnTo>
                  <a:pt x="130058" y="650095"/>
                </a:lnTo>
                <a:lnTo>
                  <a:pt x="85626" y="600798"/>
                </a:lnTo>
                <a:lnTo>
                  <a:pt x="8362" y="670958"/>
                </a:lnTo>
                <a:lnTo>
                  <a:pt x="0" y="662597"/>
                </a:lnTo>
                <a:lnTo>
                  <a:pt x="77718" y="592025"/>
                </a:lnTo>
                <a:lnTo>
                  <a:pt x="48440" y="559541"/>
                </a:lnTo>
                <a:lnTo>
                  <a:pt x="57234" y="551615"/>
                </a:lnTo>
                <a:lnTo>
                  <a:pt x="86483" y="584066"/>
                </a:lnTo>
                <a:lnTo>
                  <a:pt x="154477" y="522324"/>
                </a:lnTo>
                <a:lnTo>
                  <a:pt x="160422" y="517894"/>
                </a:lnTo>
                <a:lnTo>
                  <a:pt x="134410" y="485736"/>
                </a:lnTo>
                <a:lnTo>
                  <a:pt x="143616" y="478290"/>
                </a:lnTo>
                <a:lnTo>
                  <a:pt x="169924" y="510814"/>
                </a:lnTo>
                <a:lnTo>
                  <a:pt x="249418" y="451581"/>
                </a:lnTo>
                <a:lnTo>
                  <a:pt x="224015" y="416644"/>
                </a:lnTo>
                <a:lnTo>
                  <a:pt x="233591" y="409681"/>
                </a:lnTo>
                <a:lnTo>
                  <a:pt x="258913" y="444506"/>
                </a:lnTo>
                <a:lnTo>
                  <a:pt x="319955" y="399022"/>
                </a:lnTo>
                <a:lnTo>
                  <a:pt x="339575" y="386739"/>
                </a:lnTo>
                <a:lnTo>
                  <a:pt x="317075" y="352100"/>
                </a:lnTo>
                <a:lnTo>
                  <a:pt x="327003" y="345651"/>
                </a:lnTo>
                <a:lnTo>
                  <a:pt x="349611" y="380457"/>
                </a:lnTo>
                <a:lnTo>
                  <a:pt x="433734" y="327793"/>
                </a:lnTo>
                <a:lnTo>
                  <a:pt x="413545" y="292814"/>
                </a:lnTo>
                <a:lnTo>
                  <a:pt x="423799" y="286896"/>
                </a:lnTo>
                <a:lnTo>
                  <a:pt x="444130" y="322120"/>
                </a:lnTo>
                <a:lnTo>
                  <a:pt x="532123" y="275907"/>
                </a:lnTo>
                <a:lnTo>
                  <a:pt x="512972" y="238269"/>
                </a:lnTo>
                <a:lnTo>
                  <a:pt x="523525" y="232899"/>
                </a:lnTo>
                <a:lnTo>
                  <a:pt x="542606" y="270401"/>
                </a:lnTo>
                <a:lnTo>
                  <a:pt x="596608" y="242038"/>
                </a:lnTo>
                <a:lnTo>
                  <a:pt x="631939" y="227824"/>
                </a:lnTo>
                <a:lnTo>
                  <a:pt x="614804" y="189315"/>
                </a:lnTo>
                <a:lnTo>
                  <a:pt x="625621" y="184502"/>
                </a:lnTo>
                <a:lnTo>
                  <a:pt x="642930" y="223403"/>
                </a:lnTo>
                <a:lnTo>
                  <a:pt x="735023" y="186351"/>
                </a:lnTo>
                <a:lnTo>
                  <a:pt x="719428" y="145830"/>
                </a:lnTo>
                <a:lnTo>
                  <a:pt x="730477" y="141578"/>
                </a:lnTo>
                <a:lnTo>
                  <a:pt x="746008" y="181932"/>
                </a:lnTo>
                <a:lnTo>
                  <a:pt x="820861" y="151817"/>
                </a:lnTo>
                <a:lnTo>
                  <a:pt x="838754" y="146444"/>
                </a:lnTo>
                <a:lnTo>
                  <a:pt x="826129" y="107544"/>
                </a:lnTo>
                <a:lnTo>
                  <a:pt x="837391" y="103889"/>
                </a:lnTo>
                <a:lnTo>
                  <a:pt x="850096" y="143038"/>
                </a:lnTo>
                <a:lnTo>
                  <a:pt x="944974" y="114545"/>
                </a:lnTo>
                <a:lnTo>
                  <a:pt x="934433" y="75345"/>
                </a:lnTo>
                <a:lnTo>
                  <a:pt x="945867" y="72270"/>
                </a:lnTo>
                <a:lnTo>
                  <a:pt x="956374" y="111343"/>
                </a:lnTo>
                <a:lnTo>
                  <a:pt x="1053107" y="89602"/>
                </a:lnTo>
                <a:lnTo>
                  <a:pt x="1044411" y="48504"/>
                </a:lnTo>
                <a:lnTo>
                  <a:pt x="1055994" y="46053"/>
                </a:lnTo>
                <a:lnTo>
                  <a:pt x="1064659" y="87005"/>
                </a:lnTo>
                <a:lnTo>
                  <a:pt x="1108345" y="77187"/>
                </a:lnTo>
                <a:lnTo>
                  <a:pt x="1162287" y="69559"/>
                </a:lnTo>
                <a:lnTo>
                  <a:pt x="1155654" y="27615"/>
                </a:lnTo>
                <a:lnTo>
                  <a:pt x="1167348" y="25766"/>
                </a:lnTo>
                <a:lnTo>
                  <a:pt x="1174011" y="67901"/>
                </a:lnTo>
                <a:lnTo>
                  <a:pt x="1272254" y="54008"/>
                </a:lnTo>
                <a:lnTo>
                  <a:pt x="1267843" y="12430"/>
                </a:lnTo>
                <a:lnTo>
                  <a:pt x="1279616" y="11181"/>
                </a:lnTo>
                <a:lnTo>
                  <a:pt x="1283983" y="52349"/>
                </a:lnTo>
                <a:lnTo>
                  <a:pt x="1289185" y="51614"/>
                </a:lnTo>
                <a:lnTo>
                  <a:pt x="1383014" y="47043"/>
                </a:lnTo>
                <a:lnTo>
                  <a:pt x="1380706" y="3404"/>
                </a:lnTo>
                <a:lnTo>
                  <a:pt x="1392529" y="2778"/>
                </a:lnTo>
                <a:lnTo>
                  <a:pt x="1394839" y="46467"/>
                </a:lnTo>
                <a:lnTo>
                  <a:pt x="1493934" y="41640"/>
                </a:ln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任意多边形: 形状 52"/>
          <p:cNvSpPr/>
          <p:nvPr userDrawn="1">
            <p:custDataLst>
              <p:tags r:id="rId39"/>
            </p:custDataLst>
          </p:nvPr>
        </p:nvSpPr>
        <p:spPr>
          <a:xfrm>
            <a:off x="7017385" y="339344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4" y="92960"/>
                  <a:pt x="46480" y="92960"/>
                </a:cubicBezTo>
                <a:cubicBezTo>
                  <a:pt x="72162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任意多边形: 形状 53"/>
          <p:cNvSpPr/>
          <p:nvPr userDrawn="1">
            <p:custDataLst>
              <p:tags r:id="rId40"/>
            </p:custDataLst>
          </p:nvPr>
        </p:nvSpPr>
        <p:spPr>
          <a:xfrm>
            <a:off x="7511415" y="478409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27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27" y="92960"/>
                  <a:pt x="92960" y="72127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任意多边形: 形状 54"/>
          <p:cNvSpPr/>
          <p:nvPr userDrawn="1">
            <p:custDataLst>
              <p:tags r:id="rId41"/>
            </p:custDataLst>
          </p:nvPr>
        </p:nvSpPr>
        <p:spPr>
          <a:xfrm>
            <a:off x="10480675" y="217805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833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62" y="92960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任意多边形: 形状 55"/>
          <p:cNvSpPr/>
          <p:nvPr userDrawn="1">
            <p:custDataLst>
              <p:tags r:id="rId42"/>
            </p:custDataLst>
          </p:nvPr>
        </p:nvSpPr>
        <p:spPr>
          <a:xfrm>
            <a:off x="6961505" y="385445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9"/>
                  <a:pt x="72127" y="0"/>
                  <a:pt x="46480" y="0"/>
                </a:cubicBezTo>
                <a:cubicBezTo>
                  <a:pt x="20798" y="0"/>
                  <a:pt x="0" y="20834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27" y="92960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任意多边形: 形状 56"/>
          <p:cNvSpPr/>
          <p:nvPr userDrawn="1">
            <p:custDataLst>
              <p:tags r:id="rId43"/>
            </p:custDataLst>
          </p:nvPr>
        </p:nvSpPr>
        <p:spPr>
          <a:xfrm>
            <a:off x="7191375" y="238887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27" y="92960"/>
                  <a:pt x="92960" y="72127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任意多边形: 形状 67"/>
          <p:cNvSpPr/>
          <p:nvPr userDrawn="1">
            <p:custDataLst>
              <p:tags r:id="rId44"/>
            </p:custDataLst>
          </p:nvPr>
        </p:nvSpPr>
        <p:spPr>
          <a:xfrm>
            <a:off x="8801100" y="2269490"/>
            <a:ext cx="1156335" cy="819785"/>
          </a:xfrm>
          <a:custGeom>
            <a:avLst/>
            <a:gdLst>
              <a:gd name="connsiteX0" fmla="*/ 0 w 1507845"/>
              <a:gd name="connsiteY0" fmla="*/ 0 h 1069077"/>
              <a:gd name="connsiteX1" fmla="*/ 0 w 1507845"/>
              <a:gd name="connsiteY1" fmla="*/ 35484 h 1069077"/>
              <a:gd name="connsiteX2" fmla="*/ 1474470 w 1507845"/>
              <a:gd name="connsiteY2" fmla="*/ 1069078 h 1069077"/>
              <a:gd name="connsiteX3" fmla="*/ 1507846 w 1507845"/>
              <a:gd name="connsiteY3" fmla="*/ 1056992 h 1069077"/>
              <a:gd name="connsiteX4" fmla="*/ 0 w 1507845"/>
              <a:gd name="connsiteY4" fmla="*/ 0 h 106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845" h="1069077">
                <a:moveTo>
                  <a:pt x="0" y="0"/>
                </a:moveTo>
                <a:lnTo>
                  <a:pt x="0" y="35484"/>
                </a:lnTo>
                <a:cubicBezTo>
                  <a:pt x="657889" y="35484"/>
                  <a:pt x="1250431" y="450854"/>
                  <a:pt x="1474470" y="1069078"/>
                </a:cubicBezTo>
                <a:lnTo>
                  <a:pt x="1507846" y="1056992"/>
                </a:lnTo>
                <a:cubicBezTo>
                  <a:pt x="1278713" y="424786"/>
                  <a:pt x="672785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任意多边形: 形状 68"/>
          <p:cNvSpPr/>
          <p:nvPr userDrawn="1">
            <p:custDataLst>
              <p:tags r:id="rId45"/>
            </p:custDataLst>
          </p:nvPr>
        </p:nvSpPr>
        <p:spPr>
          <a:xfrm>
            <a:off x="8764905" y="224790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833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62" y="92960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任意多边形: 形状 69"/>
          <p:cNvSpPr/>
          <p:nvPr userDrawn="1">
            <p:custDataLst>
              <p:tags r:id="rId46"/>
            </p:custDataLst>
          </p:nvPr>
        </p:nvSpPr>
        <p:spPr>
          <a:xfrm>
            <a:off x="9908540" y="304927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9"/>
                  <a:pt x="72127" y="0"/>
                  <a:pt x="46480" y="0"/>
                </a:cubicBezTo>
                <a:cubicBezTo>
                  <a:pt x="20799" y="0"/>
                  <a:pt x="0" y="20833"/>
                  <a:pt x="0" y="46480"/>
                </a:cubicBezTo>
                <a:cubicBezTo>
                  <a:pt x="0" y="72162"/>
                  <a:pt x="20834" y="92960"/>
                  <a:pt x="46480" y="92960"/>
                </a:cubicBezTo>
                <a:cubicBezTo>
                  <a:pt x="72162" y="92960"/>
                  <a:pt x="92960" y="72127"/>
                  <a:pt x="92960" y="4648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任意多边形: 形状 58"/>
          <p:cNvSpPr/>
          <p:nvPr userDrawn="1">
            <p:custDataLst>
              <p:tags r:id="rId47"/>
            </p:custDataLst>
          </p:nvPr>
        </p:nvSpPr>
        <p:spPr>
          <a:xfrm>
            <a:off x="10473690" y="4615815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27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27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任意多边形: 形状 59"/>
          <p:cNvSpPr/>
          <p:nvPr userDrawn="1">
            <p:custDataLst>
              <p:tags r:id="rId48"/>
            </p:custDataLst>
          </p:nvPr>
        </p:nvSpPr>
        <p:spPr>
          <a:xfrm>
            <a:off x="8813800" y="520827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62" y="92960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任意多边形: 形状 60"/>
          <p:cNvSpPr/>
          <p:nvPr userDrawn="1">
            <p:custDataLst>
              <p:tags r:id="rId49"/>
            </p:custDataLst>
          </p:nvPr>
        </p:nvSpPr>
        <p:spPr>
          <a:xfrm>
            <a:off x="10264140" y="448437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9"/>
                  <a:pt x="72162" y="0"/>
                  <a:pt x="46480" y="0"/>
                </a:cubicBezTo>
                <a:cubicBezTo>
                  <a:pt x="20799" y="0"/>
                  <a:pt x="0" y="20799"/>
                  <a:pt x="0" y="46480"/>
                </a:cubicBezTo>
                <a:cubicBezTo>
                  <a:pt x="0" y="72162"/>
                  <a:pt x="20834" y="92960"/>
                  <a:pt x="46480" y="92960"/>
                </a:cubicBezTo>
                <a:cubicBezTo>
                  <a:pt x="72162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任意多边形: 形状 61"/>
          <p:cNvSpPr/>
          <p:nvPr userDrawn="1">
            <p:custDataLst>
              <p:tags r:id="rId50"/>
            </p:custDataLst>
          </p:nvPr>
        </p:nvSpPr>
        <p:spPr>
          <a:xfrm>
            <a:off x="7155815" y="462026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27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62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任意多边形: 形状 62"/>
          <p:cNvSpPr/>
          <p:nvPr userDrawn="1">
            <p:custDataLst>
              <p:tags r:id="rId51"/>
            </p:custDataLst>
          </p:nvPr>
        </p:nvSpPr>
        <p:spPr>
          <a:xfrm>
            <a:off x="7150100" y="2174240"/>
            <a:ext cx="71120" cy="7112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62" y="92960"/>
                  <a:pt x="92960" y="72127"/>
                  <a:pt x="92960" y="46480"/>
                </a:cubicBezTo>
                <a:close/>
              </a:path>
            </a:pathLst>
          </a:custGeom>
          <a:solidFill>
            <a:schemeClr val="accent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任意多边形: 形状 63"/>
          <p:cNvSpPr/>
          <p:nvPr userDrawn="1">
            <p:custDataLst>
              <p:tags r:id="rId52"/>
            </p:custDataLst>
          </p:nvPr>
        </p:nvSpPr>
        <p:spPr>
          <a:xfrm>
            <a:off x="6466205" y="1391920"/>
            <a:ext cx="4778375" cy="4074795"/>
          </a:xfrm>
          <a:custGeom>
            <a:avLst/>
            <a:gdLst>
              <a:gd name="connsiteX0" fmla="*/ 5954338 w 5966178"/>
              <a:gd name="connsiteY0" fmla="*/ 4738091 h 5087306"/>
              <a:gd name="connsiteX1" fmla="*/ 5966178 w 5966178"/>
              <a:gd name="connsiteY1" fmla="*/ 4738091 h 5087306"/>
              <a:gd name="connsiteX2" fmla="*/ 5966178 w 5966178"/>
              <a:gd name="connsiteY2" fmla="*/ 5087306 h 5087306"/>
              <a:gd name="connsiteX3" fmla="*/ 5566231 w 5966178"/>
              <a:gd name="connsiteY3" fmla="*/ 5087306 h 5087306"/>
              <a:gd name="connsiteX4" fmla="*/ 5566231 w 5966178"/>
              <a:gd name="connsiteY4" fmla="*/ 5075467 h 5087306"/>
              <a:gd name="connsiteX5" fmla="*/ 5954338 w 5966178"/>
              <a:gd name="connsiteY5" fmla="*/ 5075467 h 5087306"/>
              <a:gd name="connsiteX6" fmla="*/ 0 w 5966178"/>
              <a:gd name="connsiteY6" fmla="*/ 4738091 h 5087306"/>
              <a:gd name="connsiteX7" fmla="*/ 11840 w 5966178"/>
              <a:gd name="connsiteY7" fmla="*/ 4738091 h 5087306"/>
              <a:gd name="connsiteX8" fmla="*/ 11840 w 5966178"/>
              <a:gd name="connsiteY8" fmla="*/ 5075467 h 5087306"/>
              <a:gd name="connsiteX9" fmla="*/ 399947 w 5966178"/>
              <a:gd name="connsiteY9" fmla="*/ 5075467 h 5087306"/>
              <a:gd name="connsiteX10" fmla="*/ 399947 w 5966178"/>
              <a:gd name="connsiteY10" fmla="*/ 5087306 h 5087306"/>
              <a:gd name="connsiteX11" fmla="*/ 0 w 5966178"/>
              <a:gd name="connsiteY11" fmla="*/ 5087306 h 5087306"/>
              <a:gd name="connsiteX12" fmla="*/ 5566231 w 5966178"/>
              <a:gd name="connsiteY12" fmla="*/ 0 h 5087306"/>
              <a:gd name="connsiteX13" fmla="*/ 5966178 w 5966178"/>
              <a:gd name="connsiteY13" fmla="*/ 0 h 5087306"/>
              <a:gd name="connsiteX14" fmla="*/ 5966178 w 5966178"/>
              <a:gd name="connsiteY14" fmla="*/ 349216 h 5087306"/>
              <a:gd name="connsiteX15" fmla="*/ 5954338 w 5966178"/>
              <a:gd name="connsiteY15" fmla="*/ 349216 h 5087306"/>
              <a:gd name="connsiteX16" fmla="*/ 5954338 w 5966178"/>
              <a:gd name="connsiteY16" fmla="*/ 11840 h 5087306"/>
              <a:gd name="connsiteX17" fmla="*/ 5566231 w 5966178"/>
              <a:gd name="connsiteY17" fmla="*/ 11840 h 5087306"/>
              <a:gd name="connsiteX18" fmla="*/ 0 w 5966178"/>
              <a:gd name="connsiteY18" fmla="*/ 0 h 5087306"/>
              <a:gd name="connsiteX19" fmla="*/ 399947 w 5966178"/>
              <a:gd name="connsiteY19" fmla="*/ 0 h 5087306"/>
              <a:gd name="connsiteX20" fmla="*/ 399947 w 5966178"/>
              <a:gd name="connsiteY20" fmla="*/ 11840 h 5087306"/>
              <a:gd name="connsiteX21" fmla="*/ 11840 w 5966178"/>
              <a:gd name="connsiteY21" fmla="*/ 11840 h 5087306"/>
              <a:gd name="connsiteX22" fmla="*/ 11840 w 5966178"/>
              <a:gd name="connsiteY22" fmla="*/ 349216 h 5087306"/>
              <a:gd name="connsiteX23" fmla="*/ 0 w 5966178"/>
              <a:gd name="connsiteY23" fmla="*/ 349216 h 508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66178" h="5087306">
                <a:moveTo>
                  <a:pt x="5954338" y="4738091"/>
                </a:moveTo>
                <a:lnTo>
                  <a:pt x="5966178" y="4738091"/>
                </a:lnTo>
                <a:lnTo>
                  <a:pt x="5966178" y="5087306"/>
                </a:lnTo>
                <a:lnTo>
                  <a:pt x="5566231" y="5087306"/>
                </a:lnTo>
                <a:lnTo>
                  <a:pt x="5566231" y="5075467"/>
                </a:lnTo>
                <a:lnTo>
                  <a:pt x="5954338" y="5075467"/>
                </a:lnTo>
                <a:close/>
                <a:moveTo>
                  <a:pt x="0" y="4738091"/>
                </a:moveTo>
                <a:lnTo>
                  <a:pt x="11840" y="4738091"/>
                </a:lnTo>
                <a:lnTo>
                  <a:pt x="11840" y="5075467"/>
                </a:lnTo>
                <a:lnTo>
                  <a:pt x="399947" y="5075467"/>
                </a:lnTo>
                <a:lnTo>
                  <a:pt x="399947" y="5087306"/>
                </a:lnTo>
                <a:lnTo>
                  <a:pt x="0" y="5087306"/>
                </a:lnTo>
                <a:close/>
                <a:moveTo>
                  <a:pt x="5566231" y="0"/>
                </a:moveTo>
                <a:lnTo>
                  <a:pt x="5966178" y="0"/>
                </a:lnTo>
                <a:lnTo>
                  <a:pt x="5966178" y="349216"/>
                </a:lnTo>
                <a:lnTo>
                  <a:pt x="5954338" y="349216"/>
                </a:lnTo>
                <a:lnTo>
                  <a:pt x="5954338" y="11840"/>
                </a:lnTo>
                <a:lnTo>
                  <a:pt x="5566231" y="11840"/>
                </a:lnTo>
                <a:close/>
                <a:moveTo>
                  <a:pt x="0" y="0"/>
                </a:moveTo>
                <a:lnTo>
                  <a:pt x="399947" y="0"/>
                </a:lnTo>
                <a:lnTo>
                  <a:pt x="399947" y="11840"/>
                </a:lnTo>
                <a:lnTo>
                  <a:pt x="11840" y="11840"/>
                </a:lnTo>
                <a:lnTo>
                  <a:pt x="11840" y="349216"/>
                </a:lnTo>
                <a:lnTo>
                  <a:pt x="0" y="349216"/>
                </a:ln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任意多边形: 形状 64"/>
          <p:cNvSpPr/>
          <p:nvPr userDrawn="1">
            <p:custDataLst>
              <p:tags r:id="rId53"/>
            </p:custDataLst>
          </p:nvPr>
        </p:nvSpPr>
        <p:spPr>
          <a:xfrm>
            <a:off x="6443980" y="1018540"/>
            <a:ext cx="4805680" cy="4821555"/>
          </a:xfrm>
          <a:custGeom>
            <a:avLst/>
            <a:gdLst>
              <a:gd name="connsiteX0" fmla="*/ 3071783 w 6266500"/>
              <a:gd name="connsiteY0" fmla="*/ 6287239 h 6287273"/>
              <a:gd name="connsiteX1" fmla="*/ 3036299 w 6266500"/>
              <a:gd name="connsiteY1" fmla="*/ 6247820 h 6287273"/>
              <a:gd name="connsiteX2" fmla="*/ 3036299 w 6266500"/>
              <a:gd name="connsiteY2" fmla="*/ 6247820 h 6287273"/>
              <a:gd name="connsiteX3" fmla="*/ 3075718 w 6266500"/>
              <a:gd name="connsiteY3" fmla="*/ 6212337 h 6287273"/>
              <a:gd name="connsiteX4" fmla="*/ 3075718 w 6266500"/>
              <a:gd name="connsiteY4" fmla="*/ 6212337 h 6287273"/>
              <a:gd name="connsiteX5" fmla="*/ 3111201 w 6266500"/>
              <a:gd name="connsiteY5" fmla="*/ 6251755 h 6287273"/>
              <a:gd name="connsiteX6" fmla="*/ 3111201 w 6266500"/>
              <a:gd name="connsiteY6" fmla="*/ 6251755 h 6287273"/>
              <a:gd name="connsiteX7" fmla="*/ 3073750 w 6266500"/>
              <a:gd name="connsiteY7" fmla="*/ 6287274 h 6287273"/>
              <a:gd name="connsiteX8" fmla="*/ 3073750 w 6266500"/>
              <a:gd name="connsiteY8" fmla="*/ 6287274 h 6287273"/>
              <a:gd name="connsiteX9" fmla="*/ 3071783 w 6266500"/>
              <a:gd name="connsiteY9" fmla="*/ 6287239 h 6287273"/>
              <a:gd name="connsiteX10" fmla="*/ 3260654 w 6266500"/>
              <a:gd name="connsiteY10" fmla="*/ 6249718 h 6287273"/>
              <a:gd name="connsiteX11" fmla="*/ 3296068 w 6266500"/>
              <a:gd name="connsiteY11" fmla="*/ 6210264 h 6287273"/>
              <a:gd name="connsiteX12" fmla="*/ 3296068 w 6266500"/>
              <a:gd name="connsiteY12" fmla="*/ 6210264 h 6287273"/>
              <a:gd name="connsiteX13" fmla="*/ 3335557 w 6266500"/>
              <a:gd name="connsiteY13" fmla="*/ 6245677 h 6287273"/>
              <a:gd name="connsiteX14" fmla="*/ 3335557 w 6266500"/>
              <a:gd name="connsiteY14" fmla="*/ 6245677 h 6287273"/>
              <a:gd name="connsiteX15" fmla="*/ 3300108 w 6266500"/>
              <a:gd name="connsiteY15" fmla="*/ 6285166 h 6287273"/>
              <a:gd name="connsiteX16" fmla="*/ 3300108 w 6266500"/>
              <a:gd name="connsiteY16" fmla="*/ 6285166 h 6287273"/>
              <a:gd name="connsiteX17" fmla="*/ 3298035 w 6266500"/>
              <a:gd name="connsiteY17" fmla="*/ 6285201 h 6287273"/>
              <a:gd name="connsiteX18" fmla="*/ 3298035 w 6266500"/>
              <a:gd name="connsiteY18" fmla="*/ 6285201 h 6287273"/>
              <a:gd name="connsiteX19" fmla="*/ 3260654 w 6266500"/>
              <a:gd name="connsiteY19" fmla="*/ 6249718 h 6287273"/>
              <a:gd name="connsiteX20" fmla="*/ 3484377 w 6266500"/>
              <a:gd name="connsiteY20" fmla="*/ 6232327 h 6287273"/>
              <a:gd name="connsiteX21" fmla="*/ 3516875 w 6266500"/>
              <a:gd name="connsiteY21" fmla="*/ 6190414 h 6287273"/>
              <a:gd name="connsiteX22" fmla="*/ 3516875 w 6266500"/>
              <a:gd name="connsiteY22" fmla="*/ 6190414 h 6287273"/>
              <a:gd name="connsiteX23" fmla="*/ 3558823 w 6266500"/>
              <a:gd name="connsiteY23" fmla="*/ 6222912 h 6287273"/>
              <a:gd name="connsiteX24" fmla="*/ 3558823 w 6266500"/>
              <a:gd name="connsiteY24" fmla="*/ 6222912 h 6287273"/>
              <a:gd name="connsiteX25" fmla="*/ 3526325 w 6266500"/>
              <a:gd name="connsiteY25" fmla="*/ 6264824 h 6287273"/>
              <a:gd name="connsiteX26" fmla="*/ 3526325 w 6266500"/>
              <a:gd name="connsiteY26" fmla="*/ 6264824 h 6287273"/>
              <a:gd name="connsiteX27" fmla="*/ 3526290 w 6266500"/>
              <a:gd name="connsiteY27" fmla="*/ 6264824 h 6287273"/>
              <a:gd name="connsiteX28" fmla="*/ 3526290 w 6266500"/>
              <a:gd name="connsiteY28" fmla="*/ 6264824 h 6287273"/>
              <a:gd name="connsiteX29" fmla="*/ 3521547 w 6266500"/>
              <a:gd name="connsiteY29" fmla="*/ 6265141 h 6287273"/>
              <a:gd name="connsiteX30" fmla="*/ 3521547 w 6266500"/>
              <a:gd name="connsiteY30" fmla="*/ 6265141 h 6287273"/>
              <a:gd name="connsiteX31" fmla="*/ 3484377 w 6266500"/>
              <a:gd name="connsiteY31" fmla="*/ 6232327 h 6287273"/>
              <a:gd name="connsiteX32" fmla="*/ 3706308 w 6266500"/>
              <a:gd name="connsiteY32" fmla="*/ 6198881 h 6287273"/>
              <a:gd name="connsiteX33" fmla="*/ 3735679 w 6266500"/>
              <a:gd name="connsiteY33" fmla="*/ 6154719 h 6287273"/>
              <a:gd name="connsiteX34" fmla="*/ 3735679 w 6266500"/>
              <a:gd name="connsiteY34" fmla="*/ 6154719 h 6287273"/>
              <a:gd name="connsiteX35" fmla="*/ 3779840 w 6266500"/>
              <a:gd name="connsiteY35" fmla="*/ 6184090 h 6287273"/>
              <a:gd name="connsiteX36" fmla="*/ 3779840 w 6266500"/>
              <a:gd name="connsiteY36" fmla="*/ 6184090 h 6287273"/>
              <a:gd name="connsiteX37" fmla="*/ 3750470 w 6266500"/>
              <a:gd name="connsiteY37" fmla="*/ 6228252 h 6287273"/>
              <a:gd name="connsiteX38" fmla="*/ 3750470 w 6266500"/>
              <a:gd name="connsiteY38" fmla="*/ 6228252 h 6287273"/>
              <a:gd name="connsiteX39" fmla="*/ 3743022 w 6266500"/>
              <a:gd name="connsiteY39" fmla="*/ 6229024 h 6287273"/>
              <a:gd name="connsiteX40" fmla="*/ 3743022 w 6266500"/>
              <a:gd name="connsiteY40" fmla="*/ 6229024 h 6287273"/>
              <a:gd name="connsiteX41" fmla="*/ 3706308 w 6266500"/>
              <a:gd name="connsiteY41" fmla="*/ 6198881 h 6287273"/>
              <a:gd name="connsiteX42" fmla="*/ 3925218 w 6266500"/>
              <a:gd name="connsiteY42" fmla="*/ 6149414 h 6287273"/>
              <a:gd name="connsiteX43" fmla="*/ 3951321 w 6266500"/>
              <a:gd name="connsiteY43" fmla="*/ 6103250 h 6287273"/>
              <a:gd name="connsiteX44" fmla="*/ 3951321 w 6266500"/>
              <a:gd name="connsiteY44" fmla="*/ 6103250 h 6287273"/>
              <a:gd name="connsiteX45" fmla="*/ 3997485 w 6266500"/>
              <a:gd name="connsiteY45" fmla="*/ 6129354 h 6287273"/>
              <a:gd name="connsiteX46" fmla="*/ 3997485 w 6266500"/>
              <a:gd name="connsiteY46" fmla="*/ 6129354 h 6287273"/>
              <a:gd name="connsiteX47" fmla="*/ 3971382 w 6266500"/>
              <a:gd name="connsiteY47" fmla="*/ 6175518 h 6287273"/>
              <a:gd name="connsiteX48" fmla="*/ 3971382 w 6266500"/>
              <a:gd name="connsiteY48" fmla="*/ 6175518 h 6287273"/>
              <a:gd name="connsiteX49" fmla="*/ 3971382 w 6266500"/>
              <a:gd name="connsiteY49" fmla="*/ 6175518 h 6287273"/>
              <a:gd name="connsiteX50" fmla="*/ 3971382 w 6266500"/>
              <a:gd name="connsiteY50" fmla="*/ 6175518 h 6287273"/>
              <a:gd name="connsiteX51" fmla="*/ 3961334 w 6266500"/>
              <a:gd name="connsiteY51" fmla="*/ 6176888 h 6287273"/>
              <a:gd name="connsiteX52" fmla="*/ 3961334 w 6266500"/>
              <a:gd name="connsiteY52" fmla="*/ 6176888 h 6287273"/>
              <a:gd name="connsiteX53" fmla="*/ 3925218 w 6266500"/>
              <a:gd name="connsiteY53" fmla="*/ 6149414 h 6287273"/>
              <a:gd name="connsiteX54" fmla="*/ 4139947 w 6266500"/>
              <a:gd name="connsiteY54" fmla="*/ 6084174 h 6287273"/>
              <a:gd name="connsiteX55" fmla="*/ 4162642 w 6266500"/>
              <a:gd name="connsiteY55" fmla="*/ 6036218 h 6287273"/>
              <a:gd name="connsiteX56" fmla="*/ 4162642 w 6266500"/>
              <a:gd name="connsiteY56" fmla="*/ 6036218 h 6287273"/>
              <a:gd name="connsiteX57" fmla="*/ 4210598 w 6266500"/>
              <a:gd name="connsiteY57" fmla="*/ 6058913 h 6287273"/>
              <a:gd name="connsiteX58" fmla="*/ 4210598 w 6266500"/>
              <a:gd name="connsiteY58" fmla="*/ 6058913 h 6287273"/>
              <a:gd name="connsiteX59" fmla="*/ 4187903 w 6266500"/>
              <a:gd name="connsiteY59" fmla="*/ 6106869 h 6287273"/>
              <a:gd name="connsiteX60" fmla="*/ 4187903 w 6266500"/>
              <a:gd name="connsiteY60" fmla="*/ 6106869 h 6287273"/>
              <a:gd name="connsiteX61" fmla="*/ 4187903 w 6266500"/>
              <a:gd name="connsiteY61" fmla="*/ 6106869 h 6287273"/>
              <a:gd name="connsiteX62" fmla="*/ 4187903 w 6266500"/>
              <a:gd name="connsiteY62" fmla="*/ 6106869 h 6287273"/>
              <a:gd name="connsiteX63" fmla="*/ 4175290 w 6266500"/>
              <a:gd name="connsiteY63" fmla="*/ 6109047 h 6287273"/>
              <a:gd name="connsiteX64" fmla="*/ 4175290 w 6266500"/>
              <a:gd name="connsiteY64" fmla="*/ 6109047 h 6287273"/>
              <a:gd name="connsiteX65" fmla="*/ 4139947 w 6266500"/>
              <a:gd name="connsiteY65" fmla="*/ 6084174 h 6287273"/>
              <a:gd name="connsiteX66" fmla="*/ 4349160 w 6266500"/>
              <a:gd name="connsiteY66" fmla="*/ 6003580 h 6287273"/>
              <a:gd name="connsiteX67" fmla="*/ 4368308 w 6266500"/>
              <a:gd name="connsiteY67" fmla="*/ 5954114 h 6287273"/>
              <a:gd name="connsiteX68" fmla="*/ 4368308 w 6266500"/>
              <a:gd name="connsiteY68" fmla="*/ 5954114 h 6287273"/>
              <a:gd name="connsiteX69" fmla="*/ 4417774 w 6266500"/>
              <a:gd name="connsiteY69" fmla="*/ 5973261 h 6287273"/>
              <a:gd name="connsiteX70" fmla="*/ 4417774 w 6266500"/>
              <a:gd name="connsiteY70" fmla="*/ 5973261 h 6287273"/>
              <a:gd name="connsiteX71" fmla="*/ 4398627 w 6266500"/>
              <a:gd name="connsiteY71" fmla="*/ 6022727 h 6287273"/>
              <a:gd name="connsiteX72" fmla="*/ 4398627 w 6266500"/>
              <a:gd name="connsiteY72" fmla="*/ 6022727 h 6287273"/>
              <a:gd name="connsiteX73" fmla="*/ 4383485 w 6266500"/>
              <a:gd name="connsiteY73" fmla="*/ 6025924 h 6287273"/>
              <a:gd name="connsiteX74" fmla="*/ 4383485 w 6266500"/>
              <a:gd name="connsiteY74" fmla="*/ 6025924 h 6287273"/>
              <a:gd name="connsiteX75" fmla="*/ 4349160 w 6266500"/>
              <a:gd name="connsiteY75" fmla="*/ 6003580 h 6287273"/>
              <a:gd name="connsiteX76" fmla="*/ 4551980 w 6266500"/>
              <a:gd name="connsiteY76" fmla="*/ 5908020 h 6287273"/>
              <a:gd name="connsiteX77" fmla="*/ 4567543 w 6266500"/>
              <a:gd name="connsiteY77" fmla="*/ 5857289 h 6287273"/>
              <a:gd name="connsiteX78" fmla="*/ 4567543 w 6266500"/>
              <a:gd name="connsiteY78" fmla="*/ 5857289 h 6287273"/>
              <a:gd name="connsiteX79" fmla="*/ 4618239 w 6266500"/>
              <a:gd name="connsiteY79" fmla="*/ 5872817 h 6287273"/>
              <a:gd name="connsiteX80" fmla="*/ 4618239 w 6266500"/>
              <a:gd name="connsiteY80" fmla="*/ 5872817 h 6287273"/>
              <a:gd name="connsiteX81" fmla="*/ 4602711 w 6266500"/>
              <a:gd name="connsiteY81" fmla="*/ 5923548 h 6287273"/>
              <a:gd name="connsiteX82" fmla="*/ 4602711 w 6266500"/>
              <a:gd name="connsiteY82" fmla="*/ 5923548 h 6287273"/>
              <a:gd name="connsiteX83" fmla="*/ 4602711 w 6266500"/>
              <a:gd name="connsiteY83" fmla="*/ 5923548 h 6287273"/>
              <a:gd name="connsiteX84" fmla="*/ 4602711 w 6266500"/>
              <a:gd name="connsiteY84" fmla="*/ 5923548 h 6287273"/>
              <a:gd name="connsiteX85" fmla="*/ 4585144 w 6266500"/>
              <a:gd name="connsiteY85" fmla="*/ 5927940 h 6287273"/>
              <a:gd name="connsiteX86" fmla="*/ 4585144 w 6266500"/>
              <a:gd name="connsiteY86" fmla="*/ 5927940 h 6287273"/>
              <a:gd name="connsiteX87" fmla="*/ 4551980 w 6266500"/>
              <a:gd name="connsiteY87" fmla="*/ 5908020 h 6287273"/>
              <a:gd name="connsiteX88" fmla="*/ 4747526 w 6266500"/>
              <a:gd name="connsiteY88" fmla="*/ 5798020 h 6287273"/>
              <a:gd name="connsiteX89" fmla="*/ 4759330 w 6266500"/>
              <a:gd name="connsiteY89" fmla="*/ 5746306 h 6287273"/>
              <a:gd name="connsiteX90" fmla="*/ 4759330 w 6266500"/>
              <a:gd name="connsiteY90" fmla="*/ 5746306 h 6287273"/>
              <a:gd name="connsiteX91" fmla="*/ 4811046 w 6266500"/>
              <a:gd name="connsiteY91" fmla="*/ 5758110 h 6287273"/>
              <a:gd name="connsiteX92" fmla="*/ 4811046 w 6266500"/>
              <a:gd name="connsiteY92" fmla="*/ 5758110 h 6287273"/>
              <a:gd name="connsiteX93" fmla="*/ 4799241 w 6266500"/>
              <a:gd name="connsiteY93" fmla="*/ 5809825 h 6287273"/>
              <a:gd name="connsiteX94" fmla="*/ 4799241 w 6266500"/>
              <a:gd name="connsiteY94" fmla="*/ 5809825 h 6287273"/>
              <a:gd name="connsiteX95" fmla="*/ 4779286 w 6266500"/>
              <a:gd name="connsiteY95" fmla="*/ 5815551 h 6287273"/>
              <a:gd name="connsiteX96" fmla="*/ 4779286 w 6266500"/>
              <a:gd name="connsiteY96" fmla="*/ 5815551 h 6287273"/>
              <a:gd name="connsiteX97" fmla="*/ 4747526 w 6266500"/>
              <a:gd name="connsiteY97" fmla="*/ 5798020 h 6287273"/>
              <a:gd name="connsiteX98" fmla="*/ 4934606 w 6266500"/>
              <a:gd name="connsiteY98" fmla="*/ 5674144 h 6287273"/>
              <a:gd name="connsiteX99" fmla="*/ 4942651 w 6266500"/>
              <a:gd name="connsiteY99" fmla="*/ 5621727 h 6287273"/>
              <a:gd name="connsiteX100" fmla="*/ 4942651 w 6266500"/>
              <a:gd name="connsiteY100" fmla="*/ 5621727 h 6287273"/>
              <a:gd name="connsiteX101" fmla="*/ 4995104 w 6266500"/>
              <a:gd name="connsiteY101" fmla="*/ 5629807 h 6287273"/>
              <a:gd name="connsiteX102" fmla="*/ 4995104 w 6266500"/>
              <a:gd name="connsiteY102" fmla="*/ 5629807 h 6287273"/>
              <a:gd name="connsiteX103" fmla="*/ 4987024 w 6266500"/>
              <a:gd name="connsiteY103" fmla="*/ 5682224 h 6287273"/>
              <a:gd name="connsiteX104" fmla="*/ 4987024 w 6266500"/>
              <a:gd name="connsiteY104" fmla="*/ 5682224 h 6287273"/>
              <a:gd name="connsiteX105" fmla="*/ 4964855 w 6266500"/>
              <a:gd name="connsiteY105" fmla="*/ 5689461 h 6287273"/>
              <a:gd name="connsiteX106" fmla="*/ 4964855 w 6266500"/>
              <a:gd name="connsiteY106" fmla="*/ 5689461 h 6287273"/>
              <a:gd name="connsiteX107" fmla="*/ 4934606 w 6266500"/>
              <a:gd name="connsiteY107" fmla="*/ 5674144 h 6287273"/>
              <a:gd name="connsiteX108" fmla="*/ 5112306 w 6266500"/>
              <a:gd name="connsiteY108" fmla="*/ 5537128 h 6287273"/>
              <a:gd name="connsiteX109" fmla="*/ 5116592 w 6266500"/>
              <a:gd name="connsiteY109" fmla="*/ 5484254 h 6287273"/>
              <a:gd name="connsiteX110" fmla="*/ 5116592 w 6266500"/>
              <a:gd name="connsiteY110" fmla="*/ 5484254 h 6287273"/>
              <a:gd name="connsiteX111" fmla="*/ 5169466 w 6266500"/>
              <a:gd name="connsiteY111" fmla="*/ 5488575 h 6287273"/>
              <a:gd name="connsiteX112" fmla="*/ 5169466 w 6266500"/>
              <a:gd name="connsiteY112" fmla="*/ 5488575 h 6287273"/>
              <a:gd name="connsiteX113" fmla="*/ 5165180 w 6266500"/>
              <a:gd name="connsiteY113" fmla="*/ 5541449 h 6287273"/>
              <a:gd name="connsiteX114" fmla="*/ 5165180 w 6266500"/>
              <a:gd name="connsiteY114" fmla="*/ 5541449 h 6287273"/>
              <a:gd name="connsiteX115" fmla="*/ 5165180 w 6266500"/>
              <a:gd name="connsiteY115" fmla="*/ 5541414 h 6287273"/>
              <a:gd name="connsiteX116" fmla="*/ 5165180 w 6266500"/>
              <a:gd name="connsiteY116" fmla="*/ 5541414 h 6287273"/>
              <a:gd name="connsiteX117" fmla="*/ 5140903 w 6266500"/>
              <a:gd name="connsiteY117" fmla="*/ 5550372 h 6287273"/>
              <a:gd name="connsiteX118" fmla="*/ 5140903 w 6266500"/>
              <a:gd name="connsiteY118" fmla="*/ 5550372 h 6287273"/>
              <a:gd name="connsiteX119" fmla="*/ 5112306 w 6266500"/>
              <a:gd name="connsiteY119" fmla="*/ 5537128 h 6287273"/>
              <a:gd name="connsiteX120" fmla="*/ 5279781 w 6266500"/>
              <a:gd name="connsiteY120" fmla="*/ 5387710 h 6287273"/>
              <a:gd name="connsiteX121" fmla="*/ 5280238 w 6266500"/>
              <a:gd name="connsiteY121" fmla="*/ 5334695 h 6287273"/>
              <a:gd name="connsiteX122" fmla="*/ 5280238 w 6266500"/>
              <a:gd name="connsiteY122" fmla="*/ 5334695 h 6287273"/>
              <a:gd name="connsiteX123" fmla="*/ 5333253 w 6266500"/>
              <a:gd name="connsiteY123" fmla="*/ 5335152 h 6287273"/>
              <a:gd name="connsiteX124" fmla="*/ 5333253 w 6266500"/>
              <a:gd name="connsiteY124" fmla="*/ 5335152 h 6287273"/>
              <a:gd name="connsiteX125" fmla="*/ 5332796 w 6266500"/>
              <a:gd name="connsiteY125" fmla="*/ 5388167 h 6287273"/>
              <a:gd name="connsiteX126" fmla="*/ 5332796 w 6266500"/>
              <a:gd name="connsiteY126" fmla="*/ 5388167 h 6287273"/>
              <a:gd name="connsiteX127" fmla="*/ 5332796 w 6266500"/>
              <a:gd name="connsiteY127" fmla="*/ 5388167 h 6287273"/>
              <a:gd name="connsiteX128" fmla="*/ 5332796 w 6266500"/>
              <a:gd name="connsiteY128" fmla="*/ 5388167 h 6287273"/>
              <a:gd name="connsiteX129" fmla="*/ 5306552 w 6266500"/>
              <a:gd name="connsiteY129" fmla="*/ 5398917 h 6287273"/>
              <a:gd name="connsiteX130" fmla="*/ 5306552 w 6266500"/>
              <a:gd name="connsiteY130" fmla="*/ 5398917 h 6287273"/>
              <a:gd name="connsiteX131" fmla="*/ 5279781 w 6266500"/>
              <a:gd name="connsiteY131" fmla="*/ 5387710 h 6287273"/>
              <a:gd name="connsiteX132" fmla="*/ 5436120 w 6266500"/>
              <a:gd name="connsiteY132" fmla="*/ 5226593 h 6287273"/>
              <a:gd name="connsiteX133" fmla="*/ 5432783 w 6266500"/>
              <a:gd name="connsiteY133" fmla="*/ 5173683 h 6287273"/>
              <a:gd name="connsiteX134" fmla="*/ 5432783 w 6266500"/>
              <a:gd name="connsiteY134" fmla="*/ 5173683 h 6287273"/>
              <a:gd name="connsiteX135" fmla="*/ 5485727 w 6266500"/>
              <a:gd name="connsiteY135" fmla="*/ 5170346 h 6287273"/>
              <a:gd name="connsiteX136" fmla="*/ 5485727 w 6266500"/>
              <a:gd name="connsiteY136" fmla="*/ 5170346 h 6287273"/>
              <a:gd name="connsiteX137" fmla="*/ 5489065 w 6266500"/>
              <a:gd name="connsiteY137" fmla="*/ 5223290 h 6287273"/>
              <a:gd name="connsiteX138" fmla="*/ 5489065 w 6266500"/>
              <a:gd name="connsiteY138" fmla="*/ 5223290 h 6287273"/>
              <a:gd name="connsiteX139" fmla="*/ 5460889 w 6266500"/>
              <a:gd name="connsiteY139" fmla="*/ 5235973 h 6287273"/>
              <a:gd name="connsiteX140" fmla="*/ 5460889 w 6266500"/>
              <a:gd name="connsiteY140" fmla="*/ 5235973 h 6287273"/>
              <a:gd name="connsiteX141" fmla="*/ 5436120 w 6266500"/>
              <a:gd name="connsiteY141" fmla="*/ 5226593 h 6287273"/>
              <a:gd name="connsiteX142" fmla="*/ 5712261 w 6266500"/>
              <a:gd name="connsiteY142" fmla="*/ 4872810 h 6287273"/>
              <a:gd name="connsiteX143" fmla="*/ 5701370 w 6266500"/>
              <a:gd name="connsiteY143" fmla="*/ 4820919 h 6287273"/>
              <a:gd name="connsiteX144" fmla="*/ 5701370 w 6266500"/>
              <a:gd name="connsiteY144" fmla="*/ 4820919 h 6287273"/>
              <a:gd name="connsiteX145" fmla="*/ 5753260 w 6266500"/>
              <a:gd name="connsiteY145" fmla="*/ 4810028 h 6287273"/>
              <a:gd name="connsiteX146" fmla="*/ 5753260 w 6266500"/>
              <a:gd name="connsiteY146" fmla="*/ 4810028 h 6287273"/>
              <a:gd name="connsiteX147" fmla="*/ 5764151 w 6266500"/>
              <a:gd name="connsiteY147" fmla="*/ 4861919 h 6287273"/>
              <a:gd name="connsiteX148" fmla="*/ 5764151 w 6266500"/>
              <a:gd name="connsiteY148" fmla="*/ 4861919 h 6287273"/>
              <a:gd name="connsiteX149" fmla="*/ 5732673 w 6266500"/>
              <a:gd name="connsiteY149" fmla="*/ 4878923 h 6287273"/>
              <a:gd name="connsiteX150" fmla="*/ 5732673 w 6266500"/>
              <a:gd name="connsiteY150" fmla="*/ 4878923 h 6287273"/>
              <a:gd name="connsiteX151" fmla="*/ 5712261 w 6266500"/>
              <a:gd name="connsiteY151" fmla="*/ 4872810 h 6287273"/>
              <a:gd name="connsiteX152" fmla="*/ 5830481 w 6266500"/>
              <a:gd name="connsiteY152" fmla="*/ 4681865 h 6287273"/>
              <a:gd name="connsiteX153" fmla="*/ 5815901 w 6266500"/>
              <a:gd name="connsiteY153" fmla="*/ 4630888 h 6287273"/>
              <a:gd name="connsiteX154" fmla="*/ 5815901 w 6266500"/>
              <a:gd name="connsiteY154" fmla="*/ 4630888 h 6287273"/>
              <a:gd name="connsiteX155" fmla="*/ 5866878 w 6266500"/>
              <a:gd name="connsiteY155" fmla="*/ 4616273 h 6287273"/>
              <a:gd name="connsiteX156" fmla="*/ 5866878 w 6266500"/>
              <a:gd name="connsiteY156" fmla="*/ 4616273 h 6287273"/>
              <a:gd name="connsiteX157" fmla="*/ 5881493 w 6266500"/>
              <a:gd name="connsiteY157" fmla="*/ 4667285 h 6287273"/>
              <a:gd name="connsiteX158" fmla="*/ 5881493 w 6266500"/>
              <a:gd name="connsiteY158" fmla="*/ 4667285 h 6287273"/>
              <a:gd name="connsiteX159" fmla="*/ 5881493 w 6266500"/>
              <a:gd name="connsiteY159" fmla="*/ 4667285 h 6287273"/>
              <a:gd name="connsiteX160" fmla="*/ 5881493 w 6266500"/>
              <a:gd name="connsiteY160" fmla="*/ 4667285 h 6287273"/>
              <a:gd name="connsiteX161" fmla="*/ 5848645 w 6266500"/>
              <a:gd name="connsiteY161" fmla="*/ 4686608 h 6287273"/>
              <a:gd name="connsiteX162" fmla="*/ 5848645 w 6266500"/>
              <a:gd name="connsiteY162" fmla="*/ 4686608 h 6287273"/>
              <a:gd name="connsiteX163" fmla="*/ 5830481 w 6266500"/>
              <a:gd name="connsiteY163" fmla="*/ 4681865 h 6287273"/>
              <a:gd name="connsiteX164" fmla="*/ 5934684 w 6266500"/>
              <a:gd name="connsiteY164" fmla="*/ 4482876 h 6287273"/>
              <a:gd name="connsiteX165" fmla="*/ 5916415 w 6266500"/>
              <a:gd name="connsiteY165" fmla="*/ 4433093 h 6287273"/>
              <a:gd name="connsiteX166" fmla="*/ 5916415 w 6266500"/>
              <a:gd name="connsiteY166" fmla="*/ 4433058 h 6287273"/>
              <a:gd name="connsiteX167" fmla="*/ 5966233 w 6266500"/>
              <a:gd name="connsiteY167" fmla="*/ 4414789 h 6287273"/>
              <a:gd name="connsiteX168" fmla="*/ 5966233 w 6266500"/>
              <a:gd name="connsiteY168" fmla="*/ 4414789 h 6287273"/>
              <a:gd name="connsiteX169" fmla="*/ 5984502 w 6266500"/>
              <a:gd name="connsiteY169" fmla="*/ 4464607 h 6287273"/>
              <a:gd name="connsiteX170" fmla="*/ 5984502 w 6266500"/>
              <a:gd name="connsiteY170" fmla="*/ 4464607 h 6287273"/>
              <a:gd name="connsiteX171" fmla="*/ 5950458 w 6266500"/>
              <a:gd name="connsiteY171" fmla="*/ 4486389 h 6287273"/>
              <a:gd name="connsiteX172" fmla="*/ 5950458 w 6266500"/>
              <a:gd name="connsiteY172" fmla="*/ 4486389 h 6287273"/>
              <a:gd name="connsiteX173" fmla="*/ 5934684 w 6266500"/>
              <a:gd name="connsiteY173" fmla="*/ 4482876 h 6287273"/>
              <a:gd name="connsiteX174" fmla="*/ 6024201 w 6266500"/>
              <a:gd name="connsiteY174" fmla="*/ 4276754 h 6287273"/>
              <a:gd name="connsiteX175" fmla="*/ 6002349 w 6266500"/>
              <a:gd name="connsiteY175" fmla="*/ 4228412 h 6287273"/>
              <a:gd name="connsiteX176" fmla="*/ 6002349 w 6266500"/>
              <a:gd name="connsiteY176" fmla="*/ 4228412 h 6287273"/>
              <a:gd name="connsiteX177" fmla="*/ 6050691 w 6266500"/>
              <a:gd name="connsiteY177" fmla="*/ 4206560 h 6287273"/>
              <a:gd name="connsiteX178" fmla="*/ 6050691 w 6266500"/>
              <a:gd name="connsiteY178" fmla="*/ 4206560 h 6287273"/>
              <a:gd name="connsiteX179" fmla="*/ 6072543 w 6266500"/>
              <a:gd name="connsiteY179" fmla="*/ 4254902 h 6287273"/>
              <a:gd name="connsiteX180" fmla="*/ 6072543 w 6266500"/>
              <a:gd name="connsiteY180" fmla="*/ 4254902 h 6287273"/>
              <a:gd name="connsiteX181" fmla="*/ 6037446 w 6266500"/>
              <a:gd name="connsiteY181" fmla="*/ 4279178 h 6287273"/>
              <a:gd name="connsiteX182" fmla="*/ 6037446 w 6266500"/>
              <a:gd name="connsiteY182" fmla="*/ 4279178 h 6287273"/>
              <a:gd name="connsiteX183" fmla="*/ 6024201 w 6266500"/>
              <a:gd name="connsiteY183" fmla="*/ 4276754 h 6287273"/>
              <a:gd name="connsiteX184" fmla="*/ 6098365 w 6266500"/>
              <a:gd name="connsiteY184" fmla="*/ 4064941 h 6287273"/>
              <a:gd name="connsiteX185" fmla="*/ 6073070 w 6266500"/>
              <a:gd name="connsiteY185" fmla="*/ 4018320 h 6287273"/>
              <a:gd name="connsiteX186" fmla="*/ 6073070 w 6266500"/>
              <a:gd name="connsiteY186" fmla="*/ 4018320 h 6287273"/>
              <a:gd name="connsiteX187" fmla="*/ 6119691 w 6266500"/>
              <a:gd name="connsiteY187" fmla="*/ 3993025 h 6287273"/>
              <a:gd name="connsiteX188" fmla="*/ 6119691 w 6266500"/>
              <a:gd name="connsiteY188" fmla="*/ 3993025 h 6287273"/>
              <a:gd name="connsiteX189" fmla="*/ 6144986 w 6266500"/>
              <a:gd name="connsiteY189" fmla="*/ 4039646 h 6287273"/>
              <a:gd name="connsiteX190" fmla="*/ 6144986 w 6266500"/>
              <a:gd name="connsiteY190" fmla="*/ 4039646 h 6287273"/>
              <a:gd name="connsiteX191" fmla="*/ 6109081 w 6266500"/>
              <a:gd name="connsiteY191" fmla="*/ 4066487 h 6287273"/>
              <a:gd name="connsiteX192" fmla="*/ 6109081 w 6266500"/>
              <a:gd name="connsiteY192" fmla="*/ 4066487 h 6287273"/>
              <a:gd name="connsiteX193" fmla="*/ 6098365 w 6266500"/>
              <a:gd name="connsiteY193" fmla="*/ 4064941 h 6287273"/>
              <a:gd name="connsiteX194" fmla="*/ 6156966 w 6266500"/>
              <a:gd name="connsiteY194" fmla="*/ 3848280 h 6287273"/>
              <a:gd name="connsiteX195" fmla="*/ 6128333 w 6266500"/>
              <a:gd name="connsiteY195" fmla="*/ 3803627 h 6287273"/>
              <a:gd name="connsiteX196" fmla="*/ 6128333 w 6266500"/>
              <a:gd name="connsiteY196" fmla="*/ 3803627 h 6287273"/>
              <a:gd name="connsiteX197" fmla="*/ 6172986 w 6266500"/>
              <a:gd name="connsiteY197" fmla="*/ 3774994 h 6287273"/>
              <a:gd name="connsiteX198" fmla="*/ 6172986 w 6266500"/>
              <a:gd name="connsiteY198" fmla="*/ 3774994 h 6287273"/>
              <a:gd name="connsiteX199" fmla="*/ 6201619 w 6266500"/>
              <a:gd name="connsiteY199" fmla="*/ 3819647 h 6287273"/>
              <a:gd name="connsiteX200" fmla="*/ 6201619 w 6266500"/>
              <a:gd name="connsiteY200" fmla="*/ 3819647 h 6287273"/>
              <a:gd name="connsiteX201" fmla="*/ 6165012 w 6266500"/>
              <a:gd name="connsiteY201" fmla="*/ 3849123 h 6287273"/>
              <a:gd name="connsiteX202" fmla="*/ 6165012 w 6266500"/>
              <a:gd name="connsiteY202" fmla="*/ 3849123 h 6287273"/>
              <a:gd name="connsiteX203" fmla="*/ 6156966 w 6266500"/>
              <a:gd name="connsiteY203" fmla="*/ 3848280 h 6287273"/>
              <a:gd name="connsiteX204" fmla="*/ 6199652 w 6266500"/>
              <a:gd name="connsiteY204" fmla="*/ 3627965 h 6287273"/>
              <a:gd name="connsiteX205" fmla="*/ 6167892 w 6266500"/>
              <a:gd name="connsiteY205" fmla="*/ 3585490 h 6287273"/>
              <a:gd name="connsiteX206" fmla="*/ 6167892 w 6266500"/>
              <a:gd name="connsiteY206" fmla="*/ 3585490 h 6287273"/>
              <a:gd name="connsiteX207" fmla="*/ 6210367 w 6266500"/>
              <a:gd name="connsiteY207" fmla="*/ 3553730 h 6287273"/>
              <a:gd name="connsiteX208" fmla="*/ 6210367 w 6266500"/>
              <a:gd name="connsiteY208" fmla="*/ 3553730 h 6287273"/>
              <a:gd name="connsiteX209" fmla="*/ 6242127 w 6266500"/>
              <a:gd name="connsiteY209" fmla="*/ 3596205 h 6287273"/>
              <a:gd name="connsiteX210" fmla="*/ 6242127 w 6266500"/>
              <a:gd name="connsiteY210" fmla="*/ 3596205 h 6287273"/>
              <a:gd name="connsiteX211" fmla="*/ 6205097 w 6266500"/>
              <a:gd name="connsiteY211" fmla="*/ 3628351 h 6287273"/>
              <a:gd name="connsiteX212" fmla="*/ 6205097 w 6266500"/>
              <a:gd name="connsiteY212" fmla="*/ 3628351 h 6287273"/>
              <a:gd name="connsiteX213" fmla="*/ 6199652 w 6266500"/>
              <a:gd name="connsiteY213" fmla="*/ 3627965 h 6287273"/>
              <a:gd name="connsiteX214" fmla="*/ 6226318 w 6266500"/>
              <a:gd name="connsiteY214" fmla="*/ 3405120 h 6287273"/>
              <a:gd name="connsiteX215" fmla="*/ 6191572 w 6266500"/>
              <a:gd name="connsiteY215" fmla="*/ 3365034 h 6287273"/>
              <a:gd name="connsiteX216" fmla="*/ 6191572 w 6266500"/>
              <a:gd name="connsiteY216" fmla="*/ 3365034 h 6287273"/>
              <a:gd name="connsiteX217" fmla="*/ 6231693 w 6266500"/>
              <a:gd name="connsiteY217" fmla="*/ 3330288 h 6287273"/>
              <a:gd name="connsiteX218" fmla="*/ 6231693 w 6266500"/>
              <a:gd name="connsiteY218" fmla="*/ 3330288 h 6287273"/>
              <a:gd name="connsiteX219" fmla="*/ 6266404 w 6266500"/>
              <a:gd name="connsiteY219" fmla="*/ 3370409 h 6287273"/>
              <a:gd name="connsiteX220" fmla="*/ 6266404 w 6266500"/>
              <a:gd name="connsiteY220" fmla="*/ 3370409 h 6287273"/>
              <a:gd name="connsiteX221" fmla="*/ 6229023 w 6266500"/>
              <a:gd name="connsiteY221" fmla="*/ 3405226 h 6287273"/>
              <a:gd name="connsiteX222" fmla="*/ 6229023 w 6266500"/>
              <a:gd name="connsiteY222" fmla="*/ 3405226 h 6287273"/>
              <a:gd name="connsiteX223" fmla="*/ 6226318 w 6266500"/>
              <a:gd name="connsiteY223" fmla="*/ 3405120 h 6287273"/>
              <a:gd name="connsiteX224" fmla="*/ 266 w 6266500"/>
              <a:gd name="connsiteY224" fmla="*/ 3259777 h 6287273"/>
              <a:gd name="connsiteX225" fmla="*/ 266 w 6266500"/>
              <a:gd name="connsiteY225" fmla="*/ 3259777 h 6287273"/>
              <a:gd name="connsiteX226" fmla="*/ 266 w 6266500"/>
              <a:gd name="connsiteY226" fmla="*/ 3259777 h 6287273"/>
              <a:gd name="connsiteX227" fmla="*/ 36452 w 6266500"/>
              <a:gd name="connsiteY227" fmla="*/ 3220991 h 6287273"/>
              <a:gd name="connsiteX228" fmla="*/ 36452 w 6266500"/>
              <a:gd name="connsiteY228" fmla="*/ 3220991 h 6287273"/>
              <a:gd name="connsiteX229" fmla="*/ 75203 w 6266500"/>
              <a:gd name="connsiteY229" fmla="*/ 3257178 h 6287273"/>
              <a:gd name="connsiteX230" fmla="*/ 75203 w 6266500"/>
              <a:gd name="connsiteY230" fmla="*/ 3257178 h 6287273"/>
              <a:gd name="connsiteX231" fmla="*/ 39052 w 6266500"/>
              <a:gd name="connsiteY231" fmla="*/ 3295964 h 6287273"/>
              <a:gd name="connsiteX232" fmla="*/ 39052 w 6266500"/>
              <a:gd name="connsiteY232" fmla="*/ 3295964 h 6287273"/>
              <a:gd name="connsiteX233" fmla="*/ 37717 w 6266500"/>
              <a:gd name="connsiteY233" fmla="*/ 3295964 h 6287273"/>
              <a:gd name="connsiteX234" fmla="*/ 37717 w 6266500"/>
              <a:gd name="connsiteY234" fmla="*/ 3295964 h 6287273"/>
              <a:gd name="connsiteX235" fmla="*/ 266 w 6266500"/>
              <a:gd name="connsiteY235" fmla="*/ 3259777 h 6287273"/>
              <a:gd name="connsiteX236" fmla="*/ 36277 w 6266500"/>
              <a:gd name="connsiteY236" fmla="*/ 3071468 h 6287273"/>
              <a:gd name="connsiteX237" fmla="*/ 20 w 6266500"/>
              <a:gd name="connsiteY237" fmla="*/ 3032752 h 6287273"/>
              <a:gd name="connsiteX238" fmla="*/ 20 w 6266500"/>
              <a:gd name="connsiteY238" fmla="*/ 3032752 h 6287273"/>
              <a:gd name="connsiteX239" fmla="*/ 38736 w 6266500"/>
              <a:gd name="connsiteY239" fmla="*/ 2996496 h 6287273"/>
              <a:gd name="connsiteX240" fmla="*/ 38736 w 6266500"/>
              <a:gd name="connsiteY240" fmla="*/ 2996496 h 6287273"/>
              <a:gd name="connsiteX241" fmla="*/ 74992 w 6266500"/>
              <a:gd name="connsiteY241" fmla="*/ 3035211 h 6287273"/>
              <a:gd name="connsiteX242" fmla="*/ 74992 w 6266500"/>
              <a:gd name="connsiteY242" fmla="*/ 3035211 h 6287273"/>
              <a:gd name="connsiteX243" fmla="*/ 37506 w 6266500"/>
              <a:gd name="connsiteY243" fmla="*/ 3071468 h 6287273"/>
              <a:gd name="connsiteX244" fmla="*/ 37506 w 6266500"/>
              <a:gd name="connsiteY244" fmla="*/ 3071468 h 6287273"/>
              <a:gd name="connsiteX245" fmla="*/ 36277 w 6266500"/>
              <a:gd name="connsiteY245" fmla="*/ 3071468 h 6287273"/>
              <a:gd name="connsiteX246" fmla="*/ 48643 w 6266500"/>
              <a:gd name="connsiteY246" fmla="*/ 2847288 h 6287273"/>
              <a:gd name="connsiteX247" fmla="*/ 15092 w 6266500"/>
              <a:gd name="connsiteY247" fmla="*/ 2806219 h 6287273"/>
              <a:gd name="connsiteX248" fmla="*/ 15092 w 6266500"/>
              <a:gd name="connsiteY248" fmla="*/ 2806219 h 6287273"/>
              <a:gd name="connsiteX249" fmla="*/ 15092 w 6266500"/>
              <a:gd name="connsiteY249" fmla="*/ 2806219 h 6287273"/>
              <a:gd name="connsiteX250" fmla="*/ 15092 w 6266500"/>
              <a:gd name="connsiteY250" fmla="*/ 2806219 h 6287273"/>
              <a:gd name="connsiteX251" fmla="*/ 56126 w 6266500"/>
              <a:gd name="connsiteY251" fmla="*/ 2772667 h 6287273"/>
              <a:gd name="connsiteX252" fmla="*/ 56126 w 6266500"/>
              <a:gd name="connsiteY252" fmla="*/ 2772667 h 6287273"/>
              <a:gd name="connsiteX253" fmla="*/ 89678 w 6266500"/>
              <a:gd name="connsiteY253" fmla="*/ 2813702 h 6287273"/>
              <a:gd name="connsiteX254" fmla="*/ 89678 w 6266500"/>
              <a:gd name="connsiteY254" fmla="*/ 2813737 h 6287273"/>
              <a:gd name="connsiteX255" fmla="*/ 52437 w 6266500"/>
              <a:gd name="connsiteY255" fmla="*/ 2847499 h 6287273"/>
              <a:gd name="connsiteX256" fmla="*/ 52437 w 6266500"/>
              <a:gd name="connsiteY256" fmla="*/ 2847499 h 6287273"/>
              <a:gd name="connsiteX257" fmla="*/ 48643 w 6266500"/>
              <a:gd name="connsiteY257" fmla="*/ 2847288 h 6287273"/>
              <a:gd name="connsiteX258" fmla="*/ 76152 w 6266500"/>
              <a:gd name="connsiteY258" fmla="*/ 2624444 h 6287273"/>
              <a:gd name="connsiteX259" fmla="*/ 45411 w 6266500"/>
              <a:gd name="connsiteY259" fmla="*/ 2581196 h 6287273"/>
              <a:gd name="connsiteX260" fmla="*/ 45411 w 6266500"/>
              <a:gd name="connsiteY260" fmla="*/ 2581196 h 6287273"/>
              <a:gd name="connsiteX261" fmla="*/ 88659 w 6266500"/>
              <a:gd name="connsiteY261" fmla="*/ 2550455 h 6287273"/>
              <a:gd name="connsiteX262" fmla="*/ 88659 w 6266500"/>
              <a:gd name="connsiteY262" fmla="*/ 2550455 h 6287273"/>
              <a:gd name="connsiteX263" fmla="*/ 119329 w 6266500"/>
              <a:gd name="connsiteY263" fmla="*/ 2593703 h 6287273"/>
              <a:gd name="connsiteX264" fmla="*/ 119365 w 6266500"/>
              <a:gd name="connsiteY264" fmla="*/ 2593703 h 6287273"/>
              <a:gd name="connsiteX265" fmla="*/ 82440 w 6266500"/>
              <a:gd name="connsiteY265" fmla="*/ 2624971 h 6287273"/>
              <a:gd name="connsiteX266" fmla="*/ 82440 w 6266500"/>
              <a:gd name="connsiteY266" fmla="*/ 2624971 h 6287273"/>
              <a:gd name="connsiteX267" fmla="*/ 76152 w 6266500"/>
              <a:gd name="connsiteY267" fmla="*/ 2624444 h 6287273"/>
              <a:gd name="connsiteX268" fmla="*/ 118802 w 6266500"/>
              <a:gd name="connsiteY268" fmla="*/ 2404024 h 6287273"/>
              <a:gd name="connsiteX269" fmla="*/ 91153 w 6266500"/>
              <a:gd name="connsiteY269" fmla="*/ 2358738 h 6287273"/>
              <a:gd name="connsiteX270" fmla="*/ 91153 w 6266500"/>
              <a:gd name="connsiteY270" fmla="*/ 2358738 h 6287273"/>
              <a:gd name="connsiteX271" fmla="*/ 136439 w 6266500"/>
              <a:gd name="connsiteY271" fmla="*/ 2331089 h 6287273"/>
              <a:gd name="connsiteX272" fmla="*/ 136439 w 6266500"/>
              <a:gd name="connsiteY272" fmla="*/ 2331089 h 6287273"/>
              <a:gd name="connsiteX273" fmla="*/ 164088 w 6266500"/>
              <a:gd name="connsiteY273" fmla="*/ 2376374 h 6287273"/>
              <a:gd name="connsiteX274" fmla="*/ 164088 w 6266500"/>
              <a:gd name="connsiteY274" fmla="*/ 2376374 h 6287273"/>
              <a:gd name="connsiteX275" fmla="*/ 127656 w 6266500"/>
              <a:gd name="connsiteY275" fmla="*/ 2405077 h 6287273"/>
              <a:gd name="connsiteX276" fmla="*/ 127656 w 6266500"/>
              <a:gd name="connsiteY276" fmla="*/ 2405077 h 6287273"/>
              <a:gd name="connsiteX277" fmla="*/ 118802 w 6266500"/>
              <a:gd name="connsiteY277" fmla="*/ 2404024 h 6287273"/>
              <a:gd name="connsiteX278" fmla="*/ 176560 w 6266500"/>
              <a:gd name="connsiteY278" fmla="*/ 2187116 h 6287273"/>
              <a:gd name="connsiteX279" fmla="*/ 152143 w 6266500"/>
              <a:gd name="connsiteY279" fmla="*/ 2140004 h 6287273"/>
              <a:gd name="connsiteX280" fmla="*/ 152143 w 6266500"/>
              <a:gd name="connsiteY280" fmla="*/ 2140004 h 6287273"/>
              <a:gd name="connsiteX281" fmla="*/ 199185 w 6266500"/>
              <a:gd name="connsiteY281" fmla="*/ 2115622 h 6287273"/>
              <a:gd name="connsiteX282" fmla="*/ 199185 w 6266500"/>
              <a:gd name="connsiteY282" fmla="*/ 2115622 h 6287273"/>
              <a:gd name="connsiteX283" fmla="*/ 223637 w 6266500"/>
              <a:gd name="connsiteY283" fmla="*/ 2162664 h 6287273"/>
              <a:gd name="connsiteX284" fmla="*/ 223637 w 6266500"/>
              <a:gd name="connsiteY284" fmla="*/ 2162664 h 6287273"/>
              <a:gd name="connsiteX285" fmla="*/ 187873 w 6266500"/>
              <a:gd name="connsiteY285" fmla="*/ 2188838 h 6287273"/>
              <a:gd name="connsiteX286" fmla="*/ 187873 w 6266500"/>
              <a:gd name="connsiteY286" fmla="*/ 2188838 h 6287273"/>
              <a:gd name="connsiteX287" fmla="*/ 176560 w 6266500"/>
              <a:gd name="connsiteY287" fmla="*/ 2187116 h 6287273"/>
              <a:gd name="connsiteX288" fmla="*/ 249389 w 6266500"/>
              <a:gd name="connsiteY288" fmla="*/ 1974776 h 6287273"/>
              <a:gd name="connsiteX289" fmla="*/ 228415 w 6266500"/>
              <a:gd name="connsiteY289" fmla="*/ 1926047 h 6287273"/>
              <a:gd name="connsiteX290" fmla="*/ 228415 w 6266500"/>
              <a:gd name="connsiteY290" fmla="*/ 1926047 h 6287273"/>
              <a:gd name="connsiteX291" fmla="*/ 277109 w 6266500"/>
              <a:gd name="connsiteY291" fmla="*/ 1905074 h 6287273"/>
              <a:gd name="connsiteX292" fmla="*/ 277109 w 6266500"/>
              <a:gd name="connsiteY292" fmla="*/ 1905074 h 6287273"/>
              <a:gd name="connsiteX293" fmla="*/ 298083 w 6266500"/>
              <a:gd name="connsiteY293" fmla="*/ 1953767 h 6287273"/>
              <a:gd name="connsiteX294" fmla="*/ 298083 w 6266500"/>
              <a:gd name="connsiteY294" fmla="*/ 1953767 h 6287273"/>
              <a:gd name="connsiteX295" fmla="*/ 263232 w 6266500"/>
              <a:gd name="connsiteY295" fmla="*/ 1977446 h 6287273"/>
              <a:gd name="connsiteX296" fmla="*/ 263232 w 6266500"/>
              <a:gd name="connsiteY296" fmla="*/ 1977446 h 6287273"/>
              <a:gd name="connsiteX297" fmla="*/ 249389 w 6266500"/>
              <a:gd name="connsiteY297" fmla="*/ 1974776 h 6287273"/>
              <a:gd name="connsiteX298" fmla="*/ 337220 w 6266500"/>
              <a:gd name="connsiteY298" fmla="*/ 1768268 h 6287273"/>
              <a:gd name="connsiteX299" fmla="*/ 319795 w 6266500"/>
              <a:gd name="connsiteY299" fmla="*/ 1718169 h 6287273"/>
              <a:gd name="connsiteX300" fmla="*/ 319795 w 6266500"/>
              <a:gd name="connsiteY300" fmla="*/ 1718169 h 6287273"/>
              <a:gd name="connsiteX301" fmla="*/ 369929 w 6266500"/>
              <a:gd name="connsiteY301" fmla="*/ 1700744 h 6287273"/>
              <a:gd name="connsiteX302" fmla="*/ 369929 w 6266500"/>
              <a:gd name="connsiteY302" fmla="*/ 1700744 h 6287273"/>
              <a:gd name="connsiteX303" fmla="*/ 387354 w 6266500"/>
              <a:gd name="connsiteY303" fmla="*/ 1750842 h 6287273"/>
              <a:gd name="connsiteX304" fmla="*/ 387354 w 6266500"/>
              <a:gd name="connsiteY304" fmla="*/ 1750842 h 6287273"/>
              <a:gd name="connsiteX305" fmla="*/ 353557 w 6266500"/>
              <a:gd name="connsiteY305" fmla="*/ 1772027 h 6287273"/>
              <a:gd name="connsiteX306" fmla="*/ 353557 w 6266500"/>
              <a:gd name="connsiteY306" fmla="*/ 1772027 h 6287273"/>
              <a:gd name="connsiteX307" fmla="*/ 337220 w 6266500"/>
              <a:gd name="connsiteY307" fmla="*/ 1768268 h 6287273"/>
              <a:gd name="connsiteX308" fmla="*/ 439877 w 6266500"/>
              <a:gd name="connsiteY308" fmla="*/ 1568751 h 6287273"/>
              <a:gd name="connsiteX309" fmla="*/ 426211 w 6266500"/>
              <a:gd name="connsiteY309" fmla="*/ 1517493 h 6287273"/>
              <a:gd name="connsiteX310" fmla="*/ 426211 w 6266500"/>
              <a:gd name="connsiteY310" fmla="*/ 1517493 h 6287273"/>
              <a:gd name="connsiteX311" fmla="*/ 477469 w 6266500"/>
              <a:gd name="connsiteY311" fmla="*/ 1503827 h 6287273"/>
              <a:gd name="connsiteX312" fmla="*/ 477469 w 6266500"/>
              <a:gd name="connsiteY312" fmla="*/ 1503827 h 6287273"/>
              <a:gd name="connsiteX313" fmla="*/ 491170 w 6266500"/>
              <a:gd name="connsiteY313" fmla="*/ 1555085 h 6287273"/>
              <a:gd name="connsiteX314" fmla="*/ 491170 w 6266500"/>
              <a:gd name="connsiteY314" fmla="*/ 1555085 h 6287273"/>
              <a:gd name="connsiteX315" fmla="*/ 458673 w 6266500"/>
              <a:gd name="connsiteY315" fmla="*/ 1573810 h 6287273"/>
              <a:gd name="connsiteX316" fmla="*/ 458673 w 6266500"/>
              <a:gd name="connsiteY316" fmla="*/ 1573810 h 6287273"/>
              <a:gd name="connsiteX317" fmla="*/ 439877 w 6266500"/>
              <a:gd name="connsiteY317" fmla="*/ 1568751 h 6287273"/>
              <a:gd name="connsiteX318" fmla="*/ 557079 w 6266500"/>
              <a:gd name="connsiteY318" fmla="*/ 1377491 h 6287273"/>
              <a:gd name="connsiteX319" fmla="*/ 547312 w 6266500"/>
              <a:gd name="connsiteY319" fmla="*/ 1325354 h 6287273"/>
              <a:gd name="connsiteX320" fmla="*/ 547312 w 6266500"/>
              <a:gd name="connsiteY320" fmla="*/ 1325354 h 6287273"/>
              <a:gd name="connsiteX321" fmla="*/ 599448 w 6266500"/>
              <a:gd name="connsiteY321" fmla="*/ 1315588 h 6287273"/>
              <a:gd name="connsiteX322" fmla="*/ 599448 w 6266500"/>
              <a:gd name="connsiteY322" fmla="*/ 1315588 h 6287273"/>
              <a:gd name="connsiteX323" fmla="*/ 609215 w 6266500"/>
              <a:gd name="connsiteY323" fmla="*/ 1367724 h 6287273"/>
              <a:gd name="connsiteX324" fmla="*/ 609215 w 6266500"/>
              <a:gd name="connsiteY324" fmla="*/ 1367724 h 6287273"/>
              <a:gd name="connsiteX325" fmla="*/ 578228 w 6266500"/>
              <a:gd name="connsiteY325" fmla="*/ 1384061 h 6287273"/>
              <a:gd name="connsiteX326" fmla="*/ 578228 w 6266500"/>
              <a:gd name="connsiteY326" fmla="*/ 1384061 h 6287273"/>
              <a:gd name="connsiteX327" fmla="*/ 557079 w 6266500"/>
              <a:gd name="connsiteY327" fmla="*/ 1377491 h 6287273"/>
              <a:gd name="connsiteX328" fmla="*/ 688333 w 6266500"/>
              <a:gd name="connsiteY328" fmla="*/ 1195751 h 6287273"/>
              <a:gd name="connsiteX329" fmla="*/ 682536 w 6266500"/>
              <a:gd name="connsiteY329" fmla="*/ 1143017 h 6287273"/>
              <a:gd name="connsiteX330" fmla="*/ 682536 w 6266500"/>
              <a:gd name="connsiteY330" fmla="*/ 1143017 h 6287273"/>
              <a:gd name="connsiteX331" fmla="*/ 735305 w 6266500"/>
              <a:gd name="connsiteY331" fmla="*/ 1137256 h 6287273"/>
              <a:gd name="connsiteX332" fmla="*/ 735305 w 6266500"/>
              <a:gd name="connsiteY332" fmla="*/ 1137256 h 6287273"/>
              <a:gd name="connsiteX333" fmla="*/ 741032 w 6266500"/>
              <a:gd name="connsiteY333" fmla="*/ 1189989 h 6287273"/>
              <a:gd name="connsiteX334" fmla="*/ 741032 w 6266500"/>
              <a:gd name="connsiteY334" fmla="*/ 1189989 h 6287273"/>
              <a:gd name="connsiteX335" fmla="*/ 711731 w 6266500"/>
              <a:gd name="connsiteY335" fmla="*/ 1204042 h 6287273"/>
              <a:gd name="connsiteX336" fmla="*/ 711731 w 6266500"/>
              <a:gd name="connsiteY336" fmla="*/ 1204042 h 6287273"/>
              <a:gd name="connsiteX337" fmla="*/ 688333 w 6266500"/>
              <a:gd name="connsiteY337" fmla="*/ 1195751 h 6287273"/>
              <a:gd name="connsiteX338" fmla="*/ 833324 w 6266500"/>
              <a:gd name="connsiteY338" fmla="*/ 1024446 h 6287273"/>
              <a:gd name="connsiteX339" fmla="*/ 831708 w 6266500"/>
              <a:gd name="connsiteY339" fmla="*/ 971466 h 6287273"/>
              <a:gd name="connsiteX340" fmla="*/ 831708 w 6266500"/>
              <a:gd name="connsiteY340" fmla="*/ 971466 h 6287273"/>
              <a:gd name="connsiteX341" fmla="*/ 831673 w 6266500"/>
              <a:gd name="connsiteY341" fmla="*/ 971466 h 6287273"/>
              <a:gd name="connsiteX342" fmla="*/ 831673 w 6266500"/>
              <a:gd name="connsiteY342" fmla="*/ 971466 h 6287273"/>
              <a:gd name="connsiteX343" fmla="*/ 884688 w 6266500"/>
              <a:gd name="connsiteY343" fmla="*/ 969815 h 6287273"/>
              <a:gd name="connsiteX344" fmla="*/ 884688 w 6266500"/>
              <a:gd name="connsiteY344" fmla="*/ 969815 h 6287273"/>
              <a:gd name="connsiteX345" fmla="*/ 886374 w 6266500"/>
              <a:gd name="connsiteY345" fmla="*/ 1022830 h 6287273"/>
              <a:gd name="connsiteX346" fmla="*/ 886374 w 6266500"/>
              <a:gd name="connsiteY346" fmla="*/ 1022830 h 6287273"/>
              <a:gd name="connsiteX347" fmla="*/ 859041 w 6266500"/>
              <a:gd name="connsiteY347" fmla="*/ 1034669 h 6287273"/>
              <a:gd name="connsiteX348" fmla="*/ 859041 w 6266500"/>
              <a:gd name="connsiteY348" fmla="*/ 1034669 h 6287273"/>
              <a:gd name="connsiteX349" fmla="*/ 833324 w 6266500"/>
              <a:gd name="connsiteY349" fmla="*/ 1024446 h 6287273"/>
              <a:gd name="connsiteX350" fmla="*/ 991174 w 6266500"/>
              <a:gd name="connsiteY350" fmla="*/ 864980 h 6287273"/>
              <a:gd name="connsiteX351" fmla="*/ 993668 w 6266500"/>
              <a:gd name="connsiteY351" fmla="*/ 812000 h 6287273"/>
              <a:gd name="connsiteX352" fmla="*/ 993668 w 6266500"/>
              <a:gd name="connsiteY352" fmla="*/ 812000 h 6287273"/>
              <a:gd name="connsiteX353" fmla="*/ 1046648 w 6266500"/>
              <a:gd name="connsiteY353" fmla="*/ 814530 h 6287273"/>
              <a:gd name="connsiteX354" fmla="*/ 1046648 w 6266500"/>
              <a:gd name="connsiteY354" fmla="*/ 814530 h 6287273"/>
              <a:gd name="connsiteX355" fmla="*/ 1044154 w 6266500"/>
              <a:gd name="connsiteY355" fmla="*/ 867474 h 6287273"/>
              <a:gd name="connsiteX356" fmla="*/ 1044154 w 6266500"/>
              <a:gd name="connsiteY356" fmla="*/ 867474 h 6287273"/>
              <a:gd name="connsiteX357" fmla="*/ 1018893 w 6266500"/>
              <a:gd name="connsiteY357" fmla="*/ 877241 h 6287273"/>
              <a:gd name="connsiteX358" fmla="*/ 1018893 w 6266500"/>
              <a:gd name="connsiteY358" fmla="*/ 877241 h 6287273"/>
              <a:gd name="connsiteX359" fmla="*/ 991174 w 6266500"/>
              <a:gd name="connsiteY359" fmla="*/ 864980 h 6287273"/>
              <a:gd name="connsiteX360" fmla="*/ 1160969 w 6266500"/>
              <a:gd name="connsiteY360" fmla="*/ 718302 h 6287273"/>
              <a:gd name="connsiteX361" fmla="*/ 1167609 w 6266500"/>
              <a:gd name="connsiteY361" fmla="*/ 665709 h 6287273"/>
              <a:gd name="connsiteX362" fmla="*/ 1167609 w 6266500"/>
              <a:gd name="connsiteY362" fmla="*/ 665709 h 6287273"/>
              <a:gd name="connsiteX363" fmla="*/ 1220202 w 6266500"/>
              <a:gd name="connsiteY363" fmla="*/ 672314 h 6287273"/>
              <a:gd name="connsiteX364" fmla="*/ 1220202 w 6266500"/>
              <a:gd name="connsiteY364" fmla="*/ 672314 h 6287273"/>
              <a:gd name="connsiteX365" fmla="*/ 1213597 w 6266500"/>
              <a:gd name="connsiteY365" fmla="*/ 724942 h 6287273"/>
              <a:gd name="connsiteX366" fmla="*/ 1213597 w 6266500"/>
              <a:gd name="connsiteY366" fmla="*/ 724942 h 6287273"/>
              <a:gd name="connsiteX367" fmla="*/ 1190585 w 6266500"/>
              <a:gd name="connsiteY367" fmla="*/ 732812 h 6287273"/>
              <a:gd name="connsiteX368" fmla="*/ 1190585 w 6266500"/>
              <a:gd name="connsiteY368" fmla="*/ 732812 h 6287273"/>
              <a:gd name="connsiteX369" fmla="*/ 1160969 w 6266500"/>
              <a:gd name="connsiteY369" fmla="*/ 718302 h 6287273"/>
              <a:gd name="connsiteX370" fmla="*/ 1341655 w 6266500"/>
              <a:gd name="connsiteY370" fmla="*/ 585256 h 6287273"/>
              <a:gd name="connsiteX371" fmla="*/ 1352300 w 6266500"/>
              <a:gd name="connsiteY371" fmla="*/ 533295 h 6287273"/>
              <a:gd name="connsiteX372" fmla="*/ 1352300 w 6266500"/>
              <a:gd name="connsiteY372" fmla="*/ 533295 h 6287273"/>
              <a:gd name="connsiteX373" fmla="*/ 1404296 w 6266500"/>
              <a:gd name="connsiteY373" fmla="*/ 543975 h 6287273"/>
              <a:gd name="connsiteX374" fmla="*/ 1404296 w 6266500"/>
              <a:gd name="connsiteY374" fmla="*/ 543975 h 6287273"/>
              <a:gd name="connsiteX375" fmla="*/ 1393615 w 6266500"/>
              <a:gd name="connsiteY375" fmla="*/ 595936 h 6287273"/>
              <a:gd name="connsiteX376" fmla="*/ 1393615 w 6266500"/>
              <a:gd name="connsiteY376" fmla="*/ 595936 h 6287273"/>
              <a:gd name="connsiteX377" fmla="*/ 1373028 w 6266500"/>
              <a:gd name="connsiteY377" fmla="*/ 602155 h 6287273"/>
              <a:gd name="connsiteX378" fmla="*/ 1373028 w 6266500"/>
              <a:gd name="connsiteY378" fmla="*/ 602155 h 6287273"/>
              <a:gd name="connsiteX379" fmla="*/ 1341655 w 6266500"/>
              <a:gd name="connsiteY379" fmla="*/ 585256 h 6287273"/>
              <a:gd name="connsiteX380" fmla="*/ 1532002 w 6266500"/>
              <a:gd name="connsiteY380" fmla="*/ 466579 h 6287273"/>
              <a:gd name="connsiteX381" fmla="*/ 1546582 w 6266500"/>
              <a:gd name="connsiteY381" fmla="*/ 415567 h 6287273"/>
              <a:gd name="connsiteX382" fmla="*/ 1546582 w 6266500"/>
              <a:gd name="connsiteY382" fmla="*/ 415567 h 6287273"/>
              <a:gd name="connsiteX383" fmla="*/ 1597559 w 6266500"/>
              <a:gd name="connsiteY383" fmla="*/ 430111 h 6287273"/>
              <a:gd name="connsiteX384" fmla="*/ 1597559 w 6266500"/>
              <a:gd name="connsiteY384" fmla="*/ 430111 h 6287273"/>
              <a:gd name="connsiteX385" fmla="*/ 1583014 w 6266500"/>
              <a:gd name="connsiteY385" fmla="*/ 481124 h 6287273"/>
              <a:gd name="connsiteX386" fmla="*/ 1582979 w 6266500"/>
              <a:gd name="connsiteY386" fmla="*/ 481124 h 6287273"/>
              <a:gd name="connsiteX387" fmla="*/ 1564815 w 6266500"/>
              <a:gd name="connsiteY387" fmla="*/ 485867 h 6287273"/>
              <a:gd name="connsiteX388" fmla="*/ 1564815 w 6266500"/>
              <a:gd name="connsiteY388" fmla="*/ 485867 h 6287273"/>
              <a:gd name="connsiteX389" fmla="*/ 1532002 w 6266500"/>
              <a:gd name="connsiteY389" fmla="*/ 466579 h 6287273"/>
              <a:gd name="connsiteX390" fmla="*/ 1730745 w 6266500"/>
              <a:gd name="connsiteY390" fmla="*/ 362482 h 6287273"/>
              <a:gd name="connsiteX391" fmla="*/ 1749049 w 6266500"/>
              <a:gd name="connsiteY391" fmla="*/ 312699 h 6287273"/>
              <a:gd name="connsiteX392" fmla="*/ 1749049 w 6266500"/>
              <a:gd name="connsiteY392" fmla="*/ 312699 h 6287273"/>
              <a:gd name="connsiteX393" fmla="*/ 1798832 w 6266500"/>
              <a:gd name="connsiteY393" fmla="*/ 331003 h 6287273"/>
              <a:gd name="connsiteX394" fmla="*/ 1798832 w 6266500"/>
              <a:gd name="connsiteY394" fmla="*/ 331003 h 6287273"/>
              <a:gd name="connsiteX395" fmla="*/ 1780563 w 6266500"/>
              <a:gd name="connsiteY395" fmla="*/ 380786 h 6287273"/>
              <a:gd name="connsiteX396" fmla="*/ 1780563 w 6266500"/>
              <a:gd name="connsiteY396" fmla="*/ 380786 h 6287273"/>
              <a:gd name="connsiteX397" fmla="*/ 1764824 w 6266500"/>
              <a:gd name="connsiteY397" fmla="*/ 384229 h 6287273"/>
              <a:gd name="connsiteX398" fmla="*/ 1764824 w 6266500"/>
              <a:gd name="connsiteY398" fmla="*/ 384229 h 6287273"/>
              <a:gd name="connsiteX399" fmla="*/ 1730745 w 6266500"/>
              <a:gd name="connsiteY399" fmla="*/ 362482 h 6287273"/>
              <a:gd name="connsiteX400" fmla="*/ 1936586 w 6266500"/>
              <a:gd name="connsiteY400" fmla="*/ 273245 h 6287273"/>
              <a:gd name="connsiteX401" fmla="*/ 1958403 w 6266500"/>
              <a:gd name="connsiteY401" fmla="*/ 224868 h 6287273"/>
              <a:gd name="connsiteX402" fmla="*/ 1958403 w 6266500"/>
              <a:gd name="connsiteY402" fmla="*/ 224868 h 6287273"/>
              <a:gd name="connsiteX403" fmla="*/ 2006780 w 6266500"/>
              <a:gd name="connsiteY403" fmla="*/ 246685 h 6287273"/>
              <a:gd name="connsiteX404" fmla="*/ 2006780 w 6266500"/>
              <a:gd name="connsiteY404" fmla="*/ 246685 h 6287273"/>
              <a:gd name="connsiteX405" fmla="*/ 1984963 w 6266500"/>
              <a:gd name="connsiteY405" fmla="*/ 295063 h 6287273"/>
              <a:gd name="connsiteX406" fmla="*/ 1984963 w 6266500"/>
              <a:gd name="connsiteY406" fmla="*/ 295063 h 6287273"/>
              <a:gd name="connsiteX407" fmla="*/ 1971683 w 6266500"/>
              <a:gd name="connsiteY407" fmla="*/ 297452 h 6287273"/>
              <a:gd name="connsiteX408" fmla="*/ 1971683 w 6266500"/>
              <a:gd name="connsiteY408" fmla="*/ 297452 h 6287273"/>
              <a:gd name="connsiteX409" fmla="*/ 1936586 w 6266500"/>
              <a:gd name="connsiteY409" fmla="*/ 273245 h 6287273"/>
              <a:gd name="connsiteX410" fmla="*/ 2148188 w 6266500"/>
              <a:gd name="connsiteY410" fmla="*/ 198730 h 6287273"/>
              <a:gd name="connsiteX411" fmla="*/ 2173238 w 6266500"/>
              <a:gd name="connsiteY411" fmla="*/ 151933 h 6287273"/>
              <a:gd name="connsiteX412" fmla="*/ 2173238 w 6266500"/>
              <a:gd name="connsiteY412" fmla="*/ 151933 h 6287273"/>
              <a:gd name="connsiteX413" fmla="*/ 2219999 w 6266500"/>
              <a:gd name="connsiteY413" fmla="*/ 177018 h 6287273"/>
              <a:gd name="connsiteX414" fmla="*/ 2219999 w 6266500"/>
              <a:gd name="connsiteY414" fmla="*/ 177018 h 6287273"/>
              <a:gd name="connsiteX415" fmla="*/ 2194949 w 6266500"/>
              <a:gd name="connsiteY415" fmla="*/ 223779 h 6287273"/>
              <a:gd name="connsiteX416" fmla="*/ 2194949 w 6266500"/>
              <a:gd name="connsiteY416" fmla="*/ 223779 h 6287273"/>
              <a:gd name="connsiteX417" fmla="*/ 2184093 w 6266500"/>
              <a:gd name="connsiteY417" fmla="*/ 225360 h 6287273"/>
              <a:gd name="connsiteX418" fmla="*/ 2184093 w 6266500"/>
              <a:gd name="connsiteY418" fmla="*/ 225360 h 6287273"/>
              <a:gd name="connsiteX419" fmla="*/ 2148188 w 6266500"/>
              <a:gd name="connsiteY419" fmla="*/ 198730 h 6287273"/>
              <a:gd name="connsiteX420" fmla="*/ 2364358 w 6266500"/>
              <a:gd name="connsiteY420" fmla="*/ 138618 h 6287273"/>
              <a:gd name="connsiteX421" fmla="*/ 2392393 w 6266500"/>
              <a:gd name="connsiteY421" fmla="*/ 93614 h 6287273"/>
              <a:gd name="connsiteX422" fmla="*/ 2392393 w 6266500"/>
              <a:gd name="connsiteY422" fmla="*/ 93614 h 6287273"/>
              <a:gd name="connsiteX423" fmla="*/ 2437398 w 6266500"/>
              <a:gd name="connsiteY423" fmla="*/ 121649 h 6287273"/>
              <a:gd name="connsiteX424" fmla="*/ 2437398 w 6266500"/>
              <a:gd name="connsiteY424" fmla="*/ 121649 h 6287273"/>
              <a:gd name="connsiteX425" fmla="*/ 2409362 w 6266500"/>
              <a:gd name="connsiteY425" fmla="*/ 166654 h 6287273"/>
              <a:gd name="connsiteX426" fmla="*/ 2409362 w 6266500"/>
              <a:gd name="connsiteY426" fmla="*/ 166654 h 6287273"/>
              <a:gd name="connsiteX427" fmla="*/ 2400860 w 6266500"/>
              <a:gd name="connsiteY427" fmla="*/ 167673 h 6287273"/>
              <a:gd name="connsiteX428" fmla="*/ 2400860 w 6266500"/>
              <a:gd name="connsiteY428" fmla="*/ 167673 h 6287273"/>
              <a:gd name="connsiteX429" fmla="*/ 2364358 w 6266500"/>
              <a:gd name="connsiteY429" fmla="*/ 138618 h 6287273"/>
              <a:gd name="connsiteX430" fmla="*/ 2583864 w 6266500"/>
              <a:gd name="connsiteY430" fmla="*/ 92454 h 6287273"/>
              <a:gd name="connsiteX431" fmla="*/ 2614676 w 6266500"/>
              <a:gd name="connsiteY431" fmla="*/ 49277 h 6287273"/>
              <a:gd name="connsiteX432" fmla="*/ 2614676 w 6266500"/>
              <a:gd name="connsiteY432" fmla="*/ 49277 h 6287273"/>
              <a:gd name="connsiteX433" fmla="*/ 2614676 w 6266500"/>
              <a:gd name="connsiteY433" fmla="*/ 49277 h 6287273"/>
              <a:gd name="connsiteX434" fmla="*/ 2614676 w 6266500"/>
              <a:gd name="connsiteY434" fmla="*/ 49277 h 6287273"/>
              <a:gd name="connsiteX435" fmla="*/ 2657853 w 6266500"/>
              <a:gd name="connsiteY435" fmla="*/ 80053 h 6287273"/>
              <a:gd name="connsiteX436" fmla="*/ 2657853 w 6266500"/>
              <a:gd name="connsiteY436" fmla="*/ 80053 h 6287273"/>
              <a:gd name="connsiteX437" fmla="*/ 2627077 w 6266500"/>
              <a:gd name="connsiteY437" fmla="*/ 123265 h 6287273"/>
              <a:gd name="connsiteX438" fmla="*/ 2627077 w 6266500"/>
              <a:gd name="connsiteY438" fmla="*/ 123265 h 6287273"/>
              <a:gd name="connsiteX439" fmla="*/ 2620824 w 6266500"/>
              <a:gd name="connsiteY439" fmla="*/ 123757 h 6287273"/>
              <a:gd name="connsiteX440" fmla="*/ 2620824 w 6266500"/>
              <a:gd name="connsiteY440" fmla="*/ 123757 h 6287273"/>
              <a:gd name="connsiteX441" fmla="*/ 2583864 w 6266500"/>
              <a:gd name="connsiteY441" fmla="*/ 92454 h 6287273"/>
              <a:gd name="connsiteX442" fmla="*/ 2805866 w 6266500"/>
              <a:gd name="connsiteY442" fmla="*/ 59676 h 6287273"/>
              <a:gd name="connsiteX443" fmla="*/ 2839066 w 6266500"/>
              <a:gd name="connsiteY443" fmla="*/ 18325 h 6287273"/>
              <a:gd name="connsiteX444" fmla="*/ 2839066 w 6266500"/>
              <a:gd name="connsiteY444" fmla="*/ 18325 h 6287273"/>
              <a:gd name="connsiteX445" fmla="*/ 2880417 w 6266500"/>
              <a:gd name="connsiteY445" fmla="*/ 51560 h 6287273"/>
              <a:gd name="connsiteX446" fmla="*/ 2880417 w 6266500"/>
              <a:gd name="connsiteY446" fmla="*/ 51560 h 6287273"/>
              <a:gd name="connsiteX447" fmla="*/ 2847182 w 6266500"/>
              <a:gd name="connsiteY447" fmla="*/ 92876 h 6287273"/>
              <a:gd name="connsiteX448" fmla="*/ 2847182 w 6266500"/>
              <a:gd name="connsiteY448" fmla="*/ 92876 h 6287273"/>
              <a:gd name="connsiteX449" fmla="*/ 2843106 w 6266500"/>
              <a:gd name="connsiteY449" fmla="*/ 93122 h 6287273"/>
              <a:gd name="connsiteX450" fmla="*/ 2843106 w 6266500"/>
              <a:gd name="connsiteY450" fmla="*/ 93122 h 6287273"/>
              <a:gd name="connsiteX451" fmla="*/ 2805866 w 6266500"/>
              <a:gd name="connsiteY451" fmla="*/ 59676 h 6287273"/>
              <a:gd name="connsiteX452" fmla="*/ 3029378 w 6266500"/>
              <a:gd name="connsiteY452" fmla="*/ 39545 h 6287273"/>
              <a:gd name="connsiteX453" fmla="*/ 3064791 w 6266500"/>
              <a:gd name="connsiteY453" fmla="*/ 56 h 6287273"/>
              <a:gd name="connsiteX454" fmla="*/ 3064791 w 6266500"/>
              <a:gd name="connsiteY454" fmla="*/ 56 h 6287273"/>
              <a:gd name="connsiteX455" fmla="*/ 3104280 w 6266500"/>
              <a:gd name="connsiteY455" fmla="*/ 35470 h 6287273"/>
              <a:gd name="connsiteX456" fmla="*/ 3104280 w 6266500"/>
              <a:gd name="connsiteY456" fmla="*/ 35470 h 6287273"/>
              <a:gd name="connsiteX457" fmla="*/ 3068832 w 6266500"/>
              <a:gd name="connsiteY457" fmla="*/ 74958 h 6287273"/>
              <a:gd name="connsiteX458" fmla="*/ 3068832 w 6266500"/>
              <a:gd name="connsiteY458" fmla="*/ 74958 h 6287273"/>
              <a:gd name="connsiteX459" fmla="*/ 3066759 w 6266500"/>
              <a:gd name="connsiteY459" fmla="*/ 74994 h 6287273"/>
              <a:gd name="connsiteX460" fmla="*/ 3066759 w 6266500"/>
              <a:gd name="connsiteY460" fmla="*/ 74994 h 6287273"/>
              <a:gd name="connsiteX461" fmla="*/ 3029378 w 6266500"/>
              <a:gd name="connsiteY461" fmla="*/ 39545 h 62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</a:cxnLst>
            <a:rect l="l" t="t" r="r" b="b"/>
            <a:pathLst>
              <a:path w="6266500" h="6287273">
                <a:moveTo>
                  <a:pt x="3071783" y="6287239"/>
                </a:moveTo>
                <a:cubicBezTo>
                  <a:pt x="3051055" y="6286150"/>
                  <a:pt x="3035210" y="6268513"/>
                  <a:pt x="3036299" y="6247820"/>
                </a:cubicBezTo>
                <a:lnTo>
                  <a:pt x="3036299" y="6247820"/>
                </a:lnTo>
                <a:cubicBezTo>
                  <a:pt x="3037388" y="6227127"/>
                  <a:pt x="3055025" y="6211247"/>
                  <a:pt x="3075718" y="6212337"/>
                </a:cubicBezTo>
                <a:lnTo>
                  <a:pt x="3075718" y="6212337"/>
                </a:lnTo>
                <a:cubicBezTo>
                  <a:pt x="3096411" y="6213426"/>
                  <a:pt x="3112290" y="6231062"/>
                  <a:pt x="3111201" y="6251755"/>
                </a:cubicBezTo>
                <a:lnTo>
                  <a:pt x="3111201" y="6251755"/>
                </a:lnTo>
                <a:cubicBezTo>
                  <a:pt x="3110147" y="6271780"/>
                  <a:pt x="3093600" y="6287274"/>
                  <a:pt x="3073750" y="6287274"/>
                </a:cubicBezTo>
                <a:lnTo>
                  <a:pt x="3073750" y="6287274"/>
                </a:lnTo>
                <a:cubicBezTo>
                  <a:pt x="3073083" y="6287274"/>
                  <a:pt x="3072450" y="6287274"/>
                  <a:pt x="3071783" y="6287239"/>
                </a:cubicBezTo>
                <a:close/>
                <a:moveTo>
                  <a:pt x="3260654" y="6249718"/>
                </a:moveTo>
                <a:cubicBezTo>
                  <a:pt x="3259530" y="6229024"/>
                  <a:pt x="3275410" y="6211388"/>
                  <a:pt x="3296068" y="6210264"/>
                </a:cubicBezTo>
                <a:lnTo>
                  <a:pt x="3296068" y="6210264"/>
                </a:lnTo>
                <a:cubicBezTo>
                  <a:pt x="3316761" y="6209139"/>
                  <a:pt x="3334432" y="6225019"/>
                  <a:pt x="3335557" y="6245677"/>
                </a:cubicBezTo>
                <a:lnTo>
                  <a:pt x="3335557" y="6245677"/>
                </a:lnTo>
                <a:cubicBezTo>
                  <a:pt x="3336646" y="6266370"/>
                  <a:pt x="3320766" y="6284042"/>
                  <a:pt x="3300108" y="6285166"/>
                </a:cubicBezTo>
                <a:lnTo>
                  <a:pt x="3300108" y="6285166"/>
                </a:lnTo>
                <a:cubicBezTo>
                  <a:pt x="3299405" y="6285201"/>
                  <a:pt x="3298738" y="6285201"/>
                  <a:pt x="3298035" y="6285201"/>
                </a:cubicBezTo>
                <a:lnTo>
                  <a:pt x="3298035" y="6285201"/>
                </a:lnTo>
                <a:cubicBezTo>
                  <a:pt x="3278256" y="6285236"/>
                  <a:pt x="3261743" y="6269743"/>
                  <a:pt x="3260654" y="6249718"/>
                </a:cubicBezTo>
                <a:close/>
                <a:moveTo>
                  <a:pt x="3484377" y="6232327"/>
                </a:moveTo>
                <a:cubicBezTo>
                  <a:pt x="3481777" y="6211810"/>
                  <a:pt x="3496322" y="6193014"/>
                  <a:pt x="3516875" y="6190414"/>
                </a:cubicBezTo>
                <a:lnTo>
                  <a:pt x="3516875" y="6190414"/>
                </a:lnTo>
                <a:cubicBezTo>
                  <a:pt x="3537427" y="6187814"/>
                  <a:pt x="3556188" y="6202359"/>
                  <a:pt x="3558823" y="6222912"/>
                </a:cubicBezTo>
                <a:lnTo>
                  <a:pt x="3558823" y="6222912"/>
                </a:lnTo>
                <a:cubicBezTo>
                  <a:pt x="3561387" y="6243464"/>
                  <a:pt x="3546843" y="6262260"/>
                  <a:pt x="3526325" y="6264824"/>
                </a:cubicBezTo>
                <a:lnTo>
                  <a:pt x="3526325" y="6264824"/>
                </a:lnTo>
                <a:cubicBezTo>
                  <a:pt x="3526325" y="6264824"/>
                  <a:pt x="3526325" y="6264824"/>
                  <a:pt x="3526290" y="6264824"/>
                </a:cubicBezTo>
                <a:lnTo>
                  <a:pt x="3526290" y="6264824"/>
                </a:lnTo>
                <a:cubicBezTo>
                  <a:pt x="3524709" y="6265070"/>
                  <a:pt x="3523093" y="6265141"/>
                  <a:pt x="3521547" y="6265141"/>
                </a:cubicBezTo>
                <a:lnTo>
                  <a:pt x="3521547" y="6265141"/>
                </a:lnTo>
                <a:cubicBezTo>
                  <a:pt x="3502927" y="6265141"/>
                  <a:pt x="3486801" y="6251263"/>
                  <a:pt x="3484377" y="6232327"/>
                </a:cubicBezTo>
                <a:close/>
                <a:moveTo>
                  <a:pt x="3706308" y="6198881"/>
                </a:moveTo>
                <a:cubicBezTo>
                  <a:pt x="3702198" y="6178539"/>
                  <a:pt x="3715373" y="6158795"/>
                  <a:pt x="3735679" y="6154719"/>
                </a:cubicBezTo>
                <a:lnTo>
                  <a:pt x="3735679" y="6154719"/>
                </a:lnTo>
                <a:cubicBezTo>
                  <a:pt x="3756021" y="6150644"/>
                  <a:pt x="3775765" y="6163783"/>
                  <a:pt x="3779840" y="6184090"/>
                </a:cubicBezTo>
                <a:lnTo>
                  <a:pt x="3779840" y="6184090"/>
                </a:lnTo>
                <a:cubicBezTo>
                  <a:pt x="3783916" y="6204432"/>
                  <a:pt x="3770776" y="6224176"/>
                  <a:pt x="3750470" y="6228252"/>
                </a:cubicBezTo>
                <a:lnTo>
                  <a:pt x="3750470" y="6228252"/>
                </a:lnTo>
                <a:cubicBezTo>
                  <a:pt x="3747940" y="6228743"/>
                  <a:pt x="3745481" y="6229024"/>
                  <a:pt x="3743022" y="6229024"/>
                </a:cubicBezTo>
                <a:lnTo>
                  <a:pt x="3743022" y="6229024"/>
                </a:lnTo>
                <a:cubicBezTo>
                  <a:pt x="3725526" y="6229024"/>
                  <a:pt x="3709892" y="6216658"/>
                  <a:pt x="3706308" y="6198881"/>
                </a:cubicBezTo>
                <a:close/>
                <a:moveTo>
                  <a:pt x="3925218" y="6149414"/>
                </a:moveTo>
                <a:cubicBezTo>
                  <a:pt x="3919667" y="6129424"/>
                  <a:pt x="3931331" y="6108766"/>
                  <a:pt x="3951321" y="6103250"/>
                </a:cubicBezTo>
                <a:lnTo>
                  <a:pt x="3951321" y="6103250"/>
                </a:lnTo>
                <a:cubicBezTo>
                  <a:pt x="3971277" y="6097700"/>
                  <a:pt x="3991934" y="6109363"/>
                  <a:pt x="3997485" y="6129354"/>
                </a:cubicBezTo>
                <a:lnTo>
                  <a:pt x="3997485" y="6129354"/>
                </a:lnTo>
                <a:cubicBezTo>
                  <a:pt x="4003001" y="6149309"/>
                  <a:pt x="3991302" y="6169967"/>
                  <a:pt x="3971382" y="6175518"/>
                </a:cubicBezTo>
                <a:lnTo>
                  <a:pt x="3971382" y="6175518"/>
                </a:lnTo>
                <a:lnTo>
                  <a:pt x="3971382" y="6175518"/>
                </a:lnTo>
                <a:lnTo>
                  <a:pt x="3971382" y="6175518"/>
                </a:lnTo>
                <a:cubicBezTo>
                  <a:pt x="3968009" y="6176467"/>
                  <a:pt x="3964637" y="6176888"/>
                  <a:pt x="3961334" y="6176888"/>
                </a:cubicBezTo>
                <a:lnTo>
                  <a:pt x="3961334" y="6176888"/>
                </a:lnTo>
                <a:cubicBezTo>
                  <a:pt x="3944892" y="6176888"/>
                  <a:pt x="3929785" y="6165997"/>
                  <a:pt x="3925218" y="6149414"/>
                </a:cubicBezTo>
                <a:close/>
                <a:moveTo>
                  <a:pt x="4139947" y="6084174"/>
                </a:moveTo>
                <a:cubicBezTo>
                  <a:pt x="4132991" y="6064675"/>
                  <a:pt x="4143144" y="6043209"/>
                  <a:pt x="4162642" y="6036218"/>
                </a:cubicBezTo>
                <a:lnTo>
                  <a:pt x="4162642" y="6036218"/>
                </a:lnTo>
                <a:cubicBezTo>
                  <a:pt x="4182141" y="6029227"/>
                  <a:pt x="4203607" y="6039415"/>
                  <a:pt x="4210598" y="6058913"/>
                </a:cubicBezTo>
                <a:lnTo>
                  <a:pt x="4210598" y="6058913"/>
                </a:lnTo>
                <a:cubicBezTo>
                  <a:pt x="4217590" y="6078412"/>
                  <a:pt x="4207401" y="6099878"/>
                  <a:pt x="4187903" y="6106869"/>
                </a:cubicBezTo>
                <a:lnTo>
                  <a:pt x="4187903" y="6106869"/>
                </a:lnTo>
                <a:lnTo>
                  <a:pt x="4187903" y="6106869"/>
                </a:lnTo>
                <a:lnTo>
                  <a:pt x="4187903" y="6106869"/>
                </a:lnTo>
                <a:cubicBezTo>
                  <a:pt x="4183757" y="6108345"/>
                  <a:pt x="4179471" y="6109047"/>
                  <a:pt x="4175290" y="6109047"/>
                </a:cubicBezTo>
                <a:lnTo>
                  <a:pt x="4175290" y="6109047"/>
                </a:lnTo>
                <a:cubicBezTo>
                  <a:pt x="4159867" y="6109012"/>
                  <a:pt x="4145463" y="6099491"/>
                  <a:pt x="4139947" y="6084174"/>
                </a:cubicBezTo>
                <a:close/>
                <a:moveTo>
                  <a:pt x="4349160" y="6003580"/>
                </a:moveTo>
                <a:cubicBezTo>
                  <a:pt x="4340764" y="5984644"/>
                  <a:pt x="4349336" y="5962510"/>
                  <a:pt x="4368308" y="5954114"/>
                </a:cubicBezTo>
                <a:lnTo>
                  <a:pt x="4368308" y="5954114"/>
                </a:lnTo>
                <a:cubicBezTo>
                  <a:pt x="4387244" y="5945717"/>
                  <a:pt x="4409377" y="5954324"/>
                  <a:pt x="4417774" y="5973261"/>
                </a:cubicBezTo>
                <a:lnTo>
                  <a:pt x="4417774" y="5973261"/>
                </a:lnTo>
                <a:cubicBezTo>
                  <a:pt x="4426100" y="5992197"/>
                  <a:pt x="4417528" y="6014331"/>
                  <a:pt x="4398627" y="6022727"/>
                </a:cubicBezTo>
                <a:lnTo>
                  <a:pt x="4398627" y="6022727"/>
                </a:lnTo>
                <a:cubicBezTo>
                  <a:pt x="4393708" y="6024906"/>
                  <a:pt x="4388544" y="6025924"/>
                  <a:pt x="4383485" y="6025924"/>
                </a:cubicBezTo>
                <a:lnTo>
                  <a:pt x="4383485" y="6025924"/>
                </a:lnTo>
                <a:cubicBezTo>
                  <a:pt x="4369080" y="6025924"/>
                  <a:pt x="4355344" y="6017598"/>
                  <a:pt x="4349160" y="6003580"/>
                </a:cubicBezTo>
                <a:close/>
                <a:moveTo>
                  <a:pt x="4551980" y="5908020"/>
                </a:moveTo>
                <a:cubicBezTo>
                  <a:pt x="4542283" y="5889716"/>
                  <a:pt x="4549239" y="5867020"/>
                  <a:pt x="4567543" y="5857289"/>
                </a:cubicBezTo>
                <a:lnTo>
                  <a:pt x="4567543" y="5857289"/>
                </a:lnTo>
                <a:cubicBezTo>
                  <a:pt x="4585812" y="5847592"/>
                  <a:pt x="4608508" y="5854549"/>
                  <a:pt x="4618239" y="5872817"/>
                </a:cubicBezTo>
                <a:lnTo>
                  <a:pt x="4618239" y="5872817"/>
                </a:lnTo>
                <a:cubicBezTo>
                  <a:pt x="4627971" y="5891121"/>
                  <a:pt x="4621014" y="5913817"/>
                  <a:pt x="4602711" y="5923548"/>
                </a:cubicBezTo>
                <a:lnTo>
                  <a:pt x="4602711" y="5923548"/>
                </a:lnTo>
                <a:lnTo>
                  <a:pt x="4602711" y="5923548"/>
                </a:lnTo>
                <a:lnTo>
                  <a:pt x="4602711" y="5923548"/>
                </a:lnTo>
                <a:cubicBezTo>
                  <a:pt x="4597089" y="5926500"/>
                  <a:pt x="4591082" y="5927940"/>
                  <a:pt x="4585144" y="5927940"/>
                </a:cubicBezTo>
                <a:lnTo>
                  <a:pt x="4585144" y="5927940"/>
                </a:lnTo>
                <a:cubicBezTo>
                  <a:pt x="4571759" y="5927940"/>
                  <a:pt x="4558760" y="5920738"/>
                  <a:pt x="4551980" y="5908020"/>
                </a:cubicBezTo>
                <a:close/>
                <a:moveTo>
                  <a:pt x="4747526" y="5798020"/>
                </a:moveTo>
                <a:cubicBezTo>
                  <a:pt x="4736494" y="5780489"/>
                  <a:pt x="4741799" y="5757337"/>
                  <a:pt x="4759330" y="5746306"/>
                </a:cubicBezTo>
                <a:lnTo>
                  <a:pt x="4759330" y="5746306"/>
                </a:lnTo>
                <a:cubicBezTo>
                  <a:pt x="4776862" y="5735274"/>
                  <a:pt x="4800014" y="5740579"/>
                  <a:pt x="4811046" y="5758110"/>
                </a:cubicBezTo>
                <a:lnTo>
                  <a:pt x="4811046" y="5758110"/>
                </a:lnTo>
                <a:cubicBezTo>
                  <a:pt x="4822077" y="5775641"/>
                  <a:pt x="4816772" y="5798794"/>
                  <a:pt x="4799241" y="5809825"/>
                </a:cubicBezTo>
                <a:lnTo>
                  <a:pt x="4799241" y="5809825"/>
                </a:lnTo>
                <a:cubicBezTo>
                  <a:pt x="4793023" y="5813760"/>
                  <a:pt x="4786136" y="5815551"/>
                  <a:pt x="4779286" y="5815551"/>
                </a:cubicBezTo>
                <a:lnTo>
                  <a:pt x="4779286" y="5815551"/>
                </a:lnTo>
                <a:cubicBezTo>
                  <a:pt x="4766814" y="5815551"/>
                  <a:pt x="4754623" y="5809333"/>
                  <a:pt x="4747526" y="5798020"/>
                </a:cubicBezTo>
                <a:close/>
                <a:moveTo>
                  <a:pt x="4934606" y="5674144"/>
                </a:moveTo>
                <a:cubicBezTo>
                  <a:pt x="4922345" y="5657456"/>
                  <a:pt x="4925963" y="5633953"/>
                  <a:pt x="4942651" y="5621727"/>
                </a:cubicBezTo>
                <a:lnTo>
                  <a:pt x="4942651" y="5621727"/>
                </a:lnTo>
                <a:cubicBezTo>
                  <a:pt x="4959374" y="5609465"/>
                  <a:pt x="4982843" y="5613084"/>
                  <a:pt x="4995104" y="5629807"/>
                </a:cubicBezTo>
                <a:lnTo>
                  <a:pt x="4995104" y="5629807"/>
                </a:lnTo>
                <a:cubicBezTo>
                  <a:pt x="5007365" y="5646495"/>
                  <a:pt x="5003711" y="5669963"/>
                  <a:pt x="4987024" y="5682224"/>
                </a:cubicBezTo>
                <a:lnTo>
                  <a:pt x="4987024" y="5682224"/>
                </a:lnTo>
                <a:cubicBezTo>
                  <a:pt x="4980313" y="5687108"/>
                  <a:pt x="4972549" y="5689461"/>
                  <a:pt x="4964855" y="5689461"/>
                </a:cubicBezTo>
                <a:lnTo>
                  <a:pt x="4964855" y="5689461"/>
                </a:lnTo>
                <a:cubicBezTo>
                  <a:pt x="4953297" y="5689461"/>
                  <a:pt x="4941949" y="5684157"/>
                  <a:pt x="4934606" y="5674144"/>
                </a:cubicBezTo>
                <a:close/>
                <a:moveTo>
                  <a:pt x="5112306" y="5537128"/>
                </a:moveTo>
                <a:cubicBezTo>
                  <a:pt x="5098885" y="5521388"/>
                  <a:pt x="5100782" y="5497674"/>
                  <a:pt x="5116592" y="5484254"/>
                </a:cubicBezTo>
                <a:lnTo>
                  <a:pt x="5116592" y="5484254"/>
                </a:lnTo>
                <a:cubicBezTo>
                  <a:pt x="5132366" y="5470833"/>
                  <a:pt x="5156045" y="5472765"/>
                  <a:pt x="5169466" y="5488575"/>
                </a:cubicBezTo>
                <a:lnTo>
                  <a:pt x="5169466" y="5488575"/>
                </a:lnTo>
                <a:cubicBezTo>
                  <a:pt x="5182886" y="5504349"/>
                  <a:pt x="5180989" y="5528028"/>
                  <a:pt x="5165180" y="5541449"/>
                </a:cubicBezTo>
                <a:lnTo>
                  <a:pt x="5165180" y="5541449"/>
                </a:lnTo>
                <a:cubicBezTo>
                  <a:pt x="5165180" y="5541449"/>
                  <a:pt x="5165180" y="5541449"/>
                  <a:pt x="5165180" y="5541414"/>
                </a:cubicBezTo>
                <a:lnTo>
                  <a:pt x="5165180" y="5541414"/>
                </a:lnTo>
                <a:cubicBezTo>
                  <a:pt x="5158118" y="5547421"/>
                  <a:pt x="5149476" y="5550372"/>
                  <a:pt x="5140903" y="5550372"/>
                </a:cubicBezTo>
                <a:lnTo>
                  <a:pt x="5140903" y="5550372"/>
                </a:lnTo>
                <a:cubicBezTo>
                  <a:pt x="5130293" y="5550372"/>
                  <a:pt x="5119719" y="5545875"/>
                  <a:pt x="5112306" y="5537128"/>
                </a:cubicBezTo>
                <a:close/>
                <a:moveTo>
                  <a:pt x="5279781" y="5387710"/>
                </a:moveTo>
                <a:cubicBezTo>
                  <a:pt x="5265272" y="5372919"/>
                  <a:pt x="5265483" y="5349205"/>
                  <a:pt x="5280238" y="5334695"/>
                </a:cubicBezTo>
                <a:lnTo>
                  <a:pt x="5280238" y="5334695"/>
                </a:lnTo>
                <a:cubicBezTo>
                  <a:pt x="5295029" y="5320185"/>
                  <a:pt x="5318779" y="5320396"/>
                  <a:pt x="5333253" y="5335152"/>
                </a:cubicBezTo>
                <a:lnTo>
                  <a:pt x="5333253" y="5335152"/>
                </a:lnTo>
                <a:cubicBezTo>
                  <a:pt x="5347798" y="5349943"/>
                  <a:pt x="5347552" y="5373657"/>
                  <a:pt x="5332796" y="5388167"/>
                </a:cubicBezTo>
                <a:lnTo>
                  <a:pt x="5332796" y="5388167"/>
                </a:lnTo>
                <a:lnTo>
                  <a:pt x="5332796" y="5388167"/>
                </a:lnTo>
                <a:lnTo>
                  <a:pt x="5332796" y="5388167"/>
                </a:lnTo>
                <a:cubicBezTo>
                  <a:pt x="5325489" y="5395333"/>
                  <a:pt x="5316003" y="5398917"/>
                  <a:pt x="5306552" y="5398917"/>
                </a:cubicBezTo>
                <a:lnTo>
                  <a:pt x="5306552" y="5398917"/>
                </a:lnTo>
                <a:cubicBezTo>
                  <a:pt x="5296821" y="5398917"/>
                  <a:pt x="5287124" y="5395193"/>
                  <a:pt x="5279781" y="5387710"/>
                </a:cubicBezTo>
                <a:close/>
                <a:moveTo>
                  <a:pt x="5436120" y="5226593"/>
                </a:moveTo>
                <a:cubicBezTo>
                  <a:pt x="5420592" y="5212891"/>
                  <a:pt x="5419081" y="5189177"/>
                  <a:pt x="5432783" y="5173683"/>
                </a:cubicBezTo>
                <a:lnTo>
                  <a:pt x="5432783" y="5173683"/>
                </a:lnTo>
                <a:cubicBezTo>
                  <a:pt x="5446485" y="5158120"/>
                  <a:pt x="5470164" y="5156644"/>
                  <a:pt x="5485727" y="5170346"/>
                </a:cubicBezTo>
                <a:lnTo>
                  <a:pt x="5485727" y="5170346"/>
                </a:lnTo>
                <a:cubicBezTo>
                  <a:pt x="5501256" y="5184047"/>
                  <a:pt x="5502767" y="5207726"/>
                  <a:pt x="5489065" y="5223290"/>
                </a:cubicBezTo>
                <a:lnTo>
                  <a:pt x="5489065" y="5223290"/>
                </a:lnTo>
                <a:cubicBezTo>
                  <a:pt x="5481652" y="5231687"/>
                  <a:pt x="5471288" y="5235973"/>
                  <a:pt x="5460889" y="5235973"/>
                </a:cubicBezTo>
                <a:lnTo>
                  <a:pt x="5460889" y="5235973"/>
                </a:lnTo>
                <a:cubicBezTo>
                  <a:pt x="5452106" y="5236008"/>
                  <a:pt x="5443252" y="5232881"/>
                  <a:pt x="5436120" y="5226593"/>
                </a:cubicBezTo>
                <a:close/>
                <a:moveTo>
                  <a:pt x="5712261" y="4872810"/>
                </a:moveTo>
                <a:cubicBezTo>
                  <a:pt x="5694905" y="4861497"/>
                  <a:pt x="5690022" y="4838240"/>
                  <a:pt x="5701370" y="4820919"/>
                </a:cubicBezTo>
                <a:lnTo>
                  <a:pt x="5701370" y="4820919"/>
                </a:lnTo>
                <a:cubicBezTo>
                  <a:pt x="5712718" y="4803564"/>
                  <a:pt x="5735940" y="4798681"/>
                  <a:pt x="5753260" y="4810028"/>
                </a:cubicBezTo>
                <a:lnTo>
                  <a:pt x="5753260" y="4810028"/>
                </a:lnTo>
                <a:cubicBezTo>
                  <a:pt x="5770616" y="4821341"/>
                  <a:pt x="5775499" y="4844598"/>
                  <a:pt x="5764151" y="4861919"/>
                </a:cubicBezTo>
                <a:lnTo>
                  <a:pt x="5764151" y="4861919"/>
                </a:lnTo>
                <a:cubicBezTo>
                  <a:pt x="5756949" y="4872950"/>
                  <a:pt x="5744934" y="4878923"/>
                  <a:pt x="5732673" y="4878923"/>
                </a:cubicBezTo>
                <a:lnTo>
                  <a:pt x="5732673" y="4878923"/>
                </a:lnTo>
                <a:cubicBezTo>
                  <a:pt x="5725681" y="4878888"/>
                  <a:pt x="5718585" y="4876920"/>
                  <a:pt x="5712261" y="4872810"/>
                </a:cubicBezTo>
                <a:close/>
                <a:moveTo>
                  <a:pt x="5830481" y="4681865"/>
                </a:moveTo>
                <a:cubicBezTo>
                  <a:pt x="5812353" y="4671818"/>
                  <a:pt x="5805853" y="4649017"/>
                  <a:pt x="5815901" y="4630888"/>
                </a:cubicBezTo>
                <a:lnTo>
                  <a:pt x="5815901" y="4630888"/>
                </a:lnTo>
                <a:cubicBezTo>
                  <a:pt x="5825949" y="4612760"/>
                  <a:pt x="5848750" y="4606225"/>
                  <a:pt x="5866878" y="4616273"/>
                </a:cubicBezTo>
                <a:lnTo>
                  <a:pt x="5866878" y="4616273"/>
                </a:lnTo>
                <a:cubicBezTo>
                  <a:pt x="5885007" y="4626321"/>
                  <a:pt x="5891541" y="4649157"/>
                  <a:pt x="5881493" y="4667285"/>
                </a:cubicBezTo>
                <a:lnTo>
                  <a:pt x="5881493" y="4667285"/>
                </a:lnTo>
                <a:lnTo>
                  <a:pt x="5881493" y="4667285"/>
                </a:lnTo>
                <a:lnTo>
                  <a:pt x="5881493" y="4667285"/>
                </a:lnTo>
                <a:cubicBezTo>
                  <a:pt x="5874643" y="4679617"/>
                  <a:pt x="5861819" y="4686608"/>
                  <a:pt x="5848645" y="4686608"/>
                </a:cubicBezTo>
                <a:lnTo>
                  <a:pt x="5848645" y="4686608"/>
                </a:lnTo>
                <a:cubicBezTo>
                  <a:pt x="5842532" y="4686608"/>
                  <a:pt x="5836278" y="4685098"/>
                  <a:pt x="5830481" y="4681865"/>
                </a:cubicBezTo>
                <a:close/>
                <a:moveTo>
                  <a:pt x="5934684" y="4482876"/>
                </a:moveTo>
                <a:cubicBezTo>
                  <a:pt x="5915888" y="4474163"/>
                  <a:pt x="5907667" y="4451889"/>
                  <a:pt x="5916415" y="4433093"/>
                </a:cubicBezTo>
                <a:lnTo>
                  <a:pt x="5916415" y="4433058"/>
                </a:lnTo>
                <a:cubicBezTo>
                  <a:pt x="5925128" y="4414297"/>
                  <a:pt x="5947402" y="4406112"/>
                  <a:pt x="5966233" y="4414789"/>
                </a:cubicBezTo>
                <a:lnTo>
                  <a:pt x="5966233" y="4414789"/>
                </a:lnTo>
                <a:cubicBezTo>
                  <a:pt x="5984994" y="4423502"/>
                  <a:pt x="5993179" y="4445811"/>
                  <a:pt x="5984502" y="4464607"/>
                </a:cubicBezTo>
                <a:lnTo>
                  <a:pt x="5984502" y="4464607"/>
                </a:lnTo>
                <a:cubicBezTo>
                  <a:pt x="5978142" y="4478308"/>
                  <a:pt x="5964617" y="4486389"/>
                  <a:pt x="5950458" y="4486389"/>
                </a:cubicBezTo>
                <a:lnTo>
                  <a:pt x="5950458" y="4486389"/>
                </a:lnTo>
                <a:cubicBezTo>
                  <a:pt x="5945153" y="4486354"/>
                  <a:pt x="5939813" y="4485230"/>
                  <a:pt x="5934684" y="4482876"/>
                </a:cubicBezTo>
                <a:close/>
                <a:moveTo>
                  <a:pt x="6024201" y="4276754"/>
                </a:moveTo>
                <a:cubicBezTo>
                  <a:pt x="6004808" y="4269447"/>
                  <a:pt x="5995041" y="4247805"/>
                  <a:pt x="6002349" y="4228412"/>
                </a:cubicBezTo>
                <a:lnTo>
                  <a:pt x="6002349" y="4228412"/>
                </a:lnTo>
                <a:cubicBezTo>
                  <a:pt x="6009656" y="4209054"/>
                  <a:pt x="6031298" y="4199287"/>
                  <a:pt x="6050691" y="4206560"/>
                </a:cubicBezTo>
                <a:lnTo>
                  <a:pt x="6050691" y="4206560"/>
                </a:lnTo>
                <a:cubicBezTo>
                  <a:pt x="6070049" y="4213902"/>
                  <a:pt x="6079816" y="4235544"/>
                  <a:pt x="6072543" y="4254902"/>
                </a:cubicBezTo>
                <a:lnTo>
                  <a:pt x="6072543" y="4254902"/>
                </a:lnTo>
                <a:cubicBezTo>
                  <a:pt x="6066887" y="4269903"/>
                  <a:pt x="6052588" y="4279178"/>
                  <a:pt x="6037446" y="4279178"/>
                </a:cubicBezTo>
                <a:lnTo>
                  <a:pt x="6037446" y="4279178"/>
                </a:lnTo>
                <a:cubicBezTo>
                  <a:pt x="6033019" y="4279214"/>
                  <a:pt x="6028522" y="4278441"/>
                  <a:pt x="6024201" y="4276754"/>
                </a:cubicBezTo>
                <a:close/>
                <a:moveTo>
                  <a:pt x="6098365" y="4064941"/>
                </a:moveTo>
                <a:cubicBezTo>
                  <a:pt x="6078516" y="4059039"/>
                  <a:pt x="6067168" y="4038170"/>
                  <a:pt x="6073070" y="4018320"/>
                </a:cubicBezTo>
                <a:lnTo>
                  <a:pt x="6073070" y="4018320"/>
                </a:lnTo>
                <a:cubicBezTo>
                  <a:pt x="6078973" y="3998471"/>
                  <a:pt x="6099841" y="3987123"/>
                  <a:pt x="6119691" y="3993025"/>
                </a:cubicBezTo>
                <a:lnTo>
                  <a:pt x="6119691" y="3993025"/>
                </a:lnTo>
                <a:cubicBezTo>
                  <a:pt x="6139541" y="3998927"/>
                  <a:pt x="6150888" y="4019796"/>
                  <a:pt x="6144986" y="4039646"/>
                </a:cubicBezTo>
                <a:lnTo>
                  <a:pt x="6144986" y="4039646"/>
                </a:lnTo>
                <a:cubicBezTo>
                  <a:pt x="6140173" y="4055947"/>
                  <a:pt x="6125242" y="4066487"/>
                  <a:pt x="6109081" y="4066487"/>
                </a:cubicBezTo>
                <a:lnTo>
                  <a:pt x="6109081" y="4066487"/>
                </a:lnTo>
                <a:cubicBezTo>
                  <a:pt x="6105532" y="4066487"/>
                  <a:pt x="6101914" y="4065995"/>
                  <a:pt x="6098365" y="4064941"/>
                </a:cubicBezTo>
                <a:close/>
                <a:moveTo>
                  <a:pt x="6156966" y="3848280"/>
                </a:moveTo>
                <a:cubicBezTo>
                  <a:pt x="6136730" y="3843853"/>
                  <a:pt x="6123907" y="3823828"/>
                  <a:pt x="6128333" y="3803627"/>
                </a:cubicBezTo>
                <a:lnTo>
                  <a:pt x="6128333" y="3803627"/>
                </a:lnTo>
                <a:cubicBezTo>
                  <a:pt x="6132760" y="3783390"/>
                  <a:pt x="6152785" y="3770567"/>
                  <a:pt x="6172986" y="3774994"/>
                </a:cubicBezTo>
                <a:lnTo>
                  <a:pt x="6172986" y="3774994"/>
                </a:lnTo>
                <a:cubicBezTo>
                  <a:pt x="6193223" y="3779420"/>
                  <a:pt x="6206046" y="3799446"/>
                  <a:pt x="6201619" y="3819647"/>
                </a:cubicBezTo>
                <a:lnTo>
                  <a:pt x="6201619" y="3819647"/>
                </a:lnTo>
                <a:cubicBezTo>
                  <a:pt x="6197790" y="3837178"/>
                  <a:pt x="6182261" y="3849123"/>
                  <a:pt x="6165012" y="3849123"/>
                </a:cubicBezTo>
                <a:lnTo>
                  <a:pt x="6165012" y="3849123"/>
                </a:lnTo>
                <a:cubicBezTo>
                  <a:pt x="6162377" y="3849158"/>
                  <a:pt x="6159636" y="3848877"/>
                  <a:pt x="6156966" y="3848280"/>
                </a:cubicBezTo>
                <a:close/>
                <a:moveTo>
                  <a:pt x="6199652" y="3627965"/>
                </a:moveTo>
                <a:cubicBezTo>
                  <a:pt x="6179170" y="3625013"/>
                  <a:pt x="6164941" y="3606007"/>
                  <a:pt x="6167892" y="3585490"/>
                </a:cubicBezTo>
                <a:lnTo>
                  <a:pt x="6167892" y="3585490"/>
                </a:lnTo>
                <a:cubicBezTo>
                  <a:pt x="6170879" y="3565007"/>
                  <a:pt x="6189885" y="3550779"/>
                  <a:pt x="6210367" y="3553730"/>
                </a:cubicBezTo>
                <a:lnTo>
                  <a:pt x="6210367" y="3553730"/>
                </a:lnTo>
                <a:cubicBezTo>
                  <a:pt x="6230885" y="3556681"/>
                  <a:pt x="6245078" y="3575723"/>
                  <a:pt x="6242127" y="3596205"/>
                </a:cubicBezTo>
                <a:lnTo>
                  <a:pt x="6242127" y="3596205"/>
                </a:lnTo>
                <a:cubicBezTo>
                  <a:pt x="6239457" y="3614895"/>
                  <a:pt x="6223402" y="3628351"/>
                  <a:pt x="6205097" y="3628351"/>
                </a:cubicBezTo>
                <a:lnTo>
                  <a:pt x="6205097" y="3628351"/>
                </a:lnTo>
                <a:cubicBezTo>
                  <a:pt x="6203306" y="3628351"/>
                  <a:pt x="6201479" y="3628211"/>
                  <a:pt x="6199652" y="3627965"/>
                </a:cubicBezTo>
                <a:close/>
                <a:moveTo>
                  <a:pt x="6226318" y="3405120"/>
                </a:moveTo>
                <a:cubicBezTo>
                  <a:pt x="6205624" y="3403645"/>
                  <a:pt x="6190096" y="3385692"/>
                  <a:pt x="6191572" y="3365034"/>
                </a:cubicBezTo>
                <a:lnTo>
                  <a:pt x="6191572" y="3365034"/>
                </a:lnTo>
                <a:cubicBezTo>
                  <a:pt x="6193047" y="3344341"/>
                  <a:pt x="6211000" y="3328813"/>
                  <a:pt x="6231693" y="3330288"/>
                </a:cubicBezTo>
                <a:lnTo>
                  <a:pt x="6231693" y="3330288"/>
                </a:lnTo>
                <a:cubicBezTo>
                  <a:pt x="6252316" y="3331764"/>
                  <a:pt x="6267879" y="3349716"/>
                  <a:pt x="6266404" y="3370409"/>
                </a:cubicBezTo>
                <a:lnTo>
                  <a:pt x="6266404" y="3370409"/>
                </a:lnTo>
                <a:cubicBezTo>
                  <a:pt x="6264998" y="3390154"/>
                  <a:pt x="6248521" y="3405226"/>
                  <a:pt x="6229023" y="3405226"/>
                </a:cubicBezTo>
                <a:lnTo>
                  <a:pt x="6229023" y="3405226"/>
                </a:lnTo>
                <a:cubicBezTo>
                  <a:pt x="6228109" y="3405226"/>
                  <a:pt x="6227231" y="3405190"/>
                  <a:pt x="6226318" y="3405120"/>
                </a:cubicBezTo>
                <a:close/>
                <a:moveTo>
                  <a:pt x="266" y="3259777"/>
                </a:moveTo>
                <a:lnTo>
                  <a:pt x="266" y="3259777"/>
                </a:lnTo>
                <a:lnTo>
                  <a:pt x="266" y="3259777"/>
                </a:lnTo>
                <a:cubicBezTo>
                  <a:pt x="-472" y="3239084"/>
                  <a:pt x="15759" y="3221729"/>
                  <a:pt x="36452" y="3220991"/>
                </a:cubicBezTo>
                <a:lnTo>
                  <a:pt x="36452" y="3220991"/>
                </a:lnTo>
                <a:cubicBezTo>
                  <a:pt x="57145" y="3220289"/>
                  <a:pt x="74501" y="3236520"/>
                  <a:pt x="75203" y="3257178"/>
                </a:cubicBezTo>
                <a:lnTo>
                  <a:pt x="75203" y="3257178"/>
                </a:lnTo>
                <a:cubicBezTo>
                  <a:pt x="75941" y="3277906"/>
                  <a:pt x="59780" y="3295226"/>
                  <a:pt x="39052" y="3295964"/>
                </a:cubicBezTo>
                <a:lnTo>
                  <a:pt x="39052" y="3295964"/>
                </a:lnTo>
                <a:cubicBezTo>
                  <a:pt x="38595" y="3295964"/>
                  <a:pt x="38174" y="3295964"/>
                  <a:pt x="37717" y="3295964"/>
                </a:cubicBezTo>
                <a:lnTo>
                  <a:pt x="37717" y="3295964"/>
                </a:lnTo>
                <a:cubicBezTo>
                  <a:pt x="17621" y="3295964"/>
                  <a:pt x="968" y="3280014"/>
                  <a:pt x="266" y="3259777"/>
                </a:cubicBezTo>
                <a:close/>
                <a:moveTo>
                  <a:pt x="36277" y="3071468"/>
                </a:moveTo>
                <a:cubicBezTo>
                  <a:pt x="15548" y="3070765"/>
                  <a:pt x="-648" y="3053445"/>
                  <a:pt x="20" y="3032752"/>
                </a:cubicBezTo>
                <a:lnTo>
                  <a:pt x="20" y="3032752"/>
                </a:lnTo>
                <a:cubicBezTo>
                  <a:pt x="723" y="3012024"/>
                  <a:pt x="18008" y="2995828"/>
                  <a:pt x="38736" y="2996496"/>
                </a:cubicBezTo>
                <a:lnTo>
                  <a:pt x="38736" y="2996496"/>
                </a:lnTo>
                <a:cubicBezTo>
                  <a:pt x="59464" y="2997163"/>
                  <a:pt x="75660" y="3014483"/>
                  <a:pt x="74992" y="3035211"/>
                </a:cubicBezTo>
                <a:lnTo>
                  <a:pt x="74992" y="3035211"/>
                </a:lnTo>
                <a:cubicBezTo>
                  <a:pt x="74325" y="3055483"/>
                  <a:pt x="57637" y="3071468"/>
                  <a:pt x="37506" y="3071468"/>
                </a:cubicBezTo>
                <a:lnTo>
                  <a:pt x="37506" y="3071468"/>
                </a:lnTo>
                <a:cubicBezTo>
                  <a:pt x="37085" y="3071468"/>
                  <a:pt x="36698" y="3071468"/>
                  <a:pt x="36277" y="3071468"/>
                </a:cubicBezTo>
                <a:close/>
                <a:moveTo>
                  <a:pt x="48643" y="2847288"/>
                </a:moveTo>
                <a:cubicBezTo>
                  <a:pt x="28020" y="2845180"/>
                  <a:pt x="12984" y="2826806"/>
                  <a:pt x="15092" y="2806219"/>
                </a:cubicBezTo>
                <a:lnTo>
                  <a:pt x="15092" y="2806219"/>
                </a:lnTo>
                <a:lnTo>
                  <a:pt x="15092" y="2806219"/>
                </a:lnTo>
                <a:lnTo>
                  <a:pt x="15092" y="2806219"/>
                </a:lnTo>
                <a:cubicBezTo>
                  <a:pt x="17129" y="2785631"/>
                  <a:pt x="35539" y="2770559"/>
                  <a:pt x="56126" y="2772667"/>
                </a:cubicBezTo>
                <a:lnTo>
                  <a:pt x="56126" y="2772667"/>
                </a:lnTo>
                <a:cubicBezTo>
                  <a:pt x="76714" y="2774740"/>
                  <a:pt x="91786" y="2793114"/>
                  <a:pt x="89678" y="2813702"/>
                </a:cubicBezTo>
                <a:lnTo>
                  <a:pt x="89678" y="2813737"/>
                </a:lnTo>
                <a:cubicBezTo>
                  <a:pt x="87745" y="2833060"/>
                  <a:pt x="71444" y="2847499"/>
                  <a:pt x="52437" y="2847499"/>
                </a:cubicBezTo>
                <a:lnTo>
                  <a:pt x="52437" y="2847499"/>
                </a:lnTo>
                <a:cubicBezTo>
                  <a:pt x="51173" y="2847464"/>
                  <a:pt x="49943" y="2847394"/>
                  <a:pt x="48643" y="2847288"/>
                </a:cubicBezTo>
                <a:close/>
                <a:moveTo>
                  <a:pt x="76152" y="2624444"/>
                </a:moveTo>
                <a:cubicBezTo>
                  <a:pt x="55705" y="2620966"/>
                  <a:pt x="41968" y="2601608"/>
                  <a:pt x="45411" y="2581196"/>
                </a:cubicBezTo>
                <a:lnTo>
                  <a:pt x="45411" y="2581196"/>
                </a:lnTo>
                <a:cubicBezTo>
                  <a:pt x="48889" y="2560749"/>
                  <a:pt x="68247" y="2547012"/>
                  <a:pt x="88659" y="2550455"/>
                </a:cubicBezTo>
                <a:lnTo>
                  <a:pt x="88659" y="2550455"/>
                </a:lnTo>
                <a:cubicBezTo>
                  <a:pt x="109106" y="2553933"/>
                  <a:pt x="122843" y="2573291"/>
                  <a:pt x="119329" y="2593703"/>
                </a:cubicBezTo>
                <a:lnTo>
                  <a:pt x="119365" y="2593703"/>
                </a:lnTo>
                <a:cubicBezTo>
                  <a:pt x="116273" y="2612007"/>
                  <a:pt x="100358" y="2624971"/>
                  <a:pt x="82440" y="2624971"/>
                </a:cubicBezTo>
                <a:lnTo>
                  <a:pt x="82440" y="2624971"/>
                </a:lnTo>
                <a:cubicBezTo>
                  <a:pt x="80368" y="2625006"/>
                  <a:pt x="78260" y="2624795"/>
                  <a:pt x="76152" y="2624444"/>
                </a:cubicBezTo>
                <a:close/>
                <a:moveTo>
                  <a:pt x="118802" y="2404024"/>
                </a:moveTo>
                <a:cubicBezTo>
                  <a:pt x="98672" y="2399140"/>
                  <a:pt x="86305" y="2378869"/>
                  <a:pt x="91153" y="2358738"/>
                </a:cubicBezTo>
                <a:lnTo>
                  <a:pt x="91153" y="2358738"/>
                </a:lnTo>
                <a:cubicBezTo>
                  <a:pt x="96002" y="2338607"/>
                  <a:pt x="116308" y="2326240"/>
                  <a:pt x="136439" y="2331089"/>
                </a:cubicBezTo>
                <a:lnTo>
                  <a:pt x="136439" y="2331089"/>
                </a:lnTo>
                <a:cubicBezTo>
                  <a:pt x="156570" y="2335972"/>
                  <a:pt x="168936" y="2356243"/>
                  <a:pt x="164088" y="2376374"/>
                </a:cubicBezTo>
                <a:lnTo>
                  <a:pt x="164088" y="2376374"/>
                </a:lnTo>
                <a:cubicBezTo>
                  <a:pt x="159942" y="2393554"/>
                  <a:pt x="144590" y="2405077"/>
                  <a:pt x="127656" y="2405077"/>
                </a:cubicBezTo>
                <a:lnTo>
                  <a:pt x="127656" y="2405077"/>
                </a:lnTo>
                <a:cubicBezTo>
                  <a:pt x="124670" y="2405077"/>
                  <a:pt x="121718" y="2404726"/>
                  <a:pt x="118802" y="2404024"/>
                </a:cubicBezTo>
                <a:close/>
                <a:moveTo>
                  <a:pt x="176560" y="2187116"/>
                </a:moveTo>
                <a:cubicBezTo>
                  <a:pt x="156816" y="2180827"/>
                  <a:pt x="145889" y="2159783"/>
                  <a:pt x="152143" y="2140004"/>
                </a:cubicBezTo>
                <a:lnTo>
                  <a:pt x="152143" y="2140004"/>
                </a:lnTo>
                <a:cubicBezTo>
                  <a:pt x="158397" y="2120259"/>
                  <a:pt x="179441" y="2109333"/>
                  <a:pt x="199185" y="2115622"/>
                </a:cubicBezTo>
                <a:lnTo>
                  <a:pt x="199185" y="2115622"/>
                </a:lnTo>
                <a:cubicBezTo>
                  <a:pt x="218930" y="2121875"/>
                  <a:pt x="229856" y="2142920"/>
                  <a:pt x="223637" y="2162664"/>
                </a:cubicBezTo>
                <a:lnTo>
                  <a:pt x="223637" y="2162664"/>
                </a:lnTo>
                <a:cubicBezTo>
                  <a:pt x="218543" y="2178649"/>
                  <a:pt x="203788" y="2188838"/>
                  <a:pt x="187873" y="2188838"/>
                </a:cubicBezTo>
                <a:lnTo>
                  <a:pt x="187873" y="2188838"/>
                </a:lnTo>
                <a:cubicBezTo>
                  <a:pt x="184113" y="2188838"/>
                  <a:pt x="180319" y="2188276"/>
                  <a:pt x="176560" y="2187116"/>
                </a:cubicBezTo>
                <a:close/>
                <a:moveTo>
                  <a:pt x="249389" y="1974776"/>
                </a:moveTo>
                <a:cubicBezTo>
                  <a:pt x="230137" y="1967152"/>
                  <a:pt x="220721" y="1945300"/>
                  <a:pt x="228415" y="1926047"/>
                </a:cubicBezTo>
                <a:lnTo>
                  <a:pt x="228415" y="1926047"/>
                </a:lnTo>
                <a:cubicBezTo>
                  <a:pt x="236074" y="1906795"/>
                  <a:pt x="257856" y="1897415"/>
                  <a:pt x="277109" y="1905074"/>
                </a:cubicBezTo>
                <a:lnTo>
                  <a:pt x="277109" y="1905074"/>
                </a:lnTo>
                <a:cubicBezTo>
                  <a:pt x="296361" y="1912697"/>
                  <a:pt x="305777" y="1934514"/>
                  <a:pt x="298083" y="1953767"/>
                </a:cubicBezTo>
                <a:lnTo>
                  <a:pt x="298083" y="1953767"/>
                </a:lnTo>
                <a:cubicBezTo>
                  <a:pt x="292251" y="1968452"/>
                  <a:pt x="278128" y="1977446"/>
                  <a:pt x="263232" y="1977446"/>
                </a:cubicBezTo>
                <a:lnTo>
                  <a:pt x="263232" y="1977446"/>
                </a:lnTo>
                <a:cubicBezTo>
                  <a:pt x="258629" y="1977446"/>
                  <a:pt x="253957" y="1976568"/>
                  <a:pt x="249389" y="1974776"/>
                </a:cubicBezTo>
                <a:close/>
                <a:moveTo>
                  <a:pt x="337220" y="1768268"/>
                </a:moveTo>
                <a:cubicBezTo>
                  <a:pt x="318565" y="1759274"/>
                  <a:pt x="310766" y="1736789"/>
                  <a:pt x="319795" y="1718169"/>
                </a:cubicBezTo>
                <a:lnTo>
                  <a:pt x="319795" y="1718169"/>
                </a:lnTo>
                <a:cubicBezTo>
                  <a:pt x="328824" y="1699514"/>
                  <a:pt x="351238" y="1691715"/>
                  <a:pt x="369929" y="1700744"/>
                </a:cubicBezTo>
                <a:lnTo>
                  <a:pt x="369929" y="1700744"/>
                </a:lnTo>
                <a:cubicBezTo>
                  <a:pt x="388549" y="1709738"/>
                  <a:pt x="396348" y="1732152"/>
                  <a:pt x="387354" y="1750842"/>
                </a:cubicBezTo>
                <a:lnTo>
                  <a:pt x="387354" y="1750842"/>
                </a:lnTo>
                <a:cubicBezTo>
                  <a:pt x="380890" y="1764228"/>
                  <a:pt x="367504" y="1772027"/>
                  <a:pt x="353557" y="1772027"/>
                </a:cubicBezTo>
                <a:lnTo>
                  <a:pt x="353557" y="1772027"/>
                </a:lnTo>
                <a:cubicBezTo>
                  <a:pt x="348041" y="1772027"/>
                  <a:pt x="342490" y="1770833"/>
                  <a:pt x="337220" y="1768268"/>
                </a:cubicBezTo>
                <a:close/>
                <a:moveTo>
                  <a:pt x="439877" y="1568751"/>
                </a:moveTo>
                <a:cubicBezTo>
                  <a:pt x="421960" y="1558387"/>
                  <a:pt x="415811" y="1535446"/>
                  <a:pt x="426211" y="1517493"/>
                </a:cubicBezTo>
                <a:lnTo>
                  <a:pt x="426211" y="1517493"/>
                </a:lnTo>
                <a:cubicBezTo>
                  <a:pt x="436575" y="1499576"/>
                  <a:pt x="459516" y="1493428"/>
                  <a:pt x="477469" y="1503827"/>
                </a:cubicBezTo>
                <a:lnTo>
                  <a:pt x="477469" y="1503827"/>
                </a:lnTo>
                <a:cubicBezTo>
                  <a:pt x="495386" y="1514191"/>
                  <a:pt x="501534" y="1537132"/>
                  <a:pt x="491170" y="1555085"/>
                </a:cubicBezTo>
                <a:lnTo>
                  <a:pt x="491170" y="1555085"/>
                </a:lnTo>
                <a:cubicBezTo>
                  <a:pt x="484179" y="1567100"/>
                  <a:pt x="471602" y="1573810"/>
                  <a:pt x="458673" y="1573810"/>
                </a:cubicBezTo>
                <a:lnTo>
                  <a:pt x="458673" y="1573810"/>
                </a:lnTo>
                <a:cubicBezTo>
                  <a:pt x="452244" y="1573846"/>
                  <a:pt x="445814" y="1572194"/>
                  <a:pt x="439877" y="1568751"/>
                </a:cubicBezTo>
                <a:close/>
                <a:moveTo>
                  <a:pt x="557079" y="1377491"/>
                </a:moveTo>
                <a:cubicBezTo>
                  <a:pt x="539969" y="1365827"/>
                  <a:pt x="535578" y="1342464"/>
                  <a:pt x="547312" y="1325354"/>
                </a:cubicBezTo>
                <a:lnTo>
                  <a:pt x="547312" y="1325354"/>
                </a:lnTo>
                <a:cubicBezTo>
                  <a:pt x="558976" y="1308280"/>
                  <a:pt x="582339" y="1303889"/>
                  <a:pt x="599448" y="1315588"/>
                </a:cubicBezTo>
                <a:lnTo>
                  <a:pt x="599448" y="1315588"/>
                </a:lnTo>
                <a:cubicBezTo>
                  <a:pt x="616523" y="1327287"/>
                  <a:pt x="620914" y="1350650"/>
                  <a:pt x="609215" y="1367724"/>
                </a:cubicBezTo>
                <a:lnTo>
                  <a:pt x="609215" y="1367724"/>
                </a:lnTo>
                <a:cubicBezTo>
                  <a:pt x="601908" y="1378369"/>
                  <a:pt x="590173" y="1384061"/>
                  <a:pt x="578228" y="1384061"/>
                </a:cubicBezTo>
                <a:lnTo>
                  <a:pt x="578228" y="1384061"/>
                </a:lnTo>
                <a:cubicBezTo>
                  <a:pt x="570921" y="1384061"/>
                  <a:pt x="563543" y="1381918"/>
                  <a:pt x="557079" y="1377491"/>
                </a:cubicBezTo>
                <a:close/>
                <a:moveTo>
                  <a:pt x="688333" y="1195751"/>
                </a:moveTo>
                <a:cubicBezTo>
                  <a:pt x="672172" y="1182752"/>
                  <a:pt x="669608" y="1159178"/>
                  <a:pt x="682536" y="1143017"/>
                </a:cubicBezTo>
                <a:lnTo>
                  <a:pt x="682536" y="1143017"/>
                </a:lnTo>
                <a:cubicBezTo>
                  <a:pt x="695535" y="1126857"/>
                  <a:pt x="719109" y="1124292"/>
                  <a:pt x="735305" y="1137256"/>
                </a:cubicBezTo>
                <a:lnTo>
                  <a:pt x="735305" y="1137256"/>
                </a:lnTo>
                <a:cubicBezTo>
                  <a:pt x="751431" y="1150255"/>
                  <a:pt x="753996" y="1173828"/>
                  <a:pt x="741032" y="1189989"/>
                </a:cubicBezTo>
                <a:lnTo>
                  <a:pt x="741032" y="1189989"/>
                </a:lnTo>
                <a:cubicBezTo>
                  <a:pt x="733619" y="1199229"/>
                  <a:pt x="722728" y="1204042"/>
                  <a:pt x="711731" y="1204042"/>
                </a:cubicBezTo>
                <a:lnTo>
                  <a:pt x="711731" y="1204042"/>
                </a:lnTo>
                <a:cubicBezTo>
                  <a:pt x="703545" y="1204007"/>
                  <a:pt x="695254" y="1201302"/>
                  <a:pt x="688333" y="1195751"/>
                </a:cubicBezTo>
                <a:close/>
                <a:moveTo>
                  <a:pt x="833324" y="1024446"/>
                </a:moveTo>
                <a:cubicBezTo>
                  <a:pt x="818217" y="1010287"/>
                  <a:pt x="817480" y="986538"/>
                  <a:pt x="831708" y="971466"/>
                </a:cubicBezTo>
                <a:lnTo>
                  <a:pt x="831708" y="971466"/>
                </a:lnTo>
                <a:cubicBezTo>
                  <a:pt x="831708" y="971466"/>
                  <a:pt x="831708" y="971466"/>
                  <a:pt x="831673" y="971466"/>
                </a:cubicBezTo>
                <a:lnTo>
                  <a:pt x="831673" y="971466"/>
                </a:lnTo>
                <a:cubicBezTo>
                  <a:pt x="845867" y="956394"/>
                  <a:pt x="869616" y="955656"/>
                  <a:pt x="884688" y="969815"/>
                </a:cubicBezTo>
                <a:lnTo>
                  <a:pt x="884688" y="969815"/>
                </a:lnTo>
                <a:cubicBezTo>
                  <a:pt x="899795" y="984008"/>
                  <a:pt x="900533" y="1007758"/>
                  <a:pt x="886374" y="1022830"/>
                </a:cubicBezTo>
                <a:lnTo>
                  <a:pt x="886374" y="1022830"/>
                </a:lnTo>
                <a:cubicBezTo>
                  <a:pt x="878961" y="1030664"/>
                  <a:pt x="868984" y="1034669"/>
                  <a:pt x="859041" y="1034669"/>
                </a:cubicBezTo>
                <a:lnTo>
                  <a:pt x="859041" y="1034669"/>
                </a:lnTo>
                <a:cubicBezTo>
                  <a:pt x="849801" y="1034634"/>
                  <a:pt x="840562" y="1031261"/>
                  <a:pt x="833324" y="1024446"/>
                </a:cubicBezTo>
                <a:close/>
                <a:moveTo>
                  <a:pt x="991174" y="864980"/>
                </a:moveTo>
                <a:cubicBezTo>
                  <a:pt x="977262" y="849662"/>
                  <a:pt x="978351" y="825948"/>
                  <a:pt x="993668" y="812000"/>
                </a:cubicBezTo>
                <a:lnTo>
                  <a:pt x="993668" y="812000"/>
                </a:lnTo>
                <a:cubicBezTo>
                  <a:pt x="1008986" y="798088"/>
                  <a:pt x="1032736" y="799212"/>
                  <a:pt x="1046648" y="814530"/>
                </a:cubicBezTo>
                <a:lnTo>
                  <a:pt x="1046648" y="814530"/>
                </a:lnTo>
                <a:cubicBezTo>
                  <a:pt x="1060561" y="829812"/>
                  <a:pt x="1059471" y="853562"/>
                  <a:pt x="1044154" y="867474"/>
                </a:cubicBezTo>
                <a:lnTo>
                  <a:pt x="1044154" y="867474"/>
                </a:lnTo>
                <a:cubicBezTo>
                  <a:pt x="1036987" y="874044"/>
                  <a:pt x="1027923" y="877241"/>
                  <a:pt x="1018893" y="877241"/>
                </a:cubicBezTo>
                <a:lnTo>
                  <a:pt x="1018893" y="877241"/>
                </a:lnTo>
                <a:cubicBezTo>
                  <a:pt x="1008740" y="877241"/>
                  <a:pt x="998587" y="873131"/>
                  <a:pt x="991174" y="864980"/>
                </a:cubicBezTo>
                <a:close/>
                <a:moveTo>
                  <a:pt x="1160969" y="718302"/>
                </a:moveTo>
                <a:cubicBezTo>
                  <a:pt x="1148286" y="701931"/>
                  <a:pt x="1151237" y="678392"/>
                  <a:pt x="1167609" y="665709"/>
                </a:cubicBezTo>
                <a:lnTo>
                  <a:pt x="1167609" y="665709"/>
                </a:lnTo>
                <a:cubicBezTo>
                  <a:pt x="1183945" y="652991"/>
                  <a:pt x="1207519" y="655942"/>
                  <a:pt x="1220202" y="672314"/>
                </a:cubicBezTo>
                <a:lnTo>
                  <a:pt x="1220202" y="672314"/>
                </a:lnTo>
                <a:cubicBezTo>
                  <a:pt x="1232920" y="688686"/>
                  <a:pt x="1229969" y="712224"/>
                  <a:pt x="1213597" y="724942"/>
                </a:cubicBezTo>
                <a:lnTo>
                  <a:pt x="1213597" y="724942"/>
                </a:lnTo>
                <a:cubicBezTo>
                  <a:pt x="1206781" y="730247"/>
                  <a:pt x="1198666" y="732812"/>
                  <a:pt x="1190585" y="732812"/>
                </a:cubicBezTo>
                <a:lnTo>
                  <a:pt x="1190585" y="732812"/>
                </a:lnTo>
                <a:cubicBezTo>
                  <a:pt x="1179413" y="732812"/>
                  <a:pt x="1168382" y="727823"/>
                  <a:pt x="1160969" y="718302"/>
                </a:cubicBezTo>
                <a:close/>
                <a:moveTo>
                  <a:pt x="1341655" y="585256"/>
                </a:moveTo>
                <a:cubicBezTo>
                  <a:pt x="1330237" y="568006"/>
                  <a:pt x="1335015" y="544713"/>
                  <a:pt x="1352300" y="533295"/>
                </a:cubicBezTo>
                <a:lnTo>
                  <a:pt x="1352300" y="533295"/>
                </a:lnTo>
                <a:cubicBezTo>
                  <a:pt x="1369585" y="521877"/>
                  <a:pt x="1392878" y="526655"/>
                  <a:pt x="1404296" y="543975"/>
                </a:cubicBezTo>
                <a:lnTo>
                  <a:pt x="1404296" y="543975"/>
                </a:lnTo>
                <a:cubicBezTo>
                  <a:pt x="1415714" y="561225"/>
                  <a:pt x="1410935" y="584518"/>
                  <a:pt x="1393615" y="595936"/>
                </a:cubicBezTo>
                <a:lnTo>
                  <a:pt x="1393615" y="595936"/>
                </a:lnTo>
                <a:cubicBezTo>
                  <a:pt x="1387256" y="600117"/>
                  <a:pt x="1380124" y="602155"/>
                  <a:pt x="1373028" y="602155"/>
                </a:cubicBezTo>
                <a:lnTo>
                  <a:pt x="1373028" y="602155"/>
                </a:lnTo>
                <a:cubicBezTo>
                  <a:pt x="1360802" y="602155"/>
                  <a:pt x="1348857" y="596217"/>
                  <a:pt x="1341655" y="585256"/>
                </a:cubicBezTo>
                <a:close/>
                <a:moveTo>
                  <a:pt x="1532002" y="466579"/>
                </a:moveTo>
                <a:cubicBezTo>
                  <a:pt x="1521954" y="448451"/>
                  <a:pt x="1528453" y="425615"/>
                  <a:pt x="1546582" y="415567"/>
                </a:cubicBezTo>
                <a:lnTo>
                  <a:pt x="1546582" y="415567"/>
                </a:lnTo>
                <a:cubicBezTo>
                  <a:pt x="1564675" y="405519"/>
                  <a:pt x="1587511" y="412018"/>
                  <a:pt x="1597559" y="430111"/>
                </a:cubicBezTo>
                <a:lnTo>
                  <a:pt x="1597559" y="430111"/>
                </a:lnTo>
                <a:cubicBezTo>
                  <a:pt x="1607642" y="448240"/>
                  <a:pt x="1601072" y="471076"/>
                  <a:pt x="1583014" y="481124"/>
                </a:cubicBezTo>
                <a:lnTo>
                  <a:pt x="1582979" y="481124"/>
                </a:lnTo>
                <a:cubicBezTo>
                  <a:pt x="1577252" y="484356"/>
                  <a:pt x="1570999" y="485867"/>
                  <a:pt x="1564815" y="485867"/>
                </a:cubicBezTo>
                <a:lnTo>
                  <a:pt x="1564815" y="485867"/>
                </a:lnTo>
                <a:cubicBezTo>
                  <a:pt x="1551641" y="485831"/>
                  <a:pt x="1538888" y="478910"/>
                  <a:pt x="1532002" y="466579"/>
                </a:cubicBezTo>
                <a:close/>
                <a:moveTo>
                  <a:pt x="1730745" y="362482"/>
                </a:moveTo>
                <a:cubicBezTo>
                  <a:pt x="1722068" y="343721"/>
                  <a:pt x="1730254" y="321412"/>
                  <a:pt x="1749049" y="312699"/>
                </a:cubicBezTo>
                <a:lnTo>
                  <a:pt x="1749049" y="312699"/>
                </a:lnTo>
                <a:cubicBezTo>
                  <a:pt x="1767845" y="304021"/>
                  <a:pt x="1790119" y="312207"/>
                  <a:pt x="1798832" y="331003"/>
                </a:cubicBezTo>
                <a:lnTo>
                  <a:pt x="1798832" y="331003"/>
                </a:lnTo>
                <a:cubicBezTo>
                  <a:pt x="1807510" y="349764"/>
                  <a:pt x="1799324" y="372073"/>
                  <a:pt x="1780563" y="380786"/>
                </a:cubicBezTo>
                <a:lnTo>
                  <a:pt x="1780563" y="380786"/>
                </a:lnTo>
                <a:cubicBezTo>
                  <a:pt x="1775434" y="383139"/>
                  <a:pt x="1770094" y="384229"/>
                  <a:pt x="1764824" y="384229"/>
                </a:cubicBezTo>
                <a:lnTo>
                  <a:pt x="1764824" y="384229"/>
                </a:lnTo>
                <a:cubicBezTo>
                  <a:pt x="1750630" y="384264"/>
                  <a:pt x="1737104" y="376183"/>
                  <a:pt x="1730745" y="362482"/>
                </a:cubicBezTo>
                <a:close/>
                <a:moveTo>
                  <a:pt x="1936586" y="273245"/>
                </a:moveTo>
                <a:cubicBezTo>
                  <a:pt x="1929243" y="253852"/>
                  <a:pt x="1939045" y="232211"/>
                  <a:pt x="1958403" y="224868"/>
                </a:cubicBezTo>
                <a:lnTo>
                  <a:pt x="1958403" y="224868"/>
                </a:lnTo>
                <a:cubicBezTo>
                  <a:pt x="1977796" y="217526"/>
                  <a:pt x="1999438" y="227327"/>
                  <a:pt x="2006780" y="246685"/>
                </a:cubicBezTo>
                <a:lnTo>
                  <a:pt x="2006780" y="246685"/>
                </a:lnTo>
                <a:cubicBezTo>
                  <a:pt x="2014123" y="266078"/>
                  <a:pt x="2004321" y="287720"/>
                  <a:pt x="1984963" y="295063"/>
                </a:cubicBezTo>
                <a:lnTo>
                  <a:pt x="1984963" y="295063"/>
                </a:lnTo>
                <a:cubicBezTo>
                  <a:pt x="1980572" y="296679"/>
                  <a:pt x="1976075" y="297452"/>
                  <a:pt x="1971683" y="297452"/>
                </a:cubicBezTo>
                <a:lnTo>
                  <a:pt x="1971683" y="297452"/>
                </a:lnTo>
                <a:cubicBezTo>
                  <a:pt x="1956506" y="297452"/>
                  <a:pt x="1942242" y="288247"/>
                  <a:pt x="1936586" y="273245"/>
                </a:cubicBezTo>
                <a:close/>
                <a:moveTo>
                  <a:pt x="2148188" y="198730"/>
                </a:moveTo>
                <a:cubicBezTo>
                  <a:pt x="2142216" y="178880"/>
                  <a:pt x="2153423" y="157976"/>
                  <a:pt x="2173238" y="151933"/>
                </a:cubicBezTo>
                <a:lnTo>
                  <a:pt x="2173238" y="151933"/>
                </a:lnTo>
                <a:cubicBezTo>
                  <a:pt x="2193052" y="145961"/>
                  <a:pt x="2214026" y="157203"/>
                  <a:pt x="2219999" y="177018"/>
                </a:cubicBezTo>
                <a:lnTo>
                  <a:pt x="2219999" y="177018"/>
                </a:lnTo>
                <a:cubicBezTo>
                  <a:pt x="2225971" y="196833"/>
                  <a:pt x="2214764" y="217736"/>
                  <a:pt x="2194949" y="223779"/>
                </a:cubicBezTo>
                <a:lnTo>
                  <a:pt x="2194949" y="223779"/>
                </a:lnTo>
                <a:cubicBezTo>
                  <a:pt x="2191331" y="224868"/>
                  <a:pt x="2187677" y="225360"/>
                  <a:pt x="2184093" y="225360"/>
                </a:cubicBezTo>
                <a:lnTo>
                  <a:pt x="2184093" y="225360"/>
                </a:lnTo>
                <a:cubicBezTo>
                  <a:pt x="2167968" y="225395"/>
                  <a:pt x="2153071" y="214926"/>
                  <a:pt x="2148188" y="198730"/>
                </a:cubicBezTo>
                <a:close/>
                <a:moveTo>
                  <a:pt x="2364358" y="138618"/>
                </a:moveTo>
                <a:cubicBezTo>
                  <a:pt x="2359650" y="118452"/>
                  <a:pt x="2372227" y="98321"/>
                  <a:pt x="2392393" y="93614"/>
                </a:cubicBezTo>
                <a:lnTo>
                  <a:pt x="2392393" y="93614"/>
                </a:lnTo>
                <a:cubicBezTo>
                  <a:pt x="2412559" y="88906"/>
                  <a:pt x="2432725" y="101483"/>
                  <a:pt x="2437398" y="121649"/>
                </a:cubicBezTo>
                <a:lnTo>
                  <a:pt x="2437398" y="121649"/>
                </a:lnTo>
                <a:cubicBezTo>
                  <a:pt x="2442105" y="141815"/>
                  <a:pt x="2429528" y="161981"/>
                  <a:pt x="2409362" y="166654"/>
                </a:cubicBezTo>
                <a:lnTo>
                  <a:pt x="2409362" y="166654"/>
                </a:lnTo>
                <a:cubicBezTo>
                  <a:pt x="2406481" y="167321"/>
                  <a:pt x="2403671" y="167673"/>
                  <a:pt x="2400860" y="167673"/>
                </a:cubicBezTo>
                <a:lnTo>
                  <a:pt x="2400860" y="167673"/>
                </a:lnTo>
                <a:cubicBezTo>
                  <a:pt x="2383786" y="167673"/>
                  <a:pt x="2368363" y="155938"/>
                  <a:pt x="2364358" y="138618"/>
                </a:cubicBezTo>
                <a:close/>
                <a:moveTo>
                  <a:pt x="2583864" y="92454"/>
                </a:moveTo>
                <a:cubicBezTo>
                  <a:pt x="2580457" y="72042"/>
                  <a:pt x="2594229" y="52684"/>
                  <a:pt x="2614676" y="49277"/>
                </a:cubicBezTo>
                <a:lnTo>
                  <a:pt x="2614676" y="49277"/>
                </a:lnTo>
                <a:lnTo>
                  <a:pt x="2614676" y="49277"/>
                </a:lnTo>
                <a:lnTo>
                  <a:pt x="2614676" y="49277"/>
                </a:lnTo>
                <a:cubicBezTo>
                  <a:pt x="2635088" y="45869"/>
                  <a:pt x="2654445" y="59641"/>
                  <a:pt x="2657853" y="80053"/>
                </a:cubicBezTo>
                <a:lnTo>
                  <a:pt x="2657853" y="80053"/>
                </a:lnTo>
                <a:cubicBezTo>
                  <a:pt x="2661296" y="100500"/>
                  <a:pt x="2647525" y="119822"/>
                  <a:pt x="2627077" y="123265"/>
                </a:cubicBezTo>
                <a:lnTo>
                  <a:pt x="2627077" y="123265"/>
                </a:lnTo>
                <a:cubicBezTo>
                  <a:pt x="2624969" y="123617"/>
                  <a:pt x="2622897" y="123757"/>
                  <a:pt x="2620824" y="123757"/>
                </a:cubicBezTo>
                <a:lnTo>
                  <a:pt x="2620824" y="123757"/>
                </a:lnTo>
                <a:cubicBezTo>
                  <a:pt x="2602836" y="123757"/>
                  <a:pt x="2586991" y="110793"/>
                  <a:pt x="2583864" y="92454"/>
                </a:cubicBezTo>
                <a:close/>
                <a:moveTo>
                  <a:pt x="2805866" y="59676"/>
                </a:moveTo>
                <a:cubicBezTo>
                  <a:pt x="2803618" y="39088"/>
                  <a:pt x="2818478" y="20573"/>
                  <a:pt x="2839066" y="18325"/>
                </a:cubicBezTo>
                <a:lnTo>
                  <a:pt x="2839066" y="18325"/>
                </a:lnTo>
                <a:cubicBezTo>
                  <a:pt x="2859653" y="16112"/>
                  <a:pt x="2878168" y="30973"/>
                  <a:pt x="2880417" y="51560"/>
                </a:cubicBezTo>
                <a:lnTo>
                  <a:pt x="2880417" y="51560"/>
                </a:lnTo>
                <a:cubicBezTo>
                  <a:pt x="2882665" y="72148"/>
                  <a:pt x="2867769" y="90663"/>
                  <a:pt x="2847182" y="92876"/>
                </a:cubicBezTo>
                <a:lnTo>
                  <a:pt x="2847182" y="92876"/>
                </a:lnTo>
                <a:cubicBezTo>
                  <a:pt x="2845812" y="93016"/>
                  <a:pt x="2844477" y="93122"/>
                  <a:pt x="2843106" y="93122"/>
                </a:cubicBezTo>
                <a:lnTo>
                  <a:pt x="2843106" y="93122"/>
                </a:lnTo>
                <a:cubicBezTo>
                  <a:pt x="2824205" y="93122"/>
                  <a:pt x="2807939" y="78858"/>
                  <a:pt x="2805866" y="59676"/>
                </a:cubicBezTo>
                <a:close/>
                <a:moveTo>
                  <a:pt x="3029378" y="39545"/>
                </a:moveTo>
                <a:cubicBezTo>
                  <a:pt x="3028254" y="18817"/>
                  <a:pt x="3044134" y="1180"/>
                  <a:pt x="3064791" y="56"/>
                </a:cubicBezTo>
                <a:lnTo>
                  <a:pt x="3064791" y="56"/>
                </a:lnTo>
                <a:cubicBezTo>
                  <a:pt x="3085484" y="-1068"/>
                  <a:pt x="3103156" y="14812"/>
                  <a:pt x="3104280" y="35470"/>
                </a:cubicBezTo>
                <a:lnTo>
                  <a:pt x="3104280" y="35470"/>
                </a:lnTo>
                <a:cubicBezTo>
                  <a:pt x="3105369" y="56198"/>
                  <a:pt x="3089490" y="73834"/>
                  <a:pt x="3068832" y="74958"/>
                </a:cubicBezTo>
                <a:lnTo>
                  <a:pt x="3068832" y="74958"/>
                </a:lnTo>
                <a:cubicBezTo>
                  <a:pt x="3068164" y="74994"/>
                  <a:pt x="3067461" y="74994"/>
                  <a:pt x="3066759" y="74994"/>
                </a:cubicBezTo>
                <a:lnTo>
                  <a:pt x="3066759" y="74994"/>
                </a:lnTo>
                <a:cubicBezTo>
                  <a:pt x="3046979" y="74994"/>
                  <a:pt x="3030467" y="59500"/>
                  <a:pt x="3029378" y="39545"/>
                </a:cubicBez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任意多边形: 形状 65"/>
          <p:cNvSpPr/>
          <p:nvPr userDrawn="1">
            <p:custDataLst>
              <p:tags r:id="rId54"/>
            </p:custDataLst>
          </p:nvPr>
        </p:nvSpPr>
        <p:spPr>
          <a:xfrm>
            <a:off x="7058660" y="1623695"/>
            <a:ext cx="3593465" cy="3611245"/>
          </a:xfrm>
          <a:custGeom>
            <a:avLst/>
            <a:gdLst>
              <a:gd name="connsiteX0" fmla="*/ 2342485 w 4685497"/>
              <a:gd name="connsiteY0" fmla="*/ 4708756 h 4708755"/>
              <a:gd name="connsiteX1" fmla="*/ 2341748 w 4685497"/>
              <a:gd name="connsiteY1" fmla="*/ 4606907 h 4708755"/>
              <a:gd name="connsiteX2" fmla="*/ 2344242 w 4685497"/>
              <a:gd name="connsiteY2" fmla="*/ 4606907 h 4708755"/>
              <a:gd name="connsiteX3" fmla="*/ 2344980 w 4685497"/>
              <a:gd name="connsiteY3" fmla="*/ 4708756 h 4708755"/>
              <a:gd name="connsiteX4" fmla="*/ 2342485 w 4685497"/>
              <a:gd name="connsiteY4" fmla="*/ 4708756 h 4708755"/>
              <a:gd name="connsiteX5" fmla="*/ 2289822 w 4685497"/>
              <a:gd name="connsiteY5" fmla="*/ 4706929 h 4708755"/>
              <a:gd name="connsiteX6" fmla="*/ 2287152 w 4685497"/>
              <a:gd name="connsiteY6" fmla="*/ 4706788 h 4708755"/>
              <a:gd name="connsiteX7" fmla="*/ 2292668 w 4685497"/>
              <a:gd name="connsiteY7" fmla="*/ 4605080 h 4708755"/>
              <a:gd name="connsiteX8" fmla="*/ 2294986 w 4685497"/>
              <a:gd name="connsiteY8" fmla="*/ 4605185 h 4708755"/>
              <a:gd name="connsiteX9" fmla="*/ 2289822 w 4685497"/>
              <a:gd name="connsiteY9" fmla="*/ 4706929 h 4708755"/>
              <a:gd name="connsiteX10" fmla="*/ 2236737 w 4685497"/>
              <a:gd name="connsiteY10" fmla="*/ 4703732 h 4708755"/>
              <a:gd name="connsiteX11" fmla="*/ 2234278 w 4685497"/>
              <a:gd name="connsiteY11" fmla="*/ 4703556 h 4708755"/>
              <a:gd name="connsiteX12" fmla="*/ 2241269 w 4685497"/>
              <a:gd name="connsiteY12" fmla="*/ 4601918 h 4708755"/>
              <a:gd name="connsiteX13" fmla="*/ 2243763 w 4685497"/>
              <a:gd name="connsiteY13" fmla="*/ 4602094 h 4708755"/>
              <a:gd name="connsiteX14" fmla="*/ 2236737 w 4685497"/>
              <a:gd name="connsiteY14" fmla="*/ 4703732 h 4708755"/>
              <a:gd name="connsiteX15" fmla="*/ 2183757 w 4685497"/>
              <a:gd name="connsiteY15" fmla="*/ 4699656 h 4708755"/>
              <a:gd name="connsiteX16" fmla="*/ 2181439 w 4685497"/>
              <a:gd name="connsiteY16" fmla="*/ 4699446 h 4708755"/>
              <a:gd name="connsiteX17" fmla="*/ 2189906 w 4685497"/>
              <a:gd name="connsiteY17" fmla="*/ 4597948 h 4708755"/>
              <a:gd name="connsiteX18" fmla="*/ 2192576 w 4685497"/>
              <a:gd name="connsiteY18" fmla="*/ 4598159 h 4708755"/>
              <a:gd name="connsiteX19" fmla="*/ 2183757 w 4685497"/>
              <a:gd name="connsiteY19" fmla="*/ 4699656 h 4708755"/>
              <a:gd name="connsiteX20" fmla="*/ 2130989 w 4685497"/>
              <a:gd name="connsiteY20" fmla="*/ 4694667 h 4708755"/>
              <a:gd name="connsiteX21" fmla="*/ 2128494 w 4685497"/>
              <a:gd name="connsiteY21" fmla="*/ 4694422 h 4708755"/>
              <a:gd name="connsiteX22" fmla="*/ 2138823 w 4685497"/>
              <a:gd name="connsiteY22" fmla="*/ 4593065 h 4708755"/>
              <a:gd name="connsiteX23" fmla="*/ 2141282 w 4685497"/>
              <a:gd name="connsiteY23" fmla="*/ 4593311 h 4708755"/>
              <a:gd name="connsiteX24" fmla="*/ 2130989 w 4685497"/>
              <a:gd name="connsiteY24" fmla="*/ 4694667 h 4708755"/>
              <a:gd name="connsiteX25" fmla="*/ 2078185 w 4685497"/>
              <a:gd name="connsiteY25" fmla="*/ 4688730 h 4708755"/>
              <a:gd name="connsiteX26" fmla="*/ 2075515 w 4685497"/>
              <a:gd name="connsiteY26" fmla="*/ 4688414 h 4708755"/>
              <a:gd name="connsiteX27" fmla="*/ 2088022 w 4685497"/>
              <a:gd name="connsiteY27" fmla="*/ 4587303 h 4708755"/>
              <a:gd name="connsiteX28" fmla="*/ 2090305 w 4685497"/>
              <a:gd name="connsiteY28" fmla="*/ 4587584 h 4708755"/>
              <a:gd name="connsiteX29" fmla="*/ 2078185 w 4685497"/>
              <a:gd name="connsiteY29" fmla="*/ 4688730 h 4708755"/>
              <a:gd name="connsiteX30" fmla="*/ 2025451 w 4685497"/>
              <a:gd name="connsiteY30" fmla="*/ 4681880 h 4708755"/>
              <a:gd name="connsiteX31" fmla="*/ 2022816 w 4685497"/>
              <a:gd name="connsiteY31" fmla="*/ 4681493 h 4708755"/>
              <a:gd name="connsiteX32" fmla="*/ 2037185 w 4685497"/>
              <a:gd name="connsiteY32" fmla="*/ 4580628 h 4708755"/>
              <a:gd name="connsiteX33" fmla="*/ 2039469 w 4685497"/>
              <a:gd name="connsiteY33" fmla="*/ 4580944 h 4708755"/>
              <a:gd name="connsiteX34" fmla="*/ 2025451 w 4685497"/>
              <a:gd name="connsiteY34" fmla="*/ 4681880 h 4708755"/>
              <a:gd name="connsiteX35" fmla="*/ 1972858 w 4685497"/>
              <a:gd name="connsiteY35" fmla="*/ 4674045 h 4708755"/>
              <a:gd name="connsiteX36" fmla="*/ 1970188 w 4685497"/>
              <a:gd name="connsiteY36" fmla="*/ 4673623 h 4708755"/>
              <a:gd name="connsiteX37" fmla="*/ 1986384 w 4685497"/>
              <a:gd name="connsiteY37" fmla="*/ 4573039 h 4708755"/>
              <a:gd name="connsiteX38" fmla="*/ 1988632 w 4685497"/>
              <a:gd name="connsiteY38" fmla="*/ 4573391 h 4708755"/>
              <a:gd name="connsiteX39" fmla="*/ 1972858 w 4685497"/>
              <a:gd name="connsiteY39" fmla="*/ 4674045 h 4708755"/>
              <a:gd name="connsiteX40" fmla="*/ 1920405 w 4685497"/>
              <a:gd name="connsiteY40" fmla="*/ 4665227 h 4708755"/>
              <a:gd name="connsiteX41" fmla="*/ 1917946 w 4685497"/>
              <a:gd name="connsiteY41" fmla="*/ 4664805 h 4708755"/>
              <a:gd name="connsiteX42" fmla="*/ 1935653 w 4685497"/>
              <a:gd name="connsiteY42" fmla="*/ 4564502 h 4708755"/>
              <a:gd name="connsiteX43" fmla="*/ 1938077 w 4685497"/>
              <a:gd name="connsiteY43" fmla="*/ 4564924 h 4708755"/>
              <a:gd name="connsiteX44" fmla="*/ 1920405 w 4685497"/>
              <a:gd name="connsiteY44" fmla="*/ 4665227 h 4708755"/>
              <a:gd name="connsiteX45" fmla="*/ 1867988 w 4685497"/>
              <a:gd name="connsiteY45" fmla="*/ 4655390 h 4708755"/>
              <a:gd name="connsiteX46" fmla="*/ 1865704 w 4685497"/>
              <a:gd name="connsiteY46" fmla="*/ 4654933 h 4708755"/>
              <a:gd name="connsiteX47" fmla="*/ 1885238 w 4685497"/>
              <a:gd name="connsiteY47" fmla="*/ 4554946 h 4708755"/>
              <a:gd name="connsiteX48" fmla="*/ 1887837 w 4685497"/>
              <a:gd name="connsiteY48" fmla="*/ 4555473 h 4708755"/>
              <a:gd name="connsiteX49" fmla="*/ 1867988 w 4685497"/>
              <a:gd name="connsiteY49" fmla="*/ 4655390 h 4708755"/>
              <a:gd name="connsiteX50" fmla="*/ 1815921 w 4685497"/>
              <a:gd name="connsiteY50" fmla="*/ 4644569 h 4708755"/>
              <a:gd name="connsiteX51" fmla="*/ 1813462 w 4685497"/>
              <a:gd name="connsiteY51" fmla="*/ 4644042 h 4708755"/>
              <a:gd name="connsiteX52" fmla="*/ 1835209 w 4685497"/>
              <a:gd name="connsiteY52" fmla="*/ 4544512 h 4708755"/>
              <a:gd name="connsiteX53" fmla="*/ 1837633 w 4685497"/>
              <a:gd name="connsiteY53" fmla="*/ 4545039 h 4708755"/>
              <a:gd name="connsiteX54" fmla="*/ 1815921 w 4685497"/>
              <a:gd name="connsiteY54" fmla="*/ 4644569 h 4708755"/>
              <a:gd name="connsiteX55" fmla="*/ 1764066 w 4685497"/>
              <a:gd name="connsiteY55" fmla="*/ 4632730 h 4708755"/>
              <a:gd name="connsiteX56" fmla="*/ 1761466 w 4685497"/>
              <a:gd name="connsiteY56" fmla="*/ 4632097 h 4708755"/>
              <a:gd name="connsiteX57" fmla="*/ 1785391 w 4685497"/>
              <a:gd name="connsiteY57" fmla="*/ 4533094 h 4708755"/>
              <a:gd name="connsiteX58" fmla="*/ 1787605 w 4685497"/>
              <a:gd name="connsiteY58" fmla="*/ 4533621 h 4708755"/>
              <a:gd name="connsiteX59" fmla="*/ 1764066 w 4685497"/>
              <a:gd name="connsiteY59" fmla="*/ 4632730 h 4708755"/>
              <a:gd name="connsiteX60" fmla="*/ 1712281 w 4685497"/>
              <a:gd name="connsiteY60" fmla="*/ 4619801 h 4708755"/>
              <a:gd name="connsiteX61" fmla="*/ 1710033 w 4685497"/>
              <a:gd name="connsiteY61" fmla="*/ 4619203 h 4708755"/>
              <a:gd name="connsiteX62" fmla="*/ 1735468 w 4685497"/>
              <a:gd name="connsiteY62" fmla="*/ 4520552 h 4708755"/>
              <a:gd name="connsiteX63" fmla="*/ 1738033 w 4685497"/>
              <a:gd name="connsiteY63" fmla="*/ 4521219 h 4708755"/>
              <a:gd name="connsiteX64" fmla="*/ 1712281 w 4685497"/>
              <a:gd name="connsiteY64" fmla="*/ 4619801 h 4708755"/>
              <a:gd name="connsiteX65" fmla="*/ 1660953 w 4685497"/>
              <a:gd name="connsiteY65" fmla="*/ 4605853 h 4708755"/>
              <a:gd name="connsiteX66" fmla="*/ 1658353 w 4685497"/>
              <a:gd name="connsiteY66" fmla="*/ 4605115 h 4708755"/>
              <a:gd name="connsiteX67" fmla="*/ 1686389 w 4685497"/>
              <a:gd name="connsiteY67" fmla="*/ 4507201 h 4708755"/>
              <a:gd name="connsiteX68" fmla="*/ 1688567 w 4685497"/>
              <a:gd name="connsiteY68" fmla="*/ 4507799 h 4708755"/>
              <a:gd name="connsiteX69" fmla="*/ 1660953 w 4685497"/>
              <a:gd name="connsiteY69" fmla="*/ 4605853 h 4708755"/>
              <a:gd name="connsiteX70" fmla="*/ 1609730 w 4685497"/>
              <a:gd name="connsiteY70" fmla="*/ 4590816 h 4708755"/>
              <a:gd name="connsiteX71" fmla="*/ 1607481 w 4685497"/>
              <a:gd name="connsiteY71" fmla="*/ 4590149 h 4708755"/>
              <a:gd name="connsiteX72" fmla="*/ 1636957 w 4685497"/>
              <a:gd name="connsiteY72" fmla="*/ 4492656 h 4708755"/>
              <a:gd name="connsiteX73" fmla="*/ 1639487 w 4685497"/>
              <a:gd name="connsiteY73" fmla="*/ 4493430 h 4708755"/>
              <a:gd name="connsiteX74" fmla="*/ 1609730 w 4685497"/>
              <a:gd name="connsiteY74" fmla="*/ 4590816 h 4708755"/>
              <a:gd name="connsiteX75" fmla="*/ 1558999 w 4685497"/>
              <a:gd name="connsiteY75" fmla="*/ 4574761 h 4708755"/>
              <a:gd name="connsiteX76" fmla="*/ 1556610 w 4685497"/>
              <a:gd name="connsiteY76" fmla="*/ 4573988 h 4708755"/>
              <a:gd name="connsiteX77" fmla="*/ 1588334 w 4685497"/>
              <a:gd name="connsiteY77" fmla="*/ 4477198 h 4708755"/>
              <a:gd name="connsiteX78" fmla="*/ 1590653 w 4685497"/>
              <a:gd name="connsiteY78" fmla="*/ 4477971 h 4708755"/>
              <a:gd name="connsiteX79" fmla="*/ 1558999 w 4685497"/>
              <a:gd name="connsiteY79" fmla="*/ 4574761 h 4708755"/>
              <a:gd name="connsiteX80" fmla="*/ 1508443 w 4685497"/>
              <a:gd name="connsiteY80" fmla="*/ 4557546 h 4708755"/>
              <a:gd name="connsiteX81" fmla="*/ 1506089 w 4685497"/>
              <a:gd name="connsiteY81" fmla="*/ 4556703 h 4708755"/>
              <a:gd name="connsiteX82" fmla="*/ 1539957 w 4685497"/>
              <a:gd name="connsiteY82" fmla="*/ 4460616 h 4708755"/>
              <a:gd name="connsiteX83" fmla="*/ 1542311 w 4685497"/>
              <a:gd name="connsiteY83" fmla="*/ 4461459 h 4708755"/>
              <a:gd name="connsiteX84" fmla="*/ 1508443 w 4685497"/>
              <a:gd name="connsiteY84" fmla="*/ 4557546 h 4708755"/>
              <a:gd name="connsiteX85" fmla="*/ 1458274 w 4685497"/>
              <a:gd name="connsiteY85" fmla="*/ 4539242 h 4708755"/>
              <a:gd name="connsiteX86" fmla="*/ 1456061 w 4685497"/>
              <a:gd name="connsiteY86" fmla="*/ 4538399 h 4708755"/>
              <a:gd name="connsiteX87" fmla="*/ 1491861 w 4685497"/>
              <a:gd name="connsiteY87" fmla="*/ 4443015 h 4708755"/>
              <a:gd name="connsiteX88" fmla="*/ 1494320 w 4685497"/>
              <a:gd name="connsiteY88" fmla="*/ 4443928 h 4708755"/>
              <a:gd name="connsiteX89" fmla="*/ 1458274 w 4685497"/>
              <a:gd name="connsiteY89" fmla="*/ 4539242 h 4708755"/>
              <a:gd name="connsiteX90" fmla="*/ 1408702 w 4685497"/>
              <a:gd name="connsiteY90" fmla="*/ 4519884 h 4708755"/>
              <a:gd name="connsiteX91" fmla="*/ 1406348 w 4685497"/>
              <a:gd name="connsiteY91" fmla="*/ 4518936 h 4708755"/>
              <a:gd name="connsiteX92" fmla="*/ 1444291 w 4685497"/>
              <a:gd name="connsiteY92" fmla="*/ 4424394 h 4708755"/>
              <a:gd name="connsiteX93" fmla="*/ 1446575 w 4685497"/>
              <a:gd name="connsiteY93" fmla="*/ 4425308 h 4708755"/>
              <a:gd name="connsiteX94" fmla="*/ 1408702 w 4685497"/>
              <a:gd name="connsiteY94" fmla="*/ 4519884 h 4708755"/>
              <a:gd name="connsiteX95" fmla="*/ 1359341 w 4685497"/>
              <a:gd name="connsiteY95" fmla="*/ 4499367 h 4708755"/>
              <a:gd name="connsiteX96" fmla="*/ 1356882 w 4685497"/>
              <a:gd name="connsiteY96" fmla="*/ 4498313 h 4708755"/>
              <a:gd name="connsiteX97" fmla="*/ 1397355 w 4685497"/>
              <a:gd name="connsiteY97" fmla="*/ 4404825 h 4708755"/>
              <a:gd name="connsiteX98" fmla="*/ 1399463 w 4685497"/>
              <a:gd name="connsiteY98" fmla="*/ 4405739 h 4708755"/>
              <a:gd name="connsiteX99" fmla="*/ 1359341 w 4685497"/>
              <a:gd name="connsiteY99" fmla="*/ 4499367 h 4708755"/>
              <a:gd name="connsiteX100" fmla="*/ 1310472 w 4685497"/>
              <a:gd name="connsiteY100" fmla="*/ 4477760 h 4708755"/>
              <a:gd name="connsiteX101" fmla="*/ 1308153 w 4685497"/>
              <a:gd name="connsiteY101" fmla="*/ 4476707 h 4708755"/>
              <a:gd name="connsiteX102" fmla="*/ 1350593 w 4685497"/>
              <a:gd name="connsiteY102" fmla="*/ 4384098 h 4708755"/>
              <a:gd name="connsiteX103" fmla="*/ 1352772 w 4685497"/>
              <a:gd name="connsiteY103" fmla="*/ 4385116 h 4708755"/>
              <a:gd name="connsiteX104" fmla="*/ 1310472 w 4685497"/>
              <a:gd name="connsiteY104" fmla="*/ 4477760 h 4708755"/>
              <a:gd name="connsiteX105" fmla="*/ 1262095 w 4685497"/>
              <a:gd name="connsiteY105" fmla="*/ 4454995 h 4708755"/>
              <a:gd name="connsiteX106" fmla="*/ 1260022 w 4685497"/>
              <a:gd name="connsiteY106" fmla="*/ 4453976 h 4708755"/>
              <a:gd name="connsiteX107" fmla="*/ 1304254 w 4685497"/>
              <a:gd name="connsiteY107" fmla="*/ 4362210 h 4708755"/>
              <a:gd name="connsiteX108" fmla="*/ 1306643 w 4685497"/>
              <a:gd name="connsiteY108" fmla="*/ 4363370 h 4708755"/>
              <a:gd name="connsiteX109" fmla="*/ 1262095 w 4685497"/>
              <a:gd name="connsiteY109" fmla="*/ 4454995 h 4708755"/>
              <a:gd name="connsiteX110" fmla="*/ 1214385 w 4685497"/>
              <a:gd name="connsiteY110" fmla="*/ 4431210 h 4708755"/>
              <a:gd name="connsiteX111" fmla="*/ 1212031 w 4685497"/>
              <a:gd name="connsiteY111" fmla="*/ 4430016 h 4708755"/>
              <a:gd name="connsiteX112" fmla="*/ 1258757 w 4685497"/>
              <a:gd name="connsiteY112" fmla="*/ 4339515 h 4708755"/>
              <a:gd name="connsiteX113" fmla="*/ 1260830 w 4685497"/>
              <a:gd name="connsiteY113" fmla="*/ 4340569 h 4708755"/>
              <a:gd name="connsiteX114" fmla="*/ 1214385 w 4685497"/>
              <a:gd name="connsiteY114" fmla="*/ 4431210 h 4708755"/>
              <a:gd name="connsiteX115" fmla="*/ 1167097 w 4685497"/>
              <a:gd name="connsiteY115" fmla="*/ 4406231 h 4708755"/>
              <a:gd name="connsiteX116" fmla="*/ 1164919 w 4685497"/>
              <a:gd name="connsiteY116" fmla="*/ 4405036 h 4708755"/>
              <a:gd name="connsiteX117" fmla="*/ 1213542 w 4685497"/>
              <a:gd name="connsiteY117" fmla="*/ 4315519 h 4708755"/>
              <a:gd name="connsiteX118" fmla="*/ 1215720 w 4685497"/>
              <a:gd name="connsiteY118" fmla="*/ 4316714 h 4708755"/>
              <a:gd name="connsiteX119" fmla="*/ 1167097 w 4685497"/>
              <a:gd name="connsiteY119" fmla="*/ 4406231 h 4708755"/>
              <a:gd name="connsiteX120" fmla="*/ 1120441 w 4685497"/>
              <a:gd name="connsiteY120" fmla="*/ 4380163 h 4708755"/>
              <a:gd name="connsiteX121" fmla="*/ 1118369 w 4685497"/>
              <a:gd name="connsiteY121" fmla="*/ 4378968 h 4708755"/>
              <a:gd name="connsiteX122" fmla="*/ 1168959 w 4685497"/>
              <a:gd name="connsiteY122" fmla="*/ 4290540 h 4708755"/>
              <a:gd name="connsiteX123" fmla="*/ 1171208 w 4685497"/>
              <a:gd name="connsiteY123" fmla="*/ 4291840 h 4708755"/>
              <a:gd name="connsiteX124" fmla="*/ 1120441 w 4685497"/>
              <a:gd name="connsiteY124" fmla="*/ 4380163 h 4708755"/>
              <a:gd name="connsiteX125" fmla="*/ 1074348 w 4685497"/>
              <a:gd name="connsiteY125" fmla="*/ 4352970 h 4708755"/>
              <a:gd name="connsiteX126" fmla="*/ 1072345 w 4685497"/>
              <a:gd name="connsiteY126" fmla="*/ 4351776 h 4708755"/>
              <a:gd name="connsiteX127" fmla="*/ 1125044 w 4685497"/>
              <a:gd name="connsiteY127" fmla="*/ 4264613 h 4708755"/>
              <a:gd name="connsiteX128" fmla="*/ 1127292 w 4685497"/>
              <a:gd name="connsiteY128" fmla="*/ 4265983 h 4708755"/>
              <a:gd name="connsiteX129" fmla="*/ 1074348 w 4685497"/>
              <a:gd name="connsiteY129" fmla="*/ 4352970 h 4708755"/>
              <a:gd name="connsiteX130" fmla="*/ 1029027 w 4685497"/>
              <a:gd name="connsiteY130" fmla="*/ 4324759 h 4708755"/>
              <a:gd name="connsiteX131" fmla="*/ 1026919 w 4685497"/>
              <a:gd name="connsiteY131" fmla="*/ 4323424 h 4708755"/>
              <a:gd name="connsiteX132" fmla="*/ 1081796 w 4685497"/>
              <a:gd name="connsiteY132" fmla="*/ 4237595 h 4708755"/>
              <a:gd name="connsiteX133" fmla="*/ 1083904 w 4685497"/>
              <a:gd name="connsiteY133" fmla="*/ 4238931 h 4708755"/>
              <a:gd name="connsiteX134" fmla="*/ 1029027 w 4685497"/>
              <a:gd name="connsiteY134" fmla="*/ 4324759 h 4708755"/>
              <a:gd name="connsiteX135" fmla="*/ 984303 w 4685497"/>
              <a:gd name="connsiteY135" fmla="*/ 4295388 h 4708755"/>
              <a:gd name="connsiteX136" fmla="*/ 982336 w 4685497"/>
              <a:gd name="connsiteY136" fmla="*/ 4294053 h 4708755"/>
              <a:gd name="connsiteX137" fmla="*/ 1039180 w 4685497"/>
              <a:gd name="connsiteY137" fmla="*/ 4209525 h 4708755"/>
              <a:gd name="connsiteX138" fmla="*/ 1041323 w 4685497"/>
              <a:gd name="connsiteY138" fmla="*/ 4210965 h 4708755"/>
              <a:gd name="connsiteX139" fmla="*/ 984303 w 4685497"/>
              <a:gd name="connsiteY139" fmla="*/ 4295388 h 4708755"/>
              <a:gd name="connsiteX140" fmla="*/ 940423 w 4685497"/>
              <a:gd name="connsiteY140" fmla="*/ 4265034 h 4708755"/>
              <a:gd name="connsiteX141" fmla="*/ 938245 w 4685497"/>
              <a:gd name="connsiteY141" fmla="*/ 4263488 h 4708755"/>
              <a:gd name="connsiteX142" fmla="*/ 997443 w 4685497"/>
              <a:gd name="connsiteY142" fmla="*/ 4180576 h 4708755"/>
              <a:gd name="connsiteX143" fmla="*/ 999305 w 4685497"/>
              <a:gd name="connsiteY143" fmla="*/ 4181911 h 4708755"/>
              <a:gd name="connsiteX144" fmla="*/ 940423 w 4685497"/>
              <a:gd name="connsiteY144" fmla="*/ 4265034 h 4708755"/>
              <a:gd name="connsiteX145" fmla="*/ 897140 w 4685497"/>
              <a:gd name="connsiteY145" fmla="*/ 4233485 h 4708755"/>
              <a:gd name="connsiteX146" fmla="*/ 895208 w 4685497"/>
              <a:gd name="connsiteY146" fmla="*/ 4232045 h 4708755"/>
              <a:gd name="connsiteX147" fmla="*/ 956057 w 4685497"/>
              <a:gd name="connsiteY147" fmla="*/ 4150362 h 4708755"/>
              <a:gd name="connsiteX148" fmla="*/ 958130 w 4685497"/>
              <a:gd name="connsiteY148" fmla="*/ 4151907 h 4708755"/>
              <a:gd name="connsiteX149" fmla="*/ 897140 w 4685497"/>
              <a:gd name="connsiteY149" fmla="*/ 4233485 h 4708755"/>
              <a:gd name="connsiteX150" fmla="*/ 854665 w 4685497"/>
              <a:gd name="connsiteY150" fmla="*/ 4200988 h 4708755"/>
              <a:gd name="connsiteX151" fmla="*/ 852698 w 4685497"/>
              <a:gd name="connsiteY151" fmla="*/ 4199442 h 4708755"/>
              <a:gd name="connsiteX152" fmla="*/ 915655 w 4685497"/>
              <a:gd name="connsiteY152" fmla="*/ 4119375 h 4708755"/>
              <a:gd name="connsiteX153" fmla="*/ 917622 w 4685497"/>
              <a:gd name="connsiteY153" fmla="*/ 4120921 h 4708755"/>
              <a:gd name="connsiteX154" fmla="*/ 854665 w 4685497"/>
              <a:gd name="connsiteY154" fmla="*/ 4200988 h 4708755"/>
              <a:gd name="connsiteX155" fmla="*/ 813068 w 4685497"/>
              <a:gd name="connsiteY155" fmla="*/ 4167471 h 4708755"/>
              <a:gd name="connsiteX156" fmla="*/ 810960 w 4685497"/>
              <a:gd name="connsiteY156" fmla="*/ 4165715 h 4708755"/>
              <a:gd name="connsiteX157" fmla="*/ 876166 w 4685497"/>
              <a:gd name="connsiteY157" fmla="*/ 4087440 h 4708755"/>
              <a:gd name="connsiteX158" fmla="*/ 877887 w 4685497"/>
              <a:gd name="connsiteY158" fmla="*/ 4088845 h 4708755"/>
              <a:gd name="connsiteX159" fmla="*/ 813068 w 4685497"/>
              <a:gd name="connsiteY159" fmla="*/ 4167471 h 4708755"/>
              <a:gd name="connsiteX160" fmla="*/ 772174 w 4685497"/>
              <a:gd name="connsiteY160" fmla="*/ 4132796 h 4708755"/>
              <a:gd name="connsiteX161" fmla="*/ 770347 w 4685497"/>
              <a:gd name="connsiteY161" fmla="*/ 4131215 h 4708755"/>
              <a:gd name="connsiteX162" fmla="*/ 837134 w 4685497"/>
              <a:gd name="connsiteY162" fmla="*/ 4054275 h 4708755"/>
              <a:gd name="connsiteX163" fmla="*/ 839066 w 4685497"/>
              <a:gd name="connsiteY163" fmla="*/ 4055961 h 4708755"/>
              <a:gd name="connsiteX164" fmla="*/ 772174 w 4685497"/>
              <a:gd name="connsiteY164" fmla="*/ 4132796 h 4708755"/>
              <a:gd name="connsiteX165" fmla="*/ 732229 w 4685497"/>
              <a:gd name="connsiteY165" fmla="*/ 4097242 h 4708755"/>
              <a:gd name="connsiteX166" fmla="*/ 730437 w 4685497"/>
              <a:gd name="connsiteY166" fmla="*/ 4095626 h 4708755"/>
              <a:gd name="connsiteX167" fmla="*/ 799086 w 4685497"/>
              <a:gd name="connsiteY167" fmla="*/ 4020337 h 4708755"/>
              <a:gd name="connsiteX168" fmla="*/ 800983 w 4685497"/>
              <a:gd name="connsiteY168" fmla="*/ 4022058 h 4708755"/>
              <a:gd name="connsiteX169" fmla="*/ 732229 w 4685497"/>
              <a:gd name="connsiteY169" fmla="*/ 4097242 h 4708755"/>
              <a:gd name="connsiteX170" fmla="*/ 693161 w 4685497"/>
              <a:gd name="connsiteY170" fmla="*/ 4060704 h 4708755"/>
              <a:gd name="connsiteX171" fmla="*/ 691405 w 4685497"/>
              <a:gd name="connsiteY171" fmla="*/ 4059018 h 4708755"/>
              <a:gd name="connsiteX172" fmla="*/ 761845 w 4685497"/>
              <a:gd name="connsiteY172" fmla="*/ 3985450 h 4708755"/>
              <a:gd name="connsiteX173" fmla="*/ 763707 w 4685497"/>
              <a:gd name="connsiteY173" fmla="*/ 3987207 h 4708755"/>
              <a:gd name="connsiteX174" fmla="*/ 693161 w 4685497"/>
              <a:gd name="connsiteY174" fmla="*/ 4060704 h 4708755"/>
              <a:gd name="connsiteX175" fmla="*/ 655078 w 4685497"/>
              <a:gd name="connsiteY175" fmla="*/ 4023288 h 4708755"/>
              <a:gd name="connsiteX176" fmla="*/ 653181 w 4685497"/>
              <a:gd name="connsiteY176" fmla="*/ 4021391 h 4708755"/>
              <a:gd name="connsiteX177" fmla="*/ 725659 w 4685497"/>
              <a:gd name="connsiteY177" fmla="*/ 3949826 h 4708755"/>
              <a:gd name="connsiteX178" fmla="*/ 727275 w 4685497"/>
              <a:gd name="connsiteY178" fmla="*/ 3951442 h 4708755"/>
              <a:gd name="connsiteX179" fmla="*/ 655078 w 4685497"/>
              <a:gd name="connsiteY179" fmla="*/ 4023288 h 4708755"/>
              <a:gd name="connsiteX180" fmla="*/ 617803 w 4685497"/>
              <a:gd name="connsiteY180" fmla="*/ 3984853 h 4708755"/>
              <a:gd name="connsiteX181" fmla="*/ 616081 w 4685497"/>
              <a:gd name="connsiteY181" fmla="*/ 3983062 h 4708755"/>
              <a:gd name="connsiteX182" fmla="*/ 690105 w 4685497"/>
              <a:gd name="connsiteY182" fmla="*/ 3913078 h 4708755"/>
              <a:gd name="connsiteX183" fmla="*/ 691827 w 4685497"/>
              <a:gd name="connsiteY183" fmla="*/ 3914870 h 4708755"/>
              <a:gd name="connsiteX184" fmla="*/ 617803 w 4685497"/>
              <a:gd name="connsiteY184" fmla="*/ 3984853 h 4708755"/>
              <a:gd name="connsiteX185" fmla="*/ 581546 w 4685497"/>
              <a:gd name="connsiteY185" fmla="*/ 3945540 h 4708755"/>
              <a:gd name="connsiteX186" fmla="*/ 579930 w 4685497"/>
              <a:gd name="connsiteY186" fmla="*/ 3943748 h 4708755"/>
              <a:gd name="connsiteX187" fmla="*/ 655570 w 4685497"/>
              <a:gd name="connsiteY187" fmla="*/ 3875486 h 4708755"/>
              <a:gd name="connsiteX188" fmla="*/ 657256 w 4685497"/>
              <a:gd name="connsiteY188" fmla="*/ 3877384 h 4708755"/>
              <a:gd name="connsiteX189" fmla="*/ 581546 w 4685497"/>
              <a:gd name="connsiteY189" fmla="*/ 3945540 h 4708755"/>
              <a:gd name="connsiteX190" fmla="*/ 546238 w 4685497"/>
              <a:gd name="connsiteY190" fmla="*/ 3905384 h 4708755"/>
              <a:gd name="connsiteX191" fmla="*/ 544552 w 4685497"/>
              <a:gd name="connsiteY191" fmla="*/ 3903416 h 4708755"/>
              <a:gd name="connsiteX192" fmla="*/ 621948 w 4685497"/>
              <a:gd name="connsiteY192" fmla="*/ 3837192 h 4708755"/>
              <a:gd name="connsiteX193" fmla="*/ 623529 w 4685497"/>
              <a:gd name="connsiteY193" fmla="*/ 3839019 h 4708755"/>
              <a:gd name="connsiteX194" fmla="*/ 546238 w 4685497"/>
              <a:gd name="connsiteY194" fmla="*/ 3905384 h 4708755"/>
              <a:gd name="connsiteX195" fmla="*/ 511808 w 4685497"/>
              <a:gd name="connsiteY195" fmla="*/ 3864209 h 4708755"/>
              <a:gd name="connsiteX196" fmla="*/ 510157 w 4685497"/>
              <a:gd name="connsiteY196" fmla="*/ 3862171 h 4708755"/>
              <a:gd name="connsiteX197" fmla="*/ 589205 w 4685497"/>
              <a:gd name="connsiteY197" fmla="*/ 3797949 h 4708755"/>
              <a:gd name="connsiteX198" fmla="*/ 590716 w 4685497"/>
              <a:gd name="connsiteY198" fmla="*/ 3799811 h 4708755"/>
              <a:gd name="connsiteX199" fmla="*/ 511808 w 4685497"/>
              <a:gd name="connsiteY199" fmla="*/ 3864209 h 4708755"/>
              <a:gd name="connsiteX200" fmla="*/ 478432 w 4685497"/>
              <a:gd name="connsiteY200" fmla="*/ 3822261 h 4708755"/>
              <a:gd name="connsiteX201" fmla="*/ 476852 w 4685497"/>
              <a:gd name="connsiteY201" fmla="*/ 3820223 h 4708755"/>
              <a:gd name="connsiteX202" fmla="*/ 557305 w 4685497"/>
              <a:gd name="connsiteY202" fmla="*/ 3757758 h 4708755"/>
              <a:gd name="connsiteX203" fmla="*/ 558780 w 4685497"/>
              <a:gd name="connsiteY203" fmla="*/ 3759655 h 4708755"/>
              <a:gd name="connsiteX204" fmla="*/ 478432 w 4685497"/>
              <a:gd name="connsiteY204" fmla="*/ 3822261 h 4708755"/>
              <a:gd name="connsiteX205" fmla="*/ 446040 w 4685497"/>
              <a:gd name="connsiteY205" fmla="*/ 3779504 h 4708755"/>
              <a:gd name="connsiteX206" fmla="*/ 444460 w 4685497"/>
              <a:gd name="connsiteY206" fmla="*/ 3777361 h 4708755"/>
              <a:gd name="connsiteX207" fmla="*/ 526529 w 4685497"/>
              <a:gd name="connsiteY207" fmla="*/ 3717004 h 4708755"/>
              <a:gd name="connsiteX208" fmla="*/ 527934 w 4685497"/>
              <a:gd name="connsiteY208" fmla="*/ 3718901 h 4708755"/>
              <a:gd name="connsiteX209" fmla="*/ 446040 w 4685497"/>
              <a:gd name="connsiteY209" fmla="*/ 3779504 h 4708755"/>
              <a:gd name="connsiteX210" fmla="*/ 414737 w 4685497"/>
              <a:gd name="connsiteY210" fmla="*/ 3735976 h 4708755"/>
              <a:gd name="connsiteX211" fmla="*/ 413157 w 4685497"/>
              <a:gd name="connsiteY211" fmla="*/ 3733727 h 4708755"/>
              <a:gd name="connsiteX212" fmla="*/ 496807 w 4685497"/>
              <a:gd name="connsiteY212" fmla="*/ 3675583 h 4708755"/>
              <a:gd name="connsiteX213" fmla="*/ 498107 w 4685497"/>
              <a:gd name="connsiteY213" fmla="*/ 3677410 h 4708755"/>
              <a:gd name="connsiteX214" fmla="*/ 414737 w 4685497"/>
              <a:gd name="connsiteY214" fmla="*/ 3735976 h 4708755"/>
              <a:gd name="connsiteX215" fmla="*/ 384453 w 4685497"/>
              <a:gd name="connsiteY215" fmla="*/ 3691709 h 4708755"/>
              <a:gd name="connsiteX216" fmla="*/ 383013 w 4685497"/>
              <a:gd name="connsiteY216" fmla="*/ 3689566 h 4708755"/>
              <a:gd name="connsiteX217" fmla="*/ 467858 w 4685497"/>
              <a:gd name="connsiteY217" fmla="*/ 3633178 h 4708755"/>
              <a:gd name="connsiteX218" fmla="*/ 469193 w 4685497"/>
              <a:gd name="connsiteY218" fmla="*/ 3635181 h 4708755"/>
              <a:gd name="connsiteX219" fmla="*/ 384453 w 4685497"/>
              <a:gd name="connsiteY219" fmla="*/ 3691709 h 4708755"/>
              <a:gd name="connsiteX220" fmla="*/ 355329 w 4685497"/>
              <a:gd name="connsiteY220" fmla="*/ 3646845 h 4708755"/>
              <a:gd name="connsiteX221" fmla="*/ 353959 w 4685497"/>
              <a:gd name="connsiteY221" fmla="*/ 3644666 h 4708755"/>
              <a:gd name="connsiteX222" fmla="*/ 440068 w 4685497"/>
              <a:gd name="connsiteY222" fmla="*/ 3590211 h 4708755"/>
              <a:gd name="connsiteX223" fmla="*/ 441368 w 4685497"/>
              <a:gd name="connsiteY223" fmla="*/ 3592249 h 4708755"/>
              <a:gd name="connsiteX224" fmla="*/ 355329 w 4685497"/>
              <a:gd name="connsiteY224" fmla="*/ 3646845 h 4708755"/>
              <a:gd name="connsiteX225" fmla="*/ 327188 w 4685497"/>
              <a:gd name="connsiteY225" fmla="*/ 3601138 h 4708755"/>
              <a:gd name="connsiteX226" fmla="*/ 325923 w 4685497"/>
              <a:gd name="connsiteY226" fmla="*/ 3598994 h 4708755"/>
              <a:gd name="connsiteX227" fmla="*/ 413332 w 4685497"/>
              <a:gd name="connsiteY227" fmla="*/ 3546647 h 4708755"/>
              <a:gd name="connsiteX228" fmla="*/ 414597 w 4685497"/>
              <a:gd name="connsiteY228" fmla="*/ 3548790 h 4708755"/>
              <a:gd name="connsiteX229" fmla="*/ 327188 w 4685497"/>
              <a:gd name="connsiteY229" fmla="*/ 3601138 h 4708755"/>
              <a:gd name="connsiteX230" fmla="*/ 300241 w 4685497"/>
              <a:gd name="connsiteY230" fmla="*/ 3554974 h 4708755"/>
              <a:gd name="connsiteX231" fmla="*/ 298976 w 4685497"/>
              <a:gd name="connsiteY231" fmla="*/ 3552725 h 4708755"/>
              <a:gd name="connsiteX232" fmla="*/ 387615 w 4685497"/>
              <a:gd name="connsiteY232" fmla="*/ 3502521 h 4708755"/>
              <a:gd name="connsiteX233" fmla="*/ 388810 w 4685497"/>
              <a:gd name="connsiteY233" fmla="*/ 3504629 h 4708755"/>
              <a:gd name="connsiteX234" fmla="*/ 300241 w 4685497"/>
              <a:gd name="connsiteY234" fmla="*/ 3554974 h 4708755"/>
              <a:gd name="connsiteX235" fmla="*/ 274349 w 4685497"/>
              <a:gd name="connsiteY235" fmla="*/ 3508177 h 4708755"/>
              <a:gd name="connsiteX236" fmla="*/ 273119 w 4685497"/>
              <a:gd name="connsiteY236" fmla="*/ 3505929 h 4708755"/>
              <a:gd name="connsiteX237" fmla="*/ 362882 w 4685497"/>
              <a:gd name="connsiteY237" fmla="*/ 3457762 h 4708755"/>
              <a:gd name="connsiteX238" fmla="*/ 364042 w 4685497"/>
              <a:gd name="connsiteY238" fmla="*/ 3459870 h 4708755"/>
              <a:gd name="connsiteX239" fmla="*/ 274349 w 4685497"/>
              <a:gd name="connsiteY239" fmla="*/ 3508177 h 4708755"/>
              <a:gd name="connsiteX240" fmla="*/ 249545 w 4685497"/>
              <a:gd name="connsiteY240" fmla="*/ 3460713 h 4708755"/>
              <a:gd name="connsiteX241" fmla="*/ 248386 w 4685497"/>
              <a:gd name="connsiteY241" fmla="*/ 3458430 h 4708755"/>
              <a:gd name="connsiteX242" fmla="*/ 339273 w 4685497"/>
              <a:gd name="connsiteY242" fmla="*/ 3412442 h 4708755"/>
              <a:gd name="connsiteX243" fmla="*/ 340362 w 4685497"/>
              <a:gd name="connsiteY243" fmla="*/ 3414585 h 4708755"/>
              <a:gd name="connsiteX244" fmla="*/ 249545 w 4685497"/>
              <a:gd name="connsiteY244" fmla="*/ 3460713 h 4708755"/>
              <a:gd name="connsiteX245" fmla="*/ 225901 w 4685497"/>
              <a:gd name="connsiteY245" fmla="*/ 3412793 h 4708755"/>
              <a:gd name="connsiteX246" fmla="*/ 224812 w 4685497"/>
              <a:gd name="connsiteY246" fmla="*/ 3410545 h 4708755"/>
              <a:gd name="connsiteX247" fmla="*/ 316648 w 4685497"/>
              <a:gd name="connsiteY247" fmla="*/ 3366453 h 4708755"/>
              <a:gd name="connsiteX248" fmla="*/ 317737 w 4685497"/>
              <a:gd name="connsiteY248" fmla="*/ 3368702 h 4708755"/>
              <a:gd name="connsiteX249" fmla="*/ 225901 w 4685497"/>
              <a:gd name="connsiteY249" fmla="*/ 3412793 h 4708755"/>
              <a:gd name="connsiteX250" fmla="*/ 203346 w 4685497"/>
              <a:gd name="connsiteY250" fmla="*/ 3364346 h 4708755"/>
              <a:gd name="connsiteX251" fmla="*/ 202292 w 4685497"/>
              <a:gd name="connsiteY251" fmla="*/ 3361992 h 4708755"/>
              <a:gd name="connsiteX252" fmla="*/ 295182 w 4685497"/>
              <a:gd name="connsiteY252" fmla="*/ 3320149 h 4708755"/>
              <a:gd name="connsiteX253" fmla="*/ 296166 w 4685497"/>
              <a:gd name="connsiteY253" fmla="*/ 3322327 h 4708755"/>
              <a:gd name="connsiteX254" fmla="*/ 203346 w 4685497"/>
              <a:gd name="connsiteY254" fmla="*/ 3364346 h 4708755"/>
              <a:gd name="connsiteX255" fmla="*/ 181880 w 4685497"/>
              <a:gd name="connsiteY255" fmla="*/ 3315301 h 4708755"/>
              <a:gd name="connsiteX256" fmla="*/ 180896 w 4685497"/>
              <a:gd name="connsiteY256" fmla="*/ 3313017 h 4708755"/>
              <a:gd name="connsiteX257" fmla="*/ 274700 w 4685497"/>
              <a:gd name="connsiteY257" fmla="*/ 3273282 h 4708755"/>
              <a:gd name="connsiteX258" fmla="*/ 275684 w 4685497"/>
              <a:gd name="connsiteY258" fmla="*/ 3275566 h 4708755"/>
              <a:gd name="connsiteX259" fmla="*/ 181880 w 4685497"/>
              <a:gd name="connsiteY259" fmla="*/ 3315301 h 4708755"/>
              <a:gd name="connsiteX260" fmla="*/ 161609 w 4685497"/>
              <a:gd name="connsiteY260" fmla="*/ 3265940 h 4708755"/>
              <a:gd name="connsiteX261" fmla="*/ 160625 w 4685497"/>
              <a:gd name="connsiteY261" fmla="*/ 3263480 h 4708755"/>
              <a:gd name="connsiteX262" fmla="*/ 255342 w 4685497"/>
              <a:gd name="connsiteY262" fmla="*/ 3226029 h 4708755"/>
              <a:gd name="connsiteX263" fmla="*/ 256220 w 4685497"/>
              <a:gd name="connsiteY263" fmla="*/ 3228208 h 4708755"/>
              <a:gd name="connsiteX264" fmla="*/ 161609 w 4685497"/>
              <a:gd name="connsiteY264" fmla="*/ 3265940 h 4708755"/>
              <a:gd name="connsiteX265" fmla="*/ 142391 w 4685497"/>
              <a:gd name="connsiteY265" fmla="*/ 3216017 h 4708755"/>
              <a:gd name="connsiteX266" fmla="*/ 141513 w 4685497"/>
              <a:gd name="connsiteY266" fmla="*/ 3213663 h 4708755"/>
              <a:gd name="connsiteX267" fmla="*/ 237038 w 4685497"/>
              <a:gd name="connsiteY267" fmla="*/ 3178250 h 4708755"/>
              <a:gd name="connsiteX268" fmla="*/ 237881 w 4685497"/>
              <a:gd name="connsiteY268" fmla="*/ 3180568 h 4708755"/>
              <a:gd name="connsiteX269" fmla="*/ 142391 w 4685497"/>
              <a:gd name="connsiteY269" fmla="*/ 3216017 h 4708755"/>
              <a:gd name="connsiteX270" fmla="*/ 124333 w 4685497"/>
              <a:gd name="connsiteY270" fmla="*/ 3165742 h 4708755"/>
              <a:gd name="connsiteX271" fmla="*/ 123525 w 4685497"/>
              <a:gd name="connsiteY271" fmla="*/ 3163459 h 4708755"/>
              <a:gd name="connsiteX272" fmla="*/ 219788 w 4685497"/>
              <a:gd name="connsiteY272" fmla="*/ 3130083 h 4708755"/>
              <a:gd name="connsiteX273" fmla="*/ 220631 w 4685497"/>
              <a:gd name="connsiteY273" fmla="*/ 3132507 h 4708755"/>
              <a:gd name="connsiteX274" fmla="*/ 124333 w 4685497"/>
              <a:gd name="connsiteY274" fmla="*/ 3165742 h 4708755"/>
              <a:gd name="connsiteX275" fmla="*/ 107435 w 4685497"/>
              <a:gd name="connsiteY275" fmla="*/ 3115222 h 4708755"/>
              <a:gd name="connsiteX276" fmla="*/ 106662 w 4685497"/>
              <a:gd name="connsiteY276" fmla="*/ 3112763 h 4708755"/>
              <a:gd name="connsiteX277" fmla="*/ 203662 w 4685497"/>
              <a:gd name="connsiteY277" fmla="*/ 3081600 h 4708755"/>
              <a:gd name="connsiteX278" fmla="*/ 204400 w 4685497"/>
              <a:gd name="connsiteY278" fmla="*/ 3083884 h 4708755"/>
              <a:gd name="connsiteX279" fmla="*/ 107435 w 4685497"/>
              <a:gd name="connsiteY279" fmla="*/ 3115222 h 4708755"/>
              <a:gd name="connsiteX280" fmla="*/ 91625 w 4685497"/>
              <a:gd name="connsiteY280" fmla="*/ 3064174 h 4708755"/>
              <a:gd name="connsiteX281" fmla="*/ 90887 w 4685497"/>
              <a:gd name="connsiteY281" fmla="*/ 3061645 h 4708755"/>
              <a:gd name="connsiteX282" fmla="*/ 188590 w 4685497"/>
              <a:gd name="connsiteY282" fmla="*/ 3032801 h 4708755"/>
              <a:gd name="connsiteX283" fmla="*/ 189258 w 4685497"/>
              <a:gd name="connsiteY283" fmla="*/ 3035050 h 4708755"/>
              <a:gd name="connsiteX284" fmla="*/ 91625 w 4685497"/>
              <a:gd name="connsiteY284" fmla="*/ 3064174 h 4708755"/>
              <a:gd name="connsiteX285" fmla="*/ 76940 w 4685497"/>
              <a:gd name="connsiteY285" fmla="*/ 3012811 h 4708755"/>
              <a:gd name="connsiteX286" fmla="*/ 76272 w 4685497"/>
              <a:gd name="connsiteY286" fmla="*/ 3010422 h 4708755"/>
              <a:gd name="connsiteX287" fmla="*/ 174538 w 4685497"/>
              <a:gd name="connsiteY287" fmla="*/ 2983546 h 4708755"/>
              <a:gd name="connsiteX288" fmla="*/ 175205 w 4685497"/>
              <a:gd name="connsiteY288" fmla="*/ 2985935 h 4708755"/>
              <a:gd name="connsiteX289" fmla="*/ 76940 w 4685497"/>
              <a:gd name="connsiteY289" fmla="*/ 3012811 h 4708755"/>
              <a:gd name="connsiteX290" fmla="*/ 63414 w 4685497"/>
              <a:gd name="connsiteY290" fmla="*/ 2961272 h 4708755"/>
              <a:gd name="connsiteX291" fmla="*/ 62782 w 4685497"/>
              <a:gd name="connsiteY291" fmla="*/ 2958777 h 4708755"/>
              <a:gd name="connsiteX292" fmla="*/ 161609 w 4685497"/>
              <a:gd name="connsiteY292" fmla="*/ 2934080 h 4708755"/>
              <a:gd name="connsiteX293" fmla="*/ 162206 w 4685497"/>
              <a:gd name="connsiteY293" fmla="*/ 2936398 h 4708755"/>
              <a:gd name="connsiteX294" fmla="*/ 63414 w 4685497"/>
              <a:gd name="connsiteY294" fmla="*/ 2961272 h 4708755"/>
              <a:gd name="connsiteX295" fmla="*/ 50977 w 4685497"/>
              <a:gd name="connsiteY295" fmla="*/ 2909311 h 4708755"/>
              <a:gd name="connsiteX296" fmla="*/ 50415 w 4685497"/>
              <a:gd name="connsiteY296" fmla="*/ 2906782 h 4708755"/>
              <a:gd name="connsiteX297" fmla="*/ 149769 w 4685497"/>
              <a:gd name="connsiteY297" fmla="*/ 2884332 h 4708755"/>
              <a:gd name="connsiteX298" fmla="*/ 150296 w 4685497"/>
              <a:gd name="connsiteY298" fmla="*/ 2886686 h 4708755"/>
              <a:gd name="connsiteX299" fmla="*/ 50977 w 4685497"/>
              <a:gd name="connsiteY299" fmla="*/ 2909311 h 4708755"/>
              <a:gd name="connsiteX300" fmla="*/ 39700 w 4685497"/>
              <a:gd name="connsiteY300" fmla="*/ 2857175 h 4708755"/>
              <a:gd name="connsiteX301" fmla="*/ 39208 w 4685497"/>
              <a:gd name="connsiteY301" fmla="*/ 2854750 h 4708755"/>
              <a:gd name="connsiteX302" fmla="*/ 139019 w 4685497"/>
              <a:gd name="connsiteY302" fmla="*/ 2834304 h 4708755"/>
              <a:gd name="connsiteX303" fmla="*/ 139511 w 4685497"/>
              <a:gd name="connsiteY303" fmla="*/ 2836728 h 4708755"/>
              <a:gd name="connsiteX304" fmla="*/ 39700 w 4685497"/>
              <a:gd name="connsiteY304" fmla="*/ 2857175 h 4708755"/>
              <a:gd name="connsiteX305" fmla="*/ 29546 w 4685497"/>
              <a:gd name="connsiteY305" fmla="*/ 2804757 h 4708755"/>
              <a:gd name="connsiteX306" fmla="*/ 29090 w 4685497"/>
              <a:gd name="connsiteY306" fmla="*/ 2802263 h 4708755"/>
              <a:gd name="connsiteX307" fmla="*/ 129322 w 4685497"/>
              <a:gd name="connsiteY307" fmla="*/ 2784099 h 4708755"/>
              <a:gd name="connsiteX308" fmla="*/ 129744 w 4685497"/>
              <a:gd name="connsiteY308" fmla="*/ 2786523 h 4708755"/>
              <a:gd name="connsiteX309" fmla="*/ 29546 w 4685497"/>
              <a:gd name="connsiteY309" fmla="*/ 2804757 h 4708755"/>
              <a:gd name="connsiteX310" fmla="*/ 20552 w 4685497"/>
              <a:gd name="connsiteY310" fmla="*/ 2752234 h 4708755"/>
              <a:gd name="connsiteX311" fmla="*/ 20131 w 4685497"/>
              <a:gd name="connsiteY311" fmla="*/ 2749670 h 4708755"/>
              <a:gd name="connsiteX312" fmla="*/ 120750 w 4685497"/>
              <a:gd name="connsiteY312" fmla="*/ 2733684 h 4708755"/>
              <a:gd name="connsiteX313" fmla="*/ 121136 w 4685497"/>
              <a:gd name="connsiteY313" fmla="*/ 2736038 h 4708755"/>
              <a:gd name="connsiteX314" fmla="*/ 20552 w 4685497"/>
              <a:gd name="connsiteY314" fmla="*/ 2752234 h 4708755"/>
              <a:gd name="connsiteX315" fmla="*/ 12648 w 4685497"/>
              <a:gd name="connsiteY315" fmla="*/ 2699466 h 4708755"/>
              <a:gd name="connsiteX316" fmla="*/ 12296 w 4685497"/>
              <a:gd name="connsiteY316" fmla="*/ 2696901 h 4708755"/>
              <a:gd name="connsiteX317" fmla="*/ 113232 w 4685497"/>
              <a:gd name="connsiteY317" fmla="*/ 2683094 h 4708755"/>
              <a:gd name="connsiteX318" fmla="*/ 113548 w 4685497"/>
              <a:gd name="connsiteY318" fmla="*/ 2685448 h 4708755"/>
              <a:gd name="connsiteX319" fmla="*/ 12648 w 4685497"/>
              <a:gd name="connsiteY319" fmla="*/ 2699466 h 4708755"/>
              <a:gd name="connsiteX320" fmla="*/ 5867 w 4685497"/>
              <a:gd name="connsiteY320" fmla="*/ 2646521 h 4708755"/>
              <a:gd name="connsiteX321" fmla="*/ 5586 w 4685497"/>
              <a:gd name="connsiteY321" fmla="*/ 2644062 h 4708755"/>
              <a:gd name="connsiteX322" fmla="*/ 106767 w 4685497"/>
              <a:gd name="connsiteY322" fmla="*/ 2632292 h 4708755"/>
              <a:gd name="connsiteX323" fmla="*/ 107048 w 4685497"/>
              <a:gd name="connsiteY323" fmla="*/ 2634752 h 4708755"/>
              <a:gd name="connsiteX324" fmla="*/ 5867 w 4685497"/>
              <a:gd name="connsiteY324" fmla="*/ 2646521 h 4708755"/>
              <a:gd name="connsiteX325" fmla="*/ 246 w 4685497"/>
              <a:gd name="connsiteY325" fmla="*/ 2593541 h 4708755"/>
              <a:gd name="connsiteX326" fmla="*/ 0 w 4685497"/>
              <a:gd name="connsiteY326" fmla="*/ 2590977 h 4708755"/>
              <a:gd name="connsiteX327" fmla="*/ 101427 w 4685497"/>
              <a:gd name="connsiteY327" fmla="*/ 2581386 h 4708755"/>
              <a:gd name="connsiteX328" fmla="*/ 101673 w 4685497"/>
              <a:gd name="connsiteY328" fmla="*/ 2583810 h 4708755"/>
              <a:gd name="connsiteX329" fmla="*/ 246 w 4685497"/>
              <a:gd name="connsiteY329" fmla="*/ 2593541 h 4708755"/>
              <a:gd name="connsiteX330" fmla="*/ 4684865 w 4685497"/>
              <a:gd name="connsiteY330" fmla="*/ 2410186 h 4708755"/>
              <a:gd name="connsiteX331" fmla="*/ 4583017 w 4685497"/>
              <a:gd name="connsiteY331" fmla="*/ 2407972 h 4708755"/>
              <a:gd name="connsiteX332" fmla="*/ 4583087 w 4685497"/>
              <a:gd name="connsiteY332" fmla="*/ 2405478 h 4708755"/>
              <a:gd name="connsiteX333" fmla="*/ 4684935 w 4685497"/>
              <a:gd name="connsiteY333" fmla="*/ 2407691 h 4708755"/>
              <a:gd name="connsiteX334" fmla="*/ 4684865 w 4685497"/>
              <a:gd name="connsiteY334" fmla="*/ 2410186 h 4708755"/>
              <a:gd name="connsiteX335" fmla="*/ 4685498 w 4685497"/>
              <a:gd name="connsiteY335" fmla="*/ 2356855 h 4708755"/>
              <a:gd name="connsiteX336" fmla="*/ 4583614 w 4685497"/>
              <a:gd name="connsiteY336" fmla="*/ 2356855 h 4708755"/>
              <a:gd name="connsiteX337" fmla="*/ 4583614 w 4685497"/>
              <a:gd name="connsiteY337" fmla="*/ 2352288 h 4708755"/>
              <a:gd name="connsiteX338" fmla="*/ 4685498 w 4685497"/>
              <a:gd name="connsiteY338" fmla="*/ 2352288 h 4708755"/>
              <a:gd name="connsiteX339" fmla="*/ 4685498 w 4685497"/>
              <a:gd name="connsiteY339" fmla="*/ 2356855 h 4708755"/>
              <a:gd name="connsiteX340" fmla="*/ 4583087 w 4685497"/>
              <a:gd name="connsiteY340" fmla="*/ 2303805 h 4708755"/>
              <a:gd name="connsiteX341" fmla="*/ 4583017 w 4685497"/>
              <a:gd name="connsiteY341" fmla="*/ 2301135 h 4708755"/>
              <a:gd name="connsiteX342" fmla="*/ 4684865 w 4685497"/>
              <a:gd name="connsiteY342" fmla="*/ 2298921 h 4708755"/>
              <a:gd name="connsiteX343" fmla="*/ 4684901 w 4685497"/>
              <a:gd name="connsiteY343" fmla="*/ 2301205 h 4708755"/>
              <a:gd name="connsiteX344" fmla="*/ 4583087 w 4685497"/>
              <a:gd name="connsiteY344" fmla="*/ 2303805 h 4708755"/>
              <a:gd name="connsiteX345" fmla="*/ 4581400 w 4685497"/>
              <a:gd name="connsiteY345" fmla="*/ 2252828 h 4708755"/>
              <a:gd name="connsiteX346" fmla="*/ 4581295 w 4685497"/>
              <a:gd name="connsiteY346" fmla="*/ 2250333 h 4708755"/>
              <a:gd name="connsiteX347" fmla="*/ 4683039 w 4685497"/>
              <a:gd name="connsiteY347" fmla="*/ 2245555 h 4708755"/>
              <a:gd name="connsiteX348" fmla="*/ 4683144 w 4685497"/>
              <a:gd name="connsiteY348" fmla="*/ 2248050 h 4708755"/>
              <a:gd name="connsiteX349" fmla="*/ 4581400 w 4685497"/>
              <a:gd name="connsiteY349" fmla="*/ 2252828 h 4708755"/>
              <a:gd name="connsiteX350" fmla="*/ 4578555 w 4685497"/>
              <a:gd name="connsiteY350" fmla="*/ 2201570 h 4708755"/>
              <a:gd name="connsiteX351" fmla="*/ 4578414 w 4685497"/>
              <a:gd name="connsiteY351" fmla="*/ 2199286 h 4708755"/>
              <a:gd name="connsiteX352" fmla="*/ 4680052 w 4685497"/>
              <a:gd name="connsiteY352" fmla="*/ 2192295 h 4708755"/>
              <a:gd name="connsiteX353" fmla="*/ 4680228 w 4685497"/>
              <a:gd name="connsiteY353" fmla="*/ 2194965 h 4708755"/>
              <a:gd name="connsiteX354" fmla="*/ 4578555 w 4685497"/>
              <a:gd name="connsiteY354" fmla="*/ 2201570 h 4708755"/>
              <a:gd name="connsiteX355" fmla="*/ 4574585 w 4685497"/>
              <a:gd name="connsiteY355" fmla="*/ 2150768 h 4708755"/>
              <a:gd name="connsiteX356" fmla="*/ 4574374 w 4685497"/>
              <a:gd name="connsiteY356" fmla="*/ 2148309 h 4708755"/>
              <a:gd name="connsiteX357" fmla="*/ 4675836 w 4685497"/>
              <a:gd name="connsiteY357" fmla="*/ 2139104 h 4708755"/>
              <a:gd name="connsiteX358" fmla="*/ 4676047 w 4685497"/>
              <a:gd name="connsiteY358" fmla="*/ 2141599 h 4708755"/>
              <a:gd name="connsiteX359" fmla="*/ 4574585 w 4685497"/>
              <a:gd name="connsiteY359" fmla="*/ 2150768 h 4708755"/>
              <a:gd name="connsiteX360" fmla="*/ 4569455 w 4685497"/>
              <a:gd name="connsiteY360" fmla="*/ 2100107 h 4708755"/>
              <a:gd name="connsiteX361" fmla="*/ 4569139 w 4685497"/>
              <a:gd name="connsiteY361" fmla="*/ 2097437 h 4708755"/>
              <a:gd name="connsiteX362" fmla="*/ 4670356 w 4685497"/>
              <a:gd name="connsiteY362" fmla="*/ 2086019 h 4708755"/>
              <a:gd name="connsiteX363" fmla="*/ 4670602 w 4685497"/>
              <a:gd name="connsiteY363" fmla="*/ 2088303 h 4708755"/>
              <a:gd name="connsiteX364" fmla="*/ 4569455 w 4685497"/>
              <a:gd name="connsiteY364" fmla="*/ 2100107 h 4708755"/>
              <a:gd name="connsiteX365" fmla="*/ 4563167 w 4685497"/>
              <a:gd name="connsiteY365" fmla="*/ 2049341 h 4708755"/>
              <a:gd name="connsiteX366" fmla="*/ 4562816 w 4685497"/>
              <a:gd name="connsiteY366" fmla="*/ 2046706 h 4708755"/>
              <a:gd name="connsiteX367" fmla="*/ 4663751 w 4685497"/>
              <a:gd name="connsiteY367" fmla="*/ 2033075 h 4708755"/>
              <a:gd name="connsiteX368" fmla="*/ 4664067 w 4685497"/>
              <a:gd name="connsiteY368" fmla="*/ 2035358 h 4708755"/>
              <a:gd name="connsiteX369" fmla="*/ 4563167 w 4685497"/>
              <a:gd name="connsiteY369" fmla="*/ 2049341 h 4708755"/>
              <a:gd name="connsiteX370" fmla="*/ 4555719 w 4685497"/>
              <a:gd name="connsiteY370" fmla="*/ 1998575 h 4708755"/>
              <a:gd name="connsiteX371" fmla="*/ 4555367 w 4685497"/>
              <a:gd name="connsiteY371" fmla="*/ 1996291 h 4708755"/>
              <a:gd name="connsiteX372" fmla="*/ 4655951 w 4685497"/>
              <a:gd name="connsiteY372" fmla="*/ 1980095 h 4708755"/>
              <a:gd name="connsiteX373" fmla="*/ 4656373 w 4685497"/>
              <a:gd name="connsiteY373" fmla="*/ 1982730 h 4708755"/>
              <a:gd name="connsiteX374" fmla="*/ 4555719 w 4685497"/>
              <a:gd name="connsiteY374" fmla="*/ 1998575 h 4708755"/>
              <a:gd name="connsiteX375" fmla="*/ 4547146 w 4685497"/>
              <a:gd name="connsiteY375" fmla="*/ 1948371 h 4708755"/>
              <a:gd name="connsiteX376" fmla="*/ 4546690 w 4685497"/>
              <a:gd name="connsiteY376" fmla="*/ 1945911 h 4708755"/>
              <a:gd name="connsiteX377" fmla="*/ 4646887 w 4685497"/>
              <a:gd name="connsiteY377" fmla="*/ 1927537 h 4708755"/>
              <a:gd name="connsiteX378" fmla="*/ 4647344 w 4685497"/>
              <a:gd name="connsiteY378" fmla="*/ 1929961 h 4708755"/>
              <a:gd name="connsiteX379" fmla="*/ 4547146 w 4685497"/>
              <a:gd name="connsiteY379" fmla="*/ 1948371 h 4708755"/>
              <a:gd name="connsiteX380" fmla="*/ 4537415 w 4685497"/>
              <a:gd name="connsiteY380" fmla="*/ 1898167 h 4708755"/>
              <a:gd name="connsiteX381" fmla="*/ 4536923 w 4685497"/>
              <a:gd name="connsiteY381" fmla="*/ 1895742 h 4708755"/>
              <a:gd name="connsiteX382" fmla="*/ 4636699 w 4685497"/>
              <a:gd name="connsiteY382" fmla="*/ 1875120 h 4708755"/>
              <a:gd name="connsiteX383" fmla="*/ 4637191 w 4685497"/>
              <a:gd name="connsiteY383" fmla="*/ 1877544 h 4708755"/>
              <a:gd name="connsiteX384" fmla="*/ 4537415 w 4685497"/>
              <a:gd name="connsiteY384" fmla="*/ 1898167 h 4708755"/>
              <a:gd name="connsiteX385" fmla="*/ 4526594 w 4685497"/>
              <a:gd name="connsiteY385" fmla="*/ 1848384 h 4708755"/>
              <a:gd name="connsiteX386" fmla="*/ 4525997 w 4685497"/>
              <a:gd name="connsiteY386" fmla="*/ 1845819 h 4708755"/>
              <a:gd name="connsiteX387" fmla="*/ 4625281 w 4685497"/>
              <a:gd name="connsiteY387" fmla="*/ 1822983 h 4708755"/>
              <a:gd name="connsiteX388" fmla="*/ 4625808 w 4685497"/>
              <a:gd name="connsiteY388" fmla="*/ 1825267 h 4708755"/>
              <a:gd name="connsiteX389" fmla="*/ 4526594 w 4685497"/>
              <a:gd name="connsiteY389" fmla="*/ 1848384 h 4708755"/>
              <a:gd name="connsiteX390" fmla="*/ 4514614 w 4685497"/>
              <a:gd name="connsiteY390" fmla="*/ 1798742 h 4708755"/>
              <a:gd name="connsiteX391" fmla="*/ 4514017 w 4685497"/>
              <a:gd name="connsiteY391" fmla="*/ 1796388 h 4708755"/>
              <a:gd name="connsiteX392" fmla="*/ 4612703 w 4685497"/>
              <a:gd name="connsiteY392" fmla="*/ 1771093 h 4708755"/>
              <a:gd name="connsiteX393" fmla="*/ 4613266 w 4685497"/>
              <a:gd name="connsiteY393" fmla="*/ 1773341 h 4708755"/>
              <a:gd name="connsiteX394" fmla="*/ 4514614 w 4685497"/>
              <a:gd name="connsiteY394" fmla="*/ 1798742 h 4708755"/>
              <a:gd name="connsiteX395" fmla="*/ 4501474 w 4685497"/>
              <a:gd name="connsiteY395" fmla="*/ 1749346 h 4708755"/>
              <a:gd name="connsiteX396" fmla="*/ 4500772 w 4685497"/>
              <a:gd name="connsiteY396" fmla="*/ 1746781 h 4708755"/>
              <a:gd name="connsiteX397" fmla="*/ 4598931 w 4685497"/>
              <a:gd name="connsiteY397" fmla="*/ 1719518 h 4708755"/>
              <a:gd name="connsiteX398" fmla="*/ 4599564 w 4685497"/>
              <a:gd name="connsiteY398" fmla="*/ 1721732 h 4708755"/>
              <a:gd name="connsiteX399" fmla="*/ 4501474 w 4685497"/>
              <a:gd name="connsiteY399" fmla="*/ 1749346 h 4708755"/>
              <a:gd name="connsiteX400" fmla="*/ 4487211 w 4685497"/>
              <a:gd name="connsiteY400" fmla="*/ 1700301 h 4708755"/>
              <a:gd name="connsiteX401" fmla="*/ 4486473 w 4685497"/>
              <a:gd name="connsiteY401" fmla="*/ 1697912 h 4708755"/>
              <a:gd name="connsiteX402" fmla="*/ 4583895 w 4685497"/>
              <a:gd name="connsiteY402" fmla="*/ 1668120 h 4708755"/>
              <a:gd name="connsiteX403" fmla="*/ 4584598 w 4685497"/>
              <a:gd name="connsiteY403" fmla="*/ 1670474 h 4708755"/>
              <a:gd name="connsiteX404" fmla="*/ 4487211 w 4685497"/>
              <a:gd name="connsiteY404" fmla="*/ 1700301 h 4708755"/>
              <a:gd name="connsiteX405" fmla="*/ 4471858 w 4685497"/>
              <a:gd name="connsiteY405" fmla="*/ 1651572 h 4708755"/>
              <a:gd name="connsiteX406" fmla="*/ 4471085 w 4685497"/>
              <a:gd name="connsiteY406" fmla="*/ 1649219 h 4708755"/>
              <a:gd name="connsiteX407" fmla="*/ 4567769 w 4685497"/>
              <a:gd name="connsiteY407" fmla="*/ 1617178 h 4708755"/>
              <a:gd name="connsiteX408" fmla="*/ 4568542 w 4685497"/>
              <a:gd name="connsiteY408" fmla="*/ 1619532 h 4708755"/>
              <a:gd name="connsiteX409" fmla="*/ 4471858 w 4685497"/>
              <a:gd name="connsiteY409" fmla="*/ 1651572 h 4708755"/>
              <a:gd name="connsiteX410" fmla="*/ 4455381 w 4685497"/>
              <a:gd name="connsiteY410" fmla="*/ 1603230 h 4708755"/>
              <a:gd name="connsiteX411" fmla="*/ 4454538 w 4685497"/>
              <a:gd name="connsiteY411" fmla="*/ 1600841 h 4708755"/>
              <a:gd name="connsiteX412" fmla="*/ 4550484 w 4685497"/>
              <a:gd name="connsiteY412" fmla="*/ 1566658 h 4708755"/>
              <a:gd name="connsiteX413" fmla="*/ 4551292 w 4685497"/>
              <a:gd name="connsiteY413" fmla="*/ 1568976 h 4708755"/>
              <a:gd name="connsiteX414" fmla="*/ 4455381 w 4685497"/>
              <a:gd name="connsiteY414" fmla="*/ 1603230 h 4708755"/>
              <a:gd name="connsiteX415" fmla="*/ 4437779 w 4685497"/>
              <a:gd name="connsiteY415" fmla="*/ 1555240 h 4708755"/>
              <a:gd name="connsiteX416" fmla="*/ 4436831 w 4685497"/>
              <a:gd name="connsiteY416" fmla="*/ 1552780 h 4708755"/>
              <a:gd name="connsiteX417" fmla="*/ 4532075 w 4685497"/>
              <a:gd name="connsiteY417" fmla="*/ 1516664 h 4708755"/>
              <a:gd name="connsiteX418" fmla="*/ 4532918 w 4685497"/>
              <a:gd name="connsiteY418" fmla="*/ 1518877 h 4708755"/>
              <a:gd name="connsiteX419" fmla="*/ 4437779 w 4685497"/>
              <a:gd name="connsiteY419" fmla="*/ 1555240 h 4708755"/>
              <a:gd name="connsiteX420" fmla="*/ 4419159 w 4685497"/>
              <a:gd name="connsiteY420" fmla="*/ 1507741 h 4708755"/>
              <a:gd name="connsiteX421" fmla="*/ 4418140 w 4685497"/>
              <a:gd name="connsiteY421" fmla="*/ 1505246 h 4708755"/>
              <a:gd name="connsiteX422" fmla="*/ 4512541 w 4685497"/>
              <a:gd name="connsiteY422" fmla="*/ 1466987 h 4708755"/>
              <a:gd name="connsiteX423" fmla="*/ 4513419 w 4685497"/>
              <a:gd name="connsiteY423" fmla="*/ 1469095 h 4708755"/>
              <a:gd name="connsiteX424" fmla="*/ 4419159 w 4685497"/>
              <a:gd name="connsiteY424" fmla="*/ 1507741 h 4708755"/>
              <a:gd name="connsiteX425" fmla="*/ 4399380 w 4685497"/>
              <a:gd name="connsiteY425" fmla="*/ 1460593 h 4708755"/>
              <a:gd name="connsiteX426" fmla="*/ 4398466 w 4685497"/>
              <a:gd name="connsiteY426" fmla="*/ 1458485 h 4708755"/>
              <a:gd name="connsiteX427" fmla="*/ 4491848 w 4685497"/>
              <a:gd name="connsiteY427" fmla="*/ 1417802 h 4708755"/>
              <a:gd name="connsiteX428" fmla="*/ 4492902 w 4685497"/>
              <a:gd name="connsiteY428" fmla="*/ 1420226 h 4708755"/>
              <a:gd name="connsiteX429" fmla="*/ 4399380 w 4685497"/>
              <a:gd name="connsiteY429" fmla="*/ 1460593 h 4708755"/>
              <a:gd name="connsiteX430" fmla="*/ 4378722 w 4685497"/>
              <a:gd name="connsiteY430" fmla="*/ 1414288 h 4708755"/>
              <a:gd name="connsiteX431" fmla="*/ 4377598 w 4685497"/>
              <a:gd name="connsiteY431" fmla="*/ 1411899 h 4708755"/>
              <a:gd name="connsiteX432" fmla="*/ 4470137 w 4685497"/>
              <a:gd name="connsiteY432" fmla="*/ 1369319 h 4708755"/>
              <a:gd name="connsiteX433" fmla="*/ 4471085 w 4685497"/>
              <a:gd name="connsiteY433" fmla="*/ 1371427 h 4708755"/>
              <a:gd name="connsiteX434" fmla="*/ 4378722 w 4685497"/>
              <a:gd name="connsiteY434" fmla="*/ 1414288 h 4708755"/>
              <a:gd name="connsiteX435" fmla="*/ 4356835 w 4685497"/>
              <a:gd name="connsiteY435" fmla="*/ 1368125 h 4708755"/>
              <a:gd name="connsiteX436" fmla="*/ 4355781 w 4685497"/>
              <a:gd name="connsiteY436" fmla="*/ 1365946 h 4708755"/>
              <a:gd name="connsiteX437" fmla="*/ 4447300 w 4685497"/>
              <a:gd name="connsiteY437" fmla="*/ 1321223 h 4708755"/>
              <a:gd name="connsiteX438" fmla="*/ 4448389 w 4685497"/>
              <a:gd name="connsiteY438" fmla="*/ 1323471 h 4708755"/>
              <a:gd name="connsiteX439" fmla="*/ 4356835 w 4685497"/>
              <a:gd name="connsiteY439" fmla="*/ 1368125 h 4708755"/>
              <a:gd name="connsiteX440" fmla="*/ 4333963 w 4685497"/>
              <a:gd name="connsiteY440" fmla="*/ 1322558 h 4708755"/>
              <a:gd name="connsiteX441" fmla="*/ 4332874 w 4685497"/>
              <a:gd name="connsiteY441" fmla="*/ 1320450 h 4708755"/>
              <a:gd name="connsiteX442" fmla="*/ 4423305 w 4685497"/>
              <a:gd name="connsiteY442" fmla="*/ 1273583 h 4708755"/>
              <a:gd name="connsiteX443" fmla="*/ 4424499 w 4685497"/>
              <a:gd name="connsiteY443" fmla="*/ 1275902 h 4708755"/>
              <a:gd name="connsiteX444" fmla="*/ 4333963 w 4685497"/>
              <a:gd name="connsiteY444" fmla="*/ 1322558 h 4708755"/>
              <a:gd name="connsiteX445" fmla="*/ 4310179 w 4685497"/>
              <a:gd name="connsiteY445" fmla="*/ 1277729 h 4708755"/>
              <a:gd name="connsiteX446" fmla="*/ 4308914 w 4685497"/>
              <a:gd name="connsiteY446" fmla="*/ 1275410 h 4708755"/>
              <a:gd name="connsiteX447" fmla="*/ 4398326 w 4685497"/>
              <a:gd name="connsiteY447" fmla="*/ 1226646 h 4708755"/>
              <a:gd name="connsiteX448" fmla="*/ 4399450 w 4685497"/>
              <a:gd name="connsiteY448" fmla="*/ 1228684 h 4708755"/>
              <a:gd name="connsiteX449" fmla="*/ 4310179 w 4685497"/>
              <a:gd name="connsiteY449" fmla="*/ 1277729 h 4708755"/>
              <a:gd name="connsiteX450" fmla="*/ 4285165 w 4685497"/>
              <a:gd name="connsiteY450" fmla="*/ 1233076 h 4708755"/>
              <a:gd name="connsiteX451" fmla="*/ 4284005 w 4685497"/>
              <a:gd name="connsiteY451" fmla="*/ 1231073 h 4708755"/>
              <a:gd name="connsiteX452" fmla="*/ 4372223 w 4685497"/>
              <a:gd name="connsiteY452" fmla="*/ 1180131 h 4708755"/>
              <a:gd name="connsiteX453" fmla="*/ 4373557 w 4685497"/>
              <a:gd name="connsiteY453" fmla="*/ 1182415 h 4708755"/>
              <a:gd name="connsiteX454" fmla="*/ 4285165 w 4685497"/>
              <a:gd name="connsiteY454" fmla="*/ 1233076 h 4708755"/>
              <a:gd name="connsiteX455" fmla="*/ 4259412 w 4685497"/>
              <a:gd name="connsiteY455" fmla="*/ 1189406 h 4708755"/>
              <a:gd name="connsiteX456" fmla="*/ 4258007 w 4685497"/>
              <a:gd name="connsiteY456" fmla="*/ 1187123 h 4708755"/>
              <a:gd name="connsiteX457" fmla="*/ 4345135 w 4685497"/>
              <a:gd name="connsiteY457" fmla="*/ 1134319 h 4708755"/>
              <a:gd name="connsiteX458" fmla="*/ 4346330 w 4685497"/>
              <a:gd name="connsiteY458" fmla="*/ 1136251 h 4708755"/>
              <a:gd name="connsiteX459" fmla="*/ 4259412 w 4685497"/>
              <a:gd name="connsiteY459" fmla="*/ 1189406 h 4708755"/>
              <a:gd name="connsiteX460" fmla="*/ 4232431 w 4685497"/>
              <a:gd name="connsiteY460" fmla="*/ 1145983 h 4708755"/>
              <a:gd name="connsiteX461" fmla="*/ 4231131 w 4685497"/>
              <a:gd name="connsiteY461" fmla="*/ 1143945 h 4708755"/>
              <a:gd name="connsiteX462" fmla="*/ 4316889 w 4685497"/>
              <a:gd name="connsiteY462" fmla="*/ 1088998 h 4708755"/>
              <a:gd name="connsiteX463" fmla="*/ 4318259 w 4685497"/>
              <a:gd name="connsiteY463" fmla="*/ 1091141 h 4708755"/>
              <a:gd name="connsiteX464" fmla="*/ 4232431 w 4685497"/>
              <a:gd name="connsiteY464" fmla="*/ 1145983 h 4708755"/>
              <a:gd name="connsiteX465" fmla="*/ 4204466 w 4685497"/>
              <a:gd name="connsiteY465" fmla="*/ 1103121 h 4708755"/>
              <a:gd name="connsiteX466" fmla="*/ 4203165 w 4685497"/>
              <a:gd name="connsiteY466" fmla="*/ 1101189 h 4708755"/>
              <a:gd name="connsiteX467" fmla="*/ 4287764 w 4685497"/>
              <a:gd name="connsiteY467" fmla="*/ 1044415 h 4708755"/>
              <a:gd name="connsiteX468" fmla="*/ 4289240 w 4685497"/>
              <a:gd name="connsiteY468" fmla="*/ 1046593 h 4708755"/>
              <a:gd name="connsiteX469" fmla="*/ 4204466 w 4685497"/>
              <a:gd name="connsiteY469" fmla="*/ 1103121 h 4708755"/>
              <a:gd name="connsiteX470" fmla="*/ 4175692 w 4685497"/>
              <a:gd name="connsiteY470" fmla="*/ 1061173 h 4708755"/>
              <a:gd name="connsiteX471" fmla="*/ 4174251 w 4685497"/>
              <a:gd name="connsiteY471" fmla="*/ 1059135 h 4708755"/>
              <a:gd name="connsiteX472" fmla="*/ 4257551 w 4685497"/>
              <a:gd name="connsiteY472" fmla="*/ 1000535 h 4708755"/>
              <a:gd name="connsiteX473" fmla="*/ 4258991 w 4685497"/>
              <a:gd name="connsiteY473" fmla="*/ 1002572 h 4708755"/>
              <a:gd name="connsiteX474" fmla="*/ 4175692 w 4685497"/>
              <a:gd name="connsiteY474" fmla="*/ 1061173 h 4708755"/>
              <a:gd name="connsiteX475" fmla="*/ 4145865 w 4685497"/>
              <a:gd name="connsiteY475" fmla="*/ 1019717 h 4708755"/>
              <a:gd name="connsiteX476" fmla="*/ 4144424 w 4685497"/>
              <a:gd name="connsiteY476" fmla="*/ 1017749 h 4708755"/>
              <a:gd name="connsiteX477" fmla="*/ 4226353 w 4685497"/>
              <a:gd name="connsiteY477" fmla="*/ 957216 h 4708755"/>
              <a:gd name="connsiteX478" fmla="*/ 4227863 w 4685497"/>
              <a:gd name="connsiteY478" fmla="*/ 959254 h 4708755"/>
              <a:gd name="connsiteX479" fmla="*/ 4145865 w 4685497"/>
              <a:gd name="connsiteY479" fmla="*/ 1019717 h 4708755"/>
              <a:gd name="connsiteX480" fmla="*/ 4115124 w 4685497"/>
              <a:gd name="connsiteY480" fmla="*/ 978963 h 4708755"/>
              <a:gd name="connsiteX481" fmla="*/ 4113648 w 4685497"/>
              <a:gd name="connsiteY481" fmla="*/ 977031 h 4708755"/>
              <a:gd name="connsiteX482" fmla="*/ 4194242 w 4685497"/>
              <a:gd name="connsiteY482" fmla="*/ 914706 h 4708755"/>
              <a:gd name="connsiteX483" fmla="*/ 4195788 w 4685497"/>
              <a:gd name="connsiteY483" fmla="*/ 916709 h 4708755"/>
              <a:gd name="connsiteX484" fmla="*/ 4115124 w 4685497"/>
              <a:gd name="connsiteY484" fmla="*/ 978963 h 4708755"/>
              <a:gd name="connsiteX485" fmla="*/ 4083505 w 4685497"/>
              <a:gd name="connsiteY485" fmla="*/ 938948 h 4708755"/>
              <a:gd name="connsiteX486" fmla="*/ 4081959 w 4685497"/>
              <a:gd name="connsiteY486" fmla="*/ 937050 h 4708755"/>
              <a:gd name="connsiteX487" fmla="*/ 4161077 w 4685497"/>
              <a:gd name="connsiteY487" fmla="*/ 872864 h 4708755"/>
              <a:gd name="connsiteX488" fmla="*/ 4162693 w 4685497"/>
              <a:gd name="connsiteY488" fmla="*/ 874831 h 4708755"/>
              <a:gd name="connsiteX489" fmla="*/ 4083505 w 4685497"/>
              <a:gd name="connsiteY489" fmla="*/ 938948 h 4708755"/>
              <a:gd name="connsiteX490" fmla="*/ 4050972 w 4685497"/>
              <a:gd name="connsiteY490" fmla="*/ 899634 h 4708755"/>
              <a:gd name="connsiteX491" fmla="*/ 4049356 w 4685497"/>
              <a:gd name="connsiteY491" fmla="*/ 897737 h 4708755"/>
              <a:gd name="connsiteX492" fmla="*/ 4127034 w 4685497"/>
              <a:gd name="connsiteY492" fmla="*/ 831829 h 4708755"/>
              <a:gd name="connsiteX493" fmla="*/ 4128650 w 4685497"/>
              <a:gd name="connsiteY493" fmla="*/ 833726 h 4708755"/>
              <a:gd name="connsiteX494" fmla="*/ 4050972 w 4685497"/>
              <a:gd name="connsiteY494" fmla="*/ 899634 h 4708755"/>
              <a:gd name="connsiteX495" fmla="*/ 4017456 w 4685497"/>
              <a:gd name="connsiteY495" fmla="*/ 860954 h 4708755"/>
              <a:gd name="connsiteX496" fmla="*/ 4015910 w 4685497"/>
              <a:gd name="connsiteY496" fmla="*/ 859197 h 4708755"/>
              <a:gd name="connsiteX497" fmla="*/ 4092042 w 4685497"/>
              <a:gd name="connsiteY497" fmla="*/ 791532 h 4708755"/>
              <a:gd name="connsiteX498" fmla="*/ 4093799 w 4685497"/>
              <a:gd name="connsiteY498" fmla="*/ 793500 h 4708755"/>
              <a:gd name="connsiteX499" fmla="*/ 4017456 w 4685497"/>
              <a:gd name="connsiteY499" fmla="*/ 860954 h 4708755"/>
              <a:gd name="connsiteX500" fmla="*/ 3983237 w 4685497"/>
              <a:gd name="connsiteY500" fmla="*/ 823186 h 4708755"/>
              <a:gd name="connsiteX501" fmla="*/ 3981550 w 4685497"/>
              <a:gd name="connsiteY501" fmla="*/ 821360 h 4708755"/>
              <a:gd name="connsiteX502" fmla="*/ 4056207 w 4685497"/>
              <a:gd name="connsiteY502" fmla="*/ 752043 h 4708755"/>
              <a:gd name="connsiteX503" fmla="*/ 4057893 w 4685497"/>
              <a:gd name="connsiteY503" fmla="*/ 753870 h 4708755"/>
              <a:gd name="connsiteX504" fmla="*/ 3983237 w 4685497"/>
              <a:gd name="connsiteY504" fmla="*/ 823186 h 4708755"/>
              <a:gd name="connsiteX505" fmla="*/ 3947999 w 4685497"/>
              <a:gd name="connsiteY505" fmla="*/ 786051 h 4708755"/>
              <a:gd name="connsiteX506" fmla="*/ 3946348 w 4685497"/>
              <a:gd name="connsiteY506" fmla="*/ 784365 h 4708755"/>
              <a:gd name="connsiteX507" fmla="*/ 4019388 w 4685497"/>
              <a:gd name="connsiteY507" fmla="*/ 713363 h 4708755"/>
              <a:gd name="connsiteX508" fmla="*/ 4021215 w 4685497"/>
              <a:gd name="connsiteY508" fmla="*/ 715260 h 4708755"/>
              <a:gd name="connsiteX509" fmla="*/ 3947999 w 4685497"/>
              <a:gd name="connsiteY509" fmla="*/ 786051 h 4708755"/>
              <a:gd name="connsiteX510" fmla="*/ 3912129 w 4685497"/>
              <a:gd name="connsiteY510" fmla="*/ 749900 h 4708755"/>
              <a:gd name="connsiteX511" fmla="*/ 3910302 w 4685497"/>
              <a:gd name="connsiteY511" fmla="*/ 748109 h 4708755"/>
              <a:gd name="connsiteX512" fmla="*/ 3981761 w 4685497"/>
              <a:gd name="connsiteY512" fmla="*/ 675525 h 4708755"/>
              <a:gd name="connsiteX513" fmla="*/ 3983483 w 4685497"/>
              <a:gd name="connsiteY513" fmla="*/ 677211 h 4708755"/>
              <a:gd name="connsiteX514" fmla="*/ 3912129 w 4685497"/>
              <a:gd name="connsiteY514" fmla="*/ 749900 h 4708755"/>
              <a:gd name="connsiteX515" fmla="*/ 3875205 w 4685497"/>
              <a:gd name="connsiteY515" fmla="*/ 714311 h 4708755"/>
              <a:gd name="connsiteX516" fmla="*/ 3873518 w 4685497"/>
              <a:gd name="connsiteY516" fmla="*/ 712730 h 4708755"/>
              <a:gd name="connsiteX517" fmla="*/ 3943221 w 4685497"/>
              <a:gd name="connsiteY517" fmla="*/ 638425 h 4708755"/>
              <a:gd name="connsiteX518" fmla="*/ 3945189 w 4685497"/>
              <a:gd name="connsiteY518" fmla="*/ 640252 h 4708755"/>
              <a:gd name="connsiteX519" fmla="*/ 3875205 w 4685497"/>
              <a:gd name="connsiteY519" fmla="*/ 714311 h 4708755"/>
              <a:gd name="connsiteX520" fmla="*/ 3837684 w 4685497"/>
              <a:gd name="connsiteY520" fmla="*/ 679776 h 4708755"/>
              <a:gd name="connsiteX521" fmla="*/ 3835892 w 4685497"/>
              <a:gd name="connsiteY521" fmla="*/ 678160 h 4708755"/>
              <a:gd name="connsiteX522" fmla="*/ 3903943 w 4685497"/>
              <a:gd name="connsiteY522" fmla="*/ 602379 h 4708755"/>
              <a:gd name="connsiteX523" fmla="*/ 3905840 w 4685497"/>
              <a:gd name="connsiteY523" fmla="*/ 604101 h 4708755"/>
              <a:gd name="connsiteX524" fmla="*/ 3837684 w 4685497"/>
              <a:gd name="connsiteY524" fmla="*/ 679776 h 4708755"/>
              <a:gd name="connsiteX525" fmla="*/ 3799319 w 4685497"/>
              <a:gd name="connsiteY525" fmla="*/ 646014 h 4708755"/>
              <a:gd name="connsiteX526" fmla="*/ 3797422 w 4685497"/>
              <a:gd name="connsiteY526" fmla="*/ 644398 h 4708755"/>
              <a:gd name="connsiteX527" fmla="*/ 3863822 w 4685497"/>
              <a:gd name="connsiteY527" fmla="*/ 567142 h 4708755"/>
              <a:gd name="connsiteX528" fmla="*/ 3865719 w 4685497"/>
              <a:gd name="connsiteY528" fmla="*/ 568758 h 4708755"/>
              <a:gd name="connsiteX529" fmla="*/ 3799319 w 4685497"/>
              <a:gd name="connsiteY529" fmla="*/ 646014 h 4708755"/>
              <a:gd name="connsiteX530" fmla="*/ 3760181 w 4685497"/>
              <a:gd name="connsiteY530" fmla="*/ 613095 h 4708755"/>
              <a:gd name="connsiteX531" fmla="*/ 3758319 w 4685497"/>
              <a:gd name="connsiteY531" fmla="*/ 611549 h 4708755"/>
              <a:gd name="connsiteX532" fmla="*/ 3822928 w 4685497"/>
              <a:gd name="connsiteY532" fmla="*/ 532782 h 4708755"/>
              <a:gd name="connsiteX533" fmla="*/ 3824895 w 4685497"/>
              <a:gd name="connsiteY533" fmla="*/ 534398 h 4708755"/>
              <a:gd name="connsiteX534" fmla="*/ 3760181 w 4685497"/>
              <a:gd name="connsiteY534" fmla="*/ 613095 h 4708755"/>
              <a:gd name="connsiteX535" fmla="*/ 3720306 w 4685497"/>
              <a:gd name="connsiteY535" fmla="*/ 581089 h 4708755"/>
              <a:gd name="connsiteX536" fmla="*/ 3718409 w 4685497"/>
              <a:gd name="connsiteY536" fmla="*/ 579614 h 4708755"/>
              <a:gd name="connsiteX537" fmla="*/ 3781155 w 4685497"/>
              <a:gd name="connsiteY537" fmla="*/ 499371 h 4708755"/>
              <a:gd name="connsiteX538" fmla="*/ 3783158 w 4685497"/>
              <a:gd name="connsiteY538" fmla="*/ 500952 h 4708755"/>
              <a:gd name="connsiteX539" fmla="*/ 3720306 w 4685497"/>
              <a:gd name="connsiteY539" fmla="*/ 581089 h 4708755"/>
              <a:gd name="connsiteX540" fmla="*/ 3679763 w 4685497"/>
              <a:gd name="connsiteY540" fmla="*/ 549997 h 4708755"/>
              <a:gd name="connsiteX541" fmla="*/ 3677761 w 4685497"/>
              <a:gd name="connsiteY541" fmla="*/ 548522 h 4708755"/>
              <a:gd name="connsiteX542" fmla="*/ 3738751 w 4685497"/>
              <a:gd name="connsiteY542" fmla="*/ 466944 h 4708755"/>
              <a:gd name="connsiteX543" fmla="*/ 3740753 w 4685497"/>
              <a:gd name="connsiteY543" fmla="*/ 468420 h 4708755"/>
              <a:gd name="connsiteX544" fmla="*/ 3679763 w 4685497"/>
              <a:gd name="connsiteY544" fmla="*/ 549997 h 4708755"/>
              <a:gd name="connsiteX545" fmla="*/ 3638413 w 4685497"/>
              <a:gd name="connsiteY545" fmla="*/ 519783 h 4708755"/>
              <a:gd name="connsiteX546" fmla="*/ 3636480 w 4685497"/>
              <a:gd name="connsiteY546" fmla="*/ 518413 h 4708755"/>
              <a:gd name="connsiteX547" fmla="*/ 3695573 w 4685497"/>
              <a:gd name="connsiteY547" fmla="*/ 435431 h 4708755"/>
              <a:gd name="connsiteX548" fmla="*/ 3697681 w 4685497"/>
              <a:gd name="connsiteY548" fmla="*/ 436941 h 4708755"/>
              <a:gd name="connsiteX549" fmla="*/ 3638413 w 4685497"/>
              <a:gd name="connsiteY549" fmla="*/ 519783 h 4708755"/>
              <a:gd name="connsiteX550" fmla="*/ 3596535 w 4685497"/>
              <a:gd name="connsiteY550" fmla="*/ 490588 h 4708755"/>
              <a:gd name="connsiteX551" fmla="*/ 3594462 w 4685497"/>
              <a:gd name="connsiteY551" fmla="*/ 489183 h 4708755"/>
              <a:gd name="connsiteX552" fmla="*/ 3651693 w 4685497"/>
              <a:gd name="connsiteY552" fmla="*/ 404901 h 4708755"/>
              <a:gd name="connsiteX553" fmla="*/ 3653731 w 4685497"/>
              <a:gd name="connsiteY553" fmla="*/ 406271 h 4708755"/>
              <a:gd name="connsiteX554" fmla="*/ 3596535 w 4685497"/>
              <a:gd name="connsiteY554" fmla="*/ 490588 h 4708755"/>
              <a:gd name="connsiteX555" fmla="*/ 3553779 w 4685497"/>
              <a:gd name="connsiteY555" fmla="*/ 462201 h 4708755"/>
              <a:gd name="connsiteX556" fmla="*/ 3551847 w 4685497"/>
              <a:gd name="connsiteY556" fmla="*/ 460937 h 4708755"/>
              <a:gd name="connsiteX557" fmla="*/ 3607110 w 4685497"/>
              <a:gd name="connsiteY557" fmla="*/ 375354 h 4708755"/>
              <a:gd name="connsiteX558" fmla="*/ 3609358 w 4685497"/>
              <a:gd name="connsiteY558" fmla="*/ 376795 h 4708755"/>
              <a:gd name="connsiteX559" fmla="*/ 3553779 w 4685497"/>
              <a:gd name="connsiteY559" fmla="*/ 462201 h 4708755"/>
              <a:gd name="connsiteX560" fmla="*/ 3510671 w 4685497"/>
              <a:gd name="connsiteY560" fmla="*/ 434974 h 4708755"/>
              <a:gd name="connsiteX561" fmla="*/ 3508528 w 4685497"/>
              <a:gd name="connsiteY561" fmla="*/ 433674 h 4708755"/>
              <a:gd name="connsiteX562" fmla="*/ 3561859 w 4685497"/>
              <a:gd name="connsiteY562" fmla="*/ 346897 h 4708755"/>
              <a:gd name="connsiteX563" fmla="*/ 3563967 w 4685497"/>
              <a:gd name="connsiteY563" fmla="*/ 348197 h 4708755"/>
              <a:gd name="connsiteX564" fmla="*/ 3510671 w 4685497"/>
              <a:gd name="connsiteY564" fmla="*/ 434974 h 4708755"/>
              <a:gd name="connsiteX565" fmla="*/ 3466791 w 4685497"/>
              <a:gd name="connsiteY565" fmla="*/ 408625 h 4708755"/>
              <a:gd name="connsiteX566" fmla="*/ 3464648 w 4685497"/>
              <a:gd name="connsiteY566" fmla="*/ 407360 h 4708755"/>
              <a:gd name="connsiteX567" fmla="*/ 3515976 w 4685497"/>
              <a:gd name="connsiteY567" fmla="*/ 319353 h 4708755"/>
              <a:gd name="connsiteX568" fmla="*/ 3518119 w 4685497"/>
              <a:gd name="connsiteY568" fmla="*/ 320618 h 4708755"/>
              <a:gd name="connsiteX569" fmla="*/ 3466791 w 4685497"/>
              <a:gd name="connsiteY569" fmla="*/ 408625 h 4708755"/>
              <a:gd name="connsiteX570" fmla="*/ 3422243 w 4685497"/>
              <a:gd name="connsiteY570" fmla="*/ 383259 h 4708755"/>
              <a:gd name="connsiteX571" fmla="*/ 3420136 w 4685497"/>
              <a:gd name="connsiteY571" fmla="*/ 382100 h 4708755"/>
              <a:gd name="connsiteX572" fmla="*/ 3469461 w 4685497"/>
              <a:gd name="connsiteY572" fmla="*/ 292969 h 4708755"/>
              <a:gd name="connsiteX573" fmla="*/ 3471710 w 4685497"/>
              <a:gd name="connsiteY573" fmla="*/ 294234 h 4708755"/>
              <a:gd name="connsiteX574" fmla="*/ 3422243 w 4685497"/>
              <a:gd name="connsiteY574" fmla="*/ 383259 h 4708755"/>
              <a:gd name="connsiteX575" fmla="*/ 3377204 w 4685497"/>
              <a:gd name="connsiteY575" fmla="*/ 358912 h 4708755"/>
              <a:gd name="connsiteX576" fmla="*/ 3375060 w 4685497"/>
              <a:gd name="connsiteY576" fmla="*/ 357788 h 4708755"/>
              <a:gd name="connsiteX577" fmla="*/ 3422384 w 4685497"/>
              <a:gd name="connsiteY577" fmla="*/ 267568 h 4708755"/>
              <a:gd name="connsiteX578" fmla="*/ 3424667 w 4685497"/>
              <a:gd name="connsiteY578" fmla="*/ 268763 h 4708755"/>
              <a:gd name="connsiteX579" fmla="*/ 3377204 w 4685497"/>
              <a:gd name="connsiteY579" fmla="*/ 358912 h 4708755"/>
              <a:gd name="connsiteX580" fmla="*/ 3331602 w 4685497"/>
              <a:gd name="connsiteY580" fmla="*/ 335619 h 4708755"/>
              <a:gd name="connsiteX581" fmla="*/ 3329529 w 4685497"/>
              <a:gd name="connsiteY581" fmla="*/ 334566 h 4708755"/>
              <a:gd name="connsiteX582" fmla="*/ 3374639 w 4685497"/>
              <a:gd name="connsiteY582" fmla="*/ 243221 h 4708755"/>
              <a:gd name="connsiteX583" fmla="*/ 3377028 w 4685497"/>
              <a:gd name="connsiteY583" fmla="*/ 244416 h 4708755"/>
              <a:gd name="connsiteX584" fmla="*/ 3331602 w 4685497"/>
              <a:gd name="connsiteY584" fmla="*/ 335619 h 4708755"/>
              <a:gd name="connsiteX585" fmla="*/ 3285508 w 4685497"/>
              <a:gd name="connsiteY585" fmla="*/ 313416 h 4708755"/>
              <a:gd name="connsiteX586" fmla="*/ 3283330 w 4685497"/>
              <a:gd name="connsiteY586" fmla="*/ 312397 h 4708755"/>
              <a:gd name="connsiteX587" fmla="*/ 3326367 w 4685497"/>
              <a:gd name="connsiteY587" fmla="*/ 220069 h 4708755"/>
              <a:gd name="connsiteX588" fmla="*/ 3328721 w 4685497"/>
              <a:gd name="connsiteY588" fmla="*/ 221158 h 4708755"/>
              <a:gd name="connsiteX589" fmla="*/ 3285508 w 4685497"/>
              <a:gd name="connsiteY589" fmla="*/ 313416 h 4708755"/>
              <a:gd name="connsiteX590" fmla="*/ 3238958 w 4685497"/>
              <a:gd name="connsiteY590" fmla="*/ 292231 h 4708755"/>
              <a:gd name="connsiteX591" fmla="*/ 3236674 w 4685497"/>
              <a:gd name="connsiteY591" fmla="*/ 291212 h 4708755"/>
              <a:gd name="connsiteX592" fmla="*/ 3277603 w 4685497"/>
              <a:gd name="connsiteY592" fmla="*/ 197936 h 4708755"/>
              <a:gd name="connsiteX593" fmla="*/ 3279887 w 4685497"/>
              <a:gd name="connsiteY593" fmla="*/ 198955 h 4708755"/>
              <a:gd name="connsiteX594" fmla="*/ 3238958 w 4685497"/>
              <a:gd name="connsiteY594" fmla="*/ 292231 h 4708755"/>
              <a:gd name="connsiteX595" fmla="*/ 3191705 w 4685497"/>
              <a:gd name="connsiteY595" fmla="*/ 272030 h 4708755"/>
              <a:gd name="connsiteX596" fmla="*/ 3189527 w 4685497"/>
              <a:gd name="connsiteY596" fmla="*/ 271152 h 4708755"/>
              <a:gd name="connsiteX597" fmla="*/ 3228383 w 4685497"/>
              <a:gd name="connsiteY597" fmla="*/ 176997 h 4708755"/>
              <a:gd name="connsiteX598" fmla="*/ 3230842 w 4685497"/>
              <a:gd name="connsiteY598" fmla="*/ 178016 h 4708755"/>
              <a:gd name="connsiteX599" fmla="*/ 3191705 w 4685497"/>
              <a:gd name="connsiteY599" fmla="*/ 272030 h 4708755"/>
              <a:gd name="connsiteX600" fmla="*/ 3144241 w 4685497"/>
              <a:gd name="connsiteY600" fmla="*/ 253023 h 4708755"/>
              <a:gd name="connsiteX601" fmla="*/ 3141922 w 4685497"/>
              <a:gd name="connsiteY601" fmla="*/ 252145 h 4708755"/>
              <a:gd name="connsiteX602" fmla="*/ 3178601 w 4685497"/>
              <a:gd name="connsiteY602" fmla="*/ 157112 h 4708755"/>
              <a:gd name="connsiteX603" fmla="*/ 3180954 w 4685497"/>
              <a:gd name="connsiteY603" fmla="*/ 158025 h 4708755"/>
              <a:gd name="connsiteX604" fmla="*/ 3144241 w 4685497"/>
              <a:gd name="connsiteY604" fmla="*/ 253023 h 4708755"/>
              <a:gd name="connsiteX605" fmla="*/ 3096145 w 4685497"/>
              <a:gd name="connsiteY605" fmla="*/ 235035 h 4708755"/>
              <a:gd name="connsiteX606" fmla="*/ 3093966 w 4685497"/>
              <a:gd name="connsiteY606" fmla="*/ 234263 h 4708755"/>
              <a:gd name="connsiteX607" fmla="*/ 3128361 w 4685497"/>
              <a:gd name="connsiteY607" fmla="*/ 138386 h 4708755"/>
              <a:gd name="connsiteX608" fmla="*/ 3130891 w 4685497"/>
              <a:gd name="connsiteY608" fmla="*/ 139300 h 4708755"/>
              <a:gd name="connsiteX609" fmla="*/ 3096145 w 4685497"/>
              <a:gd name="connsiteY609" fmla="*/ 235035 h 4708755"/>
              <a:gd name="connsiteX610" fmla="*/ 3047733 w 4685497"/>
              <a:gd name="connsiteY610" fmla="*/ 218207 h 4708755"/>
              <a:gd name="connsiteX611" fmla="*/ 3045519 w 4685497"/>
              <a:gd name="connsiteY611" fmla="*/ 217469 h 4708755"/>
              <a:gd name="connsiteX612" fmla="*/ 3077735 w 4685497"/>
              <a:gd name="connsiteY612" fmla="*/ 120820 h 4708755"/>
              <a:gd name="connsiteX613" fmla="*/ 3080230 w 4685497"/>
              <a:gd name="connsiteY613" fmla="*/ 121663 h 4708755"/>
              <a:gd name="connsiteX614" fmla="*/ 3047733 w 4685497"/>
              <a:gd name="connsiteY614" fmla="*/ 218207 h 4708755"/>
              <a:gd name="connsiteX615" fmla="*/ 2998934 w 4685497"/>
              <a:gd name="connsiteY615" fmla="*/ 202433 h 4708755"/>
              <a:gd name="connsiteX616" fmla="*/ 2996685 w 4685497"/>
              <a:gd name="connsiteY616" fmla="*/ 201730 h 4708755"/>
              <a:gd name="connsiteX617" fmla="*/ 3026688 w 4685497"/>
              <a:gd name="connsiteY617" fmla="*/ 104378 h 4708755"/>
              <a:gd name="connsiteX618" fmla="*/ 3029218 w 4685497"/>
              <a:gd name="connsiteY618" fmla="*/ 105151 h 4708755"/>
              <a:gd name="connsiteX619" fmla="*/ 2998934 w 4685497"/>
              <a:gd name="connsiteY619" fmla="*/ 202433 h 4708755"/>
              <a:gd name="connsiteX620" fmla="*/ 2950029 w 4685497"/>
              <a:gd name="connsiteY620" fmla="*/ 187888 h 4708755"/>
              <a:gd name="connsiteX621" fmla="*/ 2947675 w 4685497"/>
              <a:gd name="connsiteY621" fmla="*/ 187220 h 4708755"/>
              <a:gd name="connsiteX622" fmla="*/ 2975500 w 4685497"/>
              <a:gd name="connsiteY622" fmla="*/ 89236 h 4708755"/>
              <a:gd name="connsiteX623" fmla="*/ 2977924 w 4685497"/>
              <a:gd name="connsiteY623" fmla="*/ 89939 h 4708755"/>
              <a:gd name="connsiteX624" fmla="*/ 2950029 w 4685497"/>
              <a:gd name="connsiteY624" fmla="*/ 187888 h 4708755"/>
              <a:gd name="connsiteX625" fmla="*/ 2900703 w 4685497"/>
              <a:gd name="connsiteY625" fmla="*/ 174432 h 4708755"/>
              <a:gd name="connsiteX626" fmla="*/ 2898385 w 4685497"/>
              <a:gd name="connsiteY626" fmla="*/ 173835 h 4708755"/>
              <a:gd name="connsiteX627" fmla="*/ 2923961 w 4685497"/>
              <a:gd name="connsiteY627" fmla="*/ 75218 h 4708755"/>
              <a:gd name="connsiteX628" fmla="*/ 2926456 w 4685497"/>
              <a:gd name="connsiteY628" fmla="*/ 75851 h 4708755"/>
              <a:gd name="connsiteX629" fmla="*/ 2900703 w 4685497"/>
              <a:gd name="connsiteY629" fmla="*/ 174432 h 4708755"/>
              <a:gd name="connsiteX630" fmla="*/ 2851202 w 4685497"/>
              <a:gd name="connsiteY630" fmla="*/ 162136 h 4708755"/>
              <a:gd name="connsiteX631" fmla="*/ 2848743 w 4685497"/>
              <a:gd name="connsiteY631" fmla="*/ 161539 h 4708755"/>
              <a:gd name="connsiteX632" fmla="*/ 2872141 w 4685497"/>
              <a:gd name="connsiteY632" fmla="*/ 62395 h 4708755"/>
              <a:gd name="connsiteX633" fmla="*/ 2874530 w 4685497"/>
              <a:gd name="connsiteY633" fmla="*/ 62957 h 4708755"/>
              <a:gd name="connsiteX634" fmla="*/ 2851202 w 4685497"/>
              <a:gd name="connsiteY634" fmla="*/ 162136 h 4708755"/>
              <a:gd name="connsiteX635" fmla="*/ 2801279 w 4685497"/>
              <a:gd name="connsiteY635" fmla="*/ 150964 h 4708755"/>
              <a:gd name="connsiteX636" fmla="*/ 2798960 w 4685497"/>
              <a:gd name="connsiteY636" fmla="*/ 150472 h 4708755"/>
              <a:gd name="connsiteX637" fmla="*/ 2819934 w 4685497"/>
              <a:gd name="connsiteY637" fmla="*/ 50801 h 4708755"/>
              <a:gd name="connsiteX638" fmla="*/ 2822499 w 4685497"/>
              <a:gd name="connsiteY638" fmla="*/ 51328 h 4708755"/>
              <a:gd name="connsiteX639" fmla="*/ 2801279 w 4685497"/>
              <a:gd name="connsiteY639" fmla="*/ 150964 h 4708755"/>
              <a:gd name="connsiteX640" fmla="*/ 2751180 w 4685497"/>
              <a:gd name="connsiteY640" fmla="*/ 140916 h 4708755"/>
              <a:gd name="connsiteX641" fmla="*/ 2748826 w 4685497"/>
              <a:gd name="connsiteY641" fmla="*/ 140459 h 4708755"/>
              <a:gd name="connsiteX642" fmla="*/ 2767587 w 4685497"/>
              <a:gd name="connsiteY642" fmla="*/ 40332 h 4708755"/>
              <a:gd name="connsiteX643" fmla="*/ 2770116 w 4685497"/>
              <a:gd name="connsiteY643" fmla="*/ 40824 h 4708755"/>
              <a:gd name="connsiteX644" fmla="*/ 2751180 w 4685497"/>
              <a:gd name="connsiteY644" fmla="*/ 140916 h 4708755"/>
              <a:gd name="connsiteX645" fmla="*/ 2700941 w 4685497"/>
              <a:gd name="connsiteY645" fmla="*/ 132027 h 4708755"/>
              <a:gd name="connsiteX646" fmla="*/ 2698482 w 4685497"/>
              <a:gd name="connsiteY646" fmla="*/ 131606 h 4708755"/>
              <a:gd name="connsiteX647" fmla="*/ 2715064 w 4685497"/>
              <a:gd name="connsiteY647" fmla="*/ 31092 h 4708755"/>
              <a:gd name="connsiteX648" fmla="*/ 2717523 w 4685497"/>
              <a:gd name="connsiteY648" fmla="*/ 31514 h 4708755"/>
              <a:gd name="connsiteX649" fmla="*/ 2700941 w 4685497"/>
              <a:gd name="connsiteY649" fmla="*/ 132027 h 4708755"/>
              <a:gd name="connsiteX650" fmla="*/ 2650315 w 4685497"/>
              <a:gd name="connsiteY650" fmla="*/ 124263 h 4708755"/>
              <a:gd name="connsiteX651" fmla="*/ 2648031 w 4685497"/>
              <a:gd name="connsiteY651" fmla="*/ 123947 h 4708755"/>
              <a:gd name="connsiteX652" fmla="*/ 2662190 w 4685497"/>
              <a:gd name="connsiteY652" fmla="*/ 23082 h 4708755"/>
              <a:gd name="connsiteX653" fmla="*/ 2664825 w 4685497"/>
              <a:gd name="connsiteY653" fmla="*/ 23468 h 4708755"/>
              <a:gd name="connsiteX654" fmla="*/ 2650315 w 4685497"/>
              <a:gd name="connsiteY654" fmla="*/ 124263 h 4708755"/>
              <a:gd name="connsiteX655" fmla="*/ 2599795 w 4685497"/>
              <a:gd name="connsiteY655" fmla="*/ 117658 h 4708755"/>
              <a:gd name="connsiteX656" fmla="*/ 2597335 w 4685497"/>
              <a:gd name="connsiteY656" fmla="*/ 117377 h 4708755"/>
              <a:gd name="connsiteX657" fmla="*/ 2609281 w 4685497"/>
              <a:gd name="connsiteY657" fmla="*/ 16231 h 4708755"/>
              <a:gd name="connsiteX658" fmla="*/ 2611740 w 4685497"/>
              <a:gd name="connsiteY658" fmla="*/ 16512 h 4708755"/>
              <a:gd name="connsiteX659" fmla="*/ 2599795 w 4685497"/>
              <a:gd name="connsiteY659" fmla="*/ 117658 h 4708755"/>
              <a:gd name="connsiteX660" fmla="*/ 2548958 w 4685497"/>
              <a:gd name="connsiteY660" fmla="*/ 112213 h 4708755"/>
              <a:gd name="connsiteX661" fmla="*/ 2546604 w 4685497"/>
              <a:gd name="connsiteY661" fmla="*/ 112002 h 4708755"/>
              <a:gd name="connsiteX662" fmla="*/ 2556160 w 4685497"/>
              <a:gd name="connsiteY662" fmla="*/ 10575 h 4708755"/>
              <a:gd name="connsiteX663" fmla="*/ 2558760 w 4685497"/>
              <a:gd name="connsiteY663" fmla="*/ 10821 h 4708755"/>
              <a:gd name="connsiteX664" fmla="*/ 2548958 w 4685497"/>
              <a:gd name="connsiteY664" fmla="*/ 112213 h 4708755"/>
              <a:gd name="connsiteX665" fmla="*/ 2498087 w 4685497"/>
              <a:gd name="connsiteY665" fmla="*/ 107891 h 4708755"/>
              <a:gd name="connsiteX666" fmla="*/ 2495592 w 4685497"/>
              <a:gd name="connsiteY666" fmla="*/ 107716 h 4708755"/>
              <a:gd name="connsiteX667" fmla="*/ 2502970 w 4685497"/>
              <a:gd name="connsiteY667" fmla="*/ 6113 h 4708755"/>
              <a:gd name="connsiteX668" fmla="*/ 2505464 w 4685497"/>
              <a:gd name="connsiteY668" fmla="*/ 6289 h 4708755"/>
              <a:gd name="connsiteX669" fmla="*/ 2498087 w 4685497"/>
              <a:gd name="connsiteY669" fmla="*/ 107891 h 4708755"/>
              <a:gd name="connsiteX670" fmla="*/ 2447039 w 4685497"/>
              <a:gd name="connsiteY670" fmla="*/ 104730 h 4708755"/>
              <a:gd name="connsiteX671" fmla="*/ 2444650 w 4685497"/>
              <a:gd name="connsiteY671" fmla="*/ 104624 h 4708755"/>
              <a:gd name="connsiteX672" fmla="*/ 2449639 w 4685497"/>
              <a:gd name="connsiteY672" fmla="*/ 2881 h 4708755"/>
              <a:gd name="connsiteX673" fmla="*/ 2451993 w 4685497"/>
              <a:gd name="connsiteY673" fmla="*/ 2986 h 4708755"/>
              <a:gd name="connsiteX674" fmla="*/ 2447039 w 4685497"/>
              <a:gd name="connsiteY674" fmla="*/ 104730 h 4708755"/>
              <a:gd name="connsiteX675" fmla="*/ 2395957 w 4685497"/>
              <a:gd name="connsiteY675" fmla="*/ 102727 h 4708755"/>
              <a:gd name="connsiteX676" fmla="*/ 2393568 w 4685497"/>
              <a:gd name="connsiteY676" fmla="*/ 102657 h 4708755"/>
              <a:gd name="connsiteX677" fmla="*/ 2396308 w 4685497"/>
              <a:gd name="connsiteY677" fmla="*/ 843 h 4708755"/>
              <a:gd name="connsiteX678" fmla="*/ 2398908 w 4685497"/>
              <a:gd name="connsiteY678" fmla="*/ 913 h 4708755"/>
              <a:gd name="connsiteX679" fmla="*/ 2395957 w 4685497"/>
              <a:gd name="connsiteY679" fmla="*/ 102727 h 4708755"/>
              <a:gd name="connsiteX680" fmla="*/ 2344910 w 4685497"/>
              <a:gd name="connsiteY680" fmla="*/ 101849 h 4708755"/>
              <a:gd name="connsiteX681" fmla="*/ 2342415 w 4685497"/>
              <a:gd name="connsiteY681" fmla="*/ 101849 h 4708755"/>
              <a:gd name="connsiteX682" fmla="*/ 2342977 w 4685497"/>
              <a:gd name="connsiteY682" fmla="*/ 0 h 4708755"/>
              <a:gd name="connsiteX683" fmla="*/ 2345472 w 4685497"/>
              <a:gd name="connsiteY683" fmla="*/ 0 h 4708755"/>
              <a:gd name="connsiteX684" fmla="*/ 2344910 w 4685497"/>
              <a:gd name="connsiteY684" fmla="*/ 101849 h 470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</a:cxnLst>
            <a:rect l="l" t="t" r="r" b="b"/>
            <a:pathLst>
              <a:path w="4685497" h="4708755">
                <a:moveTo>
                  <a:pt x="2342485" y="4708756"/>
                </a:moveTo>
                <a:lnTo>
                  <a:pt x="2341748" y="4606907"/>
                </a:lnTo>
                <a:lnTo>
                  <a:pt x="2344242" y="4606907"/>
                </a:lnTo>
                <a:lnTo>
                  <a:pt x="2344980" y="4708756"/>
                </a:lnTo>
                <a:lnTo>
                  <a:pt x="2342485" y="4708756"/>
                </a:lnTo>
                <a:close/>
                <a:moveTo>
                  <a:pt x="2289822" y="4706929"/>
                </a:moveTo>
                <a:lnTo>
                  <a:pt x="2287152" y="4706788"/>
                </a:lnTo>
                <a:lnTo>
                  <a:pt x="2292668" y="4605080"/>
                </a:lnTo>
                <a:lnTo>
                  <a:pt x="2294986" y="4605185"/>
                </a:lnTo>
                <a:lnTo>
                  <a:pt x="2289822" y="4706929"/>
                </a:lnTo>
                <a:close/>
                <a:moveTo>
                  <a:pt x="2236737" y="4703732"/>
                </a:moveTo>
                <a:lnTo>
                  <a:pt x="2234278" y="4703556"/>
                </a:lnTo>
                <a:lnTo>
                  <a:pt x="2241269" y="4601918"/>
                </a:lnTo>
                <a:lnTo>
                  <a:pt x="2243763" y="4602094"/>
                </a:lnTo>
                <a:lnTo>
                  <a:pt x="2236737" y="4703732"/>
                </a:lnTo>
                <a:close/>
                <a:moveTo>
                  <a:pt x="2183757" y="4699656"/>
                </a:moveTo>
                <a:lnTo>
                  <a:pt x="2181439" y="4699446"/>
                </a:lnTo>
                <a:lnTo>
                  <a:pt x="2189906" y="4597948"/>
                </a:lnTo>
                <a:lnTo>
                  <a:pt x="2192576" y="4598159"/>
                </a:lnTo>
                <a:lnTo>
                  <a:pt x="2183757" y="4699656"/>
                </a:lnTo>
                <a:close/>
                <a:moveTo>
                  <a:pt x="2130989" y="4694667"/>
                </a:moveTo>
                <a:lnTo>
                  <a:pt x="2128494" y="4694422"/>
                </a:lnTo>
                <a:lnTo>
                  <a:pt x="2138823" y="4593065"/>
                </a:lnTo>
                <a:lnTo>
                  <a:pt x="2141282" y="4593311"/>
                </a:lnTo>
                <a:lnTo>
                  <a:pt x="2130989" y="4694667"/>
                </a:lnTo>
                <a:close/>
                <a:moveTo>
                  <a:pt x="2078185" y="4688730"/>
                </a:moveTo>
                <a:lnTo>
                  <a:pt x="2075515" y="4688414"/>
                </a:lnTo>
                <a:lnTo>
                  <a:pt x="2088022" y="4587303"/>
                </a:lnTo>
                <a:lnTo>
                  <a:pt x="2090305" y="4587584"/>
                </a:lnTo>
                <a:lnTo>
                  <a:pt x="2078185" y="4688730"/>
                </a:lnTo>
                <a:close/>
                <a:moveTo>
                  <a:pt x="2025451" y="4681880"/>
                </a:moveTo>
                <a:lnTo>
                  <a:pt x="2022816" y="4681493"/>
                </a:lnTo>
                <a:lnTo>
                  <a:pt x="2037185" y="4580628"/>
                </a:lnTo>
                <a:lnTo>
                  <a:pt x="2039469" y="4580944"/>
                </a:lnTo>
                <a:lnTo>
                  <a:pt x="2025451" y="4681880"/>
                </a:lnTo>
                <a:close/>
                <a:moveTo>
                  <a:pt x="1972858" y="4674045"/>
                </a:moveTo>
                <a:lnTo>
                  <a:pt x="1970188" y="4673623"/>
                </a:lnTo>
                <a:lnTo>
                  <a:pt x="1986384" y="4573039"/>
                </a:lnTo>
                <a:lnTo>
                  <a:pt x="1988632" y="4573391"/>
                </a:lnTo>
                <a:lnTo>
                  <a:pt x="1972858" y="4674045"/>
                </a:lnTo>
                <a:close/>
                <a:moveTo>
                  <a:pt x="1920405" y="4665227"/>
                </a:moveTo>
                <a:lnTo>
                  <a:pt x="1917946" y="4664805"/>
                </a:lnTo>
                <a:lnTo>
                  <a:pt x="1935653" y="4564502"/>
                </a:lnTo>
                <a:lnTo>
                  <a:pt x="1938077" y="4564924"/>
                </a:lnTo>
                <a:lnTo>
                  <a:pt x="1920405" y="4665227"/>
                </a:lnTo>
                <a:close/>
                <a:moveTo>
                  <a:pt x="1867988" y="4655390"/>
                </a:moveTo>
                <a:lnTo>
                  <a:pt x="1865704" y="4654933"/>
                </a:lnTo>
                <a:lnTo>
                  <a:pt x="1885238" y="4554946"/>
                </a:lnTo>
                <a:lnTo>
                  <a:pt x="1887837" y="4555473"/>
                </a:lnTo>
                <a:lnTo>
                  <a:pt x="1867988" y="4655390"/>
                </a:lnTo>
                <a:close/>
                <a:moveTo>
                  <a:pt x="1815921" y="4644569"/>
                </a:moveTo>
                <a:lnTo>
                  <a:pt x="1813462" y="4644042"/>
                </a:lnTo>
                <a:lnTo>
                  <a:pt x="1835209" y="4544512"/>
                </a:lnTo>
                <a:lnTo>
                  <a:pt x="1837633" y="4545039"/>
                </a:lnTo>
                <a:lnTo>
                  <a:pt x="1815921" y="4644569"/>
                </a:lnTo>
                <a:close/>
                <a:moveTo>
                  <a:pt x="1764066" y="4632730"/>
                </a:moveTo>
                <a:lnTo>
                  <a:pt x="1761466" y="4632097"/>
                </a:lnTo>
                <a:lnTo>
                  <a:pt x="1785391" y="4533094"/>
                </a:lnTo>
                <a:lnTo>
                  <a:pt x="1787605" y="4533621"/>
                </a:lnTo>
                <a:lnTo>
                  <a:pt x="1764066" y="4632730"/>
                </a:lnTo>
                <a:close/>
                <a:moveTo>
                  <a:pt x="1712281" y="4619801"/>
                </a:moveTo>
                <a:lnTo>
                  <a:pt x="1710033" y="4619203"/>
                </a:lnTo>
                <a:lnTo>
                  <a:pt x="1735468" y="4520552"/>
                </a:lnTo>
                <a:lnTo>
                  <a:pt x="1738033" y="4521219"/>
                </a:lnTo>
                <a:lnTo>
                  <a:pt x="1712281" y="4619801"/>
                </a:lnTo>
                <a:close/>
                <a:moveTo>
                  <a:pt x="1660953" y="4605853"/>
                </a:moveTo>
                <a:lnTo>
                  <a:pt x="1658353" y="4605115"/>
                </a:lnTo>
                <a:lnTo>
                  <a:pt x="1686389" y="4507201"/>
                </a:lnTo>
                <a:lnTo>
                  <a:pt x="1688567" y="4507799"/>
                </a:lnTo>
                <a:lnTo>
                  <a:pt x="1660953" y="4605853"/>
                </a:lnTo>
                <a:close/>
                <a:moveTo>
                  <a:pt x="1609730" y="4590816"/>
                </a:moveTo>
                <a:lnTo>
                  <a:pt x="1607481" y="4590149"/>
                </a:lnTo>
                <a:lnTo>
                  <a:pt x="1636957" y="4492656"/>
                </a:lnTo>
                <a:lnTo>
                  <a:pt x="1639487" y="4493430"/>
                </a:lnTo>
                <a:lnTo>
                  <a:pt x="1609730" y="4590816"/>
                </a:lnTo>
                <a:close/>
                <a:moveTo>
                  <a:pt x="1558999" y="4574761"/>
                </a:moveTo>
                <a:lnTo>
                  <a:pt x="1556610" y="4573988"/>
                </a:lnTo>
                <a:lnTo>
                  <a:pt x="1588334" y="4477198"/>
                </a:lnTo>
                <a:lnTo>
                  <a:pt x="1590653" y="4477971"/>
                </a:lnTo>
                <a:lnTo>
                  <a:pt x="1558999" y="4574761"/>
                </a:lnTo>
                <a:close/>
                <a:moveTo>
                  <a:pt x="1508443" y="4557546"/>
                </a:moveTo>
                <a:lnTo>
                  <a:pt x="1506089" y="4556703"/>
                </a:lnTo>
                <a:lnTo>
                  <a:pt x="1539957" y="4460616"/>
                </a:lnTo>
                <a:lnTo>
                  <a:pt x="1542311" y="4461459"/>
                </a:lnTo>
                <a:lnTo>
                  <a:pt x="1508443" y="4557546"/>
                </a:lnTo>
                <a:close/>
                <a:moveTo>
                  <a:pt x="1458274" y="4539242"/>
                </a:moveTo>
                <a:lnTo>
                  <a:pt x="1456061" y="4538399"/>
                </a:lnTo>
                <a:lnTo>
                  <a:pt x="1491861" y="4443015"/>
                </a:lnTo>
                <a:lnTo>
                  <a:pt x="1494320" y="4443928"/>
                </a:lnTo>
                <a:lnTo>
                  <a:pt x="1458274" y="4539242"/>
                </a:lnTo>
                <a:close/>
                <a:moveTo>
                  <a:pt x="1408702" y="4519884"/>
                </a:moveTo>
                <a:lnTo>
                  <a:pt x="1406348" y="4518936"/>
                </a:lnTo>
                <a:lnTo>
                  <a:pt x="1444291" y="4424394"/>
                </a:lnTo>
                <a:lnTo>
                  <a:pt x="1446575" y="4425308"/>
                </a:lnTo>
                <a:lnTo>
                  <a:pt x="1408702" y="4519884"/>
                </a:lnTo>
                <a:close/>
                <a:moveTo>
                  <a:pt x="1359341" y="4499367"/>
                </a:moveTo>
                <a:lnTo>
                  <a:pt x="1356882" y="4498313"/>
                </a:lnTo>
                <a:lnTo>
                  <a:pt x="1397355" y="4404825"/>
                </a:lnTo>
                <a:lnTo>
                  <a:pt x="1399463" y="4405739"/>
                </a:lnTo>
                <a:lnTo>
                  <a:pt x="1359341" y="4499367"/>
                </a:lnTo>
                <a:close/>
                <a:moveTo>
                  <a:pt x="1310472" y="4477760"/>
                </a:moveTo>
                <a:lnTo>
                  <a:pt x="1308153" y="4476707"/>
                </a:lnTo>
                <a:lnTo>
                  <a:pt x="1350593" y="4384098"/>
                </a:lnTo>
                <a:lnTo>
                  <a:pt x="1352772" y="4385116"/>
                </a:lnTo>
                <a:lnTo>
                  <a:pt x="1310472" y="4477760"/>
                </a:lnTo>
                <a:close/>
                <a:moveTo>
                  <a:pt x="1262095" y="4454995"/>
                </a:moveTo>
                <a:lnTo>
                  <a:pt x="1260022" y="4453976"/>
                </a:lnTo>
                <a:lnTo>
                  <a:pt x="1304254" y="4362210"/>
                </a:lnTo>
                <a:lnTo>
                  <a:pt x="1306643" y="4363370"/>
                </a:lnTo>
                <a:lnTo>
                  <a:pt x="1262095" y="4454995"/>
                </a:lnTo>
                <a:close/>
                <a:moveTo>
                  <a:pt x="1214385" y="4431210"/>
                </a:moveTo>
                <a:lnTo>
                  <a:pt x="1212031" y="4430016"/>
                </a:lnTo>
                <a:lnTo>
                  <a:pt x="1258757" y="4339515"/>
                </a:lnTo>
                <a:lnTo>
                  <a:pt x="1260830" y="4340569"/>
                </a:lnTo>
                <a:lnTo>
                  <a:pt x="1214385" y="4431210"/>
                </a:lnTo>
                <a:close/>
                <a:moveTo>
                  <a:pt x="1167097" y="4406231"/>
                </a:moveTo>
                <a:lnTo>
                  <a:pt x="1164919" y="4405036"/>
                </a:lnTo>
                <a:lnTo>
                  <a:pt x="1213542" y="4315519"/>
                </a:lnTo>
                <a:lnTo>
                  <a:pt x="1215720" y="4316714"/>
                </a:lnTo>
                <a:lnTo>
                  <a:pt x="1167097" y="4406231"/>
                </a:lnTo>
                <a:close/>
                <a:moveTo>
                  <a:pt x="1120441" y="4380163"/>
                </a:moveTo>
                <a:lnTo>
                  <a:pt x="1118369" y="4378968"/>
                </a:lnTo>
                <a:lnTo>
                  <a:pt x="1168959" y="4290540"/>
                </a:lnTo>
                <a:lnTo>
                  <a:pt x="1171208" y="4291840"/>
                </a:lnTo>
                <a:lnTo>
                  <a:pt x="1120441" y="4380163"/>
                </a:lnTo>
                <a:close/>
                <a:moveTo>
                  <a:pt x="1074348" y="4352970"/>
                </a:moveTo>
                <a:lnTo>
                  <a:pt x="1072345" y="4351776"/>
                </a:lnTo>
                <a:lnTo>
                  <a:pt x="1125044" y="4264613"/>
                </a:lnTo>
                <a:lnTo>
                  <a:pt x="1127292" y="4265983"/>
                </a:lnTo>
                <a:lnTo>
                  <a:pt x="1074348" y="4352970"/>
                </a:lnTo>
                <a:close/>
                <a:moveTo>
                  <a:pt x="1029027" y="4324759"/>
                </a:moveTo>
                <a:lnTo>
                  <a:pt x="1026919" y="4323424"/>
                </a:lnTo>
                <a:lnTo>
                  <a:pt x="1081796" y="4237595"/>
                </a:lnTo>
                <a:lnTo>
                  <a:pt x="1083904" y="4238931"/>
                </a:lnTo>
                <a:lnTo>
                  <a:pt x="1029027" y="4324759"/>
                </a:lnTo>
                <a:close/>
                <a:moveTo>
                  <a:pt x="984303" y="4295388"/>
                </a:moveTo>
                <a:lnTo>
                  <a:pt x="982336" y="4294053"/>
                </a:lnTo>
                <a:lnTo>
                  <a:pt x="1039180" y="4209525"/>
                </a:lnTo>
                <a:lnTo>
                  <a:pt x="1041323" y="4210965"/>
                </a:lnTo>
                <a:lnTo>
                  <a:pt x="984303" y="4295388"/>
                </a:lnTo>
                <a:close/>
                <a:moveTo>
                  <a:pt x="940423" y="4265034"/>
                </a:moveTo>
                <a:lnTo>
                  <a:pt x="938245" y="4263488"/>
                </a:lnTo>
                <a:lnTo>
                  <a:pt x="997443" y="4180576"/>
                </a:lnTo>
                <a:lnTo>
                  <a:pt x="999305" y="4181911"/>
                </a:lnTo>
                <a:lnTo>
                  <a:pt x="940423" y="4265034"/>
                </a:lnTo>
                <a:close/>
                <a:moveTo>
                  <a:pt x="897140" y="4233485"/>
                </a:moveTo>
                <a:lnTo>
                  <a:pt x="895208" y="4232045"/>
                </a:lnTo>
                <a:lnTo>
                  <a:pt x="956057" y="4150362"/>
                </a:lnTo>
                <a:lnTo>
                  <a:pt x="958130" y="4151907"/>
                </a:lnTo>
                <a:lnTo>
                  <a:pt x="897140" y="4233485"/>
                </a:lnTo>
                <a:close/>
                <a:moveTo>
                  <a:pt x="854665" y="4200988"/>
                </a:moveTo>
                <a:lnTo>
                  <a:pt x="852698" y="4199442"/>
                </a:lnTo>
                <a:lnTo>
                  <a:pt x="915655" y="4119375"/>
                </a:lnTo>
                <a:lnTo>
                  <a:pt x="917622" y="4120921"/>
                </a:lnTo>
                <a:lnTo>
                  <a:pt x="854665" y="4200988"/>
                </a:lnTo>
                <a:close/>
                <a:moveTo>
                  <a:pt x="813068" y="4167471"/>
                </a:moveTo>
                <a:lnTo>
                  <a:pt x="810960" y="4165715"/>
                </a:lnTo>
                <a:lnTo>
                  <a:pt x="876166" y="4087440"/>
                </a:lnTo>
                <a:lnTo>
                  <a:pt x="877887" y="4088845"/>
                </a:lnTo>
                <a:lnTo>
                  <a:pt x="813068" y="4167471"/>
                </a:lnTo>
                <a:close/>
                <a:moveTo>
                  <a:pt x="772174" y="4132796"/>
                </a:moveTo>
                <a:lnTo>
                  <a:pt x="770347" y="4131215"/>
                </a:lnTo>
                <a:lnTo>
                  <a:pt x="837134" y="4054275"/>
                </a:lnTo>
                <a:lnTo>
                  <a:pt x="839066" y="4055961"/>
                </a:lnTo>
                <a:lnTo>
                  <a:pt x="772174" y="4132796"/>
                </a:lnTo>
                <a:close/>
                <a:moveTo>
                  <a:pt x="732229" y="4097242"/>
                </a:moveTo>
                <a:lnTo>
                  <a:pt x="730437" y="4095626"/>
                </a:lnTo>
                <a:lnTo>
                  <a:pt x="799086" y="4020337"/>
                </a:lnTo>
                <a:lnTo>
                  <a:pt x="800983" y="4022058"/>
                </a:lnTo>
                <a:lnTo>
                  <a:pt x="732229" y="4097242"/>
                </a:lnTo>
                <a:close/>
                <a:moveTo>
                  <a:pt x="693161" y="4060704"/>
                </a:moveTo>
                <a:lnTo>
                  <a:pt x="691405" y="4059018"/>
                </a:lnTo>
                <a:lnTo>
                  <a:pt x="761845" y="3985450"/>
                </a:lnTo>
                <a:lnTo>
                  <a:pt x="763707" y="3987207"/>
                </a:lnTo>
                <a:lnTo>
                  <a:pt x="693161" y="4060704"/>
                </a:lnTo>
                <a:close/>
                <a:moveTo>
                  <a:pt x="655078" y="4023288"/>
                </a:moveTo>
                <a:lnTo>
                  <a:pt x="653181" y="4021391"/>
                </a:lnTo>
                <a:lnTo>
                  <a:pt x="725659" y="3949826"/>
                </a:lnTo>
                <a:lnTo>
                  <a:pt x="727275" y="3951442"/>
                </a:lnTo>
                <a:lnTo>
                  <a:pt x="655078" y="4023288"/>
                </a:lnTo>
                <a:close/>
                <a:moveTo>
                  <a:pt x="617803" y="3984853"/>
                </a:moveTo>
                <a:lnTo>
                  <a:pt x="616081" y="3983062"/>
                </a:lnTo>
                <a:lnTo>
                  <a:pt x="690105" y="3913078"/>
                </a:lnTo>
                <a:lnTo>
                  <a:pt x="691827" y="3914870"/>
                </a:lnTo>
                <a:lnTo>
                  <a:pt x="617803" y="3984853"/>
                </a:lnTo>
                <a:close/>
                <a:moveTo>
                  <a:pt x="581546" y="3945540"/>
                </a:moveTo>
                <a:lnTo>
                  <a:pt x="579930" y="3943748"/>
                </a:lnTo>
                <a:lnTo>
                  <a:pt x="655570" y="3875486"/>
                </a:lnTo>
                <a:lnTo>
                  <a:pt x="657256" y="3877384"/>
                </a:lnTo>
                <a:lnTo>
                  <a:pt x="581546" y="3945540"/>
                </a:lnTo>
                <a:close/>
                <a:moveTo>
                  <a:pt x="546238" y="3905384"/>
                </a:moveTo>
                <a:lnTo>
                  <a:pt x="544552" y="3903416"/>
                </a:lnTo>
                <a:lnTo>
                  <a:pt x="621948" y="3837192"/>
                </a:lnTo>
                <a:lnTo>
                  <a:pt x="623529" y="3839019"/>
                </a:lnTo>
                <a:lnTo>
                  <a:pt x="546238" y="3905384"/>
                </a:lnTo>
                <a:close/>
                <a:moveTo>
                  <a:pt x="511808" y="3864209"/>
                </a:moveTo>
                <a:lnTo>
                  <a:pt x="510157" y="3862171"/>
                </a:lnTo>
                <a:lnTo>
                  <a:pt x="589205" y="3797949"/>
                </a:lnTo>
                <a:lnTo>
                  <a:pt x="590716" y="3799811"/>
                </a:lnTo>
                <a:lnTo>
                  <a:pt x="511808" y="3864209"/>
                </a:lnTo>
                <a:close/>
                <a:moveTo>
                  <a:pt x="478432" y="3822261"/>
                </a:moveTo>
                <a:lnTo>
                  <a:pt x="476852" y="3820223"/>
                </a:lnTo>
                <a:lnTo>
                  <a:pt x="557305" y="3757758"/>
                </a:lnTo>
                <a:lnTo>
                  <a:pt x="558780" y="3759655"/>
                </a:lnTo>
                <a:lnTo>
                  <a:pt x="478432" y="3822261"/>
                </a:lnTo>
                <a:close/>
                <a:moveTo>
                  <a:pt x="446040" y="3779504"/>
                </a:moveTo>
                <a:lnTo>
                  <a:pt x="444460" y="3777361"/>
                </a:lnTo>
                <a:lnTo>
                  <a:pt x="526529" y="3717004"/>
                </a:lnTo>
                <a:lnTo>
                  <a:pt x="527934" y="3718901"/>
                </a:lnTo>
                <a:lnTo>
                  <a:pt x="446040" y="3779504"/>
                </a:lnTo>
                <a:close/>
                <a:moveTo>
                  <a:pt x="414737" y="3735976"/>
                </a:moveTo>
                <a:lnTo>
                  <a:pt x="413157" y="3733727"/>
                </a:lnTo>
                <a:lnTo>
                  <a:pt x="496807" y="3675583"/>
                </a:lnTo>
                <a:lnTo>
                  <a:pt x="498107" y="3677410"/>
                </a:lnTo>
                <a:lnTo>
                  <a:pt x="414737" y="3735976"/>
                </a:lnTo>
                <a:close/>
                <a:moveTo>
                  <a:pt x="384453" y="3691709"/>
                </a:moveTo>
                <a:lnTo>
                  <a:pt x="383013" y="3689566"/>
                </a:lnTo>
                <a:lnTo>
                  <a:pt x="467858" y="3633178"/>
                </a:lnTo>
                <a:lnTo>
                  <a:pt x="469193" y="3635181"/>
                </a:lnTo>
                <a:lnTo>
                  <a:pt x="384453" y="3691709"/>
                </a:lnTo>
                <a:close/>
                <a:moveTo>
                  <a:pt x="355329" y="3646845"/>
                </a:moveTo>
                <a:lnTo>
                  <a:pt x="353959" y="3644666"/>
                </a:lnTo>
                <a:lnTo>
                  <a:pt x="440068" y="3590211"/>
                </a:lnTo>
                <a:lnTo>
                  <a:pt x="441368" y="3592249"/>
                </a:lnTo>
                <a:lnTo>
                  <a:pt x="355329" y="3646845"/>
                </a:lnTo>
                <a:close/>
                <a:moveTo>
                  <a:pt x="327188" y="3601138"/>
                </a:moveTo>
                <a:lnTo>
                  <a:pt x="325923" y="3598994"/>
                </a:lnTo>
                <a:lnTo>
                  <a:pt x="413332" y="3546647"/>
                </a:lnTo>
                <a:lnTo>
                  <a:pt x="414597" y="3548790"/>
                </a:lnTo>
                <a:lnTo>
                  <a:pt x="327188" y="3601138"/>
                </a:lnTo>
                <a:close/>
                <a:moveTo>
                  <a:pt x="300241" y="3554974"/>
                </a:moveTo>
                <a:lnTo>
                  <a:pt x="298976" y="3552725"/>
                </a:lnTo>
                <a:lnTo>
                  <a:pt x="387615" y="3502521"/>
                </a:lnTo>
                <a:lnTo>
                  <a:pt x="388810" y="3504629"/>
                </a:lnTo>
                <a:lnTo>
                  <a:pt x="300241" y="3554974"/>
                </a:lnTo>
                <a:close/>
                <a:moveTo>
                  <a:pt x="274349" y="3508177"/>
                </a:moveTo>
                <a:lnTo>
                  <a:pt x="273119" y="3505929"/>
                </a:lnTo>
                <a:lnTo>
                  <a:pt x="362882" y="3457762"/>
                </a:lnTo>
                <a:lnTo>
                  <a:pt x="364042" y="3459870"/>
                </a:lnTo>
                <a:lnTo>
                  <a:pt x="274349" y="3508177"/>
                </a:lnTo>
                <a:close/>
                <a:moveTo>
                  <a:pt x="249545" y="3460713"/>
                </a:moveTo>
                <a:lnTo>
                  <a:pt x="248386" y="3458430"/>
                </a:lnTo>
                <a:lnTo>
                  <a:pt x="339273" y="3412442"/>
                </a:lnTo>
                <a:lnTo>
                  <a:pt x="340362" y="3414585"/>
                </a:lnTo>
                <a:lnTo>
                  <a:pt x="249545" y="3460713"/>
                </a:lnTo>
                <a:close/>
                <a:moveTo>
                  <a:pt x="225901" y="3412793"/>
                </a:moveTo>
                <a:lnTo>
                  <a:pt x="224812" y="3410545"/>
                </a:lnTo>
                <a:lnTo>
                  <a:pt x="316648" y="3366453"/>
                </a:lnTo>
                <a:lnTo>
                  <a:pt x="317737" y="3368702"/>
                </a:lnTo>
                <a:lnTo>
                  <a:pt x="225901" y="3412793"/>
                </a:lnTo>
                <a:close/>
                <a:moveTo>
                  <a:pt x="203346" y="3364346"/>
                </a:moveTo>
                <a:lnTo>
                  <a:pt x="202292" y="3361992"/>
                </a:lnTo>
                <a:lnTo>
                  <a:pt x="295182" y="3320149"/>
                </a:lnTo>
                <a:lnTo>
                  <a:pt x="296166" y="3322327"/>
                </a:lnTo>
                <a:lnTo>
                  <a:pt x="203346" y="3364346"/>
                </a:lnTo>
                <a:close/>
                <a:moveTo>
                  <a:pt x="181880" y="3315301"/>
                </a:moveTo>
                <a:lnTo>
                  <a:pt x="180896" y="3313017"/>
                </a:lnTo>
                <a:lnTo>
                  <a:pt x="274700" y="3273282"/>
                </a:lnTo>
                <a:lnTo>
                  <a:pt x="275684" y="3275566"/>
                </a:lnTo>
                <a:lnTo>
                  <a:pt x="181880" y="3315301"/>
                </a:lnTo>
                <a:close/>
                <a:moveTo>
                  <a:pt x="161609" y="3265940"/>
                </a:moveTo>
                <a:lnTo>
                  <a:pt x="160625" y="3263480"/>
                </a:lnTo>
                <a:lnTo>
                  <a:pt x="255342" y="3226029"/>
                </a:lnTo>
                <a:lnTo>
                  <a:pt x="256220" y="3228208"/>
                </a:lnTo>
                <a:lnTo>
                  <a:pt x="161609" y="3265940"/>
                </a:lnTo>
                <a:close/>
                <a:moveTo>
                  <a:pt x="142391" y="3216017"/>
                </a:moveTo>
                <a:lnTo>
                  <a:pt x="141513" y="3213663"/>
                </a:lnTo>
                <a:lnTo>
                  <a:pt x="237038" y="3178250"/>
                </a:lnTo>
                <a:lnTo>
                  <a:pt x="237881" y="3180568"/>
                </a:lnTo>
                <a:lnTo>
                  <a:pt x="142391" y="3216017"/>
                </a:lnTo>
                <a:close/>
                <a:moveTo>
                  <a:pt x="124333" y="3165742"/>
                </a:moveTo>
                <a:lnTo>
                  <a:pt x="123525" y="3163459"/>
                </a:lnTo>
                <a:lnTo>
                  <a:pt x="219788" y="3130083"/>
                </a:lnTo>
                <a:lnTo>
                  <a:pt x="220631" y="3132507"/>
                </a:lnTo>
                <a:lnTo>
                  <a:pt x="124333" y="3165742"/>
                </a:lnTo>
                <a:close/>
                <a:moveTo>
                  <a:pt x="107435" y="3115222"/>
                </a:moveTo>
                <a:lnTo>
                  <a:pt x="106662" y="3112763"/>
                </a:lnTo>
                <a:lnTo>
                  <a:pt x="203662" y="3081600"/>
                </a:lnTo>
                <a:lnTo>
                  <a:pt x="204400" y="3083884"/>
                </a:lnTo>
                <a:lnTo>
                  <a:pt x="107435" y="3115222"/>
                </a:lnTo>
                <a:close/>
                <a:moveTo>
                  <a:pt x="91625" y="3064174"/>
                </a:moveTo>
                <a:lnTo>
                  <a:pt x="90887" y="3061645"/>
                </a:lnTo>
                <a:lnTo>
                  <a:pt x="188590" y="3032801"/>
                </a:lnTo>
                <a:lnTo>
                  <a:pt x="189258" y="3035050"/>
                </a:lnTo>
                <a:lnTo>
                  <a:pt x="91625" y="3064174"/>
                </a:lnTo>
                <a:close/>
                <a:moveTo>
                  <a:pt x="76940" y="3012811"/>
                </a:moveTo>
                <a:lnTo>
                  <a:pt x="76272" y="3010422"/>
                </a:lnTo>
                <a:lnTo>
                  <a:pt x="174538" y="2983546"/>
                </a:lnTo>
                <a:lnTo>
                  <a:pt x="175205" y="2985935"/>
                </a:lnTo>
                <a:lnTo>
                  <a:pt x="76940" y="3012811"/>
                </a:lnTo>
                <a:close/>
                <a:moveTo>
                  <a:pt x="63414" y="2961272"/>
                </a:moveTo>
                <a:lnTo>
                  <a:pt x="62782" y="2958777"/>
                </a:lnTo>
                <a:lnTo>
                  <a:pt x="161609" y="2934080"/>
                </a:lnTo>
                <a:lnTo>
                  <a:pt x="162206" y="2936398"/>
                </a:lnTo>
                <a:lnTo>
                  <a:pt x="63414" y="2961272"/>
                </a:lnTo>
                <a:close/>
                <a:moveTo>
                  <a:pt x="50977" y="2909311"/>
                </a:moveTo>
                <a:lnTo>
                  <a:pt x="50415" y="2906782"/>
                </a:lnTo>
                <a:lnTo>
                  <a:pt x="149769" y="2884332"/>
                </a:lnTo>
                <a:lnTo>
                  <a:pt x="150296" y="2886686"/>
                </a:lnTo>
                <a:lnTo>
                  <a:pt x="50977" y="2909311"/>
                </a:lnTo>
                <a:close/>
                <a:moveTo>
                  <a:pt x="39700" y="2857175"/>
                </a:moveTo>
                <a:lnTo>
                  <a:pt x="39208" y="2854750"/>
                </a:lnTo>
                <a:lnTo>
                  <a:pt x="139019" y="2834304"/>
                </a:lnTo>
                <a:lnTo>
                  <a:pt x="139511" y="2836728"/>
                </a:lnTo>
                <a:lnTo>
                  <a:pt x="39700" y="2857175"/>
                </a:lnTo>
                <a:close/>
                <a:moveTo>
                  <a:pt x="29546" y="2804757"/>
                </a:moveTo>
                <a:lnTo>
                  <a:pt x="29090" y="2802263"/>
                </a:lnTo>
                <a:lnTo>
                  <a:pt x="129322" y="2784099"/>
                </a:lnTo>
                <a:lnTo>
                  <a:pt x="129744" y="2786523"/>
                </a:lnTo>
                <a:lnTo>
                  <a:pt x="29546" y="2804757"/>
                </a:lnTo>
                <a:close/>
                <a:moveTo>
                  <a:pt x="20552" y="2752234"/>
                </a:moveTo>
                <a:lnTo>
                  <a:pt x="20131" y="2749670"/>
                </a:lnTo>
                <a:lnTo>
                  <a:pt x="120750" y="2733684"/>
                </a:lnTo>
                <a:lnTo>
                  <a:pt x="121136" y="2736038"/>
                </a:lnTo>
                <a:lnTo>
                  <a:pt x="20552" y="2752234"/>
                </a:lnTo>
                <a:close/>
                <a:moveTo>
                  <a:pt x="12648" y="2699466"/>
                </a:moveTo>
                <a:lnTo>
                  <a:pt x="12296" y="2696901"/>
                </a:lnTo>
                <a:lnTo>
                  <a:pt x="113232" y="2683094"/>
                </a:lnTo>
                <a:lnTo>
                  <a:pt x="113548" y="2685448"/>
                </a:lnTo>
                <a:lnTo>
                  <a:pt x="12648" y="2699466"/>
                </a:lnTo>
                <a:close/>
                <a:moveTo>
                  <a:pt x="5867" y="2646521"/>
                </a:moveTo>
                <a:lnTo>
                  <a:pt x="5586" y="2644062"/>
                </a:lnTo>
                <a:lnTo>
                  <a:pt x="106767" y="2632292"/>
                </a:lnTo>
                <a:lnTo>
                  <a:pt x="107048" y="2634752"/>
                </a:lnTo>
                <a:lnTo>
                  <a:pt x="5867" y="2646521"/>
                </a:lnTo>
                <a:close/>
                <a:moveTo>
                  <a:pt x="246" y="2593541"/>
                </a:moveTo>
                <a:lnTo>
                  <a:pt x="0" y="2590977"/>
                </a:lnTo>
                <a:lnTo>
                  <a:pt x="101427" y="2581386"/>
                </a:lnTo>
                <a:lnTo>
                  <a:pt x="101673" y="2583810"/>
                </a:lnTo>
                <a:lnTo>
                  <a:pt x="246" y="2593541"/>
                </a:lnTo>
                <a:close/>
                <a:moveTo>
                  <a:pt x="4684865" y="2410186"/>
                </a:moveTo>
                <a:lnTo>
                  <a:pt x="4583017" y="2407972"/>
                </a:lnTo>
                <a:lnTo>
                  <a:pt x="4583087" y="2405478"/>
                </a:lnTo>
                <a:lnTo>
                  <a:pt x="4684935" y="2407691"/>
                </a:lnTo>
                <a:lnTo>
                  <a:pt x="4684865" y="2410186"/>
                </a:lnTo>
                <a:close/>
                <a:moveTo>
                  <a:pt x="4685498" y="2356855"/>
                </a:moveTo>
                <a:lnTo>
                  <a:pt x="4583614" y="2356855"/>
                </a:lnTo>
                <a:lnTo>
                  <a:pt x="4583614" y="2352288"/>
                </a:lnTo>
                <a:lnTo>
                  <a:pt x="4685498" y="2352288"/>
                </a:lnTo>
                <a:lnTo>
                  <a:pt x="4685498" y="2356855"/>
                </a:lnTo>
                <a:close/>
                <a:moveTo>
                  <a:pt x="4583087" y="2303805"/>
                </a:moveTo>
                <a:lnTo>
                  <a:pt x="4583017" y="2301135"/>
                </a:lnTo>
                <a:lnTo>
                  <a:pt x="4684865" y="2298921"/>
                </a:lnTo>
                <a:lnTo>
                  <a:pt x="4684901" y="2301205"/>
                </a:lnTo>
                <a:lnTo>
                  <a:pt x="4583087" y="2303805"/>
                </a:lnTo>
                <a:close/>
                <a:moveTo>
                  <a:pt x="4581400" y="2252828"/>
                </a:moveTo>
                <a:lnTo>
                  <a:pt x="4581295" y="2250333"/>
                </a:lnTo>
                <a:lnTo>
                  <a:pt x="4683039" y="2245555"/>
                </a:lnTo>
                <a:lnTo>
                  <a:pt x="4683144" y="2248050"/>
                </a:lnTo>
                <a:lnTo>
                  <a:pt x="4581400" y="2252828"/>
                </a:lnTo>
                <a:close/>
                <a:moveTo>
                  <a:pt x="4578555" y="2201570"/>
                </a:moveTo>
                <a:lnTo>
                  <a:pt x="4578414" y="2199286"/>
                </a:lnTo>
                <a:lnTo>
                  <a:pt x="4680052" y="2192295"/>
                </a:lnTo>
                <a:lnTo>
                  <a:pt x="4680228" y="2194965"/>
                </a:lnTo>
                <a:lnTo>
                  <a:pt x="4578555" y="2201570"/>
                </a:lnTo>
                <a:close/>
                <a:moveTo>
                  <a:pt x="4574585" y="2150768"/>
                </a:moveTo>
                <a:lnTo>
                  <a:pt x="4574374" y="2148309"/>
                </a:lnTo>
                <a:lnTo>
                  <a:pt x="4675836" y="2139104"/>
                </a:lnTo>
                <a:lnTo>
                  <a:pt x="4676047" y="2141599"/>
                </a:lnTo>
                <a:lnTo>
                  <a:pt x="4574585" y="2150768"/>
                </a:lnTo>
                <a:close/>
                <a:moveTo>
                  <a:pt x="4569455" y="2100107"/>
                </a:moveTo>
                <a:lnTo>
                  <a:pt x="4569139" y="2097437"/>
                </a:lnTo>
                <a:lnTo>
                  <a:pt x="4670356" y="2086019"/>
                </a:lnTo>
                <a:lnTo>
                  <a:pt x="4670602" y="2088303"/>
                </a:lnTo>
                <a:lnTo>
                  <a:pt x="4569455" y="2100107"/>
                </a:lnTo>
                <a:close/>
                <a:moveTo>
                  <a:pt x="4563167" y="2049341"/>
                </a:moveTo>
                <a:lnTo>
                  <a:pt x="4562816" y="2046706"/>
                </a:lnTo>
                <a:lnTo>
                  <a:pt x="4663751" y="2033075"/>
                </a:lnTo>
                <a:lnTo>
                  <a:pt x="4664067" y="2035358"/>
                </a:lnTo>
                <a:lnTo>
                  <a:pt x="4563167" y="2049341"/>
                </a:lnTo>
                <a:close/>
                <a:moveTo>
                  <a:pt x="4555719" y="1998575"/>
                </a:moveTo>
                <a:lnTo>
                  <a:pt x="4555367" y="1996291"/>
                </a:lnTo>
                <a:lnTo>
                  <a:pt x="4655951" y="1980095"/>
                </a:lnTo>
                <a:lnTo>
                  <a:pt x="4656373" y="1982730"/>
                </a:lnTo>
                <a:lnTo>
                  <a:pt x="4555719" y="1998575"/>
                </a:lnTo>
                <a:close/>
                <a:moveTo>
                  <a:pt x="4547146" y="1948371"/>
                </a:moveTo>
                <a:lnTo>
                  <a:pt x="4546690" y="1945911"/>
                </a:lnTo>
                <a:lnTo>
                  <a:pt x="4646887" y="1927537"/>
                </a:lnTo>
                <a:lnTo>
                  <a:pt x="4647344" y="1929961"/>
                </a:lnTo>
                <a:lnTo>
                  <a:pt x="4547146" y="1948371"/>
                </a:lnTo>
                <a:close/>
                <a:moveTo>
                  <a:pt x="4537415" y="1898167"/>
                </a:moveTo>
                <a:lnTo>
                  <a:pt x="4536923" y="1895742"/>
                </a:lnTo>
                <a:lnTo>
                  <a:pt x="4636699" y="1875120"/>
                </a:lnTo>
                <a:lnTo>
                  <a:pt x="4637191" y="1877544"/>
                </a:lnTo>
                <a:lnTo>
                  <a:pt x="4537415" y="1898167"/>
                </a:lnTo>
                <a:close/>
                <a:moveTo>
                  <a:pt x="4526594" y="1848384"/>
                </a:moveTo>
                <a:lnTo>
                  <a:pt x="4525997" y="1845819"/>
                </a:lnTo>
                <a:lnTo>
                  <a:pt x="4625281" y="1822983"/>
                </a:lnTo>
                <a:lnTo>
                  <a:pt x="4625808" y="1825267"/>
                </a:lnTo>
                <a:lnTo>
                  <a:pt x="4526594" y="1848384"/>
                </a:lnTo>
                <a:close/>
                <a:moveTo>
                  <a:pt x="4514614" y="1798742"/>
                </a:moveTo>
                <a:lnTo>
                  <a:pt x="4514017" y="1796388"/>
                </a:lnTo>
                <a:lnTo>
                  <a:pt x="4612703" y="1771093"/>
                </a:lnTo>
                <a:lnTo>
                  <a:pt x="4613266" y="1773341"/>
                </a:lnTo>
                <a:lnTo>
                  <a:pt x="4514614" y="1798742"/>
                </a:lnTo>
                <a:close/>
                <a:moveTo>
                  <a:pt x="4501474" y="1749346"/>
                </a:moveTo>
                <a:lnTo>
                  <a:pt x="4500772" y="1746781"/>
                </a:lnTo>
                <a:lnTo>
                  <a:pt x="4598931" y="1719518"/>
                </a:lnTo>
                <a:lnTo>
                  <a:pt x="4599564" y="1721732"/>
                </a:lnTo>
                <a:lnTo>
                  <a:pt x="4501474" y="1749346"/>
                </a:lnTo>
                <a:close/>
                <a:moveTo>
                  <a:pt x="4487211" y="1700301"/>
                </a:moveTo>
                <a:lnTo>
                  <a:pt x="4486473" y="1697912"/>
                </a:lnTo>
                <a:lnTo>
                  <a:pt x="4583895" y="1668120"/>
                </a:lnTo>
                <a:lnTo>
                  <a:pt x="4584598" y="1670474"/>
                </a:lnTo>
                <a:lnTo>
                  <a:pt x="4487211" y="1700301"/>
                </a:lnTo>
                <a:close/>
                <a:moveTo>
                  <a:pt x="4471858" y="1651572"/>
                </a:moveTo>
                <a:lnTo>
                  <a:pt x="4471085" y="1649219"/>
                </a:lnTo>
                <a:lnTo>
                  <a:pt x="4567769" y="1617178"/>
                </a:lnTo>
                <a:lnTo>
                  <a:pt x="4568542" y="1619532"/>
                </a:lnTo>
                <a:lnTo>
                  <a:pt x="4471858" y="1651572"/>
                </a:lnTo>
                <a:close/>
                <a:moveTo>
                  <a:pt x="4455381" y="1603230"/>
                </a:moveTo>
                <a:lnTo>
                  <a:pt x="4454538" y="1600841"/>
                </a:lnTo>
                <a:lnTo>
                  <a:pt x="4550484" y="1566658"/>
                </a:lnTo>
                <a:lnTo>
                  <a:pt x="4551292" y="1568976"/>
                </a:lnTo>
                <a:lnTo>
                  <a:pt x="4455381" y="1603230"/>
                </a:lnTo>
                <a:close/>
                <a:moveTo>
                  <a:pt x="4437779" y="1555240"/>
                </a:moveTo>
                <a:lnTo>
                  <a:pt x="4436831" y="1552780"/>
                </a:lnTo>
                <a:lnTo>
                  <a:pt x="4532075" y="1516664"/>
                </a:lnTo>
                <a:lnTo>
                  <a:pt x="4532918" y="1518877"/>
                </a:lnTo>
                <a:lnTo>
                  <a:pt x="4437779" y="1555240"/>
                </a:lnTo>
                <a:close/>
                <a:moveTo>
                  <a:pt x="4419159" y="1507741"/>
                </a:moveTo>
                <a:lnTo>
                  <a:pt x="4418140" y="1505246"/>
                </a:lnTo>
                <a:lnTo>
                  <a:pt x="4512541" y="1466987"/>
                </a:lnTo>
                <a:lnTo>
                  <a:pt x="4513419" y="1469095"/>
                </a:lnTo>
                <a:lnTo>
                  <a:pt x="4419159" y="1507741"/>
                </a:lnTo>
                <a:close/>
                <a:moveTo>
                  <a:pt x="4399380" y="1460593"/>
                </a:moveTo>
                <a:lnTo>
                  <a:pt x="4398466" y="1458485"/>
                </a:lnTo>
                <a:lnTo>
                  <a:pt x="4491848" y="1417802"/>
                </a:lnTo>
                <a:lnTo>
                  <a:pt x="4492902" y="1420226"/>
                </a:lnTo>
                <a:lnTo>
                  <a:pt x="4399380" y="1460593"/>
                </a:lnTo>
                <a:close/>
                <a:moveTo>
                  <a:pt x="4378722" y="1414288"/>
                </a:moveTo>
                <a:lnTo>
                  <a:pt x="4377598" y="1411899"/>
                </a:lnTo>
                <a:lnTo>
                  <a:pt x="4470137" y="1369319"/>
                </a:lnTo>
                <a:lnTo>
                  <a:pt x="4471085" y="1371427"/>
                </a:lnTo>
                <a:lnTo>
                  <a:pt x="4378722" y="1414288"/>
                </a:lnTo>
                <a:close/>
                <a:moveTo>
                  <a:pt x="4356835" y="1368125"/>
                </a:moveTo>
                <a:lnTo>
                  <a:pt x="4355781" y="1365946"/>
                </a:lnTo>
                <a:lnTo>
                  <a:pt x="4447300" y="1321223"/>
                </a:lnTo>
                <a:lnTo>
                  <a:pt x="4448389" y="1323471"/>
                </a:lnTo>
                <a:lnTo>
                  <a:pt x="4356835" y="1368125"/>
                </a:lnTo>
                <a:close/>
                <a:moveTo>
                  <a:pt x="4333963" y="1322558"/>
                </a:moveTo>
                <a:lnTo>
                  <a:pt x="4332874" y="1320450"/>
                </a:lnTo>
                <a:lnTo>
                  <a:pt x="4423305" y="1273583"/>
                </a:lnTo>
                <a:lnTo>
                  <a:pt x="4424499" y="1275902"/>
                </a:lnTo>
                <a:lnTo>
                  <a:pt x="4333963" y="1322558"/>
                </a:lnTo>
                <a:close/>
                <a:moveTo>
                  <a:pt x="4310179" y="1277729"/>
                </a:moveTo>
                <a:lnTo>
                  <a:pt x="4308914" y="1275410"/>
                </a:lnTo>
                <a:lnTo>
                  <a:pt x="4398326" y="1226646"/>
                </a:lnTo>
                <a:lnTo>
                  <a:pt x="4399450" y="1228684"/>
                </a:lnTo>
                <a:lnTo>
                  <a:pt x="4310179" y="1277729"/>
                </a:lnTo>
                <a:close/>
                <a:moveTo>
                  <a:pt x="4285165" y="1233076"/>
                </a:moveTo>
                <a:lnTo>
                  <a:pt x="4284005" y="1231073"/>
                </a:lnTo>
                <a:lnTo>
                  <a:pt x="4372223" y="1180131"/>
                </a:lnTo>
                <a:lnTo>
                  <a:pt x="4373557" y="1182415"/>
                </a:lnTo>
                <a:lnTo>
                  <a:pt x="4285165" y="1233076"/>
                </a:lnTo>
                <a:close/>
                <a:moveTo>
                  <a:pt x="4259412" y="1189406"/>
                </a:moveTo>
                <a:lnTo>
                  <a:pt x="4258007" y="1187123"/>
                </a:lnTo>
                <a:lnTo>
                  <a:pt x="4345135" y="1134319"/>
                </a:lnTo>
                <a:lnTo>
                  <a:pt x="4346330" y="1136251"/>
                </a:lnTo>
                <a:lnTo>
                  <a:pt x="4259412" y="1189406"/>
                </a:lnTo>
                <a:close/>
                <a:moveTo>
                  <a:pt x="4232431" y="1145983"/>
                </a:moveTo>
                <a:lnTo>
                  <a:pt x="4231131" y="1143945"/>
                </a:lnTo>
                <a:lnTo>
                  <a:pt x="4316889" y="1088998"/>
                </a:lnTo>
                <a:lnTo>
                  <a:pt x="4318259" y="1091141"/>
                </a:lnTo>
                <a:lnTo>
                  <a:pt x="4232431" y="1145983"/>
                </a:lnTo>
                <a:close/>
                <a:moveTo>
                  <a:pt x="4204466" y="1103121"/>
                </a:moveTo>
                <a:lnTo>
                  <a:pt x="4203165" y="1101189"/>
                </a:lnTo>
                <a:lnTo>
                  <a:pt x="4287764" y="1044415"/>
                </a:lnTo>
                <a:lnTo>
                  <a:pt x="4289240" y="1046593"/>
                </a:lnTo>
                <a:lnTo>
                  <a:pt x="4204466" y="1103121"/>
                </a:lnTo>
                <a:close/>
                <a:moveTo>
                  <a:pt x="4175692" y="1061173"/>
                </a:moveTo>
                <a:lnTo>
                  <a:pt x="4174251" y="1059135"/>
                </a:lnTo>
                <a:lnTo>
                  <a:pt x="4257551" y="1000535"/>
                </a:lnTo>
                <a:lnTo>
                  <a:pt x="4258991" y="1002572"/>
                </a:lnTo>
                <a:lnTo>
                  <a:pt x="4175692" y="1061173"/>
                </a:lnTo>
                <a:close/>
                <a:moveTo>
                  <a:pt x="4145865" y="1019717"/>
                </a:moveTo>
                <a:lnTo>
                  <a:pt x="4144424" y="1017749"/>
                </a:lnTo>
                <a:lnTo>
                  <a:pt x="4226353" y="957216"/>
                </a:lnTo>
                <a:lnTo>
                  <a:pt x="4227863" y="959254"/>
                </a:lnTo>
                <a:lnTo>
                  <a:pt x="4145865" y="1019717"/>
                </a:lnTo>
                <a:close/>
                <a:moveTo>
                  <a:pt x="4115124" y="978963"/>
                </a:moveTo>
                <a:lnTo>
                  <a:pt x="4113648" y="977031"/>
                </a:lnTo>
                <a:lnTo>
                  <a:pt x="4194242" y="914706"/>
                </a:lnTo>
                <a:lnTo>
                  <a:pt x="4195788" y="916709"/>
                </a:lnTo>
                <a:lnTo>
                  <a:pt x="4115124" y="978963"/>
                </a:lnTo>
                <a:close/>
                <a:moveTo>
                  <a:pt x="4083505" y="938948"/>
                </a:moveTo>
                <a:lnTo>
                  <a:pt x="4081959" y="937050"/>
                </a:lnTo>
                <a:lnTo>
                  <a:pt x="4161077" y="872864"/>
                </a:lnTo>
                <a:lnTo>
                  <a:pt x="4162693" y="874831"/>
                </a:lnTo>
                <a:lnTo>
                  <a:pt x="4083505" y="938948"/>
                </a:lnTo>
                <a:close/>
                <a:moveTo>
                  <a:pt x="4050972" y="899634"/>
                </a:moveTo>
                <a:lnTo>
                  <a:pt x="4049356" y="897737"/>
                </a:lnTo>
                <a:lnTo>
                  <a:pt x="4127034" y="831829"/>
                </a:lnTo>
                <a:lnTo>
                  <a:pt x="4128650" y="833726"/>
                </a:lnTo>
                <a:lnTo>
                  <a:pt x="4050972" y="899634"/>
                </a:lnTo>
                <a:close/>
                <a:moveTo>
                  <a:pt x="4017456" y="860954"/>
                </a:moveTo>
                <a:lnTo>
                  <a:pt x="4015910" y="859197"/>
                </a:lnTo>
                <a:lnTo>
                  <a:pt x="4092042" y="791532"/>
                </a:lnTo>
                <a:lnTo>
                  <a:pt x="4093799" y="793500"/>
                </a:lnTo>
                <a:lnTo>
                  <a:pt x="4017456" y="860954"/>
                </a:lnTo>
                <a:close/>
                <a:moveTo>
                  <a:pt x="3983237" y="823186"/>
                </a:moveTo>
                <a:lnTo>
                  <a:pt x="3981550" y="821360"/>
                </a:lnTo>
                <a:lnTo>
                  <a:pt x="4056207" y="752043"/>
                </a:lnTo>
                <a:lnTo>
                  <a:pt x="4057893" y="753870"/>
                </a:lnTo>
                <a:lnTo>
                  <a:pt x="3983237" y="823186"/>
                </a:lnTo>
                <a:close/>
                <a:moveTo>
                  <a:pt x="3947999" y="786051"/>
                </a:moveTo>
                <a:lnTo>
                  <a:pt x="3946348" y="784365"/>
                </a:lnTo>
                <a:lnTo>
                  <a:pt x="4019388" y="713363"/>
                </a:lnTo>
                <a:lnTo>
                  <a:pt x="4021215" y="715260"/>
                </a:lnTo>
                <a:lnTo>
                  <a:pt x="3947999" y="786051"/>
                </a:lnTo>
                <a:close/>
                <a:moveTo>
                  <a:pt x="3912129" y="749900"/>
                </a:moveTo>
                <a:lnTo>
                  <a:pt x="3910302" y="748109"/>
                </a:lnTo>
                <a:lnTo>
                  <a:pt x="3981761" y="675525"/>
                </a:lnTo>
                <a:lnTo>
                  <a:pt x="3983483" y="677211"/>
                </a:lnTo>
                <a:lnTo>
                  <a:pt x="3912129" y="749900"/>
                </a:lnTo>
                <a:close/>
                <a:moveTo>
                  <a:pt x="3875205" y="714311"/>
                </a:moveTo>
                <a:lnTo>
                  <a:pt x="3873518" y="712730"/>
                </a:lnTo>
                <a:lnTo>
                  <a:pt x="3943221" y="638425"/>
                </a:lnTo>
                <a:lnTo>
                  <a:pt x="3945189" y="640252"/>
                </a:lnTo>
                <a:lnTo>
                  <a:pt x="3875205" y="714311"/>
                </a:lnTo>
                <a:close/>
                <a:moveTo>
                  <a:pt x="3837684" y="679776"/>
                </a:moveTo>
                <a:lnTo>
                  <a:pt x="3835892" y="678160"/>
                </a:lnTo>
                <a:lnTo>
                  <a:pt x="3903943" y="602379"/>
                </a:lnTo>
                <a:lnTo>
                  <a:pt x="3905840" y="604101"/>
                </a:lnTo>
                <a:lnTo>
                  <a:pt x="3837684" y="679776"/>
                </a:lnTo>
                <a:close/>
                <a:moveTo>
                  <a:pt x="3799319" y="646014"/>
                </a:moveTo>
                <a:lnTo>
                  <a:pt x="3797422" y="644398"/>
                </a:lnTo>
                <a:lnTo>
                  <a:pt x="3863822" y="567142"/>
                </a:lnTo>
                <a:lnTo>
                  <a:pt x="3865719" y="568758"/>
                </a:lnTo>
                <a:lnTo>
                  <a:pt x="3799319" y="646014"/>
                </a:lnTo>
                <a:close/>
                <a:moveTo>
                  <a:pt x="3760181" y="613095"/>
                </a:moveTo>
                <a:lnTo>
                  <a:pt x="3758319" y="611549"/>
                </a:lnTo>
                <a:lnTo>
                  <a:pt x="3822928" y="532782"/>
                </a:lnTo>
                <a:lnTo>
                  <a:pt x="3824895" y="534398"/>
                </a:lnTo>
                <a:lnTo>
                  <a:pt x="3760181" y="613095"/>
                </a:lnTo>
                <a:close/>
                <a:moveTo>
                  <a:pt x="3720306" y="581089"/>
                </a:moveTo>
                <a:lnTo>
                  <a:pt x="3718409" y="579614"/>
                </a:lnTo>
                <a:lnTo>
                  <a:pt x="3781155" y="499371"/>
                </a:lnTo>
                <a:lnTo>
                  <a:pt x="3783158" y="500952"/>
                </a:lnTo>
                <a:lnTo>
                  <a:pt x="3720306" y="581089"/>
                </a:lnTo>
                <a:close/>
                <a:moveTo>
                  <a:pt x="3679763" y="549997"/>
                </a:moveTo>
                <a:lnTo>
                  <a:pt x="3677761" y="548522"/>
                </a:lnTo>
                <a:lnTo>
                  <a:pt x="3738751" y="466944"/>
                </a:lnTo>
                <a:lnTo>
                  <a:pt x="3740753" y="468420"/>
                </a:lnTo>
                <a:lnTo>
                  <a:pt x="3679763" y="549997"/>
                </a:lnTo>
                <a:close/>
                <a:moveTo>
                  <a:pt x="3638413" y="519783"/>
                </a:moveTo>
                <a:lnTo>
                  <a:pt x="3636480" y="518413"/>
                </a:lnTo>
                <a:lnTo>
                  <a:pt x="3695573" y="435431"/>
                </a:lnTo>
                <a:lnTo>
                  <a:pt x="3697681" y="436941"/>
                </a:lnTo>
                <a:lnTo>
                  <a:pt x="3638413" y="519783"/>
                </a:lnTo>
                <a:close/>
                <a:moveTo>
                  <a:pt x="3596535" y="490588"/>
                </a:moveTo>
                <a:lnTo>
                  <a:pt x="3594462" y="489183"/>
                </a:lnTo>
                <a:lnTo>
                  <a:pt x="3651693" y="404901"/>
                </a:lnTo>
                <a:lnTo>
                  <a:pt x="3653731" y="406271"/>
                </a:lnTo>
                <a:lnTo>
                  <a:pt x="3596535" y="490588"/>
                </a:lnTo>
                <a:close/>
                <a:moveTo>
                  <a:pt x="3553779" y="462201"/>
                </a:moveTo>
                <a:lnTo>
                  <a:pt x="3551847" y="460937"/>
                </a:lnTo>
                <a:lnTo>
                  <a:pt x="3607110" y="375354"/>
                </a:lnTo>
                <a:lnTo>
                  <a:pt x="3609358" y="376795"/>
                </a:lnTo>
                <a:lnTo>
                  <a:pt x="3553779" y="462201"/>
                </a:lnTo>
                <a:close/>
                <a:moveTo>
                  <a:pt x="3510671" y="434974"/>
                </a:moveTo>
                <a:lnTo>
                  <a:pt x="3508528" y="433674"/>
                </a:lnTo>
                <a:lnTo>
                  <a:pt x="3561859" y="346897"/>
                </a:lnTo>
                <a:lnTo>
                  <a:pt x="3563967" y="348197"/>
                </a:lnTo>
                <a:lnTo>
                  <a:pt x="3510671" y="434974"/>
                </a:lnTo>
                <a:close/>
                <a:moveTo>
                  <a:pt x="3466791" y="408625"/>
                </a:moveTo>
                <a:lnTo>
                  <a:pt x="3464648" y="407360"/>
                </a:lnTo>
                <a:lnTo>
                  <a:pt x="3515976" y="319353"/>
                </a:lnTo>
                <a:lnTo>
                  <a:pt x="3518119" y="320618"/>
                </a:lnTo>
                <a:lnTo>
                  <a:pt x="3466791" y="408625"/>
                </a:lnTo>
                <a:close/>
                <a:moveTo>
                  <a:pt x="3422243" y="383259"/>
                </a:moveTo>
                <a:lnTo>
                  <a:pt x="3420136" y="382100"/>
                </a:lnTo>
                <a:lnTo>
                  <a:pt x="3469461" y="292969"/>
                </a:lnTo>
                <a:lnTo>
                  <a:pt x="3471710" y="294234"/>
                </a:lnTo>
                <a:lnTo>
                  <a:pt x="3422243" y="383259"/>
                </a:lnTo>
                <a:close/>
                <a:moveTo>
                  <a:pt x="3377204" y="358912"/>
                </a:moveTo>
                <a:lnTo>
                  <a:pt x="3375060" y="357788"/>
                </a:lnTo>
                <a:lnTo>
                  <a:pt x="3422384" y="267568"/>
                </a:lnTo>
                <a:lnTo>
                  <a:pt x="3424667" y="268763"/>
                </a:lnTo>
                <a:lnTo>
                  <a:pt x="3377204" y="358912"/>
                </a:lnTo>
                <a:close/>
                <a:moveTo>
                  <a:pt x="3331602" y="335619"/>
                </a:moveTo>
                <a:lnTo>
                  <a:pt x="3329529" y="334566"/>
                </a:lnTo>
                <a:lnTo>
                  <a:pt x="3374639" y="243221"/>
                </a:lnTo>
                <a:lnTo>
                  <a:pt x="3377028" y="244416"/>
                </a:lnTo>
                <a:lnTo>
                  <a:pt x="3331602" y="335619"/>
                </a:lnTo>
                <a:close/>
                <a:moveTo>
                  <a:pt x="3285508" y="313416"/>
                </a:moveTo>
                <a:lnTo>
                  <a:pt x="3283330" y="312397"/>
                </a:lnTo>
                <a:lnTo>
                  <a:pt x="3326367" y="220069"/>
                </a:lnTo>
                <a:lnTo>
                  <a:pt x="3328721" y="221158"/>
                </a:lnTo>
                <a:lnTo>
                  <a:pt x="3285508" y="313416"/>
                </a:lnTo>
                <a:close/>
                <a:moveTo>
                  <a:pt x="3238958" y="292231"/>
                </a:moveTo>
                <a:lnTo>
                  <a:pt x="3236674" y="291212"/>
                </a:lnTo>
                <a:lnTo>
                  <a:pt x="3277603" y="197936"/>
                </a:lnTo>
                <a:lnTo>
                  <a:pt x="3279887" y="198955"/>
                </a:lnTo>
                <a:lnTo>
                  <a:pt x="3238958" y="292231"/>
                </a:lnTo>
                <a:close/>
                <a:moveTo>
                  <a:pt x="3191705" y="272030"/>
                </a:moveTo>
                <a:lnTo>
                  <a:pt x="3189527" y="271152"/>
                </a:lnTo>
                <a:lnTo>
                  <a:pt x="3228383" y="176997"/>
                </a:lnTo>
                <a:lnTo>
                  <a:pt x="3230842" y="178016"/>
                </a:lnTo>
                <a:lnTo>
                  <a:pt x="3191705" y="272030"/>
                </a:lnTo>
                <a:close/>
                <a:moveTo>
                  <a:pt x="3144241" y="253023"/>
                </a:moveTo>
                <a:lnTo>
                  <a:pt x="3141922" y="252145"/>
                </a:lnTo>
                <a:lnTo>
                  <a:pt x="3178601" y="157112"/>
                </a:lnTo>
                <a:lnTo>
                  <a:pt x="3180954" y="158025"/>
                </a:lnTo>
                <a:lnTo>
                  <a:pt x="3144241" y="253023"/>
                </a:lnTo>
                <a:close/>
                <a:moveTo>
                  <a:pt x="3096145" y="235035"/>
                </a:moveTo>
                <a:lnTo>
                  <a:pt x="3093966" y="234263"/>
                </a:lnTo>
                <a:lnTo>
                  <a:pt x="3128361" y="138386"/>
                </a:lnTo>
                <a:lnTo>
                  <a:pt x="3130891" y="139300"/>
                </a:lnTo>
                <a:lnTo>
                  <a:pt x="3096145" y="235035"/>
                </a:lnTo>
                <a:close/>
                <a:moveTo>
                  <a:pt x="3047733" y="218207"/>
                </a:moveTo>
                <a:lnTo>
                  <a:pt x="3045519" y="217469"/>
                </a:lnTo>
                <a:lnTo>
                  <a:pt x="3077735" y="120820"/>
                </a:lnTo>
                <a:lnTo>
                  <a:pt x="3080230" y="121663"/>
                </a:lnTo>
                <a:lnTo>
                  <a:pt x="3047733" y="218207"/>
                </a:lnTo>
                <a:close/>
                <a:moveTo>
                  <a:pt x="2998934" y="202433"/>
                </a:moveTo>
                <a:lnTo>
                  <a:pt x="2996685" y="201730"/>
                </a:lnTo>
                <a:lnTo>
                  <a:pt x="3026688" y="104378"/>
                </a:lnTo>
                <a:lnTo>
                  <a:pt x="3029218" y="105151"/>
                </a:lnTo>
                <a:lnTo>
                  <a:pt x="2998934" y="202433"/>
                </a:lnTo>
                <a:close/>
                <a:moveTo>
                  <a:pt x="2950029" y="187888"/>
                </a:moveTo>
                <a:lnTo>
                  <a:pt x="2947675" y="187220"/>
                </a:lnTo>
                <a:lnTo>
                  <a:pt x="2975500" y="89236"/>
                </a:lnTo>
                <a:lnTo>
                  <a:pt x="2977924" y="89939"/>
                </a:lnTo>
                <a:lnTo>
                  <a:pt x="2950029" y="187888"/>
                </a:lnTo>
                <a:close/>
                <a:moveTo>
                  <a:pt x="2900703" y="174432"/>
                </a:moveTo>
                <a:lnTo>
                  <a:pt x="2898385" y="173835"/>
                </a:lnTo>
                <a:lnTo>
                  <a:pt x="2923961" y="75218"/>
                </a:lnTo>
                <a:lnTo>
                  <a:pt x="2926456" y="75851"/>
                </a:lnTo>
                <a:lnTo>
                  <a:pt x="2900703" y="174432"/>
                </a:lnTo>
                <a:close/>
                <a:moveTo>
                  <a:pt x="2851202" y="162136"/>
                </a:moveTo>
                <a:lnTo>
                  <a:pt x="2848743" y="161539"/>
                </a:lnTo>
                <a:lnTo>
                  <a:pt x="2872141" y="62395"/>
                </a:lnTo>
                <a:lnTo>
                  <a:pt x="2874530" y="62957"/>
                </a:lnTo>
                <a:lnTo>
                  <a:pt x="2851202" y="162136"/>
                </a:lnTo>
                <a:close/>
                <a:moveTo>
                  <a:pt x="2801279" y="150964"/>
                </a:moveTo>
                <a:lnTo>
                  <a:pt x="2798960" y="150472"/>
                </a:lnTo>
                <a:lnTo>
                  <a:pt x="2819934" y="50801"/>
                </a:lnTo>
                <a:lnTo>
                  <a:pt x="2822499" y="51328"/>
                </a:lnTo>
                <a:lnTo>
                  <a:pt x="2801279" y="150964"/>
                </a:lnTo>
                <a:close/>
                <a:moveTo>
                  <a:pt x="2751180" y="140916"/>
                </a:moveTo>
                <a:lnTo>
                  <a:pt x="2748826" y="140459"/>
                </a:lnTo>
                <a:lnTo>
                  <a:pt x="2767587" y="40332"/>
                </a:lnTo>
                <a:lnTo>
                  <a:pt x="2770116" y="40824"/>
                </a:lnTo>
                <a:lnTo>
                  <a:pt x="2751180" y="140916"/>
                </a:lnTo>
                <a:close/>
                <a:moveTo>
                  <a:pt x="2700941" y="132027"/>
                </a:moveTo>
                <a:lnTo>
                  <a:pt x="2698482" y="131606"/>
                </a:lnTo>
                <a:lnTo>
                  <a:pt x="2715064" y="31092"/>
                </a:lnTo>
                <a:lnTo>
                  <a:pt x="2717523" y="31514"/>
                </a:lnTo>
                <a:lnTo>
                  <a:pt x="2700941" y="132027"/>
                </a:lnTo>
                <a:close/>
                <a:moveTo>
                  <a:pt x="2650315" y="124263"/>
                </a:moveTo>
                <a:lnTo>
                  <a:pt x="2648031" y="123947"/>
                </a:lnTo>
                <a:lnTo>
                  <a:pt x="2662190" y="23082"/>
                </a:lnTo>
                <a:lnTo>
                  <a:pt x="2664825" y="23468"/>
                </a:lnTo>
                <a:lnTo>
                  <a:pt x="2650315" y="124263"/>
                </a:lnTo>
                <a:close/>
                <a:moveTo>
                  <a:pt x="2599795" y="117658"/>
                </a:moveTo>
                <a:lnTo>
                  <a:pt x="2597335" y="117377"/>
                </a:lnTo>
                <a:lnTo>
                  <a:pt x="2609281" y="16231"/>
                </a:lnTo>
                <a:lnTo>
                  <a:pt x="2611740" y="16512"/>
                </a:lnTo>
                <a:lnTo>
                  <a:pt x="2599795" y="117658"/>
                </a:lnTo>
                <a:close/>
                <a:moveTo>
                  <a:pt x="2548958" y="112213"/>
                </a:moveTo>
                <a:lnTo>
                  <a:pt x="2546604" y="112002"/>
                </a:lnTo>
                <a:lnTo>
                  <a:pt x="2556160" y="10575"/>
                </a:lnTo>
                <a:lnTo>
                  <a:pt x="2558760" y="10821"/>
                </a:lnTo>
                <a:lnTo>
                  <a:pt x="2548958" y="112213"/>
                </a:lnTo>
                <a:close/>
                <a:moveTo>
                  <a:pt x="2498087" y="107891"/>
                </a:moveTo>
                <a:lnTo>
                  <a:pt x="2495592" y="107716"/>
                </a:lnTo>
                <a:lnTo>
                  <a:pt x="2502970" y="6113"/>
                </a:lnTo>
                <a:lnTo>
                  <a:pt x="2505464" y="6289"/>
                </a:lnTo>
                <a:lnTo>
                  <a:pt x="2498087" y="107891"/>
                </a:lnTo>
                <a:close/>
                <a:moveTo>
                  <a:pt x="2447039" y="104730"/>
                </a:moveTo>
                <a:lnTo>
                  <a:pt x="2444650" y="104624"/>
                </a:lnTo>
                <a:lnTo>
                  <a:pt x="2449639" y="2881"/>
                </a:lnTo>
                <a:lnTo>
                  <a:pt x="2451993" y="2986"/>
                </a:lnTo>
                <a:lnTo>
                  <a:pt x="2447039" y="104730"/>
                </a:lnTo>
                <a:close/>
                <a:moveTo>
                  <a:pt x="2395957" y="102727"/>
                </a:moveTo>
                <a:lnTo>
                  <a:pt x="2393568" y="102657"/>
                </a:lnTo>
                <a:lnTo>
                  <a:pt x="2396308" y="843"/>
                </a:lnTo>
                <a:lnTo>
                  <a:pt x="2398908" y="913"/>
                </a:lnTo>
                <a:lnTo>
                  <a:pt x="2395957" y="102727"/>
                </a:lnTo>
                <a:close/>
                <a:moveTo>
                  <a:pt x="2344910" y="101849"/>
                </a:moveTo>
                <a:lnTo>
                  <a:pt x="2342415" y="101849"/>
                </a:lnTo>
                <a:lnTo>
                  <a:pt x="2342977" y="0"/>
                </a:lnTo>
                <a:lnTo>
                  <a:pt x="2345472" y="0"/>
                </a:lnTo>
                <a:lnTo>
                  <a:pt x="2344910" y="101849"/>
                </a:ln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任意多边形: 形状 66"/>
          <p:cNvSpPr/>
          <p:nvPr userDrawn="1">
            <p:custDataLst>
              <p:tags r:id="rId55"/>
            </p:custDataLst>
          </p:nvPr>
        </p:nvSpPr>
        <p:spPr>
          <a:xfrm>
            <a:off x="7280910" y="1934845"/>
            <a:ext cx="3131820" cy="2990215"/>
          </a:xfrm>
          <a:custGeom>
            <a:avLst/>
            <a:gdLst>
              <a:gd name="connsiteX0" fmla="*/ 1391213 w 3907276"/>
              <a:gd name="connsiteY0" fmla="*/ 3729792 h 3729792"/>
              <a:gd name="connsiteX1" fmla="*/ 1349874 w 3907276"/>
              <a:gd name="connsiteY1" fmla="*/ 3723386 h 3729792"/>
              <a:gd name="connsiteX2" fmla="*/ 1167775 w 3907276"/>
              <a:gd name="connsiteY2" fmla="*/ 3412151 h 3729792"/>
              <a:gd name="connsiteX3" fmla="*/ 1032662 w 3907276"/>
              <a:gd name="connsiteY3" fmla="*/ 3132846 h 3729792"/>
              <a:gd name="connsiteX4" fmla="*/ 722154 w 3907276"/>
              <a:gd name="connsiteY4" fmla="*/ 3089459 h 3729792"/>
              <a:gd name="connsiteX5" fmla="*/ 373112 w 3907276"/>
              <a:gd name="connsiteY5" fmla="*/ 3013384 h 3729792"/>
              <a:gd name="connsiteX6" fmla="*/ 408244 w 3907276"/>
              <a:gd name="connsiteY6" fmla="*/ 2661040 h 3729792"/>
              <a:gd name="connsiteX7" fmla="*/ 462857 w 3907276"/>
              <a:gd name="connsiteY7" fmla="*/ 2349343 h 3729792"/>
              <a:gd name="connsiteX8" fmla="*/ 242160 w 3907276"/>
              <a:gd name="connsiteY8" fmla="*/ 2138188 h 3729792"/>
              <a:gd name="connsiteX9" fmla="*/ 0 w 3907276"/>
              <a:gd name="connsiteY9" fmla="*/ 1864925 h 3729792"/>
              <a:gd name="connsiteX10" fmla="*/ 242160 w 3907276"/>
              <a:gd name="connsiteY10" fmla="*/ 1591661 h 3729792"/>
              <a:gd name="connsiteX11" fmla="*/ 462857 w 3907276"/>
              <a:gd name="connsiteY11" fmla="*/ 1380506 h 3729792"/>
              <a:gd name="connsiteX12" fmla="*/ 408244 w 3907276"/>
              <a:gd name="connsiteY12" fmla="*/ 1068776 h 3729792"/>
              <a:gd name="connsiteX13" fmla="*/ 373079 w 3907276"/>
              <a:gd name="connsiteY13" fmla="*/ 716399 h 3729792"/>
              <a:gd name="connsiteX14" fmla="*/ 722121 w 3907276"/>
              <a:gd name="connsiteY14" fmla="*/ 640324 h 3729792"/>
              <a:gd name="connsiteX15" fmla="*/ 1032629 w 3907276"/>
              <a:gd name="connsiteY15" fmla="*/ 596937 h 3729792"/>
              <a:gd name="connsiteX16" fmla="*/ 1167742 w 3907276"/>
              <a:gd name="connsiteY16" fmla="*/ 317632 h 3729792"/>
              <a:gd name="connsiteX17" fmla="*/ 1349841 w 3907276"/>
              <a:gd name="connsiteY17" fmla="*/ 6397 h 3729792"/>
              <a:gd name="connsiteX18" fmla="*/ 1669364 w 3907276"/>
              <a:gd name="connsiteY18" fmla="*/ 147585 h 3729792"/>
              <a:gd name="connsiteX19" fmla="*/ 1953655 w 3907276"/>
              <a:gd name="connsiteY19" fmla="*/ 297853 h 3729792"/>
              <a:gd name="connsiteX20" fmla="*/ 2237947 w 3907276"/>
              <a:gd name="connsiteY20" fmla="*/ 147618 h 3729792"/>
              <a:gd name="connsiteX21" fmla="*/ 2557470 w 3907276"/>
              <a:gd name="connsiteY21" fmla="*/ 6430 h 3729792"/>
              <a:gd name="connsiteX22" fmla="*/ 2739535 w 3907276"/>
              <a:gd name="connsiteY22" fmla="*/ 317665 h 3729792"/>
              <a:gd name="connsiteX23" fmla="*/ 2874648 w 3907276"/>
              <a:gd name="connsiteY23" fmla="*/ 596970 h 3729792"/>
              <a:gd name="connsiteX24" fmla="*/ 3185156 w 3907276"/>
              <a:gd name="connsiteY24" fmla="*/ 640357 h 3729792"/>
              <a:gd name="connsiteX25" fmla="*/ 3534198 w 3907276"/>
              <a:gd name="connsiteY25" fmla="*/ 716432 h 3729792"/>
              <a:gd name="connsiteX26" fmla="*/ 3499033 w 3907276"/>
              <a:gd name="connsiteY26" fmla="*/ 1068776 h 3729792"/>
              <a:gd name="connsiteX27" fmla="*/ 3444420 w 3907276"/>
              <a:gd name="connsiteY27" fmla="*/ 1380506 h 3729792"/>
              <a:gd name="connsiteX28" fmla="*/ 3665117 w 3907276"/>
              <a:gd name="connsiteY28" fmla="*/ 1591661 h 3729792"/>
              <a:gd name="connsiteX29" fmla="*/ 3907277 w 3907276"/>
              <a:gd name="connsiteY29" fmla="*/ 1864925 h 3729792"/>
              <a:gd name="connsiteX30" fmla="*/ 3665117 w 3907276"/>
              <a:gd name="connsiteY30" fmla="*/ 2138155 h 3729792"/>
              <a:gd name="connsiteX31" fmla="*/ 3444420 w 3907276"/>
              <a:gd name="connsiteY31" fmla="*/ 2349310 h 3729792"/>
              <a:gd name="connsiteX32" fmla="*/ 3499033 w 3907276"/>
              <a:gd name="connsiteY32" fmla="*/ 2661040 h 3729792"/>
              <a:gd name="connsiteX33" fmla="*/ 3534198 w 3907276"/>
              <a:gd name="connsiteY33" fmla="*/ 3013384 h 3729792"/>
              <a:gd name="connsiteX34" fmla="*/ 3185156 w 3907276"/>
              <a:gd name="connsiteY34" fmla="*/ 3089459 h 3729792"/>
              <a:gd name="connsiteX35" fmla="*/ 2874648 w 3907276"/>
              <a:gd name="connsiteY35" fmla="*/ 3132846 h 3729792"/>
              <a:gd name="connsiteX36" fmla="*/ 2739568 w 3907276"/>
              <a:gd name="connsiteY36" fmla="*/ 3412118 h 3729792"/>
              <a:gd name="connsiteX37" fmla="*/ 2557503 w 3907276"/>
              <a:gd name="connsiteY37" fmla="*/ 3723353 h 3729792"/>
              <a:gd name="connsiteX38" fmla="*/ 2237980 w 3907276"/>
              <a:gd name="connsiteY38" fmla="*/ 3582165 h 3729792"/>
              <a:gd name="connsiteX39" fmla="*/ 1953688 w 3907276"/>
              <a:gd name="connsiteY39" fmla="*/ 3431930 h 3729792"/>
              <a:gd name="connsiteX40" fmla="*/ 1669397 w 3907276"/>
              <a:gd name="connsiteY40" fmla="*/ 3582198 h 3729792"/>
              <a:gd name="connsiteX41" fmla="*/ 1391213 w 3907276"/>
              <a:gd name="connsiteY41" fmla="*/ 3729792 h 3729792"/>
              <a:gd name="connsiteX42" fmla="*/ 804469 w 3907276"/>
              <a:gd name="connsiteY42" fmla="*/ 3076317 h 3729792"/>
              <a:gd name="connsiteX43" fmla="*/ 1039695 w 3907276"/>
              <a:gd name="connsiteY43" fmla="*/ 3123237 h 3729792"/>
              <a:gd name="connsiteX44" fmla="*/ 1179233 w 3907276"/>
              <a:gd name="connsiteY44" fmla="*/ 3408783 h 3729792"/>
              <a:gd name="connsiteX45" fmla="*/ 1353572 w 3907276"/>
              <a:gd name="connsiteY45" fmla="*/ 3712061 h 3729792"/>
              <a:gd name="connsiteX46" fmla="*/ 1662165 w 3907276"/>
              <a:gd name="connsiteY46" fmla="*/ 3572722 h 3729792"/>
              <a:gd name="connsiteX47" fmla="*/ 1953688 w 3907276"/>
              <a:gd name="connsiteY47" fmla="*/ 3420043 h 3729792"/>
              <a:gd name="connsiteX48" fmla="*/ 2245211 w 3907276"/>
              <a:gd name="connsiteY48" fmla="*/ 3572722 h 3729792"/>
              <a:gd name="connsiteX49" fmla="*/ 2553805 w 3907276"/>
              <a:gd name="connsiteY49" fmla="*/ 3712061 h 3729792"/>
              <a:gd name="connsiteX50" fmla="*/ 2728111 w 3907276"/>
              <a:gd name="connsiteY50" fmla="*/ 3408783 h 3729792"/>
              <a:gd name="connsiteX51" fmla="*/ 2867615 w 3907276"/>
              <a:gd name="connsiteY51" fmla="*/ 3123237 h 3729792"/>
              <a:gd name="connsiteX52" fmla="*/ 3185421 w 3907276"/>
              <a:gd name="connsiteY52" fmla="*/ 3077572 h 3729792"/>
              <a:gd name="connsiteX53" fmla="*/ 3524524 w 3907276"/>
              <a:gd name="connsiteY53" fmla="*/ 3006417 h 3729792"/>
              <a:gd name="connsiteX54" fmla="*/ 3487741 w 3907276"/>
              <a:gd name="connsiteY54" fmla="*/ 2665035 h 3729792"/>
              <a:gd name="connsiteX55" fmla="*/ 3433062 w 3907276"/>
              <a:gd name="connsiteY55" fmla="*/ 2345678 h 3729792"/>
              <a:gd name="connsiteX56" fmla="*/ 3658349 w 3907276"/>
              <a:gd name="connsiteY56" fmla="*/ 2128382 h 3729792"/>
              <a:gd name="connsiteX57" fmla="*/ 3895358 w 3907276"/>
              <a:gd name="connsiteY57" fmla="*/ 1864958 h 3729792"/>
              <a:gd name="connsiteX58" fmla="*/ 3658349 w 3907276"/>
              <a:gd name="connsiteY58" fmla="*/ 1601534 h 3729792"/>
              <a:gd name="connsiteX59" fmla="*/ 3433062 w 3907276"/>
              <a:gd name="connsiteY59" fmla="*/ 1384204 h 3729792"/>
              <a:gd name="connsiteX60" fmla="*/ 3487774 w 3907276"/>
              <a:gd name="connsiteY60" fmla="*/ 1064880 h 3729792"/>
              <a:gd name="connsiteX61" fmla="*/ 3524557 w 3907276"/>
              <a:gd name="connsiteY61" fmla="*/ 723498 h 3729792"/>
              <a:gd name="connsiteX62" fmla="*/ 3185454 w 3907276"/>
              <a:gd name="connsiteY62" fmla="*/ 652343 h 3729792"/>
              <a:gd name="connsiteX63" fmla="*/ 2867648 w 3907276"/>
              <a:gd name="connsiteY63" fmla="*/ 606645 h 3729792"/>
              <a:gd name="connsiteX64" fmla="*/ 2728111 w 3907276"/>
              <a:gd name="connsiteY64" fmla="*/ 321099 h 3729792"/>
              <a:gd name="connsiteX65" fmla="*/ 2553805 w 3907276"/>
              <a:gd name="connsiteY65" fmla="*/ 17821 h 3729792"/>
              <a:gd name="connsiteX66" fmla="*/ 2245178 w 3907276"/>
              <a:gd name="connsiteY66" fmla="*/ 157160 h 3729792"/>
              <a:gd name="connsiteX67" fmla="*/ 1953655 w 3907276"/>
              <a:gd name="connsiteY67" fmla="*/ 309839 h 3729792"/>
              <a:gd name="connsiteX68" fmla="*/ 1662132 w 3907276"/>
              <a:gd name="connsiteY68" fmla="*/ 157127 h 3729792"/>
              <a:gd name="connsiteX69" fmla="*/ 1353539 w 3907276"/>
              <a:gd name="connsiteY69" fmla="*/ 17788 h 3729792"/>
              <a:gd name="connsiteX70" fmla="*/ 1179200 w 3907276"/>
              <a:gd name="connsiteY70" fmla="*/ 321065 h 3729792"/>
              <a:gd name="connsiteX71" fmla="*/ 1039662 w 3907276"/>
              <a:gd name="connsiteY71" fmla="*/ 606612 h 3729792"/>
              <a:gd name="connsiteX72" fmla="*/ 721856 w 3907276"/>
              <a:gd name="connsiteY72" fmla="*/ 652277 h 3729792"/>
              <a:gd name="connsiteX73" fmla="*/ 382721 w 3907276"/>
              <a:gd name="connsiteY73" fmla="*/ 723432 h 3729792"/>
              <a:gd name="connsiteX74" fmla="*/ 419504 w 3907276"/>
              <a:gd name="connsiteY74" fmla="*/ 1064813 h 3729792"/>
              <a:gd name="connsiteX75" fmla="*/ 474182 w 3907276"/>
              <a:gd name="connsiteY75" fmla="*/ 1384171 h 3729792"/>
              <a:gd name="connsiteX76" fmla="*/ 248896 w 3907276"/>
              <a:gd name="connsiteY76" fmla="*/ 1601501 h 3729792"/>
              <a:gd name="connsiteX77" fmla="*/ 11887 w 3907276"/>
              <a:gd name="connsiteY77" fmla="*/ 1864925 h 3729792"/>
              <a:gd name="connsiteX78" fmla="*/ 248896 w 3907276"/>
              <a:gd name="connsiteY78" fmla="*/ 2128348 h 3729792"/>
              <a:gd name="connsiteX79" fmla="*/ 474182 w 3907276"/>
              <a:gd name="connsiteY79" fmla="*/ 2345645 h 3729792"/>
              <a:gd name="connsiteX80" fmla="*/ 419504 w 3907276"/>
              <a:gd name="connsiteY80" fmla="*/ 2664970 h 3729792"/>
              <a:gd name="connsiteX81" fmla="*/ 382721 w 3907276"/>
              <a:gd name="connsiteY81" fmla="*/ 3006350 h 3729792"/>
              <a:gd name="connsiteX82" fmla="*/ 721823 w 3907276"/>
              <a:gd name="connsiteY82" fmla="*/ 3077473 h 3729792"/>
              <a:gd name="connsiteX83" fmla="*/ 804469 w 3907276"/>
              <a:gd name="connsiteY83" fmla="*/ 3076317 h 372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07276" h="3729792">
                <a:moveTo>
                  <a:pt x="1391213" y="3729792"/>
                </a:moveTo>
                <a:cubicBezTo>
                  <a:pt x="1377114" y="3729792"/>
                  <a:pt x="1363345" y="3727745"/>
                  <a:pt x="1349874" y="3723386"/>
                </a:cubicBezTo>
                <a:cubicBezTo>
                  <a:pt x="1251181" y="3691358"/>
                  <a:pt x="1208785" y="3549411"/>
                  <a:pt x="1167775" y="3412151"/>
                </a:cubicBezTo>
                <a:cubicBezTo>
                  <a:pt x="1133799" y="3298468"/>
                  <a:pt x="1098700" y="3180888"/>
                  <a:pt x="1032662" y="3132846"/>
                </a:cubicBezTo>
                <a:cubicBezTo>
                  <a:pt x="965535" y="3083978"/>
                  <a:pt x="841814" y="3086752"/>
                  <a:pt x="722154" y="3089459"/>
                </a:cubicBezTo>
                <a:cubicBezTo>
                  <a:pt x="580074" y="3092629"/>
                  <a:pt x="433173" y="3095964"/>
                  <a:pt x="373112" y="3013384"/>
                </a:cubicBezTo>
                <a:cubicBezTo>
                  <a:pt x="313843" y="2931926"/>
                  <a:pt x="361853" y="2794205"/>
                  <a:pt x="408244" y="2661040"/>
                </a:cubicBezTo>
                <a:cubicBezTo>
                  <a:pt x="447900" y="2547258"/>
                  <a:pt x="488909" y="2429579"/>
                  <a:pt x="462857" y="2349343"/>
                </a:cubicBezTo>
                <a:cubicBezTo>
                  <a:pt x="438225" y="2273466"/>
                  <a:pt x="338541" y="2204688"/>
                  <a:pt x="242160" y="2138188"/>
                </a:cubicBezTo>
                <a:cubicBezTo>
                  <a:pt x="123094" y="2056037"/>
                  <a:pt x="0" y="1971113"/>
                  <a:pt x="0" y="1864925"/>
                </a:cubicBezTo>
                <a:cubicBezTo>
                  <a:pt x="0" y="1758736"/>
                  <a:pt x="123094" y="1673812"/>
                  <a:pt x="242160" y="1591661"/>
                </a:cubicBezTo>
                <a:cubicBezTo>
                  <a:pt x="338541" y="1525161"/>
                  <a:pt x="438225" y="1456350"/>
                  <a:pt x="462857" y="1380506"/>
                </a:cubicBezTo>
                <a:cubicBezTo>
                  <a:pt x="488909" y="1300237"/>
                  <a:pt x="447900" y="1182559"/>
                  <a:pt x="408244" y="1068776"/>
                </a:cubicBezTo>
                <a:cubicBezTo>
                  <a:pt x="361820" y="935578"/>
                  <a:pt x="313810" y="797857"/>
                  <a:pt x="373079" y="716399"/>
                </a:cubicBezTo>
                <a:cubicBezTo>
                  <a:pt x="433173" y="633852"/>
                  <a:pt x="580074" y="637121"/>
                  <a:pt x="722121" y="640324"/>
                </a:cubicBezTo>
                <a:cubicBezTo>
                  <a:pt x="841781" y="643032"/>
                  <a:pt x="965502" y="645772"/>
                  <a:pt x="1032629" y="596937"/>
                </a:cubicBezTo>
                <a:cubicBezTo>
                  <a:pt x="1098667" y="548895"/>
                  <a:pt x="1133766" y="431315"/>
                  <a:pt x="1167742" y="317632"/>
                </a:cubicBezTo>
                <a:cubicBezTo>
                  <a:pt x="1208752" y="180373"/>
                  <a:pt x="1251148" y="38458"/>
                  <a:pt x="1349841" y="6397"/>
                </a:cubicBezTo>
                <a:cubicBezTo>
                  <a:pt x="1443548" y="-24047"/>
                  <a:pt x="1553269" y="59326"/>
                  <a:pt x="1669364" y="147585"/>
                </a:cubicBezTo>
                <a:cubicBezTo>
                  <a:pt x="1766538" y="221448"/>
                  <a:pt x="1867014" y="297853"/>
                  <a:pt x="1953655" y="297853"/>
                </a:cubicBezTo>
                <a:cubicBezTo>
                  <a:pt x="2040296" y="297853"/>
                  <a:pt x="2140773" y="221481"/>
                  <a:pt x="2237947" y="147618"/>
                </a:cubicBezTo>
                <a:cubicBezTo>
                  <a:pt x="2354041" y="59359"/>
                  <a:pt x="2463729" y="-24014"/>
                  <a:pt x="2557470" y="6430"/>
                </a:cubicBezTo>
                <a:cubicBezTo>
                  <a:pt x="2656130" y="38491"/>
                  <a:pt x="2698559" y="180406"/>
                  <a:pt x="2739535" y="317665"/>
                </a:cubicBezTo>
                <a:cubicBezTo>
                  <a:pt x="2773512" y="431348"/>
                  <a:pt x="2808610" y="548928"/>
                  <a:pt x="2874648" y="596970"/>
                </a:cubicBezTo>
                <a:cubicBezTo>
                  <a:pt x="2941775" y="645838"/>
                  <a:pt x="3065496" y="643032"/>
                  <a:pt x="3185156" y="640357"/>
                </a:cubicBezTo>
                <a:cubicBezTo>
                  <a:pt x="3327170" y="637187"/>
                  <a:pt x="3474137" y="633885"/>
                  <a:pt x="3534198" y="716432"/>
                </a:cubicBezTo>
                <a:cubicBezTo>
                  <a:pt x="3593467" y="797890"/>
                  <a:pt x="3545457" y="935578"/>
                  <a:pt x="3499033" y="1068776"/>
                </a:cubicBezTo>
                <a:cubicBezTo>
                  <a:pt x="3459378" y="1182559"/>
                  <a:pt x="3418368" y="1300237"/>
                  <a:pt x="3444420" y="1380506"/>
                </a:cubicBezTo>
                <a:cubicBezTo>
                  <a:pt x="3469052" y="1456383"/>
                  <a:pt x="3568736" y="1525161"/>
                  <a:pt x="3665117" y="1591661"/>
                </a:cubicBezTo>
                <a:cubicBezTo>
                  <a:pt x="3784150" y="1673812"/>
                  <a:pt x="3907277" y="1758736"/>
                  <a:pt x="3907277" y="1864925"/>
                </a:cubicBezTo>
                <a:cubicBezTo>
                  <a:pt x="3907277" y="1971080"/>
                  <a:pt x="3784183" y="2056037"/>
                  <a:pt x="3665117" y="2138155"/>
                </a:cubicBezTo>
                <a:cubicBezTo>
                  <a:pt x="3568736" y="2204655"/>
                  <a:pt x="3469052" y="2273433"/>
                  <a:pt x="3444420" y="2349310"/>
                </a:cubicBezTo>
                <a:cubicBezTo>
                  <a:pt x="3418335" y="2429579"/>
                  <a:pt x="3459378" y="2547225"/>
                  <a:pt x="3499033" y="2661040"/>
                </a:cubicBezTo>
                <a:cubicBezTo>
                  <a:pt x="3545457" y="2794238"/>
                  <a:pt x="3593467" y="2931959"/>
                  <a:pt x="3534198" y="3013384"/>
                </a:cubicBezTo>
                <a:cubicBezTo>
                  <a:pt x="3474104" y="3095964"/>
                  <a:pt x="3327203" y="3092662"/>
                  <a:pt x="3185156" y="3089459"/>
                </a:cubicBezTo>
                <a:cubicBezTo>
                  <a:pt x="3065496" y="3086752"/>
                  <a:pt x="2941775" y="3083978"/>
                  <a:pt x="2874648" y="3132846"/>
                </a:cubicBezTo>
                <a:cubicBezTo>
                  <a:pt x="2808643" y="3180888"/>
                  <a:pt x="2773512" y="3298435"/>
                  <a:pt x="2739568" y="3412118"/>
                </a:cubicBezTo>
                <a:cubicBezTo>
                  <a:pt x="2698592" y="3549378"/>
                  <a:pt x="2656196" y="3691292"/>
                  <a:pt x="2557503" y="3723353"/>
                </a:cubicBezTo>
                <a:cubicBezTo>
                  <a:pt x="2463762" y="3753731"/>
                  <a:pt x="2354107" y="3670425"/>
                  <a:pt x="2237980" y="3582165"/>
                </a:cubicBezTo>
                <a:cubicBezTo>
                  <a:pt x="2140805" y="3508302"/>
                  <a:pt x="2040329" y="3431930"/>
                  <a:pt x="1953688" y="3431930"/>
                </a:cubicBezTo>
                <a:cubicBezTo>
                  <a:pt x="1867047" y="3431930"/>
                  <a:pt x="1766571" y="3508302"/>
                  <a:pt x="1669397" y="3582198"/>
                </a:cubicBezTo>
                <a:cubicBezTo>
                  <a:pt x="1569944" y="3657811"/>
                  <a:pt x="1475246" y="3729792"/>
                  <a:pt x="1391213" y="3729792"/>
                </a:cubicBezTo>
                <a:close/>
                <a:moveTo>
                  <a:pt x="804469" y="3076317"/>
                </a:moveTo>
                <a:cubicBezTo>
                  <a:pt x="897648" y="3076317"/>
                  <a:pt x="985247" y="3083581"/>
                  <a:pt x="1039695" y="3123237"/>
                </a:cubicBezTo>
                <a:cubicBezTo>
                  <a:pt x="1109002" y="3173657"/>
                  <a:pt x="1144695" y="3293185"/>
                  <a:pt x="1179233" y="3408783"/>
                </a:cubicBezTo>
                <a:cubicBezTo>
                  <a:pt x="1219350" y="3543071"/>
                  <a:pt x="1260855" y="3681981"/>
                  <a:pt x="1353572" y="3712061"/>
                </a:cubicBezTo>
                <a:cubicBezTo>
                  <a:pt x="1441402" y="3740523"/>
                  <a:pt x="1553599" y="3655236"/>
                  <a:pt x="1662165" y="3572722"/>
                </a:cubicBezTo>
                <a:cubicBezTo>
                  <a:pt x="1760925" y="3497670"/>
                  <a:pt x="1863019" y="3420043"/>
                  <a:pt x="1953688" y="3420043"/>
                </a:cubicBezTo>
                <a:cubicBezTo>
                  <a:pt x="2044358" y="3420043"/>
                  <a:pt x="2146452" y="3497670"/>
                  <a:pt x="2245211" y="3572722"/>
                </a:cubicBezTo>
                <a:cubicBezTo>
                  <a:pt x="2353744" y="3655236"/>
                  <a:pt x="2465909" y="3740622"/>
                  <a:pt x="2553805" y="3712061"/>
                </a:cubicBezTo>
                <a:cubicBezTo>
                  <a:pt x="2646521" y="3681948"/>
                  <a:pt x="2687993" y="3543071"/>
                  <a:pt x="2728111" y="3408783"/>
                </a:cubicBezTo>
                <a:cubicBezTo>
                  <a:pt x="2762648" y="3293218"/>
                  <a:pt x="2798341" y="3173690"/>
                  <a:pt x="2867615" y="3123237"/>
                </a:cubicBezTo>
                <a:cubicBezTo>
                  <a:pt x="2938011" y="3072025"/>
                  <a:pt x="3063746" y="3074799"/>
                  <a:pt x="3185421" y="3077572"/>
                </a:cubicBezTo>
                <a:cubicBezTo>
                  <a:pt x="3324397" y="3080676"/>
                  <a:pt x="3468128" y="3083912"/>
                  <a:pt x="3524524" y="3006417"/>
                </a:cubicBezTo>
                <a:cubicBezTo>
                  <a:pt x="3580127" y="2930044"/>
                  <a:pt x="3533174" y="2795328"/>
                  <a:pt x="3487741" y="2665035"/>
                </a:cubicBezTo>
                <a:cubicBezTo>
                  <a:pt x="3447425" y="2549371"/>
                  <a:pt x="3405755" y="2429777"/>
                  <a:pt x="3433062" y="2345678"/>
                </a:cubicBezTo>
                <a:cubicBezTo>
                  <a:pt x="3458948" y="2265937"/>
                  <a:pt x="3555792" y="2199141"/>
                  <a:pt x="3658349" y="2128382"/>
                </a:cubicBezTo>
                <a:cubicBezTo>
                  <a:pt x="3774872" y="2047980"/>
                  <a:pt x="3895358" y="1964872"/>
                  <a:pt x="3895358" y="1864958"/>
                </a:cubicBezTo>
                <a:cubicBezTo>
                  <a:pt x="3895358" y="1765043"/>
                  <a:pt x="3774872" y="1681935"/>
                  <a:pt x="3658349" y="1601534"/>
                </a:cubicBezTo>
                <a:cubicBezTo>
                  <a:pt x="3555792" y="1530774"/>
                  <a:pt x="3458948" y="1463944"/>
                  <a:pt x="3433062" y="1384204"/>
                </a:cubicBezTo>
                <a:cubicBezTo>
                  <a:pt x="3405755" y="1300105"/>
                  <a:pt x="3447458" y="1180511"/>
                  <a:pt x="3487774" y="1064880"/>
                </a:cubicBezTo>
                <a:cubicBezTo>
                  <a:pt x="3533174" y="934587"/>
                  <a:pt x="3580127" y="799871"/>
                  <a:pt x="3524557" y="723498"/>
                </a:cubicBezTo>
                <a:cubicBezTo>
                  <a:pt x="3468160" y="646003"/>
                  <a:pt x="3324430" y="649239"/>
                  <a:pt x="3185454" y="652343"/>
                </a:cubicBezTo>
                <a:cubicBezTo>
                  <a:pt x="3063845" y="655084"/>
                  <a:pt x="2938044" y="657890"/>
                  <a:pt x="2867648" y="606645"/>
                </a:cubicBezTo>
                <a:cubicBezTo>
                  <a:pt x="2798341" y="556225"/>
                  <a:pt x="2762648" y="436697"/>
                  <a:pt x="2728111" y="321099"/>
                </a:cubicBezTo>
                <a:cubicBezTo>
                  <a:pt x="2687993" y="186811"/>
                  <a:pt x="2646521" y="47934"/>
                  <a:pt x="2553805" y="17821"/>
                </a:cubicBezTo>
                <a:cubicBezTo>
                  <a:pt x="2466106" y="-10674"/>
                  <a:pt x="2353777" y="74613"/>
                  <a:pt x="2245178" y="157160"/>
                </a:cubicBezTo>
                <a:cubicBezTo>
                  <a:pt x="2146419" y="232212"/>
                  <a:pt x="2044325" y="309839"/>
                  <a:pt x="1953655" y="309839"/>
                </a:cubicBezTo>
                <a:cubicBezTo>
                  <a:pt x="1862986" y="309839"/>
                  <a:pt x="1760858" y="232212"/>
                  <a:pt x="1662132" y="157127"/>
                </a:cubicBezTo>
                <a:cubicBezTo>
                  <a:pt x="1553566" y="74613"/>
                  <a:pt x="1441336" y="-10707"/>
                  <a:pt x="1353539" y="17788"/>
                </a:cubicBezTo>
                <a:cubicBezTo>
                  <a:pt x="1260822" y="47901"/>
                  <a:pt x="1219350" y="186778"/>
                  <a:pt x="1179200" y="321065"/>
                </a:cubicBezTo>
                <a:cubicBezTo>
                  <a:pt x="1144662" y="436664"/>
                  <a:pt x="1108969" y="556192"/>
                  <a:pt x="1039662" y="606612"/>
                </a:cubicBezTo>
                <a:cubicBezTo>
                  <a:pt x="969266" y="657824"/>
                  <a:pt x="843498" y="655017"/>
                  <a:pt x="721856" y="652277"/>
                </a:cubicBezTo>
                <a:cubicBezTo>
                  <a:pt x="582847" y="649173"/>
                  <a:pt x="439150" y="645937"/>
                  <a:pt x="382721" y="723432"/>
                </a:cubicBezTo>
                <a:cubicBezTo>
                  <a:pt x="327117" y="799805"/>
                  <a:pt x="374103" y="934521"/>
                  <a:pt x="419504" y="1064813"/>
                </a:cubicBezTo>
                <a:cubicBezTo>
                  <a:pt x="459819" y="1180478"/>
                  <a:pt x="501489" y="1300072"/>
                  <a:pt x="474182" y="1384171"/>
                </a:cubicBezTo>
                <a:cubicBezTo>
                  <a:pt x="448296" y="1463911"/>
                  <a:pt x="351452" y="1530741"/>
                  <a:pt x="248896" y="1601501"/>
                </a:cubicBezTo>
                <a:cubicBezTo>
                  <a:pt x="132372" y="1681901"/>
                  <a:pt x="11887" y="1765043"/>
                  <a:pt x="11887" y="1864925"/>
                </a:cubicBezTo>
                <a:cubicBezTo>
                  <a:pt x="11887" y="1964806"/>
                  <a:pt x="132372" y="2047948"/>
                  <a:pt x="248896" y="2128348"/>
                </a:cubicBezTo>
                <a:cubicBezTo>
                  <a:pt x="351452" y="2199107"/>
                  <a:pt x="448296" y="2265937"/>
                  <a:pt x="474182" y="2345645"/>
                </a:cubicBezTo>
                <a:cubicBezTo>
                  <a:pt x="501489" y="2429744"/>
                  <a:pt x="459819" y="2549305"/>
                  <a:pt x="419504" y="2664970"/>
                </a:cubicBezTo>
                <a:cubicBezTo>
                  <a:pt x="374103" y="2795262"/>
                  <a:pt x="327150" y="2929978"/>
                  <a:pt x="382721" y="3006350"/>
                </a:cubicBezTo>
                <a:cubicBezTo>
                  <a:pt x="439117" y="3083846"/>
                  <a:pt x="582880" y="3080610"/>
                  <a:pt x="721823" y="3077473"/>
                </a:cubicBezTo>
                <a:cubicBezTo>
                  <a:pt x="749427" y="3076945"/>
                  <a:pt x="777196" y="3076317"/>
                  <a:pt x="804469" y="307631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30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任意多边形: 形状 70"/>
          <p:cNvSpPr/>
          <p:nvPr userDrawn="1">
            <p:custDataLst>
              <p:tags r:id="rId56"/>
            </p:custDataLst>
          </p:nvPr>
        </p:nvSpPr>
        <p:spPr>
          <a:xfrm>
            <a:off x="10992485" y="3274695"/>
            <a:ext cx="807720" cy="87630"/>
          </a:xfrm>
          <a:custGeom>
            <a:avLst/>
            <a:gdLst>
              <a:gd name="connsiteX0" fmla="*/ 830257 w 859413"/>
              <a:gd name="connsiteY0" fmla="*/ 29915 h 74788"/>
              <a:gd name="connsiteX1" fmla="*/ 836993 w 859413"/>
              <a:gd name="connsiteY1" fmla="*/ 29915 h 74788"/>
              <a:gd name="connsiteX2" fmla="*/ 836993 w 859413"/>
              <a:gd name="connsiteY2" fmla="*/ 74788 h 74788"/>
              <a:gd name="connsiteX3" fmla="*/ 830257 w 859413"/>
              <a:gd name="connsiteY3" fmla="*/ 74788 h 74788"/>
              <a:gd name="connsiteX4" fmla="*/ 807805 w 859413"/>
              <a:gd name="connsiteY4" fmla="*/ 29915 h 74788"/>
              <a:gd name="connsiteX5" fmla="*/ 814541 w 859413"/>
              <a:gd name="connsiteY5" fmla="*/ 29915 h 74788"/>
              <a:gd name="connsiteX6" fmla="*/ 814541 w 859413"/>
              <a:gd name="connsiteY6" fmla="*/ 74788 h 74788"/>
              <a:gd name="connsiteX7" fmla="*/ 807805 w 859413"/>
              <a:gd name="connsiteY7" fmla="*/ 74788 h 74788"/>
              <a:gd name="connsiteX8" fmla="*/ 785385 w 859413"/>
              <a:gd name="connsiteY8" fmla="*/ 29915 h 74788"/>
              <a:gd name="connsiteX9" fmla="*/ 792121 w 859413"/>
              <a:gd name="connsiteY9" fmla="*/ 29915 h 74788"/>
              <a:gd name="connsiteX10" fmla="*/ 792121 w 859413"/>
              <a:gd name="connsiteY10" fmla="*/ 74788 h 74788"/>
              <a:gd name="connsiteX11" fmla="*/ 785385 w 859413"/>
              <a:gd name="connsiteY11" fmla="*/ 74788 h 74788"/>
              <a:gd name="connsiteX12" fmla="*/ 762932 w 859413"/>
              <a:gd name="connsiteY12" fmla="*/ 29915 h 74788"/>
              <a:gd name="connsiteX13" fmla="*/ 769668 w 859413"/>
              <a:gd name="connsiteY13" fmla="*/ 29915 h 74788"/>
              <a:gd name="connsiteX14" fmla="*/ 769668 w 859413"/>
              <a:gd name="connsiteY14" fmla="*/ 74788 h 74788"/>
              <a:gd name="connsiteX15" fmla="*/ 762932 w 859413"/>
              <a:gd name="connsiteY15" fmla="*/ 74788 h 74788"/>
              <a:gd name="connsiteX16" fmla="*/ 718060 w 859413"/>
              <a:gd name="connsiteY16" fmla="*/ 29915 h 74788"/>
              <a:gd name="connsiteX17" fmla="*/ 724796 w 859413"/>
              <a:gd name="connsiteY17" fmla="*/ 29915 h 74788"/>
              <a:gd name="connsiteX18" fmla="*/ 724796 w 859413"/>
              <a:gd name="connsiteY18" fmla="*/ 74788 h 74788"/>
              <a:gd name="connsiteX19" fmla="*/ 718060 w 859413"/>
              <a:gd name="connsiteY19" fmla="*/ 74788 h 74788"/>
              <a:gd name="connsiteX20" fmla="*/ 695607 w 859413"/>
              <a:gd name="connsiteY20" fmla="*/ 29915 h 74788"/>
              <a:gd name="connsiteX21" fmla="*/ 702343 w 859413"/>
              <a:gd name="connsiteY21" fmla="*/ 29915 h 74788"/>
              <a:gd name="connsiteX22" fmla="*/ 702343 w 859413"/>
              <a:gd name="connsiteY22" fmla="*/ 74788 h 74788"/>
              <a:gd name="connsiteX23" fmla="*/ 695607 w 859413"/>
              <a:gd name="connsiteY23" fmla="*/ 74788 h 74788"/>
              <a:gd name="connsiteX24" fmla="*/ 673187 w 859413"/>
              <a:gd name="connsiteY24" fmla="*/ 29915 h 74788"/>
              <a:gd name="connsiteX25" fmla="*/ 679923 w 859413"/>
              <a:gd name="connsiteY25" fmla="*/ 29915 h 74788"/>
              <a:gd name="connsiteX26" fmla="*/ 679923 w 859413"/>
              <a:gd name="connsiteY26" fmla="*/ 74788 h 74788"/>
              <a:gd name="connsiteX27" fmla="*/ 673187 w 859413"/>
              <a:gd name="connsiteY27" fmla="*/ 74788 h 74788"/>
              <a:gd name="connsiteX28" fmla="*/ 650734 w 859413"/>
              <a:gd name="connsiteY28" fmla="*/ 29915 h 74788"/>
              <a:gd name="connsiteX29" fmla="*/ 657470 w 859413"/>
              <a:gd name="connsiteY29" fmla="*/ 29915 h 74788"/>
              <a:gd name="connsiteX30" fmla="*/ 657470 w 859413"/>
              <a:gd name="connsiteY30" fmla="*/ 74788 h 74788"/>
              <a:gd name="connsiteX31" fmla="*/ 650734 w 859413"/>
              <a:gd name="connsiteY31" fmla="*/ 74788 h 74788"/>
              <a:gd name="connsiteX32" fmla="*/ 605862 w 859413"/>
              <a:gd name="connsiteY32" fmla="*/ 29915 h 74788"/>
              <a:gd name="connsiteX33" fmla="*/ 612598 w 859413"/>
              <a:gd name="connsiteY33" fmla="*/ 29915 h 74788"/>
              <a:gd name="connsiteX34" fmla="*/ 612598 w 859413"/>
              <a:gd name="connsiteY34" fmla="*/ 74788 h 74788"/>
              <a:gd name="connsiteX35" fmla="*/ 605862 w 859413"/>
              <a:gd name="connsiteY35" fmla="*/ 74788 h 74788"/>
              <a:gd name="connsiteX36" fmla="*/ 583409 w 859413"/>
              <a:gd name="connsiteY36" fmla="*/ 29915 h 74788"/>
              <a:gd name="connsiteX37" fmla="*/ 590145 w 859413"/>
              <a:gd name="connsiteY37" fmla="*/ 29915 h 74788"/>
              <a:gd name="connsiteX38" fmla="*/ 590145 w 859413"/>
              <a:gd name="connsiteY38" fmla="*/ 74788 h 74788"/>
              <a:gd name="connsiteX39" fmla="*/ 583409 w 859413"/>
              <a:gd name="connsiteY39" fmla="*/ 74788 h 74788"/>
              <a:gd name="connsiteX40" fmla="*/ 560989 w 859413"/>
              <a:gd name="connsiteY40" fmla="*/ 29915 h 74788"/>
              <a:gd name="connsiteX41" fmla="*/ 567725 w 859413"/>
              <a:gd name="connsiteY41" fmla="*/ 29915 h 74788"/>
              <a:gd name="connsiteX42" fmla="*/ 567725 w 859413"/>
              <a:gd name="connsiteY42" fmla="*/ 74788 h 74788"/>
              <a:gd name="connsiteX43" fmla="*/ 560989 w 859413"/>
              <a:gd name="connsiteY43" fmla="*/ 74788 h 74788"/>
              <a:gd name="connsiteX44" fmla="*/ 516084 w 859413"/>
              <a:gd name="connsiteY44" fmla="*/ 29915 h 74788"/>
              <a:gd name="connsiteX45" fmla="*/ 522820 w 859413"/>
              <a:gd name="connsiteY45" fmla="*/ 29915 h 74788"/>
              <a:gd name="connsiteX46" fmla="*/ 522820 w 859413"/>
              <a:gd name="connsiteY46" fmla="*/ 74788 h 74788"/>
              <a:gd name="connsiteX47" fmla="*/ 516084 w 859413"/>
              <a:gd name="connsiteY47" fmla="*/ 74788 h 74788"/>
              <a:gd name="connsiteX48" fmla="*/ 493664 w 859413"/>
              <a:gd name="connsiteY48" fmla="*/ 29915 h 74788"/>
              <a:gd name="connsiteX49" fmla="*/ 500400 w 859413"/>
              <a:gd name="connsiteY49" fmla="*/ 29915 h 74788"/>
              <a:gd name="connsiteX50" fmla="*/ 500400 w 859413"/>
              <a:gd name="connsiteY50" fmla="*/ 74788 h 74788"/>
              <a:gd name="connsiteX51" fmla="*/ 493664 w 859413"/>
              <a:gd name="connsiteY51" fmla="*/ 74788 h 74788"/>
              <a:gd name="connsiteX52" fmla="*/ 471211 w 859413"/>
              <a:gd name="connsiteY52" fmla="*/ 29915 h 74788"/>
              <a:gd name="connsiteX53" fmla="*/ 477947 w 859413"/>
              <a:gd name="connsiteY53" fmla="*/ 29915 h 74788"/>
              <a:gd name="connsiteX54" fmla="*/ 477947 w 859413"/>
              <a:gd name="connsiteY54" fmla="*/ 74788 h 74788"/>
              <a:gd name="connsiteX55" fmla="*/ 471211 w 859413"/>
              <a:gd name="connsiteY55" fmla="*/ 74788 h 74788"/>
              <a:gd name="connsiteX56" fmla="*/ 448792 w 859413"/>
              <a:gd name="connsiteY56" fmla="*/ 29915 h 74788"/>
              <a:gd name="connsiteX57" fmla="*/ 455528 w 859413"/>
              <a:gd name="connsiteY57" fmla="*/ 29915 h 74788"/>
              <a:gd name="connsiteX58" fmla="*/ 455528 w 859413"/>
              <a:gd name="connsiteY58" fmla="*/ 74788 h 74788"/>
              <a:gd name="connsiteX59" fmla="*/ 448792 w 859413"/>
              <a:gd name="connsiteY59" fmla="*/ 74788 h 74788"/>
              <a:gd name="connsiteX60" fmla="*/ 403886 w 859413"/>
              <a:gd name="connsiteY60" fmla="*/ 29915 h 74788"/>
              <a:gd name="connsiteX61" fmla="*/ 410622 w 859413"/>
              <a:gd name="connsiteY61" fmla="*/ 29915 h 74788"/>
              <a:gd name="connsiteX62" fmla="*/ 410622 w 859413"/>
              <a:gd name="connsiteY62" fmla="*/ 74788 h 74788"/>
              <a:gd name="connsiteX63" fmla="*/ 403886 w 859413"/>
              <a:gd name="connsiteY63" fmla="*/ 74788 h 74788"/>
              <a:gd name="connsiteX64" fmla="*/ 381466 w 859413"/>
              <a:gd name="connsiteY64" fmla="*/ 29915 h 74788"/>
              <a:gd name="connsiteX65" fmla="*/ 388202 w 859413"/>
              <a:gd name="connsiteY65" fmla="*/ 29915 h 74788"/>
              <a:gd name="connsiteX66" fmla="*/ 388202 w 859413"/>
              <a:gd name="connsiteY66" fmla="*/ 74788 h 74788"/>
              <a:gd name="connsiteX67" fmla="*/ 381466 w 859413"/>
              <a:gd name="connsiteY67" fmla="*/ 74788 h 74788"/>
              <a:gd name="connsiteX68" fmla="*/ 359013 w 859413"/>
              <a:gd name="connsiteY68" fmla="*/ 29915 h 74788"/>
              <a:gd name="connsiteX69" fmla="*/ 365749 w 859413"/>
              <a:gd name="connsiteY69" fmla="*/ 29915 h 74788"/>
              <a:gd name="connsiteX70" fmla="*/ 365749 w 859413"/>
              <a:gd name="connsiteY70" fmla="*/ 74788 h 74788"/>
              <a:gd name="connsiteX71" fmla="*/ 359013 w 859413"/>
              <a:gd name="connsiteY71" fmla="*/ 74788 h 74788"/>
              <a:gd name="connsiteX72" fmla="*/ 336594 w 859413"/>
              <a:gd name="connsiteY72" fmla="*/ 29915 h 74788"/>
              <a:gd name="connsiteX73" fmla="*/ 343330 w 859413"/>
              <a:gd name="connsiteY73" fmla="*/ 29915 h 74788"/>
              <a:gd name="connsiteX74" fmla="*/ 343330 w 859413"/>
              <a:gd name="connsiteY74" fmla="*/ 74788 h 74788"/>
              <a:gd name="connsiteX75" fmla="*/ 336594 w 859413"/>
              <a:gd name="connsiteY75" fmla="*/ 74788 h 74788"/>
              <a:gd name="connsiteX76" fmla="*/ 291688 w 859413"/>
              <a:gd name="connsiteY76" fmla="*/ 29915 h 74788"/>
              <a:gd name="connsiteX77" fmla="*/ 298424 w 859413"/>
              <a:gd name="connsiteY77" fmla="*/ 29915 h 74788"/>
              <a:gd name="connsiteX78" fmla="*/ 298424 w 859413"/>
              <a:gd name="connsiteY78" fmla="*/ 74788 h 74788"/>
              <a:gd name="connsiteX79" fmla="*/ 291688 w 859413"/>
              <a:gd name="connsiteY79" fmla="*/ 74788 h 74788"/>
              <a:gd name="connsiteX80" fmla="*/ 269268 w 859413"/>
              <a:gd name="connsiteY80" fmla="*/ 29915 h 74788"/>
              <a:gd name="connsiteX81" fmla="*/ 276004 w 859413"/>
              <a:gd name="connsiteY81" fmla="*/ 29915 h 74788"/>
              <a:gd name="connsiteX82" fmla="*/ 276004 w 859413"/>
              <a:gd name="connsiteY82" fmla="*/ 74788 h 74788"/>
              <a:gd name="connsiteX83" fmla="*/ 269268 w 859413"/>
              <a:gd name="connsiteY83" fmla="*/ 74788 h 74788"/>
              <a:gd name="connsiteX84" fmla="*/ 246816 w 859413"/>
              <a:gd name="connsiteY84" fmla="*/ 29915 h 74788"/>
              <a:gd name="connsiteX85" fmla="*/ 253552 w 859413"/>
              <a:gd name="connsiteY85" fmla="*/ 29915 h 74788"/>
              <a:gd name="connsiteX86" fmla="*/ 253552 w 859413"/>
              <a:gd name="connsiteY86" fmla="*/ 74788 h 74788"/>
              <a:gd name="connsiteX87" fmla="*/ 246816 w 859413"/>
              <a:gd name="connsiteY87" fmla="*/ 74788 h 74788"/>
              <a:gd name="connsiteX88" fmla="*/ 224363 w 859413"/>
              <a:gd name="connsiteY88" fmla="*/ 29915 h 74788"/>
              <a:gd name="connsiteX89" fmla="*/ 231099 w 859413"/>
              <a:gd name="connsiteY89" fmla="*/ 29915 h 74788"/>
              <a:gd name="connsiteX90" fmla="*/ 231099 w 859413"/>
              <a:gd name="connsiteY90" fmla="*/ 74788 h 74788"/>
              <a:gd name="connsiteX91" fmla="*/ 224363 w 859413"/>
              <a:gd name="connsiteY91" fmla="*/ 74788 h 74788"/>
              <a:gd name="connsiteX92" fmla="*/ 179490 w 859413"/>
              <a:gd name="connsiteY92" fmla="*/ 29915 h 74788"/>
              <a:gd name="connsiteX93" fmla="*/ 186226 w 859413"/>
              <a:gd name="connsiteY93" fmla="*/ 29915 h 74788"/>
              <a:gd name="connsiteX94" fmla="*/ 186226 w 859413"/>
              <a:gd name="connsiteY94" fmla="*/ 74788 h 74788"/>
              <a:gd name="connsiteX95" fmla="*/ 179490 w 859413"/>
              <a:gd name="connsiteY95" fmla="*/ 74788 h 74788"/>
              <a:gd name="connsiteX96" fmla="*/ 157038 w 859413"/>
              <a:gd name="connsiteY96" fmla="*/ 29915 h 74788"/>
              <a:gd name="connsiteX97" fmla="*/ 163774 w 859413"/>
              <a:gd name="connsiteY97" fmla="*/ 29915 h 74788"/>
              <a:gd name="connsiteX98" fmla="*/ 163774 w 859413"/>
              <a:gd name="connsiteY98" fmla="*/ 74788 h 74788"/>
              <a:gd name="connsiteX99" fmla="*/ 157038 w 859413"/>
              <a:gd name="connsiteY99" fmla="*/ 74788 h 74788"/>
              <a:gd name="connsiteX100" fmla="*/ 134618 w 859413"/>
              <a:gd name="connsiteY100" fmla="*/ 29915 h 74788"/>
              <a:gd name="connsiteX101" fmla="*/ 141354 w 859413"/>
              <a:gd name="connsiteY101" fmla="*/ 29915 h 74788"/>
              <a:gd name="connsiteX102" fmla="*/ 141354 w 859413"/>
              <a:gd name="connsiteY102" fmla="*/ 74788 h 74788"/>
              <a:gd name="connsiteX103" fmla="*/ 134618 w 859413"/>
              <a:gd name="connsiteY103" fmla="*/ 74788 h 74788"/>
              <a:gd name="connsiteX104" fmla="*/ 89745 w 859413"/>
              <a:gd name="connsiteY104" fmla="*/ 29915 h 74788"/>
              <a:gd name="connsiteX105" fmla="*/ 96481 w 859413"/>
              <a:gd name="connsiteY105" fmla="*/ 29915 h 74788"/>
              <a:gd name="connsiteX106" fmla="*/ 96481 w 859413"/>
              <a:gd name="connsiteY106" fmla="*/ 74788 h 74788"/>
              <a:gd name="connsiteX107" fmla="*/ 89745 w 859413"/>
              <a:gd name="connsiteY107" fmla="*/ 74788 h 74788"/>
              <a:gd name="connsiteX108" fmla="*/ 67293 w 859413"/>
              <a:gd name="connsiteY108" fmla="*/ 29915 h 74788"/>
              <a:gd name="connsiteX109" fmla="*/ 74029 w 859413"/>
              <a:gd name="connsiteY109" fmla="*/ 29915 h 74788"/>
              <a:gd name="connsiteX110" fmla="*/ 74029 w 859413"/>
              <a:gd name="connsiteY110" fmla="*/ 74788 h 74788"/>
              <a:gd name="connsiteX111" fmla="*/ 67293 w 859413"/>
              <a:gd name="connsiteY111" fmla="*/ 74788 h 74788"/>
              <a:gd name="connsiteX112" fmla="*/ 44873 w 859413"/>
              <a:gd name="connsiteY112" fmla="*/ 29915 h 74788"/>
              <a:gd name="connsiteX113" fmla="*/ 51609 w 859413"/>
              <a:gd name="connsiteY113" fmla="*/ 29915 h 74788"/>
              <a:gd name="connsiteX114" fmla="*/ 51609 w 859413"/>
              <a:gd name="connsiteY114" fmla="*/ 74788 h 74788"/>
              <a:gd name="connsiteX115" fmla="*/ 44873 w 859413"/>
              <a:gd name="connsiteY115" fmla="*/ 74788 h 74788"/>
              <a:gd name="connsiteX116" fmla="*/ 22420 w 859413"/>
              <a:gd name="connsiteY116" fmla="*/ 29915 h 74788"/>
              <a:gd name="connsiteX117" fmla="*/ 29156 w 859413"/>
              <a:gd name="connsiteY117" fmla="*/ 29915 h 74788"/>
              <a:gd name="connsiteX118" fmla="*/ 29156 w 859413"/>
              <a:gd name="connsiteY118" fmla="*/ 74788 h 74788"/>
              <a:gd name="connsiteX119" fmla="*/ 22420 w 859413"/>
              <a:gd name="connsiteY119" fmla="*/ 74788 h 74788"/>
              <a:gd name="connsiteX120" fmla="*/ 852677 w 859413"/>
              <a:gd name="connsiteY120" fmla="*/ 0 h 74788"/>
              <a:gd name="connsiteX121" fmla="*/ 859413 w 859413"/>
              <a:gd name="connsiteY121" fmla="*/ 0 h 74788"/>
              <a:gd name="connsiteX122" fmla="*/ 859413 w 859413"/>
              <a:gd name="connsiteY122" fmla="*/ 74788 h 74788"/>
              <a:gd name="connsiteX123" fmla="*/ 852677 w 859413"/>
              <a:gd name="connsiteY123" fmla="*/ 74788 h 74788"/>
              <a:gd name="connsiteX124" fmla="*/ 740479 w 859413"/>
              <a:gd name="connsiteY124" fmla="*/ 0 h 74788"/>
              <a:gd name="connsiteX125" fmla="*/ 747215 w 859413"/>
              <a:gd name="connsiteY125" fmla="*/ 0 h 74788"/>
              <a:gd name="connsiteX126" fmla="*/ 747215 w 859413"/>
              <a:gd name="connsiteY126" fmla="*/ 74788 h 74788"/>
              <a:gd name="connsiteX127" fmla="*/ 740479 w 859413"/>
              <a:gd name="connsiteY127" fmla="*/ 74788 h 74788"/>
              <a:gd name="connsiteX128" fmla="*/ 628282 w 859413"/>
              <a:gd name="connsiteY128" fmla="*/ 0 h 74788"/>
              <a:gd name="connsiteX129" fmla="*/ 635018 w 859413"/>
              <a:gd name="connsiteY129" fmla="*/ 0 h 74788"/>
              <a:gd name="connsiteX130" fmla="*/ 635018 w 859413"/>
              <a:gd name="connsiteY130" fmla="*/ 29915 h 74788"/>
              <a:gd name="connsiteX131" fmla="*/ 635018 w 859413"/>
              <a:gd name="connsiteY131" fmla="*/ 74788 h 74788"/>
              <a:gd name="connsiteX132" fmla="*/ 628282 w 859413"/>
              <a:gd name="connsiteY132" fmla="*/ 74788 h 74788"/>
              <a:gd name="connsiteX133" fmla="*/ 628282 w 859413"/>
              <a:gd name="connsiteY133" fmla="*/ 29915 h 74788"/>
              <a:gd name="connsiteX134" fmla="*/ 538537 w 859413"/>
              <a:gd name="connsiteY134" fmla="*/ 0 h 74788"/>
              <a:gd name="connsiteX135" fmla="*/ 545273 w 859413"/>
              <a:gd name="connsiteY135" fmla="*/ 0 h 74788"/>
              <a:gd name="connsiteX136" fmla="*/ 545273 w 859413"/>
              <a:gd name="connsiteY136" fmla="*/ 74788 h 74788"/>
              <a:gd name="connsiteX137" fmla="*/ 538537 w 859413"/>
              <a:gd name="connsiteY137" fmla="*/ 74788 h 74788"/>
              <a:gd name="connsiteX138" fmla="*/ 426339 w 859413"/>
              <a:gd name="connsiteY138" fmla="*/ 0 h 74788"/>
              <a:gd name="connsiteX139" fmla="*/ 433075 w 859413"/>
              <a:gd name="connsiteY139" fmla="*/ 0 h 74788"/>
              <a:gd name="connsiteX140" fmla="*/ 433075 w 859413"/>
              <a:gd name="connsiteY140" fmla="*/ 74788 h 74788"/>
              <a:gd name="connsiteX141" fmla="*/ 426339 w 859413"/>
              <a:gd name="connsiteY141" fmla="*/ 74788 h 74788"/>
              <a:gd name="connsiteX142" fmla="*/ 314141 w 859413"/>
              <a:gd name="connsiteY142" fmla="*/ 0 h 74788"/>
              <a:gd name="connsiteX143" fmla="*/ 320877 w 859413"/>
              <a:gd name="connsiteY143" fmla="*/ 0 h 74788"/>
              <a:gd name="connsiteX144" fmla="*/ 320877 w 859413"/>
              <a:gd name="connsiteY144" fmla="*/ 74788 h 74788"/>
              <a:gd name="connsiteX145" fmla="*/ 314141 w 859413"/>
              <a:gd name="connsiteY145" fmla="*/ 74788 h 74788"/>
              <a:gd name="connsiteX146" fmla="*/ 201943 w 859413"/>
              <a:gd name="connsiteY146" fmla="*/ 0 h 74788"/>
              <a:gd name="connsiteX147" fmla="*/ 208679 w 859413"/>
              <a:gd name="connsiteY147" fmla="*/ 0 h 74788"/>
              <a:gd name="connsiteX148" fmla="*/ 208679 w 859413"/>
              <a:gd name="connsiteY148" fmla="*/ 29915 h 74788"/>
              <a:gd name="connsiteX149" fmla="*/ 208679 w 859413"/>
              <a:gd name="connsiteY149" fmla="*/ 74788 h 74788"/>
              <a:gd name="connsiteX150" fmla="*/ 201943 w 859413"/>
              <a:gd name="connsiteY150" fmla="*/ 74788 h 74788"/>
              <a:gd name="connsiteX151" fmla="*/ 201943 w 859413"/>
              <a:gd name="connsiteY151" fmla="*/ 29915 h 74788"/>
              <a:gd name="connsiteX152" fmla="*/ 112165 w 859413"/>
              <a:gd name="connsiteY152" fmla="*/ 0 h 74788"/>
              <a:gd name="connsiteX153" fmla="*/ 118901 w 859413"/>
              <a:gd name="connsiteY153" fmla="*/ 0 h 74788"/>
              <a:gd name="connsiteX154" fmla="*/ 118901 w 859413"/>
              <a:gd name="connsiteY154" fmla="*/ 74788 h 74788"/>
              <a:gd name="connsiteX155" fmla="*/ 112165 w 859413"/>
              <a:gd name="connsiteY155" fmla="*/ 74788 h 74788"/>
              <a:gd name="connsiteX156" fmla="*/ 0 w 859413"/>
              <a:gd name="connsiteY156" fmla="*/ 0 h 74788"/>
              <a:gd name="connsiteX157" fmla="*/ 6703 w 859413"/>
              <a:gd name="connsiteY157" fmla="*/ 0 h 74788"/>
              <a:gd name="connsiteX158" fmla="*/ 6703 w 859413"/>
              <a:gd name="connsiteY158" fmla="*/ 74788 h 74788"/>
              <a:gd name="connsiteX159" fmla="*/ 0 w 859413"/>
              <a:gd name="connsiteY159" fmla="*/ 74788 h 7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859413" h="74788">
                <a:moveTo>
                  <a:pt x="830257" y="29915"/>
                </a:moveTo>
                <a:lnTo>
                  <a:pt x="836993" y="29915"/>
                </a:lnTo>
                <a:lnTo>
                  <a:pt x="836993" y="74788"/>
                </a:lnTo>
                <a:lnTo>
                  <a:pt x="830257" y="74788"/>
                </a:lnTo>
                <a:close/>
                <a:moveTo>
                  <a:pt x="807805" y="29915"/>
                </a:moveTo>
                <a:lnTo>
                  <a:pt x="814541" y="29915"/>
                </a:lnTo>
                <a:lnTo>
                  <a:pt x="814541" y="74788"/>
                </a:lnTo>
                <a:lnTo>
                  <a:pt x="807805" y="74788"/>
                </a:lnTo>
                <a:close/>
                <a:moveTo>
                  <a:pt x="785385" y="29915"/>
                </a:moveTo>
                <a:lnTo>
                  <a:pt x="792121" y="29915"/>
                </a:lnTo>
                <a:lnTo>
                  <a:pt x="792121" y="74788"/>
                </a:lnTo>
                <a:lnTo>
                  <a:pt x="785385" y="74788"/>
                </a:lnTo>
                <a:close/>
                <a:moveTo>
                  <a:pt x="762932" y="29915"/>
                </a:moveTo>
                <a:lnTo>
                  <a:pt x="769668" y="29915"/>
                </a:lnTo>
                <a:lnTo>
                  <a:pt x="769668" y="74788"/>
                </a:lnTo>
                <a:lnTo>
                  <a:pt x="762932" y="74788"/>
                </a:lnTo>
                <a:close/>
                <a:moveTo>
                  <a:pt x="718060" y="29915"/>
                </a:moveTo>
                <a:lnTo>
                  <a:pt x="724796" y="29915"/>
                </a:lnTo>
                <a:lnTo>
                  <a:pt x="724796" y="74788"/>
                </a:lnTo>
                <a:lnTo>
                  <a:pt x="718060" y="74788"/>
                </a:lnTo>
                <a:close/>
                <a:moveTo>
                  <a:pt x="695607" y="29915"/>
                </a:moveTo>
                <a:lnTo>
                  <a:pt x="702343" y="29915"/>
                </a:lnTo>
                <a:lnTo>
                  <a:pt x="702343" y="74788"/>
                </a:lnTo>
                <a:lnTo>
                  <a:pt x="695607" y="74788"/>
                </a:lnTo>
                <a:close/>
                <a:moveTo>
                  <a:pt x="673187" y="29915"/>
                </a:moveTo>
                <a:lnTo>
                  <a:pt x="679923" y="29915"/>
                </a:lnTo>
                <a:lnTo>
                  <a:pt x="679923" y="74788"/>
                </a:lnTo>
                <a:lnTo>
                  <a:pt x="673187" y="74788"/>
                </a:lnTo>
                <a:close/>
                <a:moveTo>
                  <a:pt x="650734" y="29915"/>
                </a:moveTo>
                <a:lnTo>
                  <a:pt x="657470" y="29915"/>
                </a:lnTo>
                <a:lnTo>
                  <a:pt x="657470" y="74788"/>
                </a:lnTo>
                <a:lnTo>
                  <a:pt x="650734" y="74788"/>
                </a:lnTo>
                <a:close/>
                <a:moveTo>
                  <a:pt x="605862" y="29915"/>
                </a:moveTo>
                <a:lnTo>
                  <a:pt x="612598" y="29915"/>
                </a:lnTo>
                <a:lnTo>
                  <a:pt x="612598" y="74788"/>
                </a:lnTo>
                <a:lnTo>
                  <a:pt x="605862" y="74788"/>
                </a:lnTo>
                <a:close/>
                <a:moveTo>
                  <a:pt x="583409" y="29915"/>
                </a:moveTo>
                <a:lnTo>
                  <a:pt x="590145" y="29915"/>
                </a:lnTo>
                <a:lnTo>
                  <a:pt x="590145" y="74788"/>
                </a:lnTo>
                <a:lnTo>
                  <a:pt x="583409" y="74788"/>
                </a:lnTo>
                <a:close/>
                <a:moveTo>
                  <a:pt x="560989" y="29915"/>
                </a:moveTo>
                <a:lnTo>
                  <a:pt x="567725" y="29915"/>
                </a:lnTo>
                <a:lnTo>
                  <a:pt x="567725" y="74788"/>
                </a:lnTo>
                <a:lnTo>
                  <a:pt x="560989" y="74788"/>
                </a:lnTo>
                <a:close/>
                <a:moveTo>
                  <a:pt x="516084" y="29915"/>
                </a:moveTo>
                <a:lnTo>
                  <a:pt x="522820" y="29915"/>
                </a:lnTo>
                <a:lnTo>
                  <a:pt x="522820" y="74788"/>
                </a:lnTo>
                <a:lnTo>
                  <a:pt x="516084" y="74788"/>
                </a:lnTo>
                <a:close/>
                <a:moveTo>
                  <a:pt x="493664" y="29915"/>
                </a:moveTo>
                <a:lnTo>
                  <a:pt x="500400" y="29915"/>
                </a:lnTo>
                <a:lnTo>
                  <a:pt x="500400" y="74788"/>
                </a:lnTo>
                <a:lnTo>
                  <a:pt x="493664" y="74788"/>
                </a:lnTo>
                <a:close/>
                <a:moveTo>
                  <a:pt x="471211" y="29915"/>
                </a:moveTo>
                <a:lnTo>
                  <a:pt x="477947" y="29915"/>
                </a:lnTo>
                <a:lnTo>
                  <a:pt x="477947" y="74788"/>
                </a:lnTo>
                <a:lnTo>
                  <a:pt x="471211" y="74788"/>
                </a:lnTo>
                <a:close/>
                <a:moveTo>
                  <a:pt x="448792" y="29915"/>
                </a:moveTo>
                <a:lnTo>
                  <a:pt x="455528" y="29915"/>
                </a:lnTo>
                <a:lnTo>
                  <a:pt x="455528" y="74788"/>
                </a:lnTo>
                <a:lnTo>
                  <a:pt x="448792" y="74788"/>
                </a:lnTo>
                <a:close/>
                <a:moveTo>
                  <a:pt x="403886" y="29915"/>
                </a:moveTo>
                <a:lnTo>
                  <a:pt x="410622" y="29915"/>
                </a:lnTo>
                <a:lnTo>
                  <a:pt x="410622" y="74788"/>
                </a:lnTo>
                <a:lnTo>
                  <a:pt x="403886" y="74788"/>
                </a:lnTo>
                <a:close/>
                <a:moveTo>
                  <a:pt x="381466" y="29915"/>
                </a:moveTo>
                <a:lnTo>
                  <a:pt x="388202" y="29915"/>
                </a:lnTo>
                <a:lnTo>
                  <a:pt x="388202" y="74788"/>
                </a:lnTo>
                <a:lnTo>
                  <a:pt x="381466" y="74788"/>
                </a:lnTo>
                <a:close/>
                <a:moveTo>
                  <a:pt x="359013" y="29915"/>
                </a:moveTo>
                <a:lnTo>
                  <a:pt x="365749" y="29915"/>
                </a:lnTo>
                <a:lnTo>
                  <a:pt x="365749" y="74788"/>
                </a:lnTo>
                <a:lnTo>
                  <a:pt x="359013" y="74788"/>
                </a:lnTo>
                <a:close/>
                <a:moveTo>
                  <a:pt x="336594" y="29915"/>
                </a:moveTo>
                <a:lnTo>
                  <a:pt x="343330" y="29915"/>
                </a:lnTo>
                <a:lnTo>
                  <a:pt x="343330" y="74788"/>
                </a:lnTo>
                <a:lnTo>
                  <a:pt x="336594" y="74788"/>
                </a:lnTo>
                <a:close/>
                <a:moveTo>
                  <a:pt x="291688" y="29915"/>
                </a:moveTo>
                <a:lnTo>
                  <a:pt x="298424" y="29915"/>
                </a:lnTo>
                <a:lnTo>
                  <a:pt x="298424" y="74788"/>
                </a:lnTo>
                <a:lnTo>
                  <a:pt x="291688" y="74788"/>
                </a:lnTo>
                <a:close/>
                <a:moveTo>
                  <a:pt x="269268" y="29915"/>
                </a:moveTo>
                <a:lnTo>
                  <a:pt x="276004" y="29915"/>
                </a:lnTo>
                <a:lnTo>
                  <a:pt x="276004" y="74788"/>
                </a:lnTo>
                <a:lnTo>
                  <a:pt x="269268" y="74788"/>
                </a:lnTo>
                <a:close/>
                <a:moveTo>
                  <a:pt x="246816" y="29915"/>
                </a:moveTo>
                <a:lnTo>
                  <a:pt x="253552" y="29915"/>
                </a:lnTo>
                <a:lnTo>
                  <a:pt x="253552" y="74788"/>
                </a:lnTo>
                <a:lnTo>
                  <a:pt x="246816" y="74788"/>
                </a:lnTo>
                <a:close/>
                <a:moveTo>
                  <a:pt x="224363" y="29915"/>
                </a:moveTo>
                <a:lnTo>
                  <a:pt x="231099" y="29915"/>
                </a:lnTo>
                <a:lnTo>
                  <a:pt x="231099" y="74788"/>
                </a:lnTo>
                <a:lnTo>
                  <a:pt x="224363" y="74788"/>
                </a:lnTo>
                <a:close/>
                <a:moveTo>
                  <a:pt x="179490" y="29915"/>
                </a:moveTo>
                <a:lnTo>
                  <a:pt x="186226" y="29915"/>
                </a:lnTo>
                <a:lnTo>
                  <a:pt x="186226" y="74788"/>
                </a:lnTo>
                <a:lnTo>
                  <a:pt x="179490" y="74788"/>
                </a:lnTo>
                <a:close/>
                <a:moveTo>
                  <a:pt x="157038" y="29915"/>
                </a:moveTo>
                <a:lnTo>
                  <a:pt x="163774" y="29915"/>
                </a:lnTo>
                <a:lnTo>
                  <a:pt x="163774" y="74788"/>
                </a:lnTo>
                <a:lnTo>
                  <a:pt x="157038" y="74788"/>
                </a:lnTo>
                <a:close/>
                <a:moveTo>
                  <a:pt x="134618" y="29915"/>
                </a:moveTo>
                <a:lnTo>
                  <a:pt x="141354" y="29915"/>
                </a:lnTo>
                <a:lnTo>
                  <a:pt x="141354" y="74788"/>
                </a:lnTo>
                <a:lnTo>
                  <a:pt x="134618" y="74788"/>
                </a:lnTo>
                <a:close/>
                <a:moveTo>
                  <a:pt x="89745" y="29915"/>
                </a:moveTo>
                <a:lnTo>
                  <a:pt x="96481" y="29915"/>
                </a:lnTo>
                <a:lnTo>
                  <a:pt x="96481" y="74788"/>
                </a:lnTo>
                <a:lnTo>
                  <a:pt x="89745" y="74788"/>
                </a:lnTo>
                <a:close/>
                <a:moveTo>
                  <a:pt x="67293" y="29915"/>
                </a:moveTo>
                <a:lnTo>
                  <a:pt x="74029" y="29915"/>
                </a:lnTo>
                <a:lnTo>
                  <a:pt x="74029" y="74788"/>
                </a:lnTo>
                <a:lnTo>
                  <a:pt x="67293" y="74788"/>
                </a:lnTo>
                <a:close/>
                <a:moveTo>
                  <a:pt x="44873" y="29915"/>
                </a:moveTo>
                <a:lnTo>
                  <a:pt x="51609" y="29915"/>
                </a:lnTo>
                <a:lnTo>
                  <a:pt x="51609" y="74788"/>
                </a:lnTo>
                <a:lnTo>
                  <a:pt x="44873" y="74788"/>
                </a:lnTo>
                <a:close/>
                <a:moveTo>
                  <a:pt x="22420" y="29915"/>
                </a:moveTo>
                <a:lnTo>
                  <a:pt x="29156" y="29915"/>
                </a:lnTo>
                <a:lnTo>
                  <a:pt x="29156" y="74788"/>
                </a:lnTo>
                <a:lnTo>
                  <a:pt x="22420" y="74788"/>
                </a:lnTo>
                <a:close/>
                <a:moveTo>
                  <a:pt x="852677" y="0"/>
                </a:moveTo>
                <a:lnTo>
                  <a:pt x="859413" y="0"/>
                </a:lnTo>
                <a:lnTo>
                  <a:pt x="859413" y="74788"/>
                </a:lnTo>
                <a:lnTo>
                  <a:pt x="852677" y="74788"/>
                </a:lnTo>
                <a:close/>
                <a:moveTo>
                  <a:pt x="740479" y="0"/>
                </a:moveTo>
                <a:lnTo>
                  <a:pt x="747215" y="0"/>
                </a:lnTo>
                <a:lnTo>
                  <a:pt x="747215" y="74788"/>
                </a:lnTo>
                <a:lnTo>
                  <a:pt x="740479" y="74788"/>
                </a:lnTo>
                <a:close/>
                <a:moveTo>
                  <a:pt x="628282" y="0"/>
                </a:moveTo>
                <a:lnTo>
                  <a:pt x="635018" y="0"/>
                </a:lnTo>
                <a:lnTo>
                  <a:pt x="635018" y="29915"/>
                </a:lnTo>
                <a:lnTo>
                  <a:pt x="635018" y="74788"/>
                </a:lnTo>
                <a:lnTo>
                  <a:pt x="628282" y="74788"/>
                </a:lnTo>
                <a:lnTo>
                  <a:pt x="628282" y="29915"/>
                </a:lnTo>
                <a:close/>
                <a:moveTo>
                  <a:pt x="538537" y="0"/>
                </a:moveTo>
                <a:lnTo>
                  <a:pt x="545273" y="0"/>
                </a:lnTo>
                <a:lnTo>
                  <a:pt x="545273" y="74788"/>
                </a:lnTo>
                <a:lnTo>
                  <a:pt x="538537" y="74788"/>
                </a:lnTo>
                <a:close/>
                <a:moveTo>
                  <a:pt x="426339" y="0"/>
                </a:moveTo>
                <a:lnTo>
                  <a:pt x="433075" y="0"/>
                </a:lnTo>
                <a:lnTo>
                  <a:pt x="433075" y="74788"/>
                </a:lnTo>
                <a:lnTo>
                  <a:pt x="426339" y="74788"/>
                </a:lnTo>
                <a:close/>
                <a:moveTo>
                  <a:pt x="314141" y="0"/>
                </a:moveTo>
                <a:lnTo>
                  <a:pt x="320877" y="0"/>
                </a:lnTo>
                <a:lnTo>
                  <a:pt x="320877" y="74788"/>
                </a:lnTo>
                <a:lnTo>
                  <a:pt x="314141" y="74788"/>
                </a:lnTo>
                <a:close/>
                <a:moveTo>
                  <a:pt x="201943" y="0"/>
                </a:moveTo>
                <a:lnTo>
                  <a:pt x="208679" y="0"/>
                </a:lnTo>
                <a:lnTo>
                  <a:pt x="208679" y="29915"/>
                </a:lnTo>
                <a:lnTo>
                  <a:pt x="208679" y="74788"/>
                </a:lnTo>
                <a:lnTo>
                  <a:pt x="201943" y="74788"/>
                </a:lnTo>
                <a:lnTo>
                  <a:pt x="201943" y="29915"/>
                </a:lnTo>
                <a:close/>
                <a:moveTo>
                  <a:pt x="112165" y="0"/>
                </a:moveTo>
                <a:lnTo>
                  <a:pt x="118901" y="0"/>
                </a:lnTo>
                <a:lnTo>
                  <a:pt x="118901" y="74788"/>
                </a:lnTo>
                <a:lnTo>
                  <a:pt x="112165" y="74788"/>
                </a:lnTo>
                <a:close/>
                <a:moveTo>
                  <a:pt x="0" y="0"/>
                </a:moveTo>
                <a:lnTo>
                  <a:pt x="6703" y="0"/>
                </a:lnTo>
                <a:lnTo>
                  <a:pt x="6703" y="74788"/>
                </a:lnTo>
                <a:lnTo>
                  <a:pt x="0" y="74788"/>
                </a:lnTo>
                <a:close/>
              </a:path>
            </a:pathLst>
          </a:custGeom>
          <a:solidFill>
            <a:schemeClr val="tx1"/>
          </a:solidFill>
          <a:ln w="330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任意多边形 45"/>
          <p:cNvSpPr/>
          <p:nvPr userDrawn="1">
            <p:custDataLst>
              <p:tags r:id="rId57"/>
            </p:custDataLst>
          </p:nvPr>
        </p:nvSpPr>
        <p:spPr>
          <a:xfrm>
            <a:off x="838200" y="1544955"/>
            <a:ext cx="1044000" cy="720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+mn-ea"/>
              <a:sym typeface="MiSans Normal" panose="00000500000000000000" charset="-122"/>
            </a:endParaRPr>
          </a:p>
        </p:txBody>
      </p:sp>
      <p:sp>
        <p:nvSpPr>
          <p:cNvPr id="73" name="任意多边形 27"/>
          <p:cNvSpPr/>
          <p:nvPr userDrawn="1">
            <p:custDataLst>
              <p:tags r:id="rId58"/>
            </p:custDataLst>
          </p:nvPr>
        </p:nvSpPr>
        <p:spPr>
          <a:xfrm>
            <a:off x="841375" y="5361940"/>
            <a:ext cx="351155" cy="2501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3" h="394">
                <a:moveTo>
                  <a:pt x="0" y="114"/>
                </a:moveTo>
                <a:lnTo>
                  <a:pt x="82" y="114"/>
                </a:lnTo>
                <a:lnTo>
                  <a:pt x="82" y="394"/>
                </a:lnTo>
                <a:lnTo>
                  <a:pt x="0" y="394"/>
                </a:lnTo>
                <a:lnTo>
                  <a:pt x="0" y="114"/>
                </a:lnTo>
                <a:close/>
                <a:moveTo>
                  <a:pt x="118" y="48"/>
                </a:moveTo>
                <a:lnTo>
                  <a:pt x="200" y="48"/>
                </a:lnTo>
                <a:lnTo>
                  <a:pt x="200" y="394"/>
                </a:lnTo>
                <a:lnTo>
                  <a:pt x="118" y="394"/>
                </a:lnTo>
                <a:lnTo>
                  <a:pt x="118" y="48"/>
                </a:lnTo>
                <a:close/>
                <a:moveTo>
                  <a:pt x="236" y="191"/>
                </a:moveTo>
                <a:lnTo>
                  <a:pt x="318" y="191"/>
                </a:lnTo>
                <a:lnTo>
                  <a:pt x="318" y="394"/>
                </a:lnTo>
                <a:lnTo>
                  <a:pt x="236" y="394"/>
                </a:lnTo>
                <a:lnTo>
                  <a:pt x="236" y="191"/>
                </a:lnTo>
                <a:close/>
                <a:moveTo>
                  <a:pt x="353" y="114"/>
                </a:moveTo>
                <a:lnTo>
                  <a:pt x="435" y="114"/>
                </a:lnTo>
                <a:lnTo>
                  <a:pt x="435" y="394"/>
                </a:lnTo>
                <a:lnTo>
                  <a:pt x="353" y="394"/>
                </a:lnTo>
                <a:lnTo>
                  <a:pt x="353" y="114"/>
                </a:lnTo>
                <a:close/>
                <a:moveTo>
                  <a:pt x="471" y="0"/>
                </a:moveTo>
                <a:lnTo>
                  <a:pt x="553" y="0"/>
                </a:lnTo>
                <a:lnTo>
                  <a:pt x="553" y="394"/>
                </a:lnTo>
                <a:lnTo>
                  <a:pt x="471" y="394"/>
                </a:lnTo>
                <a:lnTo>
                  <a:pt x="47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4000">
                <a:schemeClr val="accent1">
                  <a:lumMod val="60000"/>
                  <a:lumOff val="40000"/>
                  <a:alpha val="12000"/>
                </a:schemeClr>
              </a:gs>
            </a:gsLst>
            <a:lin ang="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59"/>
            </p:custDataLst>
          </p:nvPr>
        </p:nvSpPr>
        <p:spPr>
          <a:xfrm>
            <a:off x="838200" y="1796400"/>
            <a:ext cx="5115600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0"/>
            </p:custDataLst>
          </p:nvPr>
        </p:nvSpPr>
        <p:spPr>
          <a:xfrm>
            <a:off x="838200" y="3808800"/>
            <a:ext cx="5115600" cy="70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4"/>
            </p:custDataLst>
          </p:nvPr>
        </p:nvSpPr>
        <p:spPr>
          <a:xfrm>
            <a:off x="1316100" y="5234400"/>
            <a:ext cx="21816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35"/>
          <p:cNvSpPr/>
          <p:nvPr userDrawn="1">
            <p:custDataLst>
              <p:tags r:id="rId3"/>
            </p:custDataLst>
          </p:nvPr>
        </p:nvSpPr>
        <p:spPr>
          <a:xfrm>
            <a:off x="813435" y="591185"/>
            <a:ext cx="1044000" cy="720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noFill/>
              <a:latin typeface="+mn-ea"/>
              <a:sym typeface="MiSans Normal" panose="00000500000000000000" charset="-122"/>
            </a:endParaRPr>
          </a:p>
        </p:txBody>
      </p:sp>
      <p:sp>
        <p:nvSpPr>
          <p:cNvPr id="23" name="任意多边形: 形状 22"/>
          <p:cNvSpPr/>
          <p:nvPr>
            <p:custDataLst>
              <p:tags r:id="rId4"/>
            </p:custDataLst>
          </p:nvPr>
        </p:nvSpPr>
        <p:spPr>
          <a:xfrm>
            <a:off x="9742170" y="0"/>
            <a:ext cx="319895" cy="119381"/>
          </a:xfrm>
          <a:custGeom>
            <a:avLst/>
            <a:gdLst>
              <a:gd name="connsiteX0" fmla="*/ 15639 w 319895"/>
              <a:gd name="connsiteY0" fmla="*/ 0 h 119381"/>
              <a:gd name="connsiteX1" fmla="*/ 23440 w 319895"/>
              <a:gd name="connsiteY1" fmla="*/ 0 h 119381"/>
              <a:gd name="connsiteX2" fmla="*/ 8734 w 319895"/>
              <a:gd name="connsiteY2" fmla="*/ 75673 h 119381"/>
              <a:gd name="connsiteX3" fmla="*/ 290379 w 319895"/>
              <a:gd name="connsiteY3" fmla="*/ 110680 h 119381"/>
              <a:gd name="connsiteX4" fmla="*/ 311919 w 319895"/>
              <a:gd name="connsiteY4" fmla="*/ 0 h 119381"/>
              <a:gd name="connsiteX5" fmla="*/ 319895 w 319895"/>
              <a:gd name="connsiteY5" fmla="*/ 0 h 119381"/>
              <a:gd name="connsiteX6" fmla="*/ 297634 w 319895"/>
              <a:gd name="connsiteY6" fmla="*/ 115436 h 119381"/>
              <a:gd name="connsiteX7" fmla="*/ 297140 w 319895"/>
              <a:gd name="connsiteY7" fmla="*/ 119381 h 119381"/>
              <a:gd name="connsiteX8" fmla="*/ 0 w 319895"/>
              <a:gd name="connsiteY8" fmla="*/ 82431 h 119381"/>
              <a:gd name="connsiteX9" fmla="*/ 493 w 319895"/>
              <a:gd name="connsiteY9" fmla="*/ 78545 h 11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895" h="119381">
                <a:moveTo>
                  <a:pt x="15639" y="0"/>
                </a:moveTo>
                <a:lnTo>
                  <a:pt x="23440" y="0"/>
                </a:lnTo>
                <a:lnTo>
                  <a:pt x="8734" y="75673"/>
                </a:lnTo>
                <a:lnTo>
                  <a:pt x="290379" y="110680"/>
                </a:lnTo>
                <a:lnTo>
                  <a:pt x="311919" y="0"/>
                </a:lnTo>
                <a:lnTo>
                  <a:pt x="319895" y="0"/>
                </a:lnTo>
                <a:lnTo>
                  <a:pt x="297634" y="115436"/>
                </a:lnTo>
                <a:lnTo>
                  <a:pt x="297140" y="119381"/>
                </a:lnTo>
                <a:lnTo>
                  <a:pt x="0" y="82431"/>
                </a:lnTo>
                <a:lnTo>
                  <a:pt x="493" y="7854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15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任意多边形: 形状 16"/>
          <p:cNvSpPr/>
          <p:nvPr>
            <p:custDataLst>
              <p:tags r:id="rId5"/>
            </p:custDataLst>
          </p:nvPr>
        </p:nvSpPr>
        <p:spPr>
          <a:xfrm>
            <a:off x="9876790" y="0"/>
            <a:ext cx="2315210" cy="2180590"/>
          </a:xfrm>
          <a:custGeom>
            <a:avLst/>
            <a:gdLst>
              <a:gd name="connsiteX0" fmla="*/ 2080541 w 2315210"/>
              <a:gd name="connsiteY0" fmla="*/ 2025170 h 2180590"/>
              <a:gd name="connsiteX1" fmla="*/ 2044894 w 2315210"/>
              <a:gd name="connsiteY1" fmla="*/ 2029638 h 2180590"/>
              <a:gd name="connsiteX2" fmla="*/ 2005215 w 2315210"/>
              <a:gd name="connsiteY2" fmla="*/ 2033670 h 2180590"/>
              <a:gd name="connsiteX3" fmla="*/ 1978675 w 2315210"/>
              <a:gd name="connsiteY3" fmla="*/ 2035759 h 2180590"/>
              <a:gd name="connsiteX4" fmla="*/ 1940418 w 2315210"/>
              <a:gd name="connsiteY4" fmla="*/ 2038167 h 2180590"/>
              <a:gd name="connsiteX5" fmla="*/ 1925625 w 2315210"/>
              <a:gd name="connsiteY5" fmla="*/ 2038951 h 2180590"/>
              <a:gd name="connsiteX6" fmla="*/ 1908077 w 2315210"/>
              <a:gd name="connsiteY6" fmla="*/ 2039560 h 2180590"/>
              <a:gd name="connsiteX7" fmla="*/ 1899028 w 2315210"/>
              <a:gd name="connsiteY7" fmla="*/ 2039821 h 2180590"/>
              <a:gd name="connsiteX8" fmla="*/ 1890761 w 2315210"/>
              <a:gd name="connsiteY8" fmla="*/ 2040053 h 2180590"/>
              <a:gd name="connsiteX9" fmla="*/ 1876374 w 2315210"/>
              <a:gd name="connsiteY9" fmla="*/ 2040401 h 2180590"/>
              <a:gd name="connsiteX10" fmla="*/ 1877970 w 2315210"/>
              <a:gd name="connsiteY10" fmla="*/ 2172757 h 2180590"/>
              <a:gd name="connsiteX11" fmla="*/ 1894125 w 2315210"/>
              <a:gd name="connsiteY11" fmla="*/ 2172380 h 2180590"/>
              <a:gd name="connsiteX12" fmla="*/ 1902711 w 2315210"/>
              <a:gd name="connsiteY12" fmla="*/ 2172148 h 2180590"/>
              <a:gd name="connsiteX13" fmla="*/ 1912109 w 2315210"/>
              <a:gd name="connsiteY13" fmla="*/ 2171887 h 2180590"/>
              <a:gd name="connsiteX14" fmla="*/ 1931281 w 2315210"/>
              <a:gd name="connsiteY14" fmla="*/ 2171219 h 2180590"/>
              <a:gd name="connsiteX15" fmla="*/ 1946248 w 2315210"/>
              <a:gd name="connsiteY15" fmla="*/ 2170436 h 2180590"/>
              <a:gd name="connsiteX16" fmla="*/ 1988421 w 2315210"/>
              <a:gd name="connsiteY16" fmla="*/ 2167796 h 2180590"/>
              <a:gd name="connsiteX17" fmla="*/ 2017049 w 2315210"/>
              <a:gd name="connsiteY17" fmla="*/ 2165533 h 2180590"/>
              <a:gd name="connsiteX18" fmla="*/ 2059802 w 2315210"/>
              <a:gd name="connsiteY18" fmla="*/ 2161210 h 2180590"/>
              <a:gd name="connsiteX19" fmla="*/ 2098524 w 2315210"/>
              <a:gd name="connsiteY19" fmla="*/ 2156336 h 2180590"/>
              <a:gd name="connsiteX20" fmla="*/ 2087270 w 2315210"/>
              <a:gd name="connsiteY20" fmla="*/ 2016466 h 2180590"/>
              <a:gd name="connsiteX21" fmla="*/ 2107371 w 2315210"/>
              <a:gd name="connsiteY21" fmla="*/ 2163096 h 2180590"/>
              <a:gd name="connsiteX22" fmla="*/ 2060730 w 2315210"/>
              <a:gd name="connsiteY22" fmla="*/ 2168956 h 2180590"/>
              <a:gd name="connsiteX23" fmla="*/ 2017803 w 2315210"/>
              <a:gd name="connsiteY23" fmla="*/ 2173309 h 2180590"/>
              <a:gd name="connsiteX24" fmla="*/ 1989117 w 2315210"/>
              <a:gd name="connsiteY24" fmla="*/ 2175572 h 2180590"/>
              <a:gd name="connsiteX25" fmla="*/ 1946712 w 2315210"/>
              <a:gd name="connsiteY25" fmla="*/ 2178212 h 2180590"/>
              <a:gd name="connsiteX26" fmla="*/ 1931745 w 2315210"/>
              <a:gd name="connsiteY26" fmla="*/ 2178995 h 2180590"/>
              <a:gd name="connsiteX27" fmla="*/ 1912370 w 2315210"/>
              <a:gd name="connsiteY27" fmla="*/ 2179662 h 2180590"/>
              <a:gd name="connsiteX28" fmla="*/ 1902972 w 2315210"/>
              <a:gd name="connsiteY28" fmla="*/ 2179923 h 2180590"/>
              <a:gd name="connsiteX29" fmla="*/ 1894386 w 2315210"/>
              <a:gd name="connsiteY29" fmla="*/ 2180155 h 2180590"/>
              <a:gd name="connsiteX30" fmla="*/ 1875330 w 2315210"/>
              <a:gd name="connsiteY30" fmla="*/ 2180590 h 2180590"/>
              <a:gd name="connsiteX31" fmla="*/ 1874112 w 2315210"/>
              <a:gd name="connsiteY31" fmla="*/ 2180590 h 2180590"/>
              <a:gd name="connsiteX32" fmla="*/ 1870284 w 2315210"/>
              <a:gd name="connsiteY32" fmla="*/ 2180562 h 2180590"/>
              <a:gd name="connsiteX33" fmla="*/ 1868514 w 2315210"/>
              <a:gd name="connsiteY33" fmla="*/ 2032568 h 2180590"/>
              <a:gd name="connsiteX34" fmla="*/ 1872488 w 2315210"/>
              <a:gd name="connsiteY34" fmla="*/ 2032597 h 2180590"/>
              <a:gd name="connsiteX35" fmla="*/ 1890587 w 2315210"/>
              <a:gd name="connsiteY35" fmla="*/ 2032249 h 2180590"/>
              <a:gd name="connsiteX36" fmla="*/ 1898882 w 2315210"/>
              <a:gd name="connsiteY36" fmla="*/ 2032017 h 2180590"/>
              <a:gd name="connsiteX37" fmla="*/ 1907932 w 2315210"/>
              <a:gd name="connsiteY37" fmla="*/ 2031755 h 2180590"/>
              <a:gd name="connsiteX38" fmla="*/ 1925277 w 2315210"/>
              <a:gd name="connsiteY38" fmla="*/ 2031147 h 2180590"/>
              <a:gd name="connsiteX39" fmla="*/ 1940070 w 2315210"/>
              <a:gd name="connsiteY39" fmla="*/ 2030363 h 2180590"/>
              <a:gd name="connsiteX40" fmla="*/ 1978066 w 2315210"/>
              <a:gd name="connsiteY40" fmla="*/ 2027984 h 2180590"/>
              <a:gd name="connsiteX41" fmla="*/ 2004548 w 2315210"/>
              <a:gd name="connsiteY41" fmla="*/ 2025895 h 2180590"/>
              <a:gd name="connsiteX42" fmla="*/ 2044052 w 2315210"/>
              <a:gd name="connsiteY42" fmla="*/ 2021891 h 2180590"/>
              <a:gd name="connsiteX43" fmla="*/ 1523181 w 2315210"/>
              <a:gd name="connsiteY43" fmla="*/ 2008836 h 2180590"/>
              <a:gd name="connsiteX44" fmla="*/ 1497627 w 2315210"/>
              <a:gd name="connsiteY44" fmla="*/ 2138697 h 2180590"/>
              <a:gd name="connsiteX45" fmla="*/ 1716557 w 2315210"/>
              <a:gd name="connsiteY45" fmla="*/ 2167942 h 2180590"/>
              <a:gd name="connsiteX46" fmla="*/ 1725954 w 2315210"/>
              <a:gd name="connsiteY46" fmla="*/ 2035905 h 2180590"/>
              <a:gd name="connsiteX47" fmla="*/ 1523181 w 2315210"/>
              <a:gd name="connsiteY47" fmla="*/ 2008836 h 2180590"/>
              <a:gd name="connsiteX48" fmla="*/ 1517061 w 2315210"/>
              <a:gd name="connsiteY48" fmla="*/ 1999668 h 2180590"/>
              <a:gd name="connsiteX49" fmla="*/ 1520889 w 2315210"/>
              <a:gd name="connsiteY49" fmla="*/ 2000422 h 2180590"/>
              <a:gd name="connsiteX50" fmla="*/ 1730421 w 2315210"/>
              <a:gd name="connsiteY50" fmla="*/ 2028390 h 2180590"/>
              <a:gd name="connsiteX51" fmla="*/ 1734337 w 2315210"/>
              <a:gd name="connsiteY51" fmla="*/ 2028651 h 2180590"/>
              <a:gd name="connsiteX52" fmla="*/ 1723808 w 2315210"/>
              <a:gd name="connsiteY52" fmla="*/ 2176268 h 2180590"/>
              <a:gd name="connsiteX53" fmla="*/ 1719922 w 2315210"/>
              <a:gd name="connsiteY53" fmla="*/ 2176007 h 2180590"/>
              <a:gd name="connsiteX54" fmla="*/ 1492291 w 2315210"/>
              <a:gd name="connsiteY54" fmla="*/ 2145631 h 2180590"/>
              <a:gd name="connsiteX55" fmla="*/ 1488462 w 2315210"/>
              <a:gd name="connsiteY55" fmla="*/ 2144876 h 2180590"/>
              <a:gd name="connsiteX56" fmla="*/ 2315210 w 2315210"/>
              <a:gd name="connsiteY56" fmla="*/ 1966389 h 2180590"/>
              <a:gd name="connsiteX57" fmla="*/ 2315210 w 2315210"/>
              <a:gd name="connsiteY57" fmla="*/ 2115966 h 2180590"/>
              <a:gd name="connsiteX58" fmla="*/ 2260139 w 2315210"/>
              <a:gd name="connsiteY58" fmla="*/ 2131125 h 2180590"/>
              <a:gd name="connsiteX59" fmla="*/ 2229132 w 2315210"/>
              <a:gd name="connsiteY59" fmla="*/ 1994387 h 2180590"/>
              <a:gd name="connsiteX60" fmla="*/ 1183996 w 2315210"/>
              <a:gd name="connsiteY60" fmla="*/ 1905551 h 2180590"/>
              <a:gd name="connsiteX61" fmla="*/ 1132367 w 2315210"/>
              <a:gd name="connsiteY61" fmla="*/ 2027462 h 2180590"/>
              <a:gd name="connsiteX62" fmla="*/ 1340739 w 2315210"/>
              <a:gd name="connsiteY62" fmla="*/ 2100951 h 2180590"/>
              <a:gd name="connsiteX63" fmla="*/ 1376966 w 2315210"/>
              <a:gd name="connsiteY63" fmla="*/ 1973614 h 2180590"/>
              <a:gd name="connsiteX64" fmla="*/ 1183996 w 2315210"/>
              <a:gd name="connsiteY64" fmla="*/ 1905551 h 2180590"/>
              <a:gd name="connsiteX65" fmla="*/ 1179819 w 2315210"/>
              <a:gd name="connsiteY65" fmla="*/ 1895338 h 2180590"/>
              <a:gd name="connsiteX66" fmla="*/ 1183416 w 2315210"/>
              <a:gd name="connsiteY66" fmla="*/ 1896876 h 2180590"/>
              <a:gd name="connsiteX67" fmla="*/ 1382797 w 2315210"/>
              <a:gd name="connsiteY67" fmla="*/ 1967203 h 2180590"/>
              <a:gd name="connsiteX68" fmla="*/ 1386538 w 2315210"/>
              <a:gd name="connsiteY68" fmla="*/ 1968276 h 2180590"/>
              <a:gd name="connsiteX69" fmla="*/ 1346105 w 2315210"/>
              <a:gd name="connsiteY69" fmla="*/ 2110641 h 2180590"/>
              <a:gd name="connsiteX70" fmla="*/ 1342334 w 2315210"/>
              <a:gd name="connsiteY70" fmla="*/ 2109568 h 2180590"/>
              <a:gd name="connsiteX71" fmla="*/ 1125696 w 2315210"/>
              <a:gd name="connsiteY71" fmla="*/ 2033149 h 2180590"/>
              <a:gd name="connsiteX72" fmla="*/ 1122099 w 2315210"/>
              <a:gd name="connsiteY72" fmla="*/ 2031611 h 2180590"/>
              <a:gd name="connsiteX73" fmla="*/ 1834376 w 2315210"/>
              <a:gd name="connsiteY73" fmla="*/ 1780626 h 2180590"/>
              <a:gd name="connsiteX74" fmla="*/ 1835224 w 2315210"/>
              <a:gd name="connsiteY74" fmla="*/ 1780690 h 2180590"/>
              <a:gd name="connsiteX75" fmla="*/ 1836813 w 2315210"/>
              <a:gd name="connsiteY75" fmla="*/ 1780640 h 2180590"/>
              <a:gd name="connsiteX76" fmla="*/ 1648368 w 2315210"/>
              <a:gd name="connsiteY76" fmla="*/ 1766426 h 2180590"/>
              <a:gd name="connsiteX77" fmla="*/ 1649317 w 2315210"/>
              <a:gd name="connsiteY77" fmla="*/ 1766621 h 2180590"/>
              <a:gd name="connsiteX78" fmla="*/ 1650199 w 2315210"/>
              <a:gd name="connsiteY78" fmla="*/ 1766688 h 2180590"/>
              <a:gd name="connsiteX79" fmla="*/ 872976 w 2315210"/>
              <a:gd name="connsiteY79" fmla="*/ 1734753 h 2180590"/>
              <a:gd name="connsiteX80" fmla="*/ 797273 w 2315210"/>
              <a:gd name="connsiteY80" fmla="*/ 1843376 h 2180590"/>
              <a:gd name="connsiteX81" fmla="*/ 986357 w 2315210"/>
              <a:gd name="connsiteY81" fmla="*/ 1958353 h 2180590"/>
              <a:gd name="connsiteX82" fmla="*/ 1047963 w 2315210"/>
              <a:gd name="connsiteY82" fmla="*/ 1841171 h 2180590"/>
              <a:gd name="connsiteX83" fmla="*/ 872976 w 2315210"/>
              <a:gd name="connsiteY83" fmla="*/ 1734753 h 2180590"/>
              <a:gd name="connsiteX84" fmla="*/ 870975 w 2315210"/>
              <a:gd name="connsiteY84" fmla="*/ 1723931 h 2180590"/>
              <a:gd name="connsiteX85" fmla="*/ 874166 w 2315210"/>
              <a:gd name="connsiteY85" fmla="*/ 1726136 h 2180590"/>
              <a:gd name="connsiteX86" fmla="*/ 1055012 w 2315210"/>
              <a:gd name="connsiteY86" fmla="*/ 1836094 h 2180590"/>
              <a:gd name="connsiteX87" fmla="*/ 1058463 w 2315210"/>
              <a:gd name="connsiteY87" fmla="*/ 1837922 h 2180590"/>
              <a:gd name="connsiteX88" fmla="*/ 989606 w 2315210"/>
              <a:gd name="connsiteY88" fmla="*/ 1968914 h 2180590"/>
              <a:gd name="connsiteX89" fmla="*/ 986154 w 2315210"/>
              <a:gd name="connsiteY89" fmla="*/ 1967086 h 2180590"/>
              <a:gd name="connsiteX90" fmla="*/ 789587 w 2315210"/>
              <a:gd name="connsiteY90" fmla="*/ 1847583 h 2180590"/>
              <a:gd name="connsiteX91" fmla="*/ 786367 w 2315210"/>
              <a:gd name="connsiteY91" fmla="*/ 1845349 h 2180590"/>
              <a:gd name="connsiteX92" fmla="*/ 2184000 w 2315210"/>
              <a:gd name="connsiteY92" fmla="*/ 1586325 h 2180590"/>
              <a:gd name="connsiteX93" fmla="*/ 2240676 w 2315210"/>
              <a:gd name="connsiteY93" fmla="*/ 1800409 h 2180590"/>
              <a:gd name="connsiteX94" fmla="*/ 2188061 w 2315210"/>
              <a:gd name="connsiteY94" fmla="*/ 1813261 h 2180590"/>
              <a:gd name="connsiteX95" fmla="*/ 2139072 w 2315210"/>
              <a:gd name="connsiteY95" fmla="*/ 1597262 h 2180590"/>
              <a:gd name="connsiteX96" fmla="*/ 2184000 w 2315210"/>
              <a:gd name="connsiteY96" fmla="*/ 1586325 h 2180590"/>
              <a:gd name="connsiteX97" fmla="*/ 2270058 w 2315210"/>
              <a:gd name="connsiteY97" fmla="*/ 1560213 h 2180590"/>
              <a:gd name="connsiteX98" fmla="*/ 2315210 w 2315210"/>
              <a:gd name="connsiteY98" fmla="*/ 1692770 h 2180590"/>
              <a:gd name="connsiteX99" fmla="*/ 2315210 w 2315210"/>
              <a:gd name="connsiteY99" fmla="*/ 1778598 h 2180590"/>
              <a:gd name="connsiteX100" fmla="*/ 2289898 w 2315210"/>
              <a:gd name="connsiteY100" fmla="*/ 1786395 h 2180590"/>
              <a:gd name="connsiteX101" fmla="*/ 2226028 w 2315210"/>
              <a:gd name="connsiteY101" fmla="*/ 1574342 h 2180590"/>
              <a:gd name="connsiteX102" fmla="*/ 2248130 w 2315210"/>
              <a:gd name="connsiteY102" fmla="*/ 1567553 h 2180590"/>
              <a:gd name="connsiteX103" fmla="*/ 1737533 w 2315210"/>
              <a:gd name="connsiteY103" fmla="*/ 1553784 h 2180590"/>
              <a:gd name="connsiteX104" fmla="*/ 1772738 w 2315210"/>
              <a:gd name="connsiteY104" fmla="*/ 1556732 h 2180590"/>
              <a:gd name="connsiteX105" fmla="*/ 1758766 w 2315210"/>
              <a:gd name="connsiteY105" fmla="*/ 1774904 h 2180590"/>
              <a:gd name="connsiteX106" fmla="*/ 1798045 w 2315210"/>
              <a:gd name="connsiteY106" fmla="*/ 1777877 h 2180590"/>
              <a:gd name="connsiteX107" fmla="*/ 1806181 w 2315210"/>
              <a:gd name="connsiteY107" fmla="*/ 1558472 h 2180590"/>
              <a:gd name="connsiteX108" fmla="*/ 1812649 w 2315210"/>
              <a:gd name="connsiteY108" fmla="*/ 1558762 h 2180590"/>
              <a:gd name="connsiteX109" fmla="*/ 1819118 w 2315210"/>
              <a:gd name="connsiteY109" fmla="*/ 1558878 h 2180590"/>
              <a:gd name="connsiteX110" fmla="*/ 1832053 w 2315210"/>
              <a:gd name="connsiteY110" fmla="*/ 1559139 h 2180590"/>
              <a:gd name="connsiteX111" fmla="*/ 1836525 w 2315210"/>
              <a:gd name="connsiteY111" fmla="*/ 1559164 h 2180590"/>
              <a:gd name="connsiteX112" fmla="*/ 2315210 w 2315210"/>
              <a:gd name="connsiteY112" fmla="*/ 1543893 h 2180590"/>
              <a:gd name="connsiteX113" fmla="*/ 2315210 w 2315210"/>
              <a:gd name="connsiteY113" fmla="*/ 1556166 h 2180590"/>
              <a:gd name="connsiteX114" fmla="*/ 2311158 w 2315210"/>
              <a:gd name="connsiteY114" fmla="*/ 1545475 h 2180590"/>
              <a:gd name="connsiteX115" fmla="*/ 2315210 w 2315210"/>
              <a:gd name="connsiteY115" fmla="*/ 1391683 h 2180590"/>
              <a:gd name="connsiteX116" fmla="*/ 2315210 w 2315210"/>
              <a:gd name="connsiteY116" fmla="*/ 1539972 h 2180590"/>
              <a:gd name="connsiteX117" fmla="*/ 2139100 w 2315210"/>
              <a:gd name="connsiteY117" fmla="*/ 1597233 h 2180590"/>
              <a:gd name="connsiteX118" fmla="*/ 2108094 w 2315210"/>
              <a:gd name="connsiteY118" fmla="*/ 1460526 h 2180590"/>
              <a:gd name="connsiteX119" fmla="*/ 2308258 w 2315210"/>
              <a:gd name="connsiteY119" fmla="*/ 1395450 h 2180590"/>
              <a:gd name="connsiteX120" fmla="*/ 819635 w 2315210"/>
              <a:gd name="connsiteY120" fmla="*/ 1352425 h 2180590"/>
              <a:gd name="connsiteX121" fmla="*/ 835646 w 2315210"/>
              <a:gd name="connsiteY121" fmla="*/ 1368294 h 2180590"/>
              <a:gd name="connsiteX122" fmla="*/ 851831 w 2315210"/>
              <a:gd name="connsiteY122" fmla="*/ 1383990 h 2180590"/>
              <a:gd name="connsiteX123" fmla="*/ 868392 w 2315210"/>
              <a:gd name="connsiteY123" fmla="*/ 1399280 h 2180590"/>
              <a:gd name="connsiteX124" fmla="*/ 885100 w 2315210"/>
              <a:gd name="connsiteY124" fmla="*/ 1414395 h 2180590"/>
              <a:gd name="connsiteX125" fmla="*/ 838547 w 2315210"/>
              <a:gd name="connsiteY125" fmla="*/ 1466792 h 2180590"/>
              <a:gd name="connsiteX126" fmla="*/ 821028 w 2315210"/>
              <a:gd name="connsiteY126" fmla="*/ 1450951 h 2180590"/>
              <a:gd name="connsiteX127" fmla="*/ 803654 w 2315210"/>
              <a:gd name="connsiteY127" fmla="*/ 1434907 h 2180590"/>
              <a:gd name="connsiteX128" fmla="*/ 786686 w 2315210"/>
              <a:gd name="connsiteY128" fmla="*/ 1418457 h 2180590"/>
              <a:gd name="connsiteX129" fmla="*/ 769892 w 2315210"/>
              <a:gd name="connsiteY129" fmla="*/ 1401833 h 2180590"/>
              <a:gd name="connsiteX130" fmla="*/ 729662 w 2315210"/>
              <a:gd name="connsiteY130" fmla="*/ 1253143 h 2180590"/>
              <a:gd name="connsiteX131" fmla="*/ 744194 w 2315210"/>
              <a:gd name="connsiteY131" fmla="*/ 1270376 h 2180590"/>
              <a:gd name="connsiteX132" fmla="*/ 751445 w 2315210"/>
              <a:gd name="connsiteY132" fmla="*/ 1278993 h 2180590"/>
              <a:gd name="connsiteX133" fmla="*/ 758928 w 2315210"/>
              <a:gd name="connsiteY133" fmla="*/ 1287436 h 2180590"/>
              <a:gd name="connsiteX134" fmla="*/ 773895 w 2315210"/>
              <a:gd name="connsiteY134" fmla="*/ 1304321 h 2180590"/>
              <a:gd name="connsiteX135" fmla="*/ 789238 w 2315210"/>
              <a:gd name="connsiteY135" fmla="*/ 1320859 h 2180590"/>
              <a:gd name="connsiteX136" fmla="*/ 738045 w 2315210"/>
              <a:gd name="connsiteY136" fmla="*/ 1368729 h 2180590"/>
              <a:gd name="connsiteX137" fmla="*/ 721976 w 2315210"/>
              <a:gd name="connsiteY137" fmla="*/ 1351380 h 2180590"/>
              <a:gd name="connsiteX138" fmla="*/ 706284 w 2315210"/>
              <a:gd name="connsiteY138" fmla="*/ 1333682 h 2180590"/>
              <a:gd name="connsiteX139" fmla="*/ 698453 w 2315210"/>
              <a:gd name="connsiteY139" fmla="*/ 1324834 h 2180590"/>
              <a:gd name="connsiteX140" fmla="*/ 690825 w 2315210"/>
              <a:gd name="connsiteY140" fmla="*/ 1315781 h 2180590"/>
              <a:gd name="connsiteX141" fmla="*/ 675597 w 2315210"/>
              <a:gd name="connsiteY141" fmla="*/ 1297707 h 2180590"/>
              <a:gd name="connsiteX142" fmla="*/ 1752463 w 2315210"/>
              <a:gd name="connsiteY142" fmla="*/ 1162333 h 2180590"/>
              <a:gd name="connsiteX143" fmla="*/ 1744661 w 2315210"/>
              <a:gd name="connsiteY143" fmla="*/ 1226857 h 2180590"/>
              <a:gd name="connsiteX144" fmla="*/ 1751332 w 2315210"/>
              <a:gd name="connsiteY144" fmla="*/ 1227640 h 2180590"/>
              <a:gd name="connsiteX145" fmla="*/ 1770708 w 2315210"/>
              <a:gd name="connsiteY145" fmla="*/ 1229759 h 2180590"/>
              <a:gd name="connsiteX146" fmla="*/ 1812852 w 2315210"/>
              <a:gd name="connsiteY146" fmla="*/ 1232543 h 2180590"/>
              <a:gd name="connsiteX147" fmla="*/ 1853111 w 2315210"/>
              <a:gd name="connsiteY147" fmla="*/ 1233298 h 2180590"/>
              <a:gd name="connsiteX148" fmla="*/ 1852821 w 2315210"/>
              <a:gd name="connsiteY148" fmla="*/ 1168281 h 2180590"/>
              <a:gd name="connsiteX149" fmla="*/ 1815607 w 2315210"/>
              <a:gd name="connsiteY149" fmla="*/ 1167585 h 2180590"/>
              <a:gd name="connsiteX150" fmla="*/ 1776538 w 2315210"/>
              <a:gd name="connsiteY150" fmla="*/ 1165002 h 2180590"/>
              <a:gd name="connsiteX151" fmla="*/ 1759048 w 2315210"/>
              <a:gd name="connsiteY151" fmla="*/ 1163088 h 2180590"/>
              <a:gd name="connsiteX152" fmla="*/ 1752463 w 2315210"/>
              <a:gd name="connsiteY152" fmla="*/ 1162333 h 2180590"/>
              <a:gd name="connsiteX153" fmla="*/ 1749070 w 2315210"/>
              <a:gd name="connsiteY153" fmla="*/ 1158068 h 2180590"/>
              <a:gd name="connsiteX154" fmla="*/ 1750955 w 2315210"/>
              <a:gd name="connsiteY154" fmla="*/ 1158271 h 2180590"/>
              <a:gd name="connsiteX155" fmla="*/ 1759454 w 2315210"/>
              <a:gd name="connsiteY155" fmla="*/ 1159257 h 2180590"/>
              <a:gd name="connsiteX156" fmla="*/ 1776799 w 2315210"/>
              <a:gd name="connsiteY156" fmla="*/ 1161143 h 2180590"/>
              <a:gd name="connsiteX157" fmla="*/ 1815724 w 2315210"/>
              <a:gd name="connsiteY157" fmla="*/ 1163725 h 2180590"/>
              <a:gd name="connsiteX158" fmla="*/ 1856592 w 2315210"/>
              <a:gd name="connsiteY158" fmla="*/ 1164480 h 2180590"/>
              <a:gd name="connsiteX159" fmla="*/ 1856939 w 2315210"/>
              <a:gd name="connsiteY159" fmla="*/ 1237186 h 2180590"/>
              <a:gd name="connsiteX160" fmla="*/ 1812678 w 2315210"/>
              <a:gd name="connsiteY160" fmla="*/ 1236344 h 2180590"/>
              <a:gd name="connsiteX161" fmla="*/ 1798523 w 2315210"/>
              <a:gd name="connsiteY161" fmla="*/ 1235473 h 2180590"/>
              <a:gd name="connsiteX162" fmla="*/ 1770389 w 2315210"/>
              <a:gd name="connsiteY162" fmla="*/ 1233559 h 2180590"/>
              <a:gd name="connsiteX163" fmla="*/ 1750868 w 2315210"/>
              <a:gd name="connsiteY163" fmla="*/ 1231441 h 2180590"/>
              <a:gd name="connsiteX164" fmla="*/ 1742282 w 2315210"/>
              <a:gd name="connsiteY164" fmla="*/ 1230455 h 2180590"/>
              <a:gd name="connsiteX165" fmla="*/ 1740368 w 2315210"/>
              <a:gd name="connsiteY165" fmla="*/ 1230252 h 2180590"/>
              <a:gd name="connsiteX166" fmla="*/ 649260 w 2315210"/>
              <a:gd name="connsiteY166" fmla="*/ 1145854 h 2180590"/>
              <a:gd name="connsiteX167" fmla="*/ 662052 w 2315210"/>
              <a:gd name="connsiteY167" fmla="*/ 1164451 h 2180590"/>
              <a:gd name="connsiteX168" fmla="*/ 675248 w 2315210"/>
              <a:gd name="connsiteY168" fmla="*/ 1182758 h 2180590"/>
              <a:gd name="connsiteX169" fmla="*/ 681833 w 2315210"/>
              <a:gd name="connsiteY169" fmla="*/ 1191926 h 2180590"/>
              <a:gd name="connsiteX170" fmla="*/ 688649 w 2315210"/>
              <a:gd name="connsiteY170" fmla="*/ 1200920 h 2180590"/>
              <a:gd name="connsiteX171" fmla="*/ 702310 w 2315210"/>
              <a:gd name="connsiteY171" fmla="*/ 1218878 h 2180590"/>
              <a:gd name="connsiteX172" fmla="*/ 646940 w 2315210"/>
              <a:gd name="connsiteY172" fmla="*/ 1261846 h 2180590"/>
              <a:gd name="connsiteX173" fmla="*/ 632640 w 2315210"/>
              <a:gd name="connsiteY173" fmla="*/ 1243017 h 2180590"/>
              <a:gd name="connsiteX174" fmla="*/ 625505 w 2315210"/>
              <a:gd name="connsiteY174" fmla="*/ 1233588 h 2180590"/>
              <a:gd name="connsiteX175" fmla="*/ 618602 w 2315210"/>
              <a:gd name="connsiteY175" fmla="*/ 1223985 h 2180590"/>
              <a:gd name="connsiteX176" fmla="*/ 604767 w 2315210"/>
              <a:gd name="connsiteY176" fmla="*/ 1204807 h 2180590"/>
              <a:gd name="connsiteX177" fmla="*/ 591366 w 2315210"/>
              <a:gd name="connsiteY177" fmla="*/ 1185311 h 2180590"/>
              <a:gd name="connsiteX178" fmla="*/ 1582495 w 2315210"/>
              <a:gd name="connsiteY178" fmla="*/ 1124182 h 2180590"/>
              <a:gd name="connsiteX179" fmla="*/ 1561640 w 2315210"/>
              <a:gd name="connsiteY179" fmla="*/ 1185833 h 2180590"/>
              <a:gd name="connsiteX180" fmla="*/ 1586614 w 2315210"/>
              <a:gd name="connsiteY180" fmla="*/ 1193754 h 2180590"/>
              <a:gd name="connsiteX181" fmla="*/ 1591254 w 2315210"/>
              <a:gd name="connsiteY181" fmla="*/ 1195204 h 2180590"/>
              <a:gd name="connsiteX182" fmla="*/ 1599985 w 2315210"/>
              <a:gd name="connsiteY182" fmla="*/ 1197815 h 2180590"/>
              <a:gd name="connsiteX183" fmla="*/ 1621072 w 2315210"/>
              <a:gd name="connsiteY183" fmla="*/ 1203444 h 2180590"/>
              <a:gd name="connsiteX184" fmla="*/ 1640824 w 2315210"/>
              <a:gd name="connsiteY184" fmla="*/ 1208579 h 2180590"/>
              <a:gd name="connsiteX185" fmla="*/ 1666406 w 2315210"/>
              <a:gd name="connsiteY185" fmla="*/ 1214092 h 2180590"/>
              <a:gd name="connsiteX186" fmla="*/ 1679517 w 2315210"/>
              <a:gd name="connsiteY186" fmla="*/ 1150380 h 2180590"/>
              <a:gd name="connsiteX187" fmla="*/ 1655907 w 2315210"/>
              <a:gd name="connsiteY187" fmla="*/ 1145303 h 2180590"/>
              <a:gd name="connsiteX188" fmla="*/ 1638503 w 2315210"/>
              <a:gd name="connsiteY188" fmla="*/ 1140777 h 2180590"/>
              <a:gd name="connsiteX189" fmla="*/ 1630643 w 2315210"/>
              <a:gd name="connsiteY189" fmla="*/ 1138687 h 2180590"/>
              <a:gd name="connsiteX190" fmla="*/ 1618055 w 2315210"/>
              <a:gd name="connsiteY190" fmla="*/ 1135323 h 2180590"/>
              <a:gd name="connsiteX191" fmla="*/ 1609876 w 2315210"/>
              <a:gd name="connsiteY191" fmla="*/ 1132857 h 2180590"/>
              <a:gd name="connsiteX192" fmla="*/ 1605554 w 2315210"/>
              <a:gd name="connsiteY192" fmla="*/ 1131492 h 2180590"/>
              <a:gd name="connsiteX193" fmla="*/ 1580058 w 2315210"/>
              <a:gd name="connsiteY193" fmla="*/ 1119424 h 2180590"/>
              <a:gd name="connsiteX194" fmla="*/ 1606656 w 2315210"/>
              <a:gd name="connsiteY194" fmla="*/ 1127866 h 2180590"/>
              <a:gd name="connsiteX195" fmla="*/ 1611036 w 2315210"/>
              <a:gd name="connsiteY195" fmla="*/ 1129229 h 2180590"/>
              <a:gd name="connsiteX196" fmla="*/ 1619012 w 2315210"/>
              <a:gd name="connsiteY196" fmla="*/ 1131638 h 2180590"/>
              <a:gd name="connsiteX197" fmla="*/ 1631600 w 2315210"/>
              <a:gd name="connsiteY197" fmla="*/ 1135003 h 2180590"/>
              <a:gd name="connsiteX198" fmla="*/ 1639460 w 2315210"/>
              <a:gd name="connsiteY198" fmla="*/ 1137092 h 2180590"/>
              <a:gd name="connsiteX199" fmla="*/ 1656748 w 2315210"/>
              <a:gd name="connsiteY199" fmla="*/ 1141589 h 2180590"/>
              <a:gd name="connsiteX200" fmla="*/ 1684012 w 2315210"/>
              <a:gd name="connsiteY200" fmla="*/ 1147450 h 2180590"/>
              <a:gd name="connsiteX201" fmla="*/ 1669365 w 2315210"/>
              <a:gd name="connsiteY201" fmla="*/ 1218704 h 2180590"/>
              <a:gd name="connsiteX202" fmla="*/ 1639954 w 2315210"/>
              <a:gd name="connsiteY202" fmla="*/ 1212351 h 2180590"/>
              <a:gd name="connsiteX203" fmla="*/ 1620085 w 2315210"/>
              <a:gd name="connsiteY203" fmla="*/ 1207187 h 2180590"/>
              <a:gd name="connsiteX204" fmla="*/ 1599027 w 2315210"/>
              <a:gd name="connsiteY204" fmla="*/ 1201559 h 2180590"/>
              <a:gd name="connsiteX205" fmla="*/ 1590094 w 2315210"/>
              <a:gd name="connsiteY205" fmla="*/ 1198889 h 2180590"/>
              <a:gd name="connsiteX206" fmla="*/ 1585482 w 2315210"/>
              <a:gd name="connsiteY206" fmla="*/ 1197438 h 2180590"/>
              <a:gd name="connsiteX207" fmla="*/ 1556767 w 2315210"/>
              <a:gd name="connsiteY207" fmla="*/ 1188299 h 2180590"/>
              <a:gd name="connsiteX208" fmla="*/ 2219445 w 2315210"/>
              <a:gd name="connsiteY208" fmla="*/ 1080866 h 2180590"/>
              <a:gd name="connsiteX209" fmla="*/ 2249668 w 2315210"/>
              <a:gd name="connsiteY209" fmla="*/ 1142750 h 2180590"/>
              <a:gd name="connsiteX210" fmla="*/ 1933398 w 2315210"/>
              <a:gd name="connsiteY210" fmla="*/ 1231355 h 2180590"/>
              <a:gd name="connsiteX211" fmla="*/ 1927161 w 2315210"/>
              <a:gd name="connsiteY211" fmla="*/ 1162769 h 2180590"/>
              <a:gd name="connsiteX212" fmla="*/ 2219445 w 2315210"/>
              <a:gd name="connsiteY212" fmla="*/ 1080866 h 2180590"/>
              <a:gd name="connsiteX213" fmla="*/ 1423924 w 2315210"/>
              <a:gd name="connsiteY213" fmla="*/ 1052113 h 2180590"/>
              <a:gd name="connsiteX214" fmla="*/ 1390945 w 2315210"/>
              <a:gd name="connsiteY214" fmla="*/ 1108108 h 2180590"/>
              <a:gd name="connsiteX215" fmla="*/ 1408696 w 2315210"/>
              <a:gd name="connsiteY215" fmla="*/ 1118176 h 2180590"/>
              <a:gd name="connsiteX216" fmla="*/ 1413772 w 2315210"/>
              <a:gd name="connsiteY216" fmla="*/ 1120961 h 2180590"/>
              <a:gd name="connsiteX217" fmla="*/ 1421662 w 2315210"/>
              <a:gd name="connsiteY217" fmla="*/ 1125226 h 2180590"/>
              <a:gd name="connsiteX218" fmla="*/ 1438543 w 2315210"/>
              <a:gd name="connsiteY218" fmla="*/ 1134220 h 2180590"/>
              <a:gd name="connsiteX219" fmla="*/ 1463864 w 2315210"/>
              <a:gd name="connsiteY219" fmla="*/ 1146493 h 2180590"/>
              <a:gd name="connsiteX220" fmla="*/ 1468098 w 2315210"/>
              <a:gd name="connsiteY220" fmla="*/ 1148523 h 2180590"/>
              <a:gd name="connsiteX221" fmla="*/ 1476539 w 2315210"/>
              <a:gd name="connsiteY221" fmla="*/ 1152497 h 2180590"/>
              <a:gd name="connsiteX222" fmla="*/ 1487706 w 2315210"/>
              <a:gd name="connsiteY222" fmla="*/ 1157285 h 2180590"/>
              <a:gd name="connsiteX223" fmla="*/ 1513579 w 2315210"/>
              <a:gd name="connsiteY223" fmla="*/ 1097606 h 2180590"/>
              <a:gd name="connsiteX224" fmla="*/ 1503369 w 2315210"/>
              <a:gd name="connsiteY224" fmla="*/ 1093253 h 2180590"/>
              <a:gd name="connsiteX225" fmla="*/ 1495508 w 2315210"/>
              <a:gd name="connsiteY225" fmla="*/ 1089540 h 2180590"/>
              <a:gd name="connsiteX226" fmla="*/ 1491535 w 2315210"/>
              <a:gd name="connsiteY226" fmla="*/ 1087625 h 2180590"/>
              <a:gd name="connsiteX227" fmla="*/ 1468070 w 2315210"/>
              <a:gd name="connsiteY227" fmla="*/ 1076281 h 2180590"/>
              <a:gd name="connsiteX228" fmla="*/ 1452697 w 2315210"/>
              <a:gd name="connsiteY228" fmla="*/ 1068100 h 2180590"/>
              <a:gd name="connsiteX229" fmla="*/ 1445040 w 2315210"/>
              <a:gd name="connsiteY229" fmla="*/ 1063951 h 2180590"/>
              <a:gd name="connsiteX230" fmla="*/ 1440109 w 2315210"/>
              <a:gd name="connsiteY230" fmla="*/ 1061281 h 2180590"/>
              <a:gd name="connsiteX231" fmla="*/ 1423924 w 2315210"/>
              <a:gd name="connsiteY231" fmla="*/ 1052113 h 2180590"/>
              <a:gd name="connsiteX232" fmla="*/ 1422677 w 2315210"/>
              <a:gd name="connsiteY232" fmla="*/ 1046746 h 2180590"/>
              <a:gd name="connsiteX233" fmla="*/ 1424359 w 2315210"/>
              <a:gd name="connsiteY233" fmla="*/ 1047791 h 2180590"/>
              <a:gd name="connsiteX234" fmla="*/ 1441994 w 2315210"/>
              <a:gd name="connsiteY234" fmla="*/ 1057887 h 2180590"/>
              <a:gd name="connsiteX235" fmla="*/ 1446925 w 2315210"/>
              <a:gd name="connsiteY235" fmla="*/ 1060556 h 2180590"/>
              <a:gd name="connsiteX236" fmla="*/ 1454582 w 2315210"/>
              <a:gd name="connsiteY236" fmla="*/ 1064734 h 2180590"/>
              <a:gd name="connsiteX237" fmla="*/ 1469810 w 2315210"/>
              <a:gd name="connsiteY237" fmla="*/ 1072858 h 2180590"/>
              <a:gd name="connsiteX238" fmla="*/ 1493217 w 2315210"/>
              <a:gd name="connsiteY238" fmla="*/ 1084173 h 2180590"/>
              <a:gd name="connsiteX239" fmla="*/ 1497220 w 2315210"/>
              <a:gd name="connsiteY239" fmla="*/ 1086087 h 2180590"/>
              <a:gd name="connsiteX240" fmla="*/ 1504935 w 2315210"/>
              <a:gd name="connsiteY240" fmla="*/ 1089714 h 2180590"/>
              <a:gd name="connsiteX241" fmla="*/ 1518654 w 2315210"/>
              <a:gd name="connsiteY241" fmla="*/ 1095575 h 2180590"/>
              <a:gd name="connsiteX242" fmla="*/ 1489707 w 2315210"/>
              <a:gd name="connsiteY242" fmla="*/ 1162304 h 2180590"/>
              <a:gd name="connsiteX243" fmla="*/ 1475002 w 2315210"/>
              <a:gd name="connsiteY243" fmla="*/ 1156008 h 2180590"/>
              <a:gd name="connsiteX244" fmla="*/ 1466416 w 2315210"/>
              <a:gd name="connsiteY244" fmla="*/ 1151976 h 2180590"/>
              <a:gd name="connsiteX245" fmla="*/ 1462210 w 2315210"/>
              <a:gd name="connsiteY245" fmla="*/ 1149945 h 2180590"/>
              <a:gd name="connsiteX246" fmla="*/ 1436861 w 2315210"/>
              <a:gd name="connsiteY246" fmla="*/ 1137672 h 2180590"/>
              <a:gd name="connsiteX247" fmla="*/ 1419834 w 2315210"/>
              <a:gd name="connsiteY247" fmla="*/ 1128591 h 2180590"/>
              <a:gd name="connsiteX248" fmla="*/ 1411974 w 2315210"/>
              <a:gd name="connsiteY248" fmla="*/ 1124326 h 2180590"/>
              <a:gd name="connsiteX249" fmla="*/ 1406869 w 2315210"/>
              <a:gd name="connsiteY249" fmla="*/ 1121541 h 2180590"/>
              <a:gd name="connsiteX250" fmla="*/ 1387320 w 2315210"/>
              <a:gd name="connsiteY250" fmla="*/ 1110371 h 2180590"/>
              <a:gd name="connsiteX251" fmla="*/ 1385754 w 2315210"/>
              <a:gd name="connsiteY251" fmla="*/ 1109385 h 2180590"/>
              <a:gd name="connsiteX252" fmla="*/ 578720 w 2315210"/>
              <a:gd name="connsiteY252" fmla="*/ 1031805 h 2180590"/>
              <a:gd name="connsiteX253" fmla="*/ 589916 w 2315210"/>
              <a:gd name="connsiteY253" fmla="*/ 1051389 h 2180590"/>
              <a:gd name="connsiteX254" fmla="*/ 601286 w 2315210"/>
              <a:gd name="connsiteY254" fmla="*/ 1070885 h 2180590"/>
              <a:gd name="connsiteX255" fmla="*/ 613062 w 2315210"/>
              <a:gd name="connsiteY255" fmla="*/ 1090150 h 2180590"/>
              <a:gd name="connsiteX256" fmla="*/ 618950 w 2315210"/>
              <a:gd name="connsiteY256" fmla="*/ 1099782 h 2180590"/>
              <a:gd name="connsiteX257" fmla="*/ 625070 w 2315210"/>
              <a:gd name="connsiteY257" fmla="*/ 1109269 h 2180590"/>
              <a:gd name="connsiteX258" fmla="*/ 566045 w 2315210"/>
              <a:gd name="connsiteY258" fmla="*/ 1147044 h 2180590"/>
              <a:gd name="connsiteX259" fmla="*/ 559635 w 2315210"/>
              <a:gd name="connsiteY259" fmla="*/ 1137121 h 2180590"/>
              <a:gd name="connsiteX260" fmla="*/ 553457 w 2315210"/>
              <a:gd name="connsiteY260" fmla="*/ 1127025 h 2180590"/>
              <a:gd name="connsiteX261" fmla="*/ 541130 w 2315210"/>
              <a:gd name="connsiteY261" fmla="*/ 1106861 h 2180590"/>
              <a:gd name="connsiteX262" fmla="*/ 529238 w 2315210"/>
              <a:gd name="connsiteY262" fmla="*/ 1086437 h 2180590"/>
              <a:gd name="connsiteX263" fmla="*/ 517519 w 2315210"/>
              <a:gd name="connsiteY263" fmla="*/ 1065895 h 2180590"/>
              <a:gd name="connsiteX264" fmla="*/ 1688416 w 2315210"/>
              <a:gd name="connsiteY264" fmla="*/ 1021762 h 2180590"/>
              <a:gd name="connsiteX265" fmla="*/ 1689135 w 2315210"/>
              <a:gd name="connsiteY265" fmla="*/ 1021995 h 2180590"/>
              <a:gd name="connsiteX266" fmla="*/ 1690179 w 2315210"/>
              <a:gd name="connsiteY266" fmla="*/ 1022145 h 2180590"/>
              <a:gd name="connsiteX267" fmla="*/ 1931512 w 2315210"/>
              <a:gd name="connsiteY267" fmla="*/ 961042 h 2180590"/>
              <a:gd name="connsiteX268" fmla="*/ 1945289 w 2315210"/>
              <a:gd name="connsiteY268" fmla="*/ 1068941 h 2180590"/>
              <a:gd name="connsiteX269" fmla="*/ 1918866 w 2315210"/>
              <a:gd name="connsiteY269" fmla="*/ 1071900 h 2180590"/>
              <a:gd name="connsiteX270" fmla="*/ 1908946 w 2315210"/>
              <a:gd name="connsiteY270" fmla="*/ 963566 h 2180590"/>
              <a:gd name="connsiteX271" fmla="*/ 1931512 w 2315210"/>
              <a:gd name="connsiteY271" fmla="*/ 961042 h 2180590"/>
              <a:gd name="connsiteX272" fmla="*/ 1975106 w 2315210"/>
              <a:gd name="connsiteY272" fmla="*/ 954022 h 2180590"/>
              <a:gd name="connsiteX273" fmla="*/ 1996367 w 2315210"/>
              <a:gd name="connsiteY273" fmla="*/ 1060730 h 2180590"/>
              <a:gd name="connsiteX274" fmla="*/ 1970176 w 2315210"/>
              <a:gd name="connsiteY274" fmla="*/ 1065430 h 2180590"/>
              <a:gd name="connsiteX275" fmla="*/ 1952743 w 2315210"/>
              <a:gd name="connsiteY275" fmla="*/ 958055 h 2180590"/>
              <a:gd name="connsiteX276" fmla="*/ 1283627 w 2315210"/>
              <a:gd name="connsiteY276" fmla="*/ 948684 h 2180590"/>
              <a:gd name="connsiteX277" fmla="*/ 1239742 w 2315210"/>
              <a:gd name="connsiteY277" fmla="*/ 996699 h 2180590"/>
              <a:gd name="connsiteX278" fmla="*/ 1324292 w 2315210"/>
              <a:gd name="connsiteY278" fmla="*/ 1065025 h 2180590"/>
              <a:gd name="connsiteX279" fmla="*/ 1361853 w 2315210"/>
              <a:gd name="connsiteY279" fmla="*/ 1011932 h 2180590"/>
              <a:gd name="connsiteX280" fmla="*/ 1283627 w 2315210"/>
              <a:gd name="connsiteY280" fmla="*/ 948684 h 2180590"/>
              <a:gd name="connsiteX281" fmla="*/ 2018091 w 2315210"/>
              <a:gd name="connsiteY281" fmla="*/ 943809 h 2180590"/>
              <a:gd name="connsiteX282" fmla="*/ 2046691 w 2315210"/>
              <a:gd name="connsiteY282" fmla="*/ 1048777 h 2180590"/>
              <a:gd name="connsiteX283" fmla="*/ 2040309 w 2315210"/>
              <a:gd name="connsiteY283" fmla="*/ 1050605 h 2180590"/>
              <a:gd name="connsiteX284" fmla="*/ 2037089 w 2315210"/>
              <a:gd name="connsiteY284" fmla="*/ 1051504 h 2180590"/>
              <a:gd name="connsiteX285" fmla="*/ 2033870 w 2315210"/>
              <a:gd name="connsiteY285" fmla="*/ 1052258 h 2180590"/>
              <a:gd name="connsiteX286" fmla="*/ 2020905 w 2315210"/>
              <a:gd name="connsiteY286" fmla="*/ 1055276 h 2180590"/>
              <a:gd name="connsiteX287" fmla="*/ 1996048 w 2315210"/>
              <a:gd name="connsiteY287" fmla="*/ 949351 h 2180590"/>
              <a:gd name="connsiteX288" fmla="*/ 2007127 w 2315210"/>
              <a:gd name="connsiteY288" fmla="*/ 946797 h 2180590"/>
              <a:gd name="connsiteX289" fmla="*/ 2009883 w 2315210"/>
              <a:gd name="connsiteY289" fmla="*/ 946188 h 2180590"/>
              <a:gd name="connsiteX290" fmla="*/ 2012609 w 2315210"/>
              <a:gd name="connsiteY290" fmla="*/ 945376 h 2180590"/>
              <a:gd name="connsiteX291" fmla="*/ 1283424 w 2315210"/>
              <a:gd name="connsiteY291" fmla="*/ 943229 h 2180590"/>
              <a:gd name="connsiteX292" fmla="*/ 1284845 w 2315210"/>
              <a:gd name="connsiteY292" fmla="*/ 944564 h 2180590"/>
              <a:gd name="connsiteX293" fmla="*/ 1365682 w 2315210"/>
              <a:gd name="connsiteY293" fmla="*/ 1009930 h 2180590"/>
              <a:gd name="connsiteX294" fmla="*/ 1367220 w 2315210"/>
              <a:gd name="connsiteY294" fmla="*/ 1011032 h 2180590"/>
              <a:gd name="connsiteX295" fmla="*/ 1325191 w 2315210"/>
              <a:gd name="connsiteY295" fmla="*/ 1070392 h 2180590"/>
              <a:gd name="connsiteX296" fmla="*/ 1323625 w 2315210"/>
              <a:gd name="connsiteY296" fmla="*/ 1069260 h 2180590"/>
              <a:gd name="connsiteX297" fmla="*/ 1235768 w 2315210"/>
              <a:gd name="connsiteY297" fmla="*/ 998208 h 2180590"/>
              <a:gd name="connsiteX298" fmla="*/ 1234376 w 2315210"/>
              <a:gd name="connsiteY298" fmla="*/ 996902 h 2180590"/>
              <a:gd name="connsiteX299" fmla="*/ 2060265 w 2315210"/>
              <a:gd name="connsiteY299" fmla="*/ 930666 h 2180590"/>
              <a:gd name="connsiteX300" fmla="*/ 2096086 w 2315210"/>
              <a:gd name="connsiteY300" fmla="*/ 1033400 h 2180590"/>
              <a:gd name="connsiteX301" fmla="*/ 2070851 w 2315210"/>
              <a:gd name="connsiteY301" fmla="*/ 1041872 h 2180590"/>
              <a:gd name="connsiteX302" fmla="*/ 2038714 w 2315210"/>
              <a:gd name="connsiteY302" fmla="*/ 937920 h 2180590"/>
              <a:gd name="connsiteX303" fmla="*/ 2060265 w 2315210"/>
              <a:gd name="connsiteY303" fmla="*/ 930666 h 2180590"/>
              <a:gd name="connsiteX304" fmla="*/ 519056 w 2315210"/>
              <a:gd name="connsiteY304" fmla="*/ 911809 h 2180590"/>
              <a:gd name="connsiteX305" fmla="*/ 528309 w 2315210"/>
              <a:gd name="connsiteY305" fmla="*/ 932379 h 2180590"/>
              <a:gd name="connsiteX306" fmla="*/ 537938 w 2315210"/>
              <a:gd name="connsiteY306" fmla="*/ 952775 h 2180590"/>
              <a:gd name="connsiteX307" fmla="*/ 547771 w 2315210"/>
              <a:gd name="connsiteY307" fmla="*/ 973084 h 2180590"/>
              <a:gd name="connsiteX308" fmla="*/ 558039 w 2315210"/>
              <a:gd name="connsiteY308" fmla="*/ 993161 h 2180590"/>
              <a:gd name="connsiteX309" fmla="*/ 495823 w 2315210"/>
              <a:gd name="connsiteY309" fmla="*/ 1025393 h 2180590"/>
              <a:gd name="connsiteX310" fmla="*/ 485063 w 2315210"/>
              <a:gd name="connsiteY310" fmla="*/ 1004330 h 2180590"/>
              <a:gd name="connsiteX311" fmla="*/ 474766 w 2315210"/>
              <a:gd name="connsiteY311" fmla="*/ 983064 h 2180590"/>
              <a:gd name="connsiteX312" fmla="*/ 464672 w 2315210"/>
              <a:gd name="connsiteY312" fmla="*/ 961682 h 2180590"/>
              <a:gd name="connsiteX313" fmla="*/ 454984 w 2315210"/>
              <a:gd name="connsiteY313" fmla="*/ 940125 h 2180590"/>
              <a:gd name="connsiteX314" fmla="*/ 937395 w 2315210"/>
              <a:gd name="connsiteY314" fmla="*/ 856540 h 2180590"/>
              <a:gd name="connsiteX315" fmla="*/ 691694 w 2315210"/>
              <a:gd name="connsiteY315" fmla="*/ 998528 h 2180590"/>
              <a:gd name="connsiteX316" fmla="*/ 707357 w 2315210"/>
              <a:gd name="connsiteY316" fmla="*/ 1024697 h 2180590"/>
              <a:gd name="connsiteX317" fmla="*/ 712839 w 2315210"/>
              <a:gd name="connsiteY317" fmla="*/ 1033662 h 2180590"/>
              <a:gd name="connsiteX318" fmla="*/ 715768 w 2315210"/>
              <a:gd name="connsiteY318" fmla="*/ 1038478 h 2180590"/>
              <a:gd name="connsiteX319" fmla="*/ 724905 w 2315210"/>
              <a:gd name="connsiteY319" fmla="*/ 1052578 h 2180590"/>
              <a:gd name="connsiteX320" fmla="*/ 729400 w 2315210"/>
              <a:gd name="connsiteY320" fmla="*/ 1059542 h 2180590"/>
              <a:gd name="connsiteX321" fmla="*/ 737145 w 2315210"/>
              <a:gd name="connsiteY321" fmla="*/ 1071350 h 2180590"/>
              <a:gd name="connsiteX322" fmla="*/ 744454 w 2315210"/>
              <a:gd name="connsiteY322" fmla="*/ 1082055 h 2180590"/>
              <a:gd name="connsiteX323" fmla="*/ 762785 w 2315210"/>
              <a:gd name="connsiteY323" fmla="*/ 1108224 h 2180590"/>
              <a:gd name="connsiteX324" fmla="*/ 767745 w 2315210"/>
              <a:gd name="connsiteY324" fmla="*/ 1115129 h 2180590"/>
              <a:gd name="connsiteX325" fmla="*/ 775982 w 2315210"/>
              <a:gd name="connsiteY325" fmla="*/ 1126445 h 2180590"/>
              <a:gd name="connsiteX326" fmla="*/ 789586 w 2315210"/>
              <a:gd name="connsiteY326" fmla="*/ 1144317 h 2180590"/>
              <a:gd name="connsiteX327" fmla="*/ 802725 w 2315210"/>
              <a:gd name="connsiteY327" fmla="*/ 1161115 h 2180590"/>
              <a:gd name="connsiteX328" fmla="*/ 817460 w 2315210"/>
              <a:gd name="connsiteY328" fmla="*/ 1179480 h 2180590"/>
              <a:gd name="connsiteX329" fmla="*/ 831875 w 2315210"/>
              <a:gd name="connsiteY329" fmla="*/ 1196597 h 2180590"/>
              <a:gd name="connsiteX330" fmla="*/ 834515 w 2315210"/>
              <a:gd name="connsiteY330" fmla="*/ 1199730 h 2180590"/>
              <a:gd name="connsiteX331" fmla="*/ 839068 w 2315210"/>
              <a:gd name="connsiteY331" fmla="*/ 1205097 h 2180590"/>
              <a:gd name="connsiteX332" fmla="*/ 861431 w 2315210"/>
              <a:gd name="connsiteY332" fmla="*/ 1230252 h 2180590"/>
              <a:gd name="connsiteX333" fmla="*/ 876688 w 2315210"/>
              <a:gd name="connsiteY333" fmla="*/ 1246586 h 2180590"/>
              <a:gd name="connsiteX334" fmla="*/ 879530 w 2315210"/>
              <a:gd name="connsiteY334" fmla="*/ 1249632 h 2180590"/>
              <a:gd name="connsiteX335" fmla="*/ 884316 w 2315210"/>
              <a:gd name="connsiteY335" fmla="*/ 1254709 h 2180590"/>
              <a:gd name="connsiteX336" fmla="*/ 907898 w 2315210"/>
              <a:gd name="connsiteY336" fmla="*/ 1278703 h 2180590"/>
              <a:gd name="connsiteX337" fmla="*/ 1189217 w 2315210"/>
              <a:gd name="connsiteY337" fmla="*/ 1491802 h 2180590"/>
              <a:gd name="connsiteX338" fmla="*/ 1241781 w 2315210"/>
              <a:gd name="connsiteY338" fmla="*/ 1398305 h 2180590"/>
              <a:gd name="connsiteX339" fmla="*/ 1233734 w 2315210"/>
              <a:gd name="connsiteY339" fmla="*/ 1394108 h 2180590"/>
              <a:gd name="connsiteX340" fmla="*/ 1144838 w 2315210"/>
              <a:gd name="connsiteY340" fmla="*/ 1337773 h 2180590"/>
              <a:gd name="connsiteX341" fmla="*/ 1184923 w 2315210"/>
              <a:gd name="connsiteY341" fmla="*/ 1280270 h 2180590"/>
              <a:gd name="connsiteX342" fmla="*/ 1268733 w 2315210"/>
              <a:gd name="connsiteY342" fmla="*/ 1333363 h 2180590"/>
              <a:gd name="connsiteX343" fmla="*/ 1276123 w 2315210"/>
              <a:gd name="connsiteY343" fmla="*/ 1337219 h 2180590"/>
              <a:gd name="connsiteX344" fmla="*/ 1328267 w 2315210"/>
              <a:gd name="connsiteY344" fmla="*/ 1244468 h 2180590"/>
              <a:gd name="connsiteX345" fmla="*/ 1107684 w 2315210"/>
              <a:gd name="connsiteY345" fmla="*/ 1077210 h 2180590"/>
              <a:gd name="connsiteX346" fmla="*/ 1089208 w 2315210"/>
              <a:gd name="connsiteY346" fmla="*/ 1058410 h 2180590"/>
              <a:gd name="connsiteX347" fmla="*/ 1085437 w 2315210"/>
              <a:gd name="connsiteY347" fmla="*/ 1054377 h 2180590"/>
              <a:gd name="connsiteX348" fmla="*/ 1083175 w 2315210"/>
              <a:gd name="connsiteY348" fmla="*/ 1051912 h 2180590"/>
              <a:gd name="connsiteX349" fmla="*/ 1071166 w 2315210"/>
              <a:gd name="connsiteY349" fmla="*/ 1039087 h 2180590"/>
              <a:gd name="connsiteX350" fmla="*/ 1053589 w 2315210"/>
              <a:gd name="connsiteY350" fmla="*/ 1019301 h 2180590"/>
              <a:gd name="connsiteX351" fmla="*/ 1049993 w 2315210"/>
              <a:gd name="connsiteY351" fmla="*/ 1015065 h 2180590"/>
              <a:gd name="connsiteX352" fmla="*/ 1047847 w 2315210"/>
              <a:gd name="connsiteY352" fmla="*/ 1012511 h 2180590"/>
              <a:gd name="connsiteX353" fmla="*/ 1036476 w 2315210"/>
              <a:gd name="connsiteY353" fmla="*/ 999050 h 2180590"/>
              <a:gd name="connsiteX354" fmla="*/ 1024381 w 2315210"/>
              <a:gd name="connsiteY354" fmla="*/ 983963 h 2180590"/>
              <a:gd name="connsiteX355" fmla="*/ 1014404 w 2315210"/>
              <a:gd name="connsiteY355" fmla="*/ 971197 h 2180590"/>
              <a:gd name="connsiteX356" fmla="*/ 1003759 w 2315210"/>
              <a:gd name="connsiteY356" fmla="*/ 957185 h 2180590"/>
              <a:gd name="connsiteX357" fmla="*/ 997523 w 2315210"/>
              <a:gd name="connsiteY357" fmla="*/ 948568 h 2180590"/>
              <a:gd name="connsiteX358" fmla="*/ 993346 w 2315210"/>
              <a:gd name="connsiteY358" fmla="*/ 942765 h 2180590"/>
              <a:gd name="connsiteX359" fmla="*/ 979627 w 2315210"/>
              <a:gd name="connsiteY359" fmla="*/ 923211 h 2180590"/>
              <a:gd name="connsiteX360" fmla="*/ 973043 w 2315210"/>
              <a:gd name="connsiteY360" fmla="*/ 913579 h 2180590"/>
              <a:gd name="connsiteX361" fmla="*/ 966980 w 2315210"/>
              <a:gd name="connsiteY361" fmla="*/ 904352 h 2180590"/>
              <a:gd name="connsiteX362" fmla="*/ 963297 w 2315210"/>
              <a:gd name="connsiteY362" fmla="*/ 898637 h 2180590"/>
              <a:gd name="connsiteX363" fmla="*/ 956016 w 2315210"/>
              <a:gd name="connsiteY363" fmla="*/ 887467 h 2180590"/>
              <a:gd name="connsiteX364" fmla="*/ 953667 w 2315210"/>
              <a:gd name="connsiteY364" fmla="*/ 883550 h 2180590"/>
              <a:gd name="connsiteX365" fmla="*/ 948417 w 2315210"/>
              <a:gd name="connsiteY365" fmla="*/ 874963 h 2180590"/>
              <a:gd name="connsiteX366" fmla="*/ 937395 w 2315210"/>
              <a:gd name="connsiteY366" fmla="*/ 856540 h 2180590"/>
              <a:gd name="connsiteX367" fmla="*/ 940267 w 2315210"/>
              <a:gd name="connsiteY367" fmla="*/ 845863 h 2180590"/>
              <a:gd name="connsiteX368" fmla="*/ 942210 w 2315210"/>
              <a:gd name="connsiteY368" fmla="*/ 849344 h 2180590"/>
              <a:gd name="connsiteX369" fmla="*/ 955030 w 2315210"/>
              <a:gd name="connsiteY369" fmla="*/ 870930 h 2180590"/>
              <a:gd name="connsiteX370" fmla="*/ 960309 w 2315210"/>
              <a:gd name="connsiteY370" fmla="*/ 879576 h 2180590"/>
              <a:gd name="connsiteX371" fmla="*/ 962601 w 2315210"/>
              <a:gd name="connsiteY371" fmla="*/ 883377 h 2180590"/>
              <a:gd name="connsiteX372" fmla="*/ 969794 w 2315210"/>
              <a:gd name="connsiteY372" fmla="*/ 894430 h 2180590"/>
              <a:gd name="connsiteX373" fmla="*/ 973536 w 2315210"/>
              <a:gd name="connsiteY373" fmla="*/ 900233 h 2180590"/>
              <a:gd name="connsiteX374" fmla="*/ 979424 w 2315210"/>
              <a:gd name="connsiteY374" fmla="*/ 909169 h 2180590"/>
              <a:gd name="connsiteX375" fmla="*/ 986066 w 2315210"/>
              <a:gd name="connsiteY375" fmla="*/ 918888 h 2180590"/>
              <a:gd name="connsiteX376" fmla="*/ 999611 w 2315210"/>
              <a:gd name="connsiteY376" fmla="*/ 938181 h 2180590"/>
              <a:gd name="connsiteX377" fmla="*/ 1003846 w 2315210"/>
              <a:gd name="connsiteY377" fmla="*/ 944071 h 2180590"/>
              <a:gd name="connsiteX378" fmla="*/ 1009966 w 2315210"/>
              <a:gd name="connsiteY378" fmla="*/ 952514 h 2180590"/>
              <a:gd name="connsiteX379" fmla="*/ 1020639 w 2315210"/>
              <a:gd name="connsiteY379" fmla="*/ 966556 h 2180590"/>
              <a:gd name="connsiteX380" fmla="*/ 1030444 w 2315210"/>
              <a:gd name="connsiteY380" fmla="*/ 979090 h 2180590"/>
              <a:gd name="connsiteX381" fmla="*/ 1042480 w 2315210"/>
              <a:gd name="connsiteY381" fmla="*/ 994118 h 2180590"/>
              <a:gd name="connsiteX382" fmla="*/ 1053764 w 2315210"/>
              <a:gd name="connsiteY382" fmla="*/ 1007493 h 2180590"/>
              <a:gd name="connsiteX383" fmla="*/ 1055939 w 2315210"/>
              <a:gd name="connsiteY383" fmla="*/ 1010103 h 2180590"/>
              <a:gd name="connsiteX384" fmla="*/ 1059361 w 2315210"/>
              <a:gd name="connsiteY384" fmla="*/ 1014166 h 2180590"/>
              <a:gd name="connsiteX385" fmla="*/ 1076852 w 2315210"/>
              <a:gd name="connsiteY385" fmla="*/ 1033865 h 2180590"/>
              <a:gd name="connsiteX386" fmla="*/ 1088772 w 2315210"/>
              <a:gd name="connsiteY386" fmla="*/ 1046602 h 2180590"/>
              <a:gd name="connsiteX387" fmla="*/ 1091093 w 2315210"/>
              <a:gd name="connsiteY387" fmla="*/ 1049097 h 2180590"/>
              <a:gd name="connsiteX388" fmla="*/ 1094718 w 2315210"/>
              <a:gd name="connsiteY388" fmla="*/ 1052955 h 2180590"/>
              <a:gd name="connsiteX389" fmla="*/ 1113137 w 2315210"/>
              <a:gd name="connsiteY389" fmla="*/ 1071698 h 2180590"/>
              <a:gd name="connsiteX390" fmla="*/ 1335431 w 2315210"/>
              <a:gd name="connsiteY390" fmla="*/ 1239565 h 2180590"/>
              <a:gd name="connsiteX391" fmla="*/ 1338825 w 2315210"/>
              <a:gd name="connsiteY391" fmla="*/ 1241480 h 2180590"/>
              <a:gd name="connsiteX392" fmla="*/ 1282989 w 2315210"/>
              <a:gd name="connsiteY392" fmla="*/ 1340802 h 2180590"/>
              <a:gd name="connsiteX393" fmla="*/ 1356807 w 2315210"/>
              <a:gd name="connsiteY393" fmla="*/ 1379319 h 2180590"/>
              <a:gd name="connsiteX394" fmla="*/ 1543483 w 2315210"/>
              <a:gd name="connsiteY394" fmla="*/ 1447818 h 2180590"/>
              <a:gd name="connsiteX395" fmla="*/ 1937923 w 2315210"/>
              <a:gd name="connsiteY395" fmla="*/ 1485999 h 2180590"/>
              <a:gd name="connsiteX396" fmla="*/ 1943114 w 2315210"/>
              <a:gd name="connsiteY396" fmla="*/ 1555890 h 2180590"/>
              <a:gd name="connsiteX397" fmla="*/ 1839391 w 2315210"/>
              <a:gd name="connsiteY397" fmla="*/ 1559180 h 2180590"/>
              <a:gd name="connsiteX398" fmla="*/ 1857955 w 2315210"/>
              <a:gd name="connsiteY398" fmla="*/ 1559284 h 2180590"/>
              <a:gd name="connsiteX399" fmla="*/ 1859024 w 2315210"/>
              <a:gd name="connsiteY399" fmla="*/ 1779938 h 2180590"/>
              <a:gd name="connsiteX400" fmla="*/ 1898434 w 2315210"/>
              <a:gd name="connsiteY400" fmla="*/ 1778693 h 2180590"/>
              <a:gd name="connsiteX401" fmla="*/ 1891427 w 2315210"/>
              <a:gd name="connsiteY401" fmla="*/ 1558646 h 2180590"/>
              <a:gd name="connsiteX402" fmla="*/ 1904363 w 2315210"/>
              <a:gd name="connsiteY402" fmla="*/ 1558240 h 2180590"/>
              <a:gd name="connsiteX403" fmla="*/ 1917271 w 2315210"/>
              <a:gd name="connsiteY403" fmla="*/ 1557544 h 2180590"/>
              <a:gd name="connsiteX404" fmla="*/ 1930206 w 2315210"/>
              <a:gd name="connsiteY404" fmla="*/ 1556877 h 2180590"/>
              <a:gd name="connsiteX405" fmla="*/ 1943114 w 2315210"/>
              <a:gd name="connsiteY405" fmla="*/ 1555890 h 2180590"/>
              <a:gd name="connsiteX406" fmla="*/ 1959472 w 2315210"/>
              <a:gd name="connsiteY406" fmla="*/ 1776764 h 2180590"/>
              <a:gd name="connsiteX407" fmla="*/ 1964664 w 2315210"/>
              <a:gd name="connsiteY407" fmla="*/ 1846656 h 2180590"/>
              <a:gd name="connsiteX408" fmla="*/ 1448201 w 2315210"/>
              <a:gd name="connsiteY408" fmla="*/ 1796666 h 2180590"/>
              <a:gd name="connsiteX409" fmla="*/ 1203746 w 2315210"/>
              <a:gd name="connsiteY409" fmla="*/ 1706959 h 2180590"/>
              <a:gd name="connsiteX410" fmla="*/ 978146 w 2315210"/>
              <a:gd name="connsiteY410" fmla="*/ 1576953 h 2180590"/>
              <a:gd name="connsiteX411" fmla="*/ 1018231 w 2315210"/>
              <a:gd name="connsiteY411" fmla="*/ 1519450 h 2180590"/>
              <a:gd name="connsiteX412" fmla="*/ 1233419 w 2315210"/>
              <a:gd name="connsiteY412" fmla="*/ 1643479 h 2180590"/>
              <a:gd name="connsiteX413" fmla="*/ 1348242 w 2315210"/>
              <a:gd name="connsiteY413" fmla="*/ 1691180 h 2180590"/>
              <a:gd name="connsiteX414" fmla="*/ 1403620 w 2315210"/>
              <a:gd name="connsiteY414" fmla="*/ 1708895 h 2180590"/>
              <a:gd name="connsiteX415" fmla="*/ 1471145 w 2315210"/>
              <a:gd name="connsiteY415" fmla="*/ 1499374 h 2180590"/>
              <a:gd name="connsiteX416" fmla="*/ 1495886 w 2315210"/>
              <a:gd name="connsiteY416" fmla="*/ 1507091 h 2180590"/>
              <a:gd name="connsiteX417" fmla="*/ 1520773 w 2315210"/>
              <a:gd name="connsiteY417" fmla="*/ 1514314 h 2180590"/>
              <a:gd name="connsiteX418" fmla="*/ 1461763 w 2315210"/>
              <a:gd name="connsiteY418" fmla="*/ 1727495 h 2180590"/>
              <a:gd name="connsiteX419" fmla="*/ 1466677 w 2315210"/>
              <a:gd name="connsiteY419" fmla="*/ 1729067 h 2180590"/>
              <a:gd name="connsiteX420" fmla="*/ 1500296 w 2315210"/>
              <a:gd name="connsiteY420" fmla="*/ 1735980 h 2180590"/>
              <a:gd name="connsiteX421" fmla="*/ 1553170 w 2315210"/>
              <a:gd name="connsiteY421" fmla="*/ 1522786 h 2180590"/>
              <a:gd name="connsiteX422" fmla="*/ 1578375 w 2315210"/>
              <a:gd name="connsiteY422" fmla="*/ 1528792 h 2180590"/>
              <a:gd name="connsiteX423" fmla="*/ 1603726 w 2315210"/>
              <a:gd name="connsiteY423" fmla="*/ 1534217 h 2180590"/>
              <a:gd name="connsiteX424" fmla="*/ 1560036 w 2315210"/>
              <a:gd name="connsiteY424" fmla="*/ 1748263 h 2180590"/>
              <a:gd name="connsiteX425" fmla="*/ 1598638 w 2315210"/>
              <a:gd name="connsiteY425" fmla="*/ 1756200 h 2180590"/>
              <a:gd name="connsiteX426" fmla="*/ 1636647 w 2315210"/>
              <a:gd name="connsiteY426" fmla="*/ 1540514 h 2180590"/>
              <a:gd name="connsiteX427" fmla="*/ 1662228 w 2315210"/>
              <a:gd name="connsiteY427" fmla="*/ 1544720 h 2180590"/>
              <a:gd name="connsiteX428" fmla="*/ 1687898 w 2315210"/>
              <a:gd name="connsiteY428" fmla="*/ 1548376 h 2180590"/>
              <a:gd name="connsiteX429" fmla="*/ 1658649 w 2315210"/>
              <a:gd name="connsiteY429" fmla="*/ 1767327 h 2180590"/>
              <a:gd name="connsiteX430" fmla="*/ 1697981 w 2315210"/>
              <a:gd name="connsiteY430" fmla="*/ 1770304 h 2180590"/>
              <a:gd name="connsiteX431" fmla="*/ 1721110 w 2315210"/>
              <a:gd name="connsiteY431" fmla="*/ 1552409 h 2180590"/>
              <a:gd name="connsiteX432" fmla="*/ 1729788 w 2315210"/>
              <a:gd name="connsiteY432" fmla="*/ 1553136 h 2180590"/>
              <a:gd name="connsiteX433" fmla="*/ 1627922 w 2315210"/>
              <a:gd name="connsiteY433" fmla="*/ 1538856 h 2180590"/>
              <a:gd name="connsiteX434" fmla="*/ 1525007 w 2315210"/>
              <a:gd name="connsiteY434" fmla="*/ 1515417 h 2180590"/>
              <a:gd name="connsiteX435" fmla="*/ 1327135 w 2315210"/>
              <a:gd name="connsiteY435" fmla="*/ 1442828 h 2180590"/>
              <a:gd name="connsiteX436" fmla="*/ 1248647 w 2315210"/>
              <a:gd name="connsiteY436" fmla="*/ 1401887 h 2180590"/>
              <a:gd name="connsiteX437" fmla="*/ 1192146 w 2315210"/>
              <a:gd name="connsiteY437" fmla="*/ 1502390 h 2180590"/>
              <a:gd name="connsiteX438" fmla="*/ 1188753 w 2315210"/>
              <a:gd name="connsiteY438" fmla="*/ 1500475 h 2180590"/>
              <a:gd name="connsiteX439" fmla="*/ 902328 w 2315210"/>
              <a:gd name="connsiteY439" fmla="*/ 1284157 h 2180590"/>
              <a:gd name="connsiteX440" fmla="*/ 878689 w 2315210"/>
              <a:gd name="connsiteY440" fmla="*/ 1260105 h 2180590"/>
              <a:gd name="connsiteX441" fmla="*/ 873787 w 2315210"/>
              <a:gd name="connsiteY441" fmla="*/ 1254884 h 2180590"/>
              <a:gd name="connsiteX442" fmla="*/ 870974 w 2315210"/>
              <a:gd name="connsiteY442" fmla="*/ 1251867 h 2180590"/>
              <a:gd name="connsiteX443" fmla="*/ 855659 w 2315210"/>
              <a:gd name="connsiteY443" fmla="*/ 1235445 h 2180590"/>
              <a:gd name="connsiteX444" fmla="*/ 833238 w 2315210"/>
              <a:gd name="connsiteY444" fmla="*/ 1210204 h 2180590"/>
              <a:gd name="connsiteX445" fmla="*/ 828540 w 2315210"/>
              <a:gd name="connsiteY445" fmla="*/ 1204692 h 2180590"/>
              <a:gd name="connsiteX446" fmla="*/ 825929 w 2315210"/>
              <a:gd name="connsiteY446" fmla="*/ 1201588 h 2180590"/>
              <a:gd name="connsiteX447" fmla="*/ 811427 w 2315210"/>
              <a:gd name="connsiteY447" fmla="*/ 1184412 h 2180590"/>
              <a:gd name="connsiteX448" fmla="*/ 796634 w 2315210"/>
              <a:gd name="connsiteY448" fmla="*/ 1165989 h 2180590"/>
              <a:gd name="connsiteX449" fmla="*/ 783320 w 2315210"/>
              <a:gd name="connsiteY449" fmla="*/ 1148987 h 2180590"/>
              <a:gd name="connsiteX450" fmla="*/ 769746 w 2315210"/>
              <a:gd name="connsiteY450" fmla="*/ 1131116 h 2180590"/>
              <a:gd name="connsiteX451" fmla="*/ 761393 w 2315210"/>
              <a:gd name="connsiteY451" fmla="*/ 1119655 h 2180590"/>
              <a:gd name="connsiteX452" fmla="*/ 756491 w 2315210"/>
              <a:gd name="connsiteY452" fmla="*/ 1112838 h 2180590"/>
              <a:gd name="connsiteX453" fmla="*/ 738015 w 2315210"/>
              <a:gd name="connsiteY453" fmla="*/ 1086436 h 2180590"/>
              <a:gd name="connsiteX454" fmla="*/ 730735 w 2315210"/>
              <a:gd name="connsiteY454" fmla="*/ 1075788 h 2180590"/>
              <a:gd name="connsiteX455" fmla="*/ 722817 w 2315210"/>
              <a:gd name="connsiteY455" fmla="*/ 1063748 h 2180590"/>
              <a:gd name="connsiteX456" fmla="*/ 718350 w 2315210"/>
              <a:gd name="connsiteY456" fmla="*/ 1056843 h 2180590"/>
              <a:gd name="connsiteX457" fmla="*/ 709155 w 2315210"/>
              <a:gd name="connsiteY457" fmla="*/ 1042656 h 2180590"/>
              <a:gd name="connsiteX458" fmla="*/ 706168 w 2315210"/>
              <a:gd name="connsiteY458" fmla="*/ 1037753 h 2180590"/>
              <a:gd name="connsiteX459" fmla="*/ 700715 w 2315210"/>
              <a:gd name="connsiteY459" fmla="*/ 1028817 h 2180590"/>
              <a:gd name="connsiteX460" fmla="*/ 682992 w 2315210"/>
              <a:gd name="connsiteY460" fmla="*/ 999021 h 2180590"/>
              <a:gd name="connsiteX461" fmla="*/ 681107 w 2315210"/>
              <a:gd name="connsiteY461" fmla="*/ 995656 h 2180590"/>
              <a:gd name="connsiteX462" fmla="*/ 2101394 w 2315210"/>
              <a:gd name="connsiteY462" fmla="*/ 839247 h 2180590"/>
              <a:gd name="connsiteX463" fmla="*/ 2131617 w 2315210"/>
              <a:gd name="connsiteY463" fmla="*/ 901131 h 2180590"/>
              <a:gd name="connsiteX464" fmla="*/ 1908946 w 2315210"/>
              <a:gd name="connsiteY464" fmla="*/ 963537 h 2180590"/>
              <a:gd name="connsiteX465" fmla="*/ 1902680 w 2315210"/>
              <a:gd name="connsiteY465" fmla="*/ 894952 h 2180590"/>
              <a:gd name="connsiteX466" fmla="*/ 2101394 w 2315210"/>
              <a:gd name="connsiteY466" fmla="*/ 839247 h 2180590"/>
              <a:gd name="connsiteX467" fmla="*/ 470734 w 2315210"/>
              <a:gd name="connsiteY467" fmla="*/ 786880 h 2180590"/>
              <a:gd name="connsiteX468" fmla="*/ 501915 w 2315210"/>
              <a:gd name="connsiteY468" fmla="*/ 871481 h 2180590"/>
              <a:gd name="connsiteX469" fmla="*/ 436972 w 2315210"/>
              <a:gd name="connsiteY469" fmla="*/ 897824 h 2180590"/>
              <a:gd name="connsiteX470" fmla="*/ 404284 w 2315210"/>
              <a:gd name="connsiteY470" fmla="*/ 809104 h 2180590"/>
              <a:gd name="connsiteX471" fmla="*/ 1282235 w 2315210"/>
              <a:gd name="connsiteY471" fmla="*/ 759173 h 2180590"/>
              <a:gd name="connsiteX472" fmla="*/ 1289022 w 2315210"/>
              <a:gd name="connsiteY472" fmla="*/ 767906 h 2180590"/>
              <a:gd name="connsiteX473" fmla="*/ 1296013 w 2315210"/>
              <a:gd name="connsiteY473" fmla="*/ 776494 h 2180590"/>
              <a:gd name="connsiteX474" fmla="*/ 1302974 w 2315210"/>
              <a:gd name="connsiteY474" fmla="*/ 785110 h 2180590"/>
              <a:gd name="connsiteX475" fmla="*/ 1310109 w 2315210"/>
              <a:gd name="connsiteY475" fmla="*/ 793582 h 2180590"/>
              <a:gd name="connsiteX476" fmla="*/ 1284062 w 2315210"/>
              <a:gd name="connsiteY476" fmla="*/ 816096 h 2180590"/>
              <a:gd name="connsiteX477" fmla="*/ 1276579 w 2315210"/>
              <a:gd name="connsiteY477" fmla="*/ 807218 h 2180590"/>
              <a:gd name="connsiteX478" fmla="*/ 1269270 w 2315210"/>
              <a:gd name="connsiteY478" fmla="*/ 798196 h 2180590"/>
              <a:gd name="connsiteX479" fmla="*/ 1261960 w 2315210"/>
              <a:gd name="connsiteY479" fmla="*/ 789172 h 2180590"/>
              <a:gd name="connsiteX480" fmla="*/ 1254825 w 2315210"/>
              <a:gd name="connsiteY480" fmla="*/ 780005 h 2180590"/>
              <a:gd name="connsiteX481" fmla="*/ 1244818 w 2315210"/>
              <a:gd name="connsiteY481" fmla="*/ 705036 h 2180590"/>
              <a:gd name="connsiteX482" fmla="*/ 1257000 w 2315210"/>
              <a:gd name="connsiteY482" fmla="*/ 723546 h 2180590"/>
              <a:gd name="connsiteX483" fmla="*/ 1263062 w 2315210"/>
              <a:gd name="connsiteY483" fmla="*/ 732801 h 2180590"/>
              <a:gd name="connsiteX484" fmla="*/ 1269560 w 2315210"/>
              <a:gd name="connsiteY484" fmla="*/ 741766 h 2180590"/>
              <a:gd name="connsiteX485" fmla="*/ 1241540 w 2315210"/>
              <a:gd name="connsiteY485" fmla="*/ 761785 h 2180590"/>
              <a:gd name="connsiteX486" fmla="*/ 1234754 w 2315210"/>
              <a:gd name="connsiteY486" fmla="*/ 752385 h 2180590"/>
              <a:gd name="connsiteX487" fmla="*/ 1228373 w 2315210"/>
              <a:gd name="connsiteY487" fmla="*/ 742665 h 2180590"/>
              <a:gd name="connsiteX488" fmla="*/ 1215610 w 2315210"/>
              <a:gd name="connsiteY488" fmla="*/ 723256 h 2180590"/>
              <a:gd name="connsiteX489" fmla="*/ 434130 w 2315210"/>
              <a:gd name="connsiteY489" fmla="*/ 658035 h 2180590"/>
              <a:gd name="connsiteX490" fmla="*/ 439467 w 2315210"/>
              <a:gd name="connsiteY490" fmla="*/ 679940 h 2180590"/>
              <a:gd name="connsiteX491" fmla="*/ 445036 w 2315210"/>
              <a:gd name="connsiteY491" fmla="*/ 701786 h 2180590"/>
              <a:gd name="connsiteX492" fmla="*/ 451098 w 2315210"/>
              <a:gd name="connsiteY492" fmla="*/ 723488 h 2180590"/>
              <a:gd name="connsiteX493" fmla="*/ 454115 w 2315210"/>
              <a:gd name="connsiteY493" fmla="*/ 734338 h 2180590"/>
              <a:gd name="connsiteX494" fmla="*/ 457421 w 2315210"/>
              <a:gd name="connsiteY494" fmla="*/ 745102 h 2180590"/>
              <a:gd name="connsiteX495" fmla="*/ 390332 w 2315210"/>
              <a:gd name="connsiteY495" fmla="*/ 765324 h 2180590"/>
              <a:gd name="connsiteX496" fmla="*/ 386881 w 2315210"/>
              <a:gd name="connsiteY496" fmla="*/ 754009 h 2180590"/>
              <a:gd name="connsiteX497" fmla="*/ 383690 w 2315210"/>
              <a:gd name="connsiteY497" fmla="*/ 742636 h 2180590"/>
              <a:gd name="connsiteX498" fmla="*/ 377338 w 2315210"/>
              <a:gd name="connsiteY498" fmla="*/ 719860 h 2180590"/>
              <a:gd name="connsiteX499" fmla="*/ 371508 w 2315210"/>
              <a:gd name="connsiteY499" fmla="*/ 696941 h 2180590"/>
              <a:gd name="connsiteX500" fmla="*/ 365910 w 2315210"/>
              <a:gd name="connsiteY500" fmla="*/ 673963 h 2180590"/>
              <a:gd name="connsiteX501" fmla="*/ 1212681 w 2315210"/>
              <a:gd name="connsiteY501" fmla="*/ 647533 h 2180590"/>
              <a:gd name="connsiteX502" fmla="*/ 1222891 w 2315210"/>
              <a:gd name="connsiteY502" fmla="*/ 667232 h 2180590"/>
              <a:gd name="connsiteX503" fmla="*/ 1225472 w 2315210"/>
              <a:gd name="connsiteY503" fmla="*/ 672136 h 2180590"/>
              <a:gd name="connsiteX504" fmla="*/ 1228256 w 2315210"/>
              <a:gd name="connsiteY504" fmla="*/ 676922 h 2180590"/>
              <a:gd name="connsiteX505" fmla="*/ 1233883 w 2315210"/>
              <a:gd name="connsiteY505" fmla="*/ 686497 h 2180590"/>
              <a:gd name="connsiteX506" fmla="*/ 1204125 w 2315210"/>
              <a:gd name="connsiteY506" fmla="*/ 703817 h 2180590"/>
              <a:gd name="connsiteX507" fmla="*/ 1198265 w 2315210"/>
              <a:gd name="connsiteY507" fmla="*/ 693808 h 2180590"/>
              <a:gd name="connsiteX508" fmla="*/ 1195336 w 2315210"/>
              <a:gd name="connsiteY508" fmla="*/ 688789 h 2180590"/>
              <a:gd name="connsiteX509" fmla="*/ 1192639 w 2315210"/>
              <a:gd name="connsiteY509" fmla="*/ 683653 h 2180590"/>
              <a:gd name="connsiteX510" fmla="*/ 1181936 w 2315210"/>
              <a:gd name="connsiteY510" fmla="*/ 663026 h 2180590"/>
              <a:gd name="connsiteX511" fmla="*/ 722555 w 2315210"/>
              <a:gd name="connsiteY511" fmla="*/ 626149 h 2180590"/>
              <a:gd name="connsiteX512" fmla="*/ 594556 w 2315210"/>
              <a:gd name="connsiteY512" fmla="*/ 659776 h 2180590"/>
              <a:gd name="connsiteX513" fmla="*/ 642617 w 2315210"/>
              <a:gd name="connsiteY513" fmla="*/ 805100 h 2180590"/>
              <a:gd name="connsiteX514" fmla="*/ 765424 w 2315210"/>
              <a:gd name="connsiteY514" fmla="*/ 755778 h 2180590"/>
              <a:gd name="connsiteX515" fmla="*/ 722555 w 2315210"/>
              <a:gd name="connsiteY515" fmla="*/ 626149 h 2180590"/>
              <a:gd name="connsiteX516" fmla="*/ 728123 w 2315210"/>
              <a:gd name="connsiteY516" fmla="*/ 616605 h 2180590"/>
              <a:gd name="connsiteX517" fmla="*/ 729109 w 2315210"/>
              <a:gd name="connsiteY517" fmla="*/ 620376 h 2180590"/>
              <a:gd name="connsiteX518" fmla="*/ 774097 w 2315210"/>
              <a:gd name="connsiteY518" fmla="*/ 756503 h 2180590"/>
              <a:gd name="connsiteX519" fmla="*/ 775547 w 2315210"/>
              <a:gd name="connsiteY519" fmla="*/ 760130 h 2180590"/>
              <a:gd name="connsiteX520" fmla="*/ 638237 w 2315210"/>
              <a:gd name="connsiteY520" fmla="*/ 815283 h 2180590"/>
              <a:gd name="connsiteX521" fmla="*/ 636787 w 2315210"/>
              <a:gd name="connsiteY521" fmla="*/ 811628 h 2180590"/>
              <a:gd name="connsiteX522" fmla="*/ 585999 w 2315210"/>
              <a:gd name="connsiteY522" fmla="*/ 657977 h 2180590"/>
              <a:gd name="connsiteX523" fmla="*/ 585013 w 2315210"/>
              <a:gd name="connsiteY523" fmla="*/ 654205 h 2180590"/>
              <a:gd name="connsiteX524" fmla="*/ 2268405 w 2315210"/>
              <a:gd name="connsiteY524" fmla="*/ 596470 h 2180590"/>
              <a:gd name="connsiteX525" fmla="*/ 2315210 w 2315210"/>
              <a:gd name="connsiteY525" fmla="*/ 626944 h 2180590"/>
              <a:gd name="connsiteX526" fmla="*/ 2315210 w 2315210"/>
              <a:gd name="connsiteY526" fmla="*/ 631602 h 2180590"/>
              <a:gd name="connsiteX527" fmla="*/ 2269420 w 2315210"/>
              <a:gd name="connsiteY527" fmla="*/ 601779 h 2180590"/>
              <a:gd name="connsiteX528" fmla="*/ 2261154 w 2315210"/>
              <a:gd name="connsiteY528" fmla="*/ 614052 h 2180590"/>
              <a:gd name="connsiteX529" fmla="*/ 2258833 w 2315210"/>
              <a:gd name="connsiteY529" fmla="*/ 617534 h 2180590"/>
              <a:gd name="connsiteX530" fmla="*/ 2251204 w 2315210"/>
              <a:gd name="connsiteY530" fmla="*/ 627601 h 2180590"/>
              <a:gd name="connsiteX531" fmla="*/ 2237224 w 2315210"/>
              <a:gd name="connsiteY531" fmla="*/ 645414 h 2180590"/>
              <a:gd name="connsiteX532" fmla="*/ 2230408 w 2315210"/>
              <a:gd name="connsiteY532" fmla="*/ 653712 h 2180590"/>
              <a:gd name="connsiteX533" fmla="*/ 2226666 w 2315210"/>
              <a:gd name="connsiteY533" fmla="*/ 657977 h 2180590"/>
              <a:gd name="connsiteX534" fmla="*/ 2224781 w 2315210"/>
              <a:gd name="connsiteY534" fmla="*/ 660008 h 2180590"/>
              <a:gd name="connsiteX535" fmla="*/ 2213585 w 2315210"/>
              <a:gd name="connsiteY535" fmla="*/ 672310 h 2180590"/>
              <a:gd name="connsiteX536" fmla="*/ 2209814 w 2315210"/>
              <a:gd name="connsiteY536" fmla="*/ 676139 h 2180590"/>
              <a:gd name="connsiteX537" fmla="*/ 2207639 w 2315210"/>
              <a:gd name="connsiteY537" fmla="*/ 678257 h 2180590"/>
              <a:gd name="connsiteX538" fmla="*/ 2195864 w 2315210"/>
              <a:gd name="connsiteY538" fmla="*/ 690007 h 2180590"/>
              <a:gd name="connsiteX539" fmla="*/ 2189105 w 2315210"/>
              <a:gd name="connsiteY539" fmla="*/ 696100 h 2180590"/>
              <a:gd name="connsiteX540" fmla="*/ 2183420 w 2315210"/>
              <a:gd name="connsiteY540" fmla="*/ 701177 h 2180590"/>
              <a:gd name="connsiteX541" fmla="*/ 2177271 w 2315210"/>
              <a:gd name="connsiteY541" fmla="*/ 706777 h 2180590"/>
              <a:gd name="connsiteX542" fmla="*/ 2173268 w 2315210"/>
              <a:gd name="connsiteY542" fmla="*/ 710055 h 2180590"/>
              <a:gd name="connsiteX543" fmla="*/ 2170745 w 2315210"/>
              <a:gd name="connsiteY543" fmla="*/ 712086 h 2180590"/>
              <a:gd name="connsiteX544" fmla="*/ 2157866 w 2315210"/>
              <a:gd name="connsiteY544" fmla="*/ 722618 h 2180590"/>
              <a:gd name="connsiteX545" fmla="*/ 2137621 w 2315210"/>
              <a:gd name="connsiteY545" fmla="*/ 737472 h 2180590"/>
              <a:gd name="connsiteX546" fmla="*/ 2133386 w 2315210"/>
              <a:gd name="connsiteY546" fmla="*/ 740228 h 2180590"/>
              <a:gd name="connsiteX547" fmla="*/ 2130514 w 2315210"/>
              <a:gd name="connsiteY547" fmla="*/ 742085 h 2180590"/>
              <a:gd name="connsiteX548" fmla="*/ 2116593 w 2315210"/>
              <a:gd name="connsiteY548" fmla="*/ 751311 h 2180590"/>
              <a:gd name="connsiteX549" fmla="*/ 2094838 w 2315210"/>
              <a:gd name="connsiteY549" fmla="*/ 764105 h 2180590"/>
              <a:gd name="connsiteX550" fmla="*/ 2090140 w 2315210"/>
              <a:gd name="connsiteY550" fmla="*/ 766572 h 2180590"/>
              <a:gd name="connsiteX551" fmla="*/ 2087298 w 2315210"/>
              <a:gd name="connsiteY551" fmla="*/ 768023 h 2180590"/>
              <a:gd name="connsiteX552" fmla="*/ 2074014 w 2315210"/>
              <a:gd name="connsiteY552" fmla="*/ 774927 h 2180590"/>
              <a:gd name="connsiteX553" fmla="*/ 2135649 w 2315210"/>
              <a:gd name="connsiteY553" fmla="*/ 899972 h 2180590"/>
              <a:gd name="connsiteX554" fmla="*/ 2153023 w 2315210"/>
              <a:gd name="connsiteY554" fmla="*/ 890920 h 2180590"/>
              <a:gd name="connsiteX555" fmla="*/ 2156532 w 2315210"/>
              <a:gd name="connsiteY555" fmla="*/ 889121 h 2180590"/>
              <a:gd name="connsiteX556" fmla="*/ 2162507 w 2315210"/>
              <a:gd name="connsiteY556" fmla="*/ 885959 h 2180590"/>
              <a:gd name="connsiteX557" fmla="*/ 2190294 w 2315210"/>
              <a:gd name="connsiteY557" fmla="*/ 869596 h 2180590"/>
              <a:gd name="connsiteX558" fmla="*/ 2208161 w 2315210"/>
              <a:gd name="connsiteY558" fmla="*/ 857816 h 2180590"/>
              <a:gd name="connsiteX559" fmla="*/ 2211613 w 2315210"/>
              <a:gd name="connsiteY559" fmla="*/ 855553 h 2180590"/>
              <a:gd name="connsiteX560" fmla="*/ 2217095 w 2315210"/>
              <a:gd name="connsiteY560" fmla="*/ 851927 h 2180590"/>
              <a:gd name="connsiteX561" fmla="*/ 2243025 w 2315210"/>
              <a:gd name="connsiteY561" fmla="*/ 832924 h 2180590"/>
              <a:gd name="connsiteX562" fmla="*/ 2259587 w 2315210"/>
              <a:gd name="connsiteY562" fmla="*/ 819433 h 2180590"/>
              <a:gd name="connsiteX563" fmla="*/ 2262691 w 2315210"/>
              <a:gd name="connsiteY563" fmla="*/ 816908 h 2180590"/>
              <a:gd name="connsiteX564" fmla="*/ 2267854 w 2315210"/>
              <a:gd name="connsiteY564" fmla="*/ 812672 h 2180590"/>
              <a:gd name="connsiteX565" fmla="*/ 2275801 w 2315210"/>
              <a:gd name="connsiteY565" fmla="*/ 805506 h 2180590"/>
              <a:gd name="connsiteX566" fmla="*/ 2282211 w 2315210"/>
              <a:gd name="connsiteY566" fmla="*/ 799763 h 2180590"/>
              <a:gd name="connsiteX567" fmla="*/ 2291696 w 2315210"/>
              <a:gd name="connsiteY567" fmla="*/ 791174 h 2180590"/>
              <a:gd name="connsiteX568" fmla="*/ 2306865 w 2315210"/>
              <a:gd name="connsiteY568" fmla="*/ 776088 h 2180590"/>
              <a:gd name="connsiteX569" fmla="*/ 2309650 w 2315210"/>
              <a:gd name="connsiteY569" fmla="*/ 773331 h 2180590"/>
              <a:gd name="connsiteX570" fmla="*/ 2314348 w 2315210"/>
              <a:gd name="connsiteY570" fmla="*/ 768545 h 2180590"/>
              <a:gd name="connsiteX571" fmla="*/ 2315210 w 2315210"/>
              <a:gd name="connsiteY571" fmla="*/ 767602 h 2180590"/>
              <a:gd name="connsiteX572" fmla="*/ 2315210 w 2315210"/>
              <a:gd name="connsiteY572" fmla="*/ 773145 h 2180590"/>
              <a:gd name="connsiteX573" fmla="*/ 2312376 w 2315210"/>
              <a:gd name="connsiteY573" fmla="*/ 776030 h 2180590"/>
              <a:gd name="connsiteX574" fmla="*/ 2309650 w 2315210"/>
              <a:gd name="connsiteY574" fmla="*/ 778728 h 2180590"/>
              <a:gd name="connsiteX575" fmla="*/ 2294422 w 2315210"/>
              <a:gd name="connsiteY575" fmla="*/ 793872 h 2180590"/>
              <a:gd name="connsiteX576" fmla="*/ 2284822 w 2315210"/>
              <a:gd name="connsiteY576" fmla="*/ 802576 h 2180590"/>
              <a:gd name="connsiteX577" fmla="*/ 2278440 w 2315210"/>
              <a:gd name="connsiteY577" fmla="*/ 808292 h 2180590"/>
              <a:gd name="connsiteX578" fmla="*/ 2270464 w 2315210"/>
              <a:gd name="connsiteY578" fmla="*/ 815487 h 2180590"/>
              <a:gd name="connsiteX579" fmla="*/ 2265156 w 2315210"/>
              <a:gd name="connsiteY579" fmla="*/ 819839 h 2180590"/>
              <a:gd name="connsiteX580" fmla="*/ 2262081 w 2315210"/>
              <a:gd name="connsiteY580" fmla="*/ 822334 h 2180590"/>
              <a:gd name="connsiteX581" fmla="*/ 2245432 w 2315210"/>
              <a:gd name="connsiteY581" fmla="*/ 835883 h 2180590"/>
              <a:gd name="connsiteX582" fmla="*/ 2219386 w 2315210"/>
              <a:gd name="connsiteY582" fmla="*/ 854973 h 2180590"/>
              <a:gd name="connsiteX583" fmla="*/ 2213759 w 2315210"/>
              <a:gd name="connsiteY583" fmla="*/ 858687 h 2180590"/>
              <a:gd name="connsiteX584" fmla="*/ 2210308 w 2315210"/>
              <a:gd name="connsiteY584" fmla="*/ 860921 h 2180590"/>
              <a:gd name="connsiteX585" fmla="*/ 2192354 w 2315210"/>
              <a:gd name="connsiteY585" fmla="*/ 872758 h 2180590"/>
              <a:gd name="connsiteX586" fmla="*/ 2164450 w 2315210"/>
              <a:gd name="connsiteY586" fmla="*/ 889179 h 2180590"/>
              <a:gd name="connsiteX587" fmla="*/ 2158302 w 2315210"/>
              <a:gd name="connsiteY587" fmla="*/ 892457 h 2180590"/>
              <a:gd name="connsiteX588" fmla="*/ 2154850 w 2315210"/>
              <a:gd name="connsiteY588" fmla="*/ 894256 h 2180590"/>
              <a:gd name="connsiteX589" fmla="*/ 2133938 w 2315210"/>
              <a:gd name="connsiteY589" fmla="*/ 905194 h 2180590"/>
              <a:gd name="connsiteX590" fmla="*/ 2133067 w 2315210"/>
              <a:gd name="connsiteY590" fmla="*/ 903424 h 2180590"/>
              <a:gd name="connsiteX591" fmla="*/ 2068937 w 2315210"/>
              <a:gd name="connsiteY591" fmla="*/ 773302 h 2180590"/>
              <a:gd name="connsiteX592" fmla="*/ 2070561 w 2315210"/>
              <a:gd name="connsiteY592" fmla="*/ 772432 h 2180590"/>
              <a:gd name="connsiteX593" fmla="*/ 2085499 w 2315210"/>
              <a:gd name="connsiteY593" fmla="*/ 764598 h 2180590"/>
              <a:gd name="connsiteX594" fmla="*/ 2088400 w 2315210"/>
              <a:gd name="connsiteY594" fmla="*/ 763119 h 2180590"/>
              <a:gd name="connsiteX595" fmla="*/ 2092866 w 2315210"/>
              <a:gd name="connsiteY595" fmla="*/ 760769 h 2180590"/>
              <a:gd name="connsiteX596" fmla="*/ 2100030 w 2315210"/>
              <a:gd name="connsiteY596" fmla="*/ 756475 h 2180590"/>
              <a:gd name="connsiteX597" fmla="*/ 2114533 w 2315210"/>
              <a:gd name="connsiteY597" fmla="*/ 748003 h 2180590"/>
              <a:gd name="connsiteX598" fmla="*/ 2128398 w 2315210"/>
              <a:gd name="connsiteY598" fmla="*/ 738835 h 2180590"/>
              <a:gd name="connsiteX599" fmla="*/ 2131298 w 2315210"/>
              <a:gd name="connsiteY599" fmla="*/ 736950 h 2180590"/>
              <a:gd name="connsiteX600" fmla="*/ 2135359 w 2315210"/>
              <a:gd name="connsiteY600" fmla="*/ 734281 h 2180590"/>
              <a:gd name="connsiteX601" fmla="*/ 2141972 w 2315210"/>
              <a:gd name="connsiteY601" fmla="*/ 729349 h 2180590"/>
              <a:gd name="connsiteX602" fmla="*/ 2155460 w 2315210"/>
              <a:gd name="connsiteY602" fmla="*/ 719542 h 2180590"/>
              <a:gd name="connsiteX603" fmla="*/ 2168280 w 2315210"/>
              <a:gd name="connsiteY603" fmla="*/ 709069 h 2180590"/>
              <a:gd name="connsiteX604" fmla="*/ 2170861 w 2315210"/>
              <a:gd name="connsiteY604" fmla="*/ 707009 h 2180590"/>
              <a:gd name="connsiteX605" fmla="*/ 2174718 w 2315210"/>
              <a:gd name="connsiteY605" fmla="*/ 703875 h 2180590"/>
              <a:gd name="connsiteX606" fmla="*/ 2180809 w 2315210"/>
              <a:gd name="connsiteY606" fmla="*/ 698305 h 2180590"/>
              <a:gd name="connsiteX607" fmla="*/ 2186552 w 2315210"/>
              <a:gd name="connsiteY607" fmla="*/ 693170 h 2180590"/>
              <a:gd name="connsiteX608" fmla="*/ 2193195 w 2315210"/>
              <a:gd name="connsiteY608" fmla="*/ 687193 h 2180590"/>
              <a:gd name="connsiteX609" fmla="*/ 2204942 w 2315210"/>
              <a:gd name="connsiteY609" fmla="*/ 675472 h 2180590"/>
              <a:gd name="connsiteX610" fmla="*/ 2207175 w 2315210"/>
              <a:gd name="connsiteY610" fmla="*/ 673296 h 2180590"/>
              <a:gd name="connsiteX611" fmla="*/ 2210714 w 2315210"/>
              <a:gd name="connsiteY611" fmla="*/ 669698 h 2180590"/>
              <a:gd name="connsiteX612" fmla="*/ 2221938 w 2315210"/>
              <a:gd name="connsiteY612" fmla="*/ 657339 h 2180590"/>
              <a:gd name="connsiteX613" fmla="*/ 2223882 w 2315210"/>
              <a:gd name="connsiteY613" fmla="*/ 655250 h 2180590"/>
              <a:gd name="connsiteX614" fmla="*/ 2227391 w 2315210"/>
              <a:gd name="connsiteY614" fmla="*/ 651275 h 2180590"/>
              <a:gd name="connsiteX615" fmla="*/ 2234295 w 2315210"/>
              <a:gd name="connsiteY615" fmla="*/ 642891 h 2180590"/>
              <a:gd name="connsiteX616" fmla="*/ 2248130 w 2315210"/>
              <a:gd name="connsiteY616" fmla="*/ 625280 h 2180590"/>
              <a:gd name="connsiteX617" fmla="*/ 2255730 w 2315210"/>
              <a:gd name="connsiteY617" fmla="*/ 615241 h 2180590"/>
              <a:gd name="connsiteX618" fmla="*/ 2257963 w 2315210"/>
              <a:gd name="connsiteY618" fmla="*/ 611876 h 2180590"/>
              <a:gd name="connsiteX619" fmla="*/ 2267332 w 2315210"/>
              <a:gd name="connsiteY619" fmla="*/ 598008 h 2180590"/>
              <a:gd name="connsiteX620" fmla="*/ 1185793 w 2315210"/>
              <a:gd name="connsiteY620" fmla="*/ 587418 h 2180590"/>
              <a:gd name="connsiteX621" fmla="*/ 1194060 w 2315210"/>
              <a:gd name="connsiteY621" fmla="*/ 607988 h 2180590"/>
              <a:gd name="connsiteX622" fmla="*/ 1203312 w 2315210"/>
              <a:gd name="connsiteY622" fmla="*/ 628152 h 2180590"/>
              <a:gd name="connsiteX623" fmla="*/ 1172131 w 2315210"/>
              <a:gd name="connsiteY623" fmla="*/ 642716 h 2180590"/>
              <a:gd name="connsiteX624" fmla="*/ 1162473 w 2315210"/>
              <a:gd name="connsiteY624" fmla="*/ 621595 h 2180590"/>
              <a:gd name="connsiteX625" fmla="*/ 1153800 w 2315210"/>
              <a:gd name="connsiteY625" fmla="*/ 600039 h 2180590"/>
              <a:gd name="connsiteX626" fmla="*/ 409592 w 2315210"/>
              <a:gd name="connsiteY626" fmla="*/ 526375 h 2180590"/>
              <a:gd name="connsiteX627" fmla="*/ 424848 w 2315210"/>
              <a:gd name="connsiteY627" fmla="*/ 615270 h 2180590"/>
              <a:gd name="connsiteX628" fmla="*/ 356164 w 2315210"/>
              <a:gd name="connsiteY628" fmla="*/ 629196 h 2180590"/>
              <a:gd name="connsiteX629" fmla="*/ 340183 w 2315210"/>
              <a:gd name="connsiteY629" fmla="*/ 536007 h 2180590"/>
              <a:gd name="connsiteX630" fmla="*/ 1371599 w 2315210"/>
              <a:gd name="connsiteY630" fmla="*/ 525360 h 2180590"/>
              <a:gd name="connsiteX631" fmla="*/ 1242817 w 2315210"/>
              <a:gd name="connsiteY631" fmla="*/ 578569 h 2180590"/>
              <a:gd name="connsiteX632" fmla="*/ 1248966 w 2315210"/>
              <a:gd name="connsiteY632" fmla="*/ 592640 h 2180590"/>
              <a:gd name="connsiteX633" fmla="*/ 1250938 w 2315210"/>
              <a:gd name="connsiteY633" fmla="*/ 596963 h 2180590"/>
              <a:gd name="connsiteX634" fmla="*/ 1254448 w 2315210"/>
              <a:gd name="connsiteY634" fmla="*/ 604622 h 2180590"/>
              <a:gd name="connsiteX635" fmla="*/ 1260220 w 2315210"/>
              <a:gd name="connsiteY635" fmla="*/ 616981 h 2180590"/>
              <a:gd name="connsiteX636" fmla="*/ 1270430 w 2315210"/>
              <a:gd name="connsiteY636" fmla="*/ 636565 h 2180590"/>
              <a:gd name="connsiteX637" fmla="*/ 1272286 w 2315210"/>
              <a:gd name="connsiteY637" fmla="*/ 640163 h 2180590"/>
              <a:gd name="connsiteX638" fmla="*/ 1275535 w 2315210"/>
              <a:gd name="connsiteY638" fmla="*/ 646284 h 2180590"/>
              <a:gd name="connsiteX639" fmla="*/ 1292328 w 2315210"/>
              <a:gd name="connsiteY639" fmla="*/ 674833 h 2180590"/>
              <a:gd name="connsiteX640" fmla="*/ 1304395 w 2315210"/>
              <a:gd name="connsiteY640" fmla="*/ 693198 h 2180590"/>
              <a:gd name="connsiteX641" fmla="*/ 1306686 w 2315210"/>
              <a:gd name="connsiteY641" fmla="*/ 696738 h 2180590"/>
              <a:gd name="connsiteX642" fmla="*/ 1310428 w 2315210"/>
              <a:gd name="connsiteY642" fmla="*/ 702395 h 2180590"/>
              <a:gd name="connsiteX643" fmla="*/ 1329948 w 2315210"/>
              <a:gd name="connsiteY643" fmla="*/ 729028 h 2180590"/>
              <a:gd name="connsiteX644" fmla="*/ 1453278 w 2315210"/>
              <a:gd name="connsiteY644" fmla="*/ 850824 h 2180590"/>
              <a:gd name="connsiteX645" fmla="*/ 1486080 w 2315210"/>
              <a:gd name="connsiteY645" fmla="*/ 807129 h 2180590"/>
              <a:gd name="connsiteX646" fmla="*/ 1441675 w 2315210"/>
              <a:gd name="connsiteY646" fmla="*/ 772895 h 2180590"/>
              <a:gd name="connsiteX647" fmla="*/ 1464937 w 2315210"/>
              <a:gd name="connsiteY647" fmla="*/ 747480 h 2180590"/>
              <a:gd name="connsiteX648" fmla="*/ 1506687 w 2315210"/>
              <a:gd name="connsiteY648" fmla="*/ 779680 h 2180590"/>
              <a:gd name="connsiteX649" fmla="*/ 1536957 w 2315210"/>
              <a:gd name="connsiteY649" fmla="*/ 739358 h 2180590"/>
              <a:gd name="connsiteX650" fmla="*/ 1440225 w 2315210"/>
              <a:gd name="connsiteY650" fmla="*/ 643818 h 2180590"/>
              <a:gd name="connsiteX651" fmla="*/ 1424910 w 2315210"/>
              <a:gd name="connsiteY651" fmla="*/ 622901 h 2180590"/>
              <a:gd name="connsiteX652" fmla="*/ 1422068 w 2315210"/>
              <a:gd name="connsiteY652" fmla="*/ 618577 h 2180590"/>
              <a:gd name="connsiteX653" fmla="*/ 1420124 w 2315210"/>
              <a:gd name="connsiteY653" fmla="*/ 615589 h 2180590"/>
              <a:gd name="connsiteX654" fmla="*/ 1410611 w 2315210"/>
              <a:gd name="connsiteY654" fmla="*/ 601199 h 2180590"/>
              <a:gd name="connsiteX655" fmla="*/ 1397384 w 2315210"/>
              <a:gd name="connsiteY655" fmla="*/ 578685 h 2180590"/>
              <a:gd name="connsiteX656" fmla="*/ 1394804 w 2315210"/>
              <a:gd name="connsiteY656" fmla="*/ 573782 h 2180590"/>
              <a:gd name="connsiteX657" fmla="*/ 1393324 w 2315210"/>
              <a:gd name="connsiteY657" fmla="*/ 570880 h 2180590"/>
              <a:gd name="connsiteX658" fmla="*/ 1385260 w 2315210"/>
              <a:gd name="connsiteY658" fmla="*/ 555446 h 2180590"/>
              <a:gd name="connsiteX659" fmla="*/ 1380939 w 2315210"/>
              <a:gd name="connsiteY659" fmla="*/ 546103 h 2180590"/>
              <a:gd name="connsiteX660" fmla="*/ 1377952 w 2315210"/>
              <a:gd name="connsiteY660" fmla="*/ 539547 h 2180590"/>
              <a:gd name="connsiteX661" fmla="*/ 1376182 w 2315210"/>
              <a:gd name="connsiteY661" fmla="*/ 535746 h 2180590"/>
              <a:gd name="connsiteX662" fmla="*/ 1371599 w 2315210"/>
              <a:gd name="connsiteY662" fmla="*/ 525360 h 2180590"/>
              <a:gd name="connsiteX663" fmla="*/ 1164445 w 2315210"/>
              <a:gd name="connsiteY663" fmla="*/ 525157 h 2180590"/>
              <a:gd name="connsiteX664" fmla="*/ 1167462 w 2315210"/>
              <a:gd name="connsiteY664" fmla="*/ 535804 h 2180590"/>
              <a:gd name="connsiteX665" fmla="*/ 1170913 w 2315210"/>
              <a:gd name="connsiteY665" fmla="*/ 546335 h 2180590"/>
              <a:gd name="connsiteX666" fmla="*/ 1178048 w 2315210"/>
              <a:gd name="connsiteY666" fmla="*/ 567312 h 2180590"/>
              <a:gd name="connsiteX667" fmla="*/ 1145650 w 2315210"/>
              <a:gd name="connsiteY667" fmla="*/ 578975 h 2180590"/>
              <a:gd name="connsiteX668" fmla="*/ 1138166 w 2315210"/>
              <a:gd name="connsiteY668" fmla="*/ 556983 h 2180590"/>
              <a:gd name="connsiteX669" fmla="*/ 1134541 w 2315210"/>
              <a:gd name="connsiteY669" fmla="*/ 545959 h 2180590"/>
              <a:gd name="connsiteX670" fmla="*/ 1131351 w 2315210"/>
              <a:gd name="connsiteY670" fmla="*/ 534789 h 2180590"/>
              <a:gd name="connsiteX671" fmla="*/ 1373804 w 2315210"/>
              <a:gd name="connsiteY671" fmla="*/ 520166 h 2180590"/>
              <a:gd name="connsiteX672" fmla="*/ 1374471 w 2315210"/>
              <a:gd name="connsiteY672" fmla="*/ 522081 h 2180590"/>
              <a:gd name="connsiteX673" fmla="*/ 1379605 w 2315210"/>
              <a:gd name="connsiteY673" fmla="*/ 534034 h 2180590"/>
              <a:gd name="connsiteX674" fmla="*/ 1381374 w 2315210"/>
              <a:gd name="connsiteY674" fmla="*/ 537864 h 2180590"/>
              <a:gd name="connsiteX675" fmla="*/ 1384391 w 2315210"/>
              <a:gd name="connsiteY675" fmla="*/ 544479 h 2180590"/>
              <a:gd name="connsiteX676" fmla="*/ 1388626 w 2315210"/>
              <a:gd name="connsiteY676" fmla="*/ 553618 h 2180590"/>
              <a:gd name="connsiteX677" fmla="*/ 1396688 w 2315210"/>
              <a:gd name="connsiteY677" fmla="*/ 568995 h 2180590"/>
              <a:gd name="connsiteX678" fmla="*/ 1398197 w 2315210"/>
              <a:gd name="connsiteY678" fmla="*/ 571954 h 2180590"/>
              <a:gd name="connsiteX679" fmla="*/ 1400662 w 2315210"/>
              <a:gd name="connsiteY679" fmla="*/ 576654 h 2180590"/>
              <a:gd name="connsiteX680" fmla="*/ 1405071 w 2315210"/>
              <a:gd name="connsiteY680" fmla="*/ 584081 h 2180590"/>
              <a:gd name="connsiteX681" fmla="*/ 1413831 w 2315210"/>
              <a:gd name="connsiteY681" fmla="*/ 599052 h 2180590"/>
              <a:gd name="connsiteX682" fmla="*/ 1423316 w 2315210"/>
              <a:gd name="connsiteY682" fmla="*/ 613384 h 2180590"/>
              <a:gd name="connsiteX683" fmla="*/ 1425288 w 2315210"/>
              <a:gd name="connsiteY683" fmla="*/ 616402 h 2180590"/>
              <a:gd name="connsiteX684" fmla="*/ 1428014 w 2315210"/>
              <a:gd name="connsiteY684" fmla="*/ 620579 h 2180590"/>
              <a:gd name="connsiteX685" fmla="*/ 1433119 w 2315210"/>
              <a:gd name="connsiteY685" fmla="*/ 627426 h 2180590"/>
              <a:gd name="connsiteX686" fmla="*/ 1443271 w 2315210"/>
              <a:gd name="connsiteY686" fmla="*/ 641381 h 2180590"/>
              <a:gd name="connsiteX687" fmla="*/ 1540785 w 2315210"/>
              <a:gd name="connsiteY687" fmla="*/ 737298 h 2180590"/>
              <a:gd name="connsiteX688" fmla="*/ 1542352 w 2315210"/>
              <a:gd name="connsiteY688" fmla="*/ 738458 h 2180590"/>
              <a:gd name="connsiteX689" fmla="*/ 1509687 w 2315210"/>
              <a:gd name="connsiteY689" fmla="*/ 781994 h 2180590"/>
              <a:gd name="connsiteX690" fmla="*/ 1542091 w 2315210"/>
              <a:gd name="connsiteY690" fmla="*/ 806985 h 2180590"/>
              <a:gd name="connsiteX691" fmla="*/ 1628641 w 2315210"/>
              <a:gd name="connsiteY691" fmla="*/ 852245 h 2180590"/>
              <a:gd name="connsiteX692" fmla="*/ 1818189 w 2315210"/>
              <a:gd name="connsiteY692" fmla="*/ 896344 h 2180590"/>
              <a:gd name="connsiteX693" fmla="*/ 1816188 w 2315210"/>
              <a:gd name="connsiteY693" fmla="*/ 930724 h 2180590"/>
              <a:gd name="connsiteX694" fmla="*/ 1714407 w 2315210"/>
              <a:gd name="connsiteY694" fmla="*/ 916117 h 2180590"/>
              <a:gd name="connsiteX695" fmla="*/ 1733204 w 2315210"/>
              <a:gd name="connsiteY695" fmla="*/ 920192 h 2180590"/>
              <a:gd name="connsiteX696" fmla="*/ 1712343 w 2315210"/>
              <a:gd name="connsiteY696" fmla="*/ 1025329 h 2180590"/>
              <a:gd name="connsiteX697" fmla="*/ 1731447 w 2315210"/>
              <a:gd name="connsiteY697" fmla="*/ 1028074 h 2180590"/>
              <a:gd name="connsiteX698" fmla="*/ 1749360 w 2315210"/>
              <a:gd name="connsiteY698" fmla="*/ 923094 h 2180590"/>
              <a:gd name="connsiteX699" fmla="*/ 1774508 w 2315210"/>
              <a:gd name="connsiteY699" fmla="*/ 926894 h 2180590"/>
              <a:gd name="connsiteX700" fmla="*/ 1761048 w 2315210"/>
              <a:gd name="connsiteY700" fmla="*/ 1032327 h 2180590"/>
              <a:gd name="connsiteX701" fmla="*/ 1780186 w 2315210"/>
              <a:gd name="connsiteY701" fmla="*/ 1035076 h 2180590"/>
              <a:gd name="connsiteX702" fmla="*/ 1790838 w 2315210"/>
              <a:gd name="connsiteY702" fmla="*/ 928781 h 2180590"/>
              <a:gd name="connsiteX703" fmla="*/ 1797161 w 2315210"/>
              <a:gd name="connsiteY703" fmla="*/ 929477 h 2180590"/>
              <a:gd name="connsiteX704" fmla="*/ 1803513 w 2315210"/>
              <a:gd name="connsiteY704" fmla="*/ 929884 h 2180590"/>
              <a:gd name="connsiteX705" fmla="*/ 1816188 w 2315210"/>
              <a:gd name="connsiteY705" fmla="*/ 930724 h 2180590"/>
              <a:gd name="connsiteX706" fmla="*/ 1809895 w 2315210"/>
              <a:gd name="connsiteY706" fmla="*/ 1039344 h 2180590"/>
              <a:gd name="connsiteX707" fmla="*/ 1809923 w 2315210"/>
              <a:gd name="connsiteY707" fmla="*/ 1039348 h 2180590"/>
              <a:gd name="connsiteX708" fmla="*/ 1807922 w 2315210"/>
              <a:gd name="connsiteY708" fmla="*/ 1073728 h 2180590"/>
              <a:gd name="connsiteX709" fmla="*/ 1559697 w 2315210"/>
              <a:gd name="connsiteY709" fmla="*/ 1015993 h 2180590"/>
              <a:gd name="connsiteX710" fmla="*/ 1446374 w 2315210"/>
              <a:gd name="connsiteY710" fmla="*/ 956662 h 2180590"/>
              <a:gd name="connsiteX711" fmla="*/ 1345059 w 2315210"/>
              <a:gd name="connsiteY711" fmla="*/ 878618 h 2180590"/>
              <a:gd name="connsiteX712" fmla="*/ 1368292 w 2315210"/>
              <a:gd name="connsiteY712" fmla="*/ 853203 h 2180590"/>
              <a:gd name="connsiteX713" fmla="*/ 1464937 w 2315210"/>
              <a:gd name="connsiteY713" fmla="*/ 927649 h 2180590"/>
              <a:gd name="connsiteX714" fmla="*/ 1544227 w 2315210"/>
              <a:gd name="connsiteY714" fmla="*/ 969155 h 2180590"/>
              <a:gd name="connsiteX715" fmla="*/ 1590065 w 2315210"/>
              <a:gd name="connsiteY715" fmla="*/ 872699 h 2180590"/>
              <a:gd name="connsiteX716" fmla="*/ 1601551 w 2315210"/>
              <a:gd name="connsiteY716" fmla="*/ 878183 h 2180590"/>
              <a:gd name="connsiteX717" fmla="*/ 1613269 w 2315210"/>
              <a:gd name="connsiteY717" fmla="*/ 883144 h 2180590"/>
              <a:gd name="connsiteX718" fmla="*/ 1570804 w 2315210"/>
              <a:gd name="connsiteY718" fmla="*/ 983068 h 2180590"/>
              <a:gd name="connsiteX719" fmla="*/ 1573068 w 2315210"/>
              <a:gd name="connsiteY719" fmla="*/ 984253 h 2180590"/>
              <a:gd name="connsiteX720" fmla="*/ 1589093 w 2315210"/>
              <a:gd name="connsiteY720" fmla="*/ 989464 h 2180590"/>
              <a:gd name="connsiteX721" fmla="*/ 1628438 w 2315210"/>
              <a:gd name="connsiteY721" fmla="*/ 889526 h 2180590"/>
              <a:gd name="connsiteX722" fmla="*/ 1652310 w 2315210"/>
              <a:gd name="connsiteY722" fmla="*/ 898347 h 2180590"/>
              <a:gd name="connsiteX723" fmla="*/ 1617592 w 2315210"/>
              <a:gd name="connsiteY723" fmla="*/ 998731 h 2180590"/>
              <a:gd name="connsiteX724" fmla="*/ 1635959 w 2315210"/>
              <a:gd name="connsiteY724" fmla="*/ 1004703 h 2180590"/>
              <a:gd name="connsiteX725" fmla="*/ 1668002 w 2315210"/>
              <a:gd name="connsiteY725" fmla="*/ 903365 h 2180590"/>
              <a:gd name="connsiteX726" fmla="*/ 1680126 w 2315210"/>
              <a:gd name="connsiteY726" fmla="*/ 907253 h 2180590"/>
              <a:gd name="connsiteX727" fmla="*/ 1692423 w 2315210"/>
              <a:gd name="connsiteY727" fmla="*/ 910560 h 2180590"/>
              <a:gd name="connsiteX728" fmla="*/ 1664412 w 2315210"/>
              <a:gd name="connsiteY728" fmla="*/ 1013955 h 2180590"/>
              <a:gd name="connsiteX729" fmla="*/ 1682845 w 2315210"/>
              <a:gd name="connsiteY729" fmla="*/ 1019950 h 2180590"/>
              <a:gd name="connsiteX730" fmla="*/ 1708318 w 2315210"/>
              <a:gd name="connsiteY730" fmla="*/ 914796 h 2180590"/>
              <a:gd name="connsiteX731" fmla="*/ 1713341 w 2315210"/>
              <a:gd name="connsiteY731" fmla="*/ 915885 h 2180590"/>
              <a:gd name="connsiteX732" fmla="*/ 1615270 w 2315210"/>
              <a:gd name="connsiteY732" fmla="*/ 883985 h 2180590"/>
              <a:gd name="connsiteX733" fmla="*/ 1523527 w 2315210"/>
              <a:gd name="connsiteY733" fmla="*/ 835998 h 2180590"/>
              <a:gd name="connsiteX734" fmla="*/ 1489089 w 2315210"/>
              <a:gd name="connsiteY734" fmla="*/ 809448 h 2180590"/>
              <a:gd name="connsiteX735" fmla="*/ 1454061 w 2315210"/>
              <a:gd name="connsiteY735" fmla="*/ 856133 h 2180590"/>
              <a:gd name="connsiteX736" fmla="*/ 1452524 w 2315210"/>
              <a:gd name="connsiteY736" fmla="*/ 855002 h 2180590"/>
              <a:gd name="connsiteX737" fmla="*/ 1326874 w 2315210"/>
              <a:gd name="connsiteY737" fmla="*/ 731321 h 2180590"/>
              <a:gd name="connsiteX738" fmla="*/ 1307295 w 2315210"/>
              <a:gd name="connsiteY738" fmla="*/ 704600 h 2180590"/>
              <a:gd name="connsiteX739" fmla="*/ 1303467 w 2315210"/>
              <a:gd name="connsiteY739" fmla="*/ 698797 h 2180590"/>
              <a:gd name="connsiteX740" fmla="*/ 1301175 w 2315210"/>
              <a:gd name="connsiteY740" fmla="*/ 695287 h 2180590"/>
              <a:gd name="connsiteX741" fmla="*/ 1289051 w 2315210"/>
              <a:gd name="connsiteY741" fmla="*/ 676835 h 2180590"/>
              <a:gd name="connsiteX742" fmla="*/ 1272199 w 2315210"/>
              <a:gd name="connsiteY742" fmla="*/ 648199 h 2180590"/>
              <a:gd name="connsiteX743" fmla="*/ 1268834 w 2315210"/>
              <a:gd name="connsiteY743" fmla="*/ 641875 h 2180590"/>
              <a:gd name="connsiteX744" fmla="*/ 1267008 w 2315210"/>
              <a:gd name="connsiteY744" fmla="*/ 638335 h 2180590"/>
              <a:gd name="connsiteX745" fmla="*/ 1256768 w 2315210"/>
              <a:gd name="connsiteY745" fmla="*/ 618722 h 2180590"/>
              <a:gd name="connsiteX746" fmla="*/ 1250938 w 2315210"/>
              <a:gd name="connsiteY746" fmla="*/ 606189 h 2180590"/>
              <a:gd name="connsiteX747" fmla="*/ 1247458 w 2315210"/>
              <a:gd name="connsiteY747" fmla="*/ 598559 h 2180590"/>
              <a:gd name="connsiteX748" fmla="*/ 1245485 w 2315210"/>
              <a:gd name="connsiteY748" fmla="*/ 594236 h 2180590"/>
              <a:gd name="connsiteX749" fmla="*/ 1238554 w 2315210"/>
              <a:gd name="connsiteY749" fmla="*/ 578134 h 2180590"/>
              <a:gd name="connsiteX750" fmla="*/ 1237915 w 2315210"/>
              <a:gd name="connsiteY750" fmla="*/ 576393 h 2180590"/>
              <a:gd name="connsiteX751" fmla="*/ 1148899 w 2315210"/>
              <a:gd name="connsiteY751" fmla="*/ 461213 h 2180590"/>
              <a:gd name="connsiteX752" fmla="*/ 1153512 w 2315210"/>
              <a:gd name="connsiteY752" fmla="*/ 482886 h 2180590"/>
              <a:gd name="connsiteX753" fmla="*/ 1158530 w 2315210"/>
              <a:gd name="connsiteY753" fmla="*/ 504471 h 2180590"/>
              <a:gd name="connsiteX754" fmla="*/ 1125202 w 2315210"/>
              <a:gd name="connsiteY754" fmla="*/ 513117 h 2180590"/>
              <a:gd name="connsiteX755" fmla="*/ 1119923 w 2315210"/>
              <a:gd name="connsiteY755" fmla="*/ 490487 h 2180590"/>
              <a:gd name="connsiteX756" fmla="*/ 1115109 w 2315210"/>
              <a:gd name="connsiteY756" fmla="*/ 467770 h 2180590"/>
              <a:gd name="connsiteX757" fmla="*/ 1282062 w 2315210"/>
              <a:gd name="connsiteY757" fmla="*/ 399184 h 2180590"/>
              <a:gd name="connsiteX758" fmla="*/ 1217526 w 2315210"/>
              <a:gd name="connsiteY758" fmla="*/ 407308 h 2180590"/>
              <a:gd name="connsiteX759" fmla="*/ 1218251 w 2315210"/>
              <a:gd name="connsiteY759" fmla="*/ 412965 h 2180590"/>
              <a:gd name="connsiteX760" fmla="*/ 1219875 w 2315210"/>
              <a:gd name="connsiteY760" fmla="*/ 424977 h 2180590"/>
              <a:gd name="connsiteX761" fmla="*/ 1225125 w 2315210"/>
              <a:gd name="connsiteY761" fmla="*/ 454221 h 2180590"/>
              <a:gd name="connsiteX762" fmla="*/ 1231390 w 2315210"/>
              <a:gd name="connsiteY762" fmla="*/ 481203 h 2180590"/>
              <a:gd name="connsiteX763" fmla="*/ 1294389 w 2315210"/>
              <a:gd name="connsiteY763" fmla="*/ 465101 h 2180590"/>
              <a:gd name="connsiteX764" fmla="*/ 1288820 w 2315210"/>
              <a:gd name="connsiteY764" fmla="*/ 441108 h 2180590"/>
              <a:gd name="connsiteX765" fmla="*/ 1284121 w 2315210"/>
              <a:gd name="connsiteY765" fmla="*/ 414909 h 2180590"/>
              <a:gd name="connsiteX766" fmla="*/ 1282700 w 2315210"/>
              <a:gd name="connsiteY766" fmla="*/ 404319 h 2180590"/>
              <a:gd name="connsiteX767" fmla="*/ 1282062 w 2315210"/>
              <a:gd name="connsiteY767" fmla="*/ 399184 h 2180590"/>
              <a:gd name="connsiteX768" fmla="*/ 1139357 w 2315210"/>
              <a:gd name="connsiteY768" fmla="*/ 396138 h 2180590"/>
              <a:gd name="connsiteX769" fmla="*/ 1140604 w 2315210"/>
              <a:gd name="connsiteY769" fmla="*/ 407134 h 2180590"/>
              <a:gd name="connsiteX770" fmla="*/ 1142025 w 2315210"/>
              <a:gd name="connsiteY770" fmla="*/ 418129 h 2180590"/>
              <a:gd name="connsiteX771" fmla="*/ 1143446 w 2315210"/>
              <a:gd name="connsiteY771" fmla="*/ 429125 h 2180590"/>
              <a:gd name="connsiteX772" fmla="*/ 1144142 w 2315210"/>
              <a:gd name="connsiteY772" fmla="*/ 434609 h 2180590"/>
              <a:gd name="connsiteX773" fmla="*/ 1145128 w 2315210"/>
              <a:gd name="connsiteY773" fmla="*/ 440063 h 2180590"/>
              <a:gd name="connsiteX774" fmla="*/ 1111134 w 2315210"/>
              <a:gd name="connsiteY774" fmla="*/ 445576 h 2180590"/>
              <a:gd name="connsiteX775" fmla="*/ 1110120 w 2315210"/>
              <a:gd name="connsiteY775" fmla="*/ 439860 h 2180590"/>
              <a:gd name="connsiteX776" fmla="*/ 1109366 w 2315210"/>
              <a:gd name="connsiteY776" fmla="*/ 434115 h 2180590"/>
              <a:gd name="connsiteX777" fmla="*/ 1107887 w 2315210"/>
              <a:gd name="connsiteY777" fmla="*/ 422597 h 2180590"/>
              <a:gd name="connsiteX778" fmla="*/ 1106407 w 2315210"/>
              <a:gd name="connsiteY778" fmla="*/ 411079 h 2180590"/>
              <a:gd name="connsiteX779" fmla="*/ 1105102 w 2315210"/>
              <a:gd name="connsiteY779" fmla="*/ 399532 h 2180590"/>
              <a:gd name="connsiteX780" fmla="*/ 1285310 w 2315210"/>
              <a:gd name="connsiteY780" fmla="*/ 394948 h 2180590"/>
              <a:gd name="connsiteX781" fmla="*/ 1285572 w 2315210"/>
              <a:gd name="connsiteY781" fmla="*/ 396834 h 2180590"/>
              <a:gd name="connsiteX782" fmla="*/ 1286470 w 2315210"/>
              <a:gd name="connsiteY782" fmla="*/ 403913 h 2180590"/>
              <a:gd name="connsiteX783" fmla="*/ 1287863 w 2315210"/>
              <a:gd name="connsiteY783" fmla="*/ 414329 h 2180590"/>
              <a:gd name="connsiteX784" fmla="*/ 1292562 w 2315210"/>
              <a:gd name="connsiteY784" fmla="*/ 440383 h 2180590"/>
              <a:gd name="connsiteX785" fmla="*/ 1294592 w 2315210"/>
              <a:gd name="connsiteY785" fmla="*/ 448883 h 2180590"/>
              <a:gd name="connsiteX786" fmla="*/ 1298972 w 2315210"/>
              <a:gd name="connsiteY786" fmla="*/ 467944 h 2180590"/>
              <a:gd name="connsiteX787" fmla="*/ 1228518 w 2315210"/>
              <a:gd name="connsiteY787" fmla="*/ 485903 h 2180590"/>
              <a:gd name="connsiteX788" fmla="*/ 1221354 w 2315210"/>
              <a:gd name="connsiteY788" fmla="*/ 455034 h 2180590"/>
              <a:gd name="connsiteX789" fmla="*/ 1216076 w 2315210"/>
              <a:gd name="connsiteY789" fmla="*/ 425673 h 2180590"/>
              <a:gd name="connsiteX790" fmla="*/ 1214422 w 2315210"/>
              <a:gd name="connsiteY790" fmla="*/ 413487 h 2180590"/>
              <a:gd name="connsiteX791" fmla="*/ 1213465 w 2315210"/>
              <a:gd name="connsiteY791" fmla="*/ 405944 h 2180590"/>
              <a:gd name="connsiteX792" fmla="*/ 1213204 w 2315210"/>
              <a:gd name="connsiteY792" fmla="*/ 404029 h 2180590"/>
              <a:gd name="connsiteX793" fmla="*/ 685139 w 2315210"/>
              <a:gd name="connsiteY793" fmla="*/ 387956 h 2180590"/>
              <a:gd name="connsiteX794" fmla="*/ 552964 w 2315210"/>
              <a:gd name="connsiteY794" fmla="*/ 394339 h 2180590"/>
              <a:gd name="connsiteX795" fmla="*/ 553805 w 2315210"/>
              <a:gd name="connsiteY795" fmla="*/ 410614 h 2180590"/>
              <a:gd name="connsiteX796" fmla="*/ 555342 w 2315210"/>
              <a:gd name="connsiteY796" fmla="*/ 430662 h 2180590"/>
              <a:gd name="connsiteX797" fmla="*/ 557750 w 2315210"/>
              <a:gd name="connsiteY797" fmla="*/ 457238 h 2180590"/>
              <a:gd name="connsiteX798" fmla="*/ 559113 w 2315210"/>
              <a:gd name="connsiteY798" fmla="*/ 470845 h 2180590"/>
              <a:gd name="connsiteX799" fmla="*/ 560592 w 2315210"/>
              <a:gd name="connsiteY799" fmla="*/ 483233 h 2180590"/>
              <a:gd name="connsiteX800" fmla="*/ 561549 w 2315210"/>
              <a:gd name="connsiteY800" fmla="*/ 490806 h 2180590"/>
              <a:gd name="connsiteX801" fmla="*/ 562390 w 2315210"/>
              <a:gd name="connsiteY801" fmla="*/ 497595 h 2180590"/>
              <a:gd name="connsiteX802" fmla="*/ 564160 w 2315210"/>
              <a:gd name="connsiteY802" fmla="*/ 510651 h 2180590"/>
              <a:gd name="connsiteX803" fmla="*/ 565610 w 2315210"/>
              <a:gd name="connsiteY803" fmla="*/ 520340 h 2180590"/>
              <a:gd name="connsiteX804" fmla="*/ 569816 w 2315210"/>
              <a:gd name="connsiteY804" fmla="*/ 546655 h 2180590"/>
              <a:gd name="connsiteX805" fmla="*/ 700193 w 2315210"/>
              <a:gd name="connsiteY805" fmla="*/ 523880 h 2180590"/>
              <a:gd name="connsiteX806" fmla="*/ 696625 w 2315210"/>
              <a:gd name="connsiteY806" fmla="*/ 501569 h 2180590"/>
              <a:gd name="connsiteX807" fmla="*/ 695204 w 2315210"/>
              <a:gd name="connsiteY807" fmla="*/ 492082 h 2180590"/>
              <a:gd name="connsiteX808" fmla="*/ 693609 w 2315210"/>
              <a:gd name="connsiteY808" fmla="*/ 480303 h 2180590"/>
              <a:gd name="connsiteX809" fmla="*/ 692825 w 2315210"/>
              <a:gd name="connsiteY809" fmla="*/ 474123 h 2180590"/>
              <a:gd name="connsiteX810" fmla="*/ 691956 w 2315210"/>
              <a:gd name="connsiteY810" fmla="*/ 467189 h 2180590"/>
              <a:gd name="connsiteX811" fmla="*/ 690621 w 2315210"/>
              <a:gd name="connsiteY811" fmla="*/ 456107 h 2180590"/>
              <a:gd name="connsiteX812" fmla="*/ 689345 w 2315210"/>
              <a:gd name="connsiteY812" fmla="*/ 443370 h 2180590"/>
              <a:gd name="connsiteX813" fmla="*/ 687257 w 2315210"/>
              <a:gd name="connsiteY813" fmla="*/ 420073 h 2180590"/>
              <a:gd name="connsiteX814" fmla="*/ 685865 w 2315210"/>
              <a:gd name="connsiteY814" fmla="*/ 402172 h 2180590"/>
              <a:gd name="connsiteX815" fmla="*/ 692564 w 2315210"/>
              <a:gd name="connsiteY815" fmla="*/ 379716 h 2180590"/>
              <a:gd name="connsiteX816" fmla="*/ 693696 w 2315210"/>
              <a:gd name="connsiteY816" fmla="*/ 401621 h 2180590"/>
              <a:gd name="connsiteX817" fmla="*/ 695088 w 2315210"/>
              <a:gd name="connsiteY817" fmla="*/ 419493 h 2180590"/>
              <a:gd name="connsiteX818" fmla="*/ 697148 w 2315210"/>
              <a:gd name="connsiteY818" fmla="*/ 442529 h 2180590"/>
              <a:gd name="connsiteX819" fmla="*/ 698424 w 2315210"/>
              <a:gd name="connsiteY819" fmla="*/ 455323 h 2180590"/>
              <a:gd name="connsiteX820" fmla="*/ 699729 w 2315210"/>
              <a:gd name="connsiteY820" fmla="*/ 466116 h 2180590"/>
              <a:gd name="connsiteX821" fmla="*/ 700628 w 2315210"/>
              <a:gd name="connsiteY821" fmla="*/ 473079 h 2180590"/>
              <a:gd name="connsiteX822" fmla="*/ 701411 w 2315210"/>
              <a:gd name="connsiteY822" fmla="*/ 479288 h 2180590"/>
              <a:gd name="connsiteX823" fmla="*/ 702977 w 2315210"/>
              <a:gd name="connsiteY823" fmla="*/ 490748 h 2180590"/>
              <a:gd name="connsiteX824" fmla="*/ 704428 w 2315210"/>
              <a:gd name="connsiteY824" fmla="*/ 500322 h 2180590"/>
              <a:gd name="connsiteX825" fmla="*/ 708662 w 2315210"/>
              <a:gd name="connsiteY825" fmla="*/ 526230 h 2180590"/>
              <a:gd name="connsiteX826" fmla="*/ 709416 w 2315210"/>
              <a:gd name="connsiteY826" fmla="*/ 530118 h 2180590"/>
              <a:gd name="connsiteX827" fmla="*/ 563608 w 2315210"/>
              <a:gd name="connsiteY827" fmla="*/ 555620 h 2180590"/>
              <a:gd name="connsiteX828" fmla="*/ 562883 w 2315210"/>
              <a:gd name="connsiteY828" fmla="*/ 551848 h 2180590"/>
              <a:gd name="connsiteX829" fmla="*/ 557924 w 2315210"/>
              <a:gd name="connsiteY829" fmla="*/ 521443 h 2180590"/>
              <a:gd name="connsiteX830" fmla="*/ 556473 w 2315210"/>
              <a:gd name="connsiteY830" fmla="*/ 511840 h 2180590"/>
              <a:gd name="connsiteX831" fmla="*/ 554646 w 2315210"/>
              <a:gd name="connsiteY831" fmla="*/ 498494 h 2180590"/>
              <a:gd name="connsiteX832" fmla="*/ 553805 w 2315210"/>
              <a:gd name="connsiteY832" fmla="*/ 491734 h 2180590"/>
              <a:gd name="connsiteX833" fmla="*/ 552847 w 2315210"/>
              <a:gd name="connsiteY833" fmla="*/ 484190 h 2180590"/>
              <a:gd name="connsiteX834" fmla="*/ 551340 w 2315210"/>
              <a:gd name="connsiteY834" fmla="*/ 471570 h 2180590"/>
              <a:gd name="connsiteX835" fmla="*/ 549976 w 2315210"/>
              <a:gd name="connsiteY835" fmla="*/ 458021 h 2180590"/>
              <a:gd name="connsiteX836" fmla="*/ 547569 w 2315210"/>
              <a:gd name="connsiteY836" fmla="*/ 431184 h 2180590"/>
              <a:gd name="connsiteX837" fmla="*/ 546031 w 2315210"/>
              <a:gd name="connsiteY837" fmla="*/ 411108 h 2180590"/>
              <a:gd name="connsiteX838" fmla="*/ 544784 w 2315210"/>
              <a:gd name="connsiteY838" fmla="*/ 386911 h 2180590"/>
              <a:gd name="connsiteX839" fmla="*/ 1135847 w 2315210"/>
              <a:gd name="connsiteY839" fmla="*/ 330424 h 2180590"/>
              <a:gd name="connsiteX840" fmla="*/ 1136514 w 2315210"/>
              <a:gd name="connsiteY840" fmla="*/ 352561 h 2180590"/>
              <a:gd name="connsiteX841" fmla="*/ 1136834 w 2315210"/>
              <a:gd name="connsiteY841" fmla="*/ 363643 h 2180590"/>
              <a:gd name="connsiteX842" fmla="*/ 1137646 w 2315210"/>
              <a:gd name="connsiteY842" fmla="*/ 374697 h 2180590"/>
              <a:gd name="connsiteX843" fmla="*/ 1103304 w 2315210"/>
              <a:gd name="connsiteY843" fmla="*/ 377047 h 2180590"/>
              <a:gd name="connsiteX844" fmla="*/ 1102463 w 2315210"/>
              <a:gd name="connsiteY844" fmla="*/ 365471 h 2180590"/>
              <a:gd name="connsiteX845" fmla="*/ 1102114 w 2315210"/>
              <a:gd name="connsiteY845" fmla="*/ 353866 h 2180590"/>
              <a:gd name="connsiteX846" fmla="*/ 1101418 w 2315210"/>
              <a:gd name="connsiteY846" fmla="*/ 330656 h 2180590"/>
              <a:gd name="connsiteX847" fmla="*/ 185 w 2315210"/>
              <a:gd name="connsiteY847" fmla="*/ 302804 h 2180590"/>
              <a:gd name="connsiteX848" fmla="*/ 140337 w 2315210"/>
              <a:gd name="connsiteY848" fmla="*/ 304690 h 2180590"/>
              <a:gd name="connsiteX849" fmla="*/ 140222 w 2315210"/>
              <a:gd name="connsiteY849" fmla="*/ 327610 h 2180590"/>
              <a:gd name="connsiteX850" fmla="*/ 140337 w 2315210"/>
              <a:gd name="connsiteY850" fmla="*/ 350530 h 2180590"/>
              <a:gd name="connsiteX851" fmla="*/ 141526 w 2315210"/>
              <a:gd name="connsiteY851" fmla="*/ 396341 h 2180590"/>
              <a:gd name="connsiteX852" fmla="*/ 144021 w 2315210"/>
              <a:gd name="connsiteY852" fmla="*/ 442123 h 2180590"/>
              <a:gd name="connsiteX853" fmla="*/ 145761 w 2315210"/>
              <a:gd name="connsiteY853" fmla="*/ 464985 h 2180590"/>
              <a:gd name="connsiteX854" fmla="*/ 147733 w 2315210"/>
              <a:gd name="connsiteY854" fmla="*/ 487818 h 2180590"/>
              <a:gd name="connsiteX855" fmla="*/ 174766 w 2315210"/>
              <a:gd name="connsiteY855" fmla="*/ 669177 h 2180590"/>
              <a:gd name="connsiteX856" fmla="*/ 221029 w 2315210"/>
              <a:gd name="connsiteY856" fmla="*/ 846646 h 2180590"/>
              <a:gd name="connsiteX857" fmla="*/ 286349 w 2315210"/>
              <a:gd name="connsiteY857" fmla="*/ 1017996 h 2180590"/>
              <a:gd name="connsiteX858" fmla="*/ 469341 w 2315210"/>
              <a:gd name="connsiteY858" fmla="*/ 1334611 h 2180590"/>
              <a:gd name="connsiteX859" fmla="*/ 715246 w 2315210"/>
              <a:gd name="connsiteY859" fmla="*/ 1605676 h 2180590"/>
              <a:gd name="connsiteX860" fmla="*/ 622168 w 2315210"/>
              <a:gd name="connsiteY860" fmla="*/ 1710470 h 2180590"/>
              <a:gd name="connsiteX861" fmla="*/ 356105 w 2315210"/>
              <a:gd name="connsiteY861" fmla="*/ 1417181 h 2180590"/>
              <a:gd name="connsiteX862" fmla="*/ 158233 w 2315210"/>
              <a:gd name="connsiteY862" fmla="*/ 1074832 h 2180590"/>
              <a:gd name="connsiteX863" fmla="*/ 87548 w 2315210"/>
              <a:gd name="connsiteY863" fmla="*/ 889353 h 2180590"/>
              <a:gd name="connsiteX864" fmla="*/ 37457 w 2315210"/>
              <a:gd name="connsiteY864" fmla="*/ 697231 h 2180590"/>
              <a:gd name="connsiteX865" fmla="*/ 8191 w 2315210"/>
              <a:gd name="connsiteY865" fmla="*/ 500960 h 2180590"/>
              <a:gd name="connsiteX866" fmla="*/ 6044 w 2315210"/>
              <a:gd name="connsiteY866" fmla="*/ 476242 h 2180590"/>
              <a:gd name="connsiteX867" fmla="*/ 4159 w 2315210"/>
              <a:gd name="connsiteY867" fmla="*/ 451494 h 2180590"/>
              <a:gd name="connsiteX868" fmla="*/ 1461 w 2315210"/>
              <a:gd name="connsiteY868" fmla="*/ 401970 h 2180590"/>
              <a:gd name="connsiteX869" fmla="*/ 156 w 2315210"/>
              <a:gd name="connsiteY869" fmla="*/ 352387 h 2180590"/>
              <a:gd name="connsiteX870" fmla="*/ 40 w 2315210"/>
              <a:gd name="connsiteY870" fmla="*/ 327581 h 2180590"/>
              <a:gd name="connsiteX871" fmla="*/ 185 w 2315210"/>
              <a:gd name="connsiteY871" fmla="*/ 302804 h 2180590"/>
              <a:gd name="connsiteX872" fmla="*/ 1214306 w 2315210"/>
              <a:gd name="connsiteY872" fmla="*/ 275387 h 2180590"/>
              <a:gd name="connsiteX873" fmla="*/ 1213754 w 2315210"/>
              <a:gd name="connsiteY873" fmla="*/ 283511 h 2180590"/>
              <a:gd name="connsiteX874" fmla="*/ 1212450 w 2315210"/>
              <a:gd name="connsiteY874" fmla="*/ 312930 h 2180590"/>
              <a:gd name="connsiteX875" fmla="*/ 1212247 w 2315210"/>
              <a:gd name="connsiteY875" fmla="*/ 322909 h 2180590"/>
              <a:gd name="connsiteX876" fmla="*/ 1212189 w 2315210"/>
              <a:gd name="connsiteY876" fmla="*/ 326217 h 2180590"/>
              <a:gd name="connsiteX877" fmla="*/ 1212189 w 2315210"/>
              <a:gd name="connsiteY877" fmla="*/ 332687 h 2180590"/>
              <a:gd name="connsiteX878" fmla="*/ 1212740 w 2315210"/>
              <a:gd name="connsiteY878" fmla="*/ 350645 h 2180590"/>
              <a:gd name="connsiteX879" fmla="*/ 1277711 w 2315210"/>
              <a:gd name="connsiteY879" fmla="*/ 347976 h 2180590"/>
              <a:gd name="connsiteX880" fmla="*/ 1277218 w 2315210"/>
              <a:gd name="connsiteY880" fmla="*/ 332194 h 2180590"/>
              <a:gd name="connsiteX881" fmla="*/ 1277218 w 2315210"/>
              <a:gd name="connsiteY881" fmla="*/ 326188 h 2180590"/>
              <a:gd name="connsiteX882" fmla="*/ 1277276 w 2315210"/>
              <a:gd name="connsiteY882" fmla="*/ 323258 h 2180590"/>
              <a:gd name="connsiteX883" fmla="*/ 1277450 w 2315210"/>
              <a:gd name="connsiteY883" fmla="*/ 314380 h 2180590"/>
              <a:gd name="connsiteX884" fmla="*/ 1278552 w 2315210"/>
              <a:gd name="connsiteY884" fmla="*/ 288762 h 2180590"/>
              <a:gd name="connsiteX885" fmla="*/ 1279074 w 2315210"/>
              <a:gd name="connsiteY885" fmla="*/ 280812 h 2180590"/>
              <a:gd name="connsiteX886" fmla="*/ 1210710 w 2315210"/>
              <a:gd name="connsiteY886" fmla="*/ 271209 h 2180590"/>
              <a:gd name="connsiteX887" fmla="*/ 1283134 w 2315210"/>
              <a:gd name="connsiteY887" fmla="*/ 277244 h 2180590"/>
              <a:gd name="connsiteX888" fmla="*/ 1283019 w 2315210"/>
              <a:gd name="connsiteY888" fmla="*/ 279100 h 2180590"/>
              <a:gd name="connsiteX889" fmla="*/ 1282380 w 2315210"/>
              <a:gd name="connsiteY889" fmla="*/ 288964 h 2180590"/>
              <a:gd name="connsiteX890" fmla="*/ 1281278 w 2315210"/>
              <a:gd name="connsiteY890" fmla="*/ 314322 h 2180590"/>
              <a:gd name="connsiteX891" fmla="*/ 1281105 w 2315210"/>
              <a:gd name="connsiteY891" fmla="*/ 323229 h 2180590"/>
              <a:gd name="connsiteX892" fmla="*/ 1281017 w 2315210"/>
              <a:gd name="connsiteY892" fmla="*/ 326217 h 2180590"/>
              <a:gd name="connsiteX893" fmla="*/ 1281017 w 2315210"/>
              <a:gd name="connsiteY893" fmla="*/ 331903 h 2180590"/>
              <a:gd name="connsiteX894" fmla="*/ 1281627 w 2315210"/>
              <a:gd name="connsiteY894" fmla="*/ 351545 h 2180590"/>
              <a:gd name="connsiteX895" fmla="*/ 1209026 w 2315210"/>
              <a:gd name="connsiteY895" fmla="*/ 354620 h 2180590"/>
              <a:gd name="connsiteX896" fmla="*/ 1208360 w 2315210"/>
              <a:gd name="connsiteY896" fmla="*/ 332861 h 2180590"/>
              <a:gd name="connsiteX897" fmla="*/ 1208360 w 2315210"/>
              <a:gd name="connsiteY897" fmla="*/ 326101 h 2180590"/>
              <a:gd name="connsiteX898" fmla="*/ 1208418 w 2315210"/>
              <a:gd name="connsiteY898" fmla="*/ 322852 h 2180590"/>
              <a:gd name="connsiteX899" fmla="*/ 1208621 w 2315210"/>
              <a:gd name="connsiteY899" fmla="*/ 312900 h 2180590"/>
              <a:gd name="connsiteX900" fmla="*/ 1209926 w 2315210"/>
              <a:gd name="connsiteY900" fmla="*/ 283249 h 2180590"/>
              <a:gd name="connsiteX901" fmla="*/ 1210593 w 2315210"/>
              <a:gd name="connsiteY901" fmla="*/ 273182 h 2180590"/>
              <a:gd name="connsiteX902" fmla="*/ 950911 w 2315210"/>
              <a:gd name="connsiteY902" fmla="*/ 195109 h 2180590"/>
              <a:gd name="connsiteX903" fmla="*/ 1019102 w 2315210"/>
              <a:gd name="connsiteY903" fmla="*/ 205089 h 2180590"/>
              <a:gd name="connsiteX904" fmla="*/ 1044249 w 2315210"/>
              <a:gd name="connsiteY904" fmla="*/ 561829 h 2180590"/>
              <a:gd name="connsiteX905" fmla="*/ 1112817 w 2315210"/>
              <a:gd name="connsiteY905" fmla="*/ 727839 h 2180590"/>
              <a:gd name="connsiteX906" fmla="*/ 1215031 w 2315210"/>
              <a:gd name="connsiteY906" fmla="*/ 875716 h 2180590"/>
              <a:gd name="connsiteX907" fmla="*/ 1162938 w 2315210"/>
              <a:gd name="connsiteY907" fmla="*/ 920745 h 2180590"/>
              <a:gd name="connsiteX908" fmla="*/ 1052313 w 2315210"/>
              <a:gd name="connsiteY908" fmla="*/ 760739 h 2180590"/>
              <a:gd name="connsiteX909" fmla="*/ 978147 w 2315210"/>
              <a:gd name="connsiteY909" fmla="*/ 581209 h 2180590"/>
              <a:gd name="connsiteX910" fmla="*/ 950911 w 2315210"/>
              <a:gd name="connsiteY910" fmla="*/ 195109 h 2180590"/>
              <a:gd name="connsiteX911" fmla="*/ 1238351 w 2315210"/>
              <a:gd name="connsiteY911" fmla="*/ 145439 h 2180590"/>
              <a:gd name="connsiteX912" fmla="*/ 1237452 w 2315210"/>
              <a:gd name="connsiteY912" fmla="*/ 148311 h 2180590"/>
              <a:gd name="connsiteX913" fmla="*/ 1229824 w 2315210"/>
              <a:gd name="connsiteY913" fmla="*/ 177121 h 2180590"/>
              <a:gd name="connsiteX914" fmla="*/ 1229185 w 2315210"/>
              <a:gd name="connsiteY914" fmla="*/ 180080 h 2180590"/>
              <a:gd name="connsiteX915" fmla="*/ 1228809 w 2315210"/>
              <a:gd name="connsiteY915" fmla="*/ 181879 h 2180590"/>
              <a:gd name="connsiteX916" fmla="*/ 1226517 w 2315210"/>
              <a:gd name="connsiteY916" fmla="*/ 192556 h 2180590"/>
              <a:gd name="connsiteX917" fmla="*/ 1221412 w 2315210"/>
              <a:gd name="connsiteY917" fmla="*/ 218870 h 2180590"/>
              <a:gd name="connsiteX918" fmla="*/ 1285513 w 2315210"/>
              <a:gd name="connsiteY918" fmla="*/ 229634 h 2180590"/>
              <a:gd name="connsiteX919" fmla="*/ 1289922 w 2315210"/>
              <a:gd name="connsiteY919" fmla="*/ 207004 h 2180590"/>
              <a:gd name="connsiteX920" fmla="*/ 1292126 w 2315210"/>
              <a:gd name="connsiteY920" fmla="*/ 196676 h 2180590"/>
              <a:gd name="connsiteX921" fmla="*/ 1292475 w 2315210"/>
              <a:gd name="connsiteY921" fmla="*/ 195022 h 2180590"/>
              <a:gd name="connsiteX922" fmla="*/ 1293054 w 2315210"/>
              <a:gd name="connsiteY922" fmla="*/ 192266 h 2180590"/>
              <a:gd name="connsiteX923" fmla="*/ 1299900 w 2315210"/>
              <a:gd name="connsiteY923" fmla="*/ 166503 h 2180590"/>
              <a:gd name="connsiteX924" fmla="*/ 1300654 w 2315210"/>
              <a:gd name="connsiteY924" fmla="*/ 164036 h 2180590"/>
              <a:gd name="connsiteX925" fmla="*/ 1235856 w 2315210"/>
              <a:gd name="connsiteY925" fmla="*/ 140652 h 2180590"/>
              <a:gd name="connsiteX926" fmla="*/ 1305527 w 2315210"/>
              <a:gd name="connsiteY926" fmla="*/ 161425 h 2180590"/>
              <a:gd name="connsiteX927" fmla="*/ 1304453 w 2315210"/>
              <a:gd name="connsiteY927" fmla="*/ 164848 h 2180590"/>
              <a:gd name="connsiteX928" fmla="*/ 1303642 w 2315210"/>
              <a:gd name="connsiteY928" fmla="*/ 167460 h 2180590"/>
              <a:gd name="connsiteX929" fmla="*/ 1296825 w 2315210"/>
              <a:gd name="connsiteY929" fmla="*/ 193194 h 2180590"/>
              <a:gd name="connsiteX930" fmla="*/ 1296274 w 2315210"/>
              <a:gd name="connsiteY930" fmla="*/ 195776 h 2180590"/>
              <a:gd name="connsiteX931" fmla="*/ 1295926 w 2315210"/>
              <a:gd name="connsiteY931" fmla="*/ 197430 h 2180590"/>
              <a:gd name="connsiteX932" fmla="*/ 1293722 w 2315210"/>
              <a:gd name="connsiteY932" fmla="*/ 207787 h 2180590"/>
              <a:gd name="connsiteX933" fmla="*/ 1289110 w 2315210"/>
              <a:gd name="connsiteY933" fmla="*/ 232100 h 2180590"/>
              <a:gd name="connsiteX934" fmla="*/ 1288790 w 2315210"/>
              <a:gd name="connsiteY934" fmla="*/ 234073 h 2180590"/>
              <a:gd name="connsiteX935" fmla="*/ 1217090 w 2315210"/>
              <a:gd name="connsiteY935" fmla="*/ 222033 h 2180590"/>
              <a:gd name="connsiteX936" fmla="*/ 1217352 w 2315210"/>
              <a:gd name="connsiteY936" fmla="*/ 220176 h 2180590"/>
              <a:gd name="connsiteX937" fmla="*/ 1222775 w 2315210"/>
              <a:gd name="connsiteY937" fmla="*/ 191743 h 2180590"/>
              <a:gd name="connsiteX938" fmla="*/ 1225067 w 2315210"/>
              <a:gd name="connsiteY938" fmla="*/ 181067 h 2180590"/>
              <a:gd name="connsiteX939" fmla="*/ 1225444 w 2315210"/>
              <a:gd name="connsiteY939" fmla="*/ 179297 h 2180590"/>
              <a:gd name="connsiteX940" fmla="*/ 1226111 w 2315210"/>
              <a:gd name="connsiteY940" fmla="*/ 176164 h 2180590"/>
              <a:gd name="connsiteX941" fmla="*/ 1233768 w 2315210"/>
              <a:gd name="connsiteY941" fmla="*/ 147296 h 2180590"/>
              <a:gd name="connsiteX942" fmla="*/ 1234755 w 2315210"/>
              <a:gd name="connsiteY942" fmla="*/ 144134 h 2180590"/>
              <a:gd name="connsiteX943" fmla="*/ 566857 w 2315210"/>
              <a:gd name="connsiteY943" fmla="*/ 125625 h 2180590"/>
              <a:gd name="connsiteX944" fmla="*/ 565871 w 2315210"/>
              <a:gd name="connsiteY944" fmla="*/ 131717 h 2180590"/>
              <a:gd name="connsiteX945" fmla="*/ 561665 w 2315210"/>
              <a:gd name="connsiteY945" fmla="*/ 161745 h 2180590"/>
              <a:gd name="connsiteX946" fmla="*/ 558185 w 2315210"/>
              <a:gd name="connsiteY946" fmla="*/ 191802 h 2180590"/>
              <a:gd name="connsiteX947" fmla="*/ 555400 w 2315210"/>
              <a:gd name="connsiteY947" fmla="*/ 221917 h 2180590"/>
              <a:gd name="connsiteX948" fmla="*/ 554529 w 2315210"/>
              <a:gd name="connsiteY948" fmla="*/ 234103 h 2180590"/>
              <a:gd name="connsiteX949" fmla="*/ 554008 w 2315210"/>
              <a:gd name="connsiteY949" fmla="*/ 241994 h 2180590"/>
              <a:gd name="connsiteX950" fmla="*/ 552500 w 2315210"/>
              <a:gd name="connsiteY950" fmla="*/ 269788 h 2180590"/>
              <a:gd name="connsiteX951" fmla="*/ 552151 w 2315210"/>
              <a:gd name="connsiteY951" fmla="*/ 278318 h 2180590"/>
              <a:gd name="connsiteX952" fmla="*/ 684414 w 2315210"/>
              <a:gd name="connsiteY952" fmla="*/ 282902 h 2180590"/>
              <a:gd name="connsiteX953" fmla="*/ 684762 w 2315210"/>
              <a:gd name="connsiteY953" fmla="*/ 274894 h 2180590"/>
              <a:gd name="connsiteX954" fmla="*/ 686096 w 2315210"/>
              <a:gd name="connsiteY954" fmla="*/ 250553 h 2180590"/>
              <a:gd name="connsiteX955" fmla="*/ 687314 w 2315210"/>
              <a:gd name="connsiteY955" fmla="*/ 232594 h 2180590"/>
              <a:gd name="connsiteX956" fmla="*/ 689809 w 2315210"/>
              <a:gd name="connsiteY956" fmla="*/ 205525 h 2180590"/>
              <a:gd name="connsiteX957" fmla="*/ 692942 w 2315210"/>
              <a:gd name="connsiteY957" fmla="*/ 178514 h 2180590"/>
              <a:gd name="connsiteX958" fmla="*/ 696712 w 2315210"/>
              <a:gd name="connsiteY958" fmla="*/ 151591 h 2180590"/>
              <a:gd name="connsiteX959" fmla="*/ 697553 w 2315210"/>
              <a:gd name="connsiteY959" fmla="*/ 146456 h 2180590"/>
              <a:gd name="connsiteX960" fmla="*/ 560446 w 2315210"/>
              <a:gd name="connsiteY960" fmla="*/ 116659 h 2180590"/>
              <a:gd name="connsiteX961" fmla="*/ 706574 w 2315210"/>
              <a:gd name="connsiteY961" fmla="*/ 139957 h 2180590"/>
              <a:gd name="connsiteX962" fmla="*/ 705936 w 2315210"/>
              <a:gd name="connsiteY962" fmla="*/ 143815 h 2180590"/>
              <a:gd name="connsiteX963" fmla="*/ 705384 w 2315210"/>
              <a:gd name="connsiteY963" fmla="*/ 147181 h 2180590"/>
              <a:gd name="connsiteX964" fmla="*/ 704486 w 2315210"/>
              <a:gd name="connsiteY964" fmla="*/ 152694 h 2180590"/>
              <a:gd name="connsiteX965" fmla="*/ 700715 w 2315210"/>
              <a:gd name="connsiteY965" fmla="*/ 179501 h 2180590"/>
              <a:gd name="connsiteX966" fmla="*/ 697612 w 2315210"/>
              <a:gd name="connsiteY966" fmla="*/ 206338 h 2180590"/>
              <a:gd name="connsiteX967" fmla="*/ 695146 w 2315210"/>
              <a:gd name="connsiteY967" fmla="*/ 233233 h 2180590"/>
              <a:gd name="connsiteX968" fmla="*/ 693928 w 2315210"/>
              <a:gd name="connsiteY968" fmla="*/ 251162 h 2180590"/>
              <a:gd name="connsiteX969" fmla="*/ 692593 w 2315210"/>
              <a:gd name="connsiteY969" fmla="*/ 275243 h 2180590"/>
              <a:gd name="connsiteX970" fmla="*/ 692071 w 2315210"/>
              <a:gd name="connsiteY970" fmla="*/ 287167 h 2180590"/>
              <a:gd name="connsiteX971" fmla="*/ 691839 w 2315210"/>
              <a:gd name="connsiteY971" fmla="*/ 290967 h 2180590"/>
              <a:gd name="connsiteX972" fmla="*/ 543972 w 2315210"/>
              <a:gd name="connsiteY972" fmla="*/ 285861 h 2180590"/>
              <a:gd name="connsiteX973" fmla="*/ 544175 w 2315210"/>
              <a:gd name="connsiteY973" fmla="*/ 281916 h 2180590"/>
              <a:gd name="connsiteX974" fmla="*/ 544726 w 2315210"/>
              <a:gd name="connsiteY974" fmla="*/ 269440 h 2180590"/>
              <a:gd name="connsiteX975" fmla="*/ 546263 w 2315210"/>
              <a:gd name="connsiteY975" fmla="*/ 241385 h 2180590"/>
              <a:gd name="connsiteX976" fmla="*/ 546786 w 2315210"/>
              <a:gd name="connsiteY976" fmla="*/ 233551 h 2180590"/>
              <a:gd name="connsiteX977" fmla="*/ 547655 w 2315210"/>
              <a:gd name="connsiteY977" fmla="*/ 221192 h 2180590"/>
              <a:gd name="connsiteX978" fmla="*/ 550440 w 2315210"/>
              <a:gd name="connsiteY978" fmla="*/ 190932 h 2180590"/>
              <a:gd name="connsiteX979" fmla="*/ 553950 w 2315210"/>
              <a:gd name="connsiteY979" fmla="*/ 160700 h 2180590"/>
              <a:gd name="connsiteX980" fmla="*/ 558185 w 2315210"/>
              <a:gd name="connsiteY980" fmla="*/ 130557 h 2180590"/>
              <a:gd name="connsiteX981" fmla="*/ 559228 w 2315210"/>
              <a:gd name="connsiteY981" fmla="*/ 124145 h 2180590"/>
              <a:gd name="connsiteX982" fmla="*/ 1302396 w 2315210"/>
              <a:gd name="connsiteY982" fmla="*/ 0 h 2180590"/>
              <a:gd name="connsiteX983" fmla="*/ 1381332 w 2315210"/>
              <a:gd name="connsiteY983" fmla="*/ 0 h 2180590"/>
              <a:gd name="connsiteX984" fmla="*/ 1330442 w 2315210"/>
              <a:gd name="connsiteY984" fmla="*/ 89299 h 2180590"/>
              <a:gd name="connsiteX985" fmla="*/ 1267734 w 2315210"/>
              <a:gd name="connsiteY985" fmla="*/ 60837 h 2180590"/>
              <a:gd name="connsiteX986" fmla="*/ 925901 w 2315210"/>
              <a:gd name="connsiteY986" fmla="*/ 0 h 2180590"/>
              <a:gd name="connsiteX987" fmla="*/ 929823 w 2315210"/>
              <a:gd name="connsiteY987" fmla="*/ 0 h 2180590"/>
              <a:gd name="connsiteX988" fmla="*/ 904184 w 2315210"/>
              <a:gd name="connsiteY988" fmla="*/ 76882 h 2180590"/>
              <a:gd name="connsiteX989" fmla="*/ 1039000 w 2315210"/>
              <a:gd name="connsiteY989" fmla="*/ 112133 h 2180590"/>
              <a:gd name="connsiteX990" fmla="*/ 1073922 w 2315210"/>
              <a:gd name="connsiteY990" fmla="*/ 7687 h 2180590"/>
              <a:gd name="connsiteX991" fmla="*/ 1077190 w 2315210"/>
              <a:gd name="connsiteY991" fmla="*/ 0 h 2180590"/>
              <a:gd name="connsiteX992" fmla="*/ 1081395 w 2315210"/>
              <a:gd name="connsiteY992" fmla="*/ 0 h 2180590"/>
              <a:gd name="connsiteX993" fmla="*/ 1077519 w 2315210"/>
              <a:gd name="connsiteY993" fmla="*/ 9109 h 2180590"/>
              <a:gd name="connsiteX994" fmla="*/ 1042307 w 2315210"/>
              <a:gd name="connsiteY994" fmla="*/ 114918 h 2180590"/>
              <a:gd name="connsiteX995" fmla="*/ 1041814 w 2315210"/>
              <a:gd name="connsiteY995" fmla="*/ 116803 h 2180590"/>
              <a:gd name="connsiteX996" fmla="*/ 899544 w 2315210"/>
              <a:gd name="connsiteY996" fmla="*/ 79609 h 2180590"/>
              <a:gd name="connsiteX997" fmla="*/ 900008 w 2315210"/>
              <a:gd name="connsiteY997" fmla="*/ 77753 h 218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</a:cxnLst>
            <a:rect l="l" t="t" r="r" b="b"/>
            <a:pathLst>
              <a:path w="2315210" h="2180590">
                <a:moveTo>
                  <a:pt x="2080541" y="2025170"/>
                </a:moveTo>
                <a:lnTo>
                  <a:pt x="2044894" y="2029638"/>
                </a:lnTo>
                <a:lnTo>
                  <a:pt x="2005215" y="2033670"/>
                </a:lnTo>
                <a:lnTo>
                  <a:pt x="1978675" y="2035759"/>
                </a:lnTo>
                <a:cubicBezTo>
                  <a:pt x="1965942" y="2036862"/>
                  <a:pt x="1952977" y="2037529"/>
                  <a:pt x="1940418" y="2038167"/>
                </a:cubicBezTo>
                <a:cubicBezTo>
                  <a:pt x="1935487" y="2038428"/>
                  <a:pt x="1930556" y="2038661"/>
                  <a:pt x="1925625" y="2038951"/>
                </a:cubicBezTo>
                <a:cubicBezTo>
                  <a:pt x="1919737" y="2039241"/>
                  <a:pt x="1913820" y="2039416"/>
                  <a:pt x="1908077" y="2039560"/>
                </a:cubicBezTo>
                <a:cubicBezTo>
                  <a:pt x="1905060" y="2039647"/>
                  <a:pt x="1902044" y="2039734"/>
                  <a:pt x="1899028" y="2039821"/>
                </a:cubicBezTo>
                <a:cubicBezTo>
                  <a:pt x="1896243" y="2039879"/>
                  <a:pt x="1893487" y="2039966"/>
                  <a:pt x="1890761" y="2040053"/>
                </a:cubicBezTo>
                <a:cubicBezTo>
                  <a:pt x="1886091" y="2040228"/>
                  <a:pt x="1881219" y="2040372"/>
                  <a:pt x="1876374" y="2040401"/>
                </a:cubicBezTo>
                <a:lnTo>
                  <a:pt x="1877970" y="2172757"/>
                </a:lnTo>
                <a:cubicBezTo>
                  <a:pt x="1883365" y="2172728"/>
                  <a:pt x="1888818" y="2172554"/>
                  <a:pt x="1894125" y="2172380"/>
                </a:cubicBezTo>
                <a:cubicBezTo>
                  <a:pt x="1896997" y="2172293"/>
                  <a:pt x="1899840" y="2172206"/>
                  <a:pt x="1902711" y="2172148"/>
                </a:cubicBezTo>
                <a:cubicBezTo>
                  <a:pt x="1905814" y="2172061"/>
                  <a:pt x="1908976" y="2171974"/>
                  <a:pt x="1912109" y="2171887"/>
                </a:cubicBezTo>
                <a:cubicBezTo>
                  <a:pt x="1918402" y="2171713"/>
                  <a:pt x="1924900" y="2171539"/>
                  <a:pt x="1931281" y="2171219"/>
                </a:cubicBezTo>
                <a:cubicBezTo>
                  <a:pt x="1936270" y="2170959"/>
                  <a:pt x="1941258" y="2170698"/>
                  <a:pt x="1946248" y="2170436"/>
                </a:cubicBezTo>
                <a:cubicBezTo>
                  <a:pt x="1960083" y="2169740"/>
                  <a:pt x="1974411" y="2169015"/>
                  <a:pt x="1988421" y="2167796"/>
                </a:cubicBezTo>
                <a:lnTo>
                  <a:pt x="2017049" y="2165533"/>
                </a:lnTo>
                <a:lnTo>
                  <a:pt x="2059802" y="2161210"/>
                </a:lnTo>
                <a:lnTo>
                  <a:pt x="2098524" y="2156336"/>
                </a:lnTo>
                <a:close/>
                <a:moveTo>
                  <a:pt x="2087270" y="2016466"/>
                </a:moveTo>
                <a:lnTo>
                  <a:pt x="2107371" y="2163096"/>
                </a:lnTo>
                <a:lnTo>
                  <a:pt x="2060730" y="2168956"/>
                </a:lnTo>
                <a:lnTo>
                  <a:pt x="2017803" y="2173309"/>
                </a:lnTo>
                <a:lnTo>
                  <a:pt x="1989117" y="2175572"/>
                </a:lnTo>
                <a:cubicBezTo>
                  <a:pt x="1974992" y="2176790"/>
                  <a:pt x="1960605" y="2177516"/>
                  <a:pt x="1946712" y="2178212"/>
                </a:cubicBezTo>
                <a:cubicBezTo>
                  <a:pt x="1941722" y="2178473"/>
                  <a:pt x="1936734" y="2178705"/>
                  <a:pt x="1931745" y="2178995"/>
                </a:cubicBezTo>
                <a:cubicBezTo>
                  <a:pt x="1925248" y="2179315"/>
                  <a:pt x="1918722" y="2179488"/>
                  <a:pt x="1912370" y="2179662"/>
                </a:cubicBezTo>
                <a:cubicBezTo>
                  <a:pt x="1909238" y="2179749"/>
                  <a:pt x="1906104" y="2179836"/>
                  <a:pt x="1902972" y="2179923"/>
                </a:cubicBezTo>
                <a:cubicBezTo>
                  <a:pt x="1900100" y="2179982"/>
                  <a:pt x="1897258" y="2180069"/>
                  <a:pt x="1894386" y="2180155"/>
                </a:cubicBezTo>
                <a:cubicBezTo>
                  <a:pt x="1888122" y="2180417"/>
                  <a:pt x="1881712" y="2180590"/>
                  <a:pt x="1875330" y="2180590"/>
                </a:cubicBezTo>
                <a:cubicBezTo>
                  <a:pt x="1874924" y="2180590"/>
                  <a:pt x="1874518" y="2180590"/>
                  <a:pt x="1874112" y="2180590"/>
                </a:cubicBezTo>
                <a:lnTo>
                  <a:pt x="1870284" y="2180562"/>
                </a:lnTo>
                <a:lnTo>
                  <a:pt x="1868514" y="2032568"/>
                </a:lnTo>
                <a:lnTo>
                  <a:pt x="1872488" y="2032597"/>
                </a:lnTo>
                <a:cubicBezTo>
                  <a:pt x="1878492" y="2032626"/>
                  <a:pt x="1884641" y="2032452"/>
                  <a:pt x="1890587" y="2032249"/>
                </a:cubicBezTo>
                <a:cubicBezTo>
                  <a:pt x="1893343" y="2032162"/>
                  <a:pt x="1896098" y="2032075"/>
                  <a:pt x="1898882" y="2032017"/>
                </a:cubicBezTo>
                <a:cubicBezTo>
                  <a:pt x="1901870" y="2031929"/>
                  <a:pt x="1904916" y="2031843"/>
                  <a:pt x="1907932" y="2031755"/>
                </a:cubicBezTo>
                <a:cubicBezTo>
                  <a:pt x="1913617" y="2031611"/>
                  <a:pt x="1919505" y="2031437"/>
                  <a:pt x="1925277" y="2031147"/>
                </a:cubicBezTo>
                <a:cubicBezTo>
                  <a:pt x="1930208" y="2030886"/>
                  <a:pt x="1935139" y="2030624"/>
                  <a:pt x="1940070" y="2030363"/>
                </a:cubicBezTo>
                <a:cubicBezTo>
                  <a:pt x="1952542" y="2029724"/>
                  <a:pt x="1965449" y="2029086"/>
                  <a:pt x="1978066" y="2027984"/>
                </a:cubicBezTo>
                <a:lnTo>
                  <a:pt x="2004548" y="2025895"/>
                </a:lnTo>
                <a:lnTo>
                  <a:pt x="2044052" y="2021891"/>
                </a:lnTo>
                <a:close/>
                <a:moveTo>
                  <a:pt x="1523181" y="2008836"/>
                </a:moveTo>
                <a:lnTo>
                  <a:pt x="1497627" y="2138697"/>
                </a:lnTo>
                <a:cubicBezTo>
                  <a:pt x="1572373" y="2153087"/>
                  <a:pt x="1646017" y="2162922"/>
                  <a:pt x="1716557" y="2167942"/>
                </a:cubicBezTo>
                <a:lnTo>
                  <a:pt x="1725954" y="2035905"/>
                </a:lnTo>
                <a:cubicBezTo>
                  <a:pt x="1660780" y="2031291"/>
                  <a:pt x="1592618" y="2022182"/>
                  <a:pt x="1523181" y="2008836"/>
                </a:cubicBezTo>
                <a:close/>
                <a:moveTo>
                  <a:pt x="1517061" y="1999668"/>
                </a:moveTo>
                <a:lnTo>
                  <a:pt x="1520889" y="2000422"/>
                </a:lnTo>
                <a:cubicBezTo>
                  <a:pt x="1592705" y="2014378"/>
                  <a:pt x="1663217" y="2023807"/>
                  <a:pt x="1730421" y="2028390"/>
                </a:cubicBezTo>
                <a:lnTo>
                  <a:pt x="1734337" y="2028651"/>
                </a:lnTo>
                <a:lnTo>
                  <a:pt x="1723808" y="2176268"/>
                </a:lnTo>
                <a:lnTo>
                  <a:pt x="1719922" y="2176007"/>
                </a:lnTo>
                <a:cubicBezTo>
                  <a:pt x="1646654" y="2170988"/>
                  <a:pt x="1570082" y="2160775"/>
                  <a:pt x="1492291" y="2145631"/>
                </a:cubicBezTo>
                <a:lnTo>
                  <a:pt x="1488462" y="2144876"/>
                </a:lnTo>
                <a:close/>
                <a:moveTo>
                  <a:pt x="2315210" y="1966389"/>
                </a:moveTo>
                <a:lnTo>
                  <a:pt x="2315210" y="2115966"/>
                </a:lnTo>
                <a:lnTo>
                  <a:pt x="2260139" y="2131125"/>
                </a:lnTo>
                <a:lnTo>
                  <a:pt x="2229132" y="1994387"/>
                </a:lnTo>
                <a:close/>
                <a:moveTo>
                  <a:pt x="1183996" y="1905551"/>
                </a:moveTo>
                <a:lnTo>
                  <a:pt x="1132367" y="2027462"/>
                </a:lnTo>
                <a:cubicBezTo>
                  <a:pt x="1198499" y="2055489"/>
                  <a:pt x="1268575" y="2080178"/>
                  <a:pt x="1340739" y="2100951"/>
                </a:cubicBezTo>
                <a:lnTo>
                  <a:pt x="1376966" y="1973614"/>
                </a:lnTo>
                <a:cubicBezTo>
                  <a:pt x="1310022" y="1954350"/>
                  <a:pt x="1245168" y="1931459"/>
                  <a:pt x="1183996" y="1905551"/>
                </a:cubicBezTo>
                <a:close/>
                <a:moveTo>
                  <a:pt x="1179819" y="1895338"/>
                </a:moveTo>
                <a:lnTo>
                  <a:pt x="1183416" y="1896876"/>
                </a:lnTo>
                <a:cubicBezTo>
                  <a:pt x="1246444" y="1923770"/>
                  <a:pt x="1313532" y="1947445"/>
                  <a:pt x="1382797" y="1967203"/>
                </a:cubicBezTo>
                <a:lnTo>
                  <a:pt x="1386538" y="1968276"/>
                </a:lnTo>
                <a:lnTo>
                  <a:pt x="1346105" y="2110641"/>
                </a:lnTo>
                <a:lnTo>
                  <a:pt x="1342334" y="2109568"/>
                </a:lnTo>
                <a:cubicBezTo>
                  <a:pt x="1267211" y="2088127"/>
                  <a:pt x="1194351" y="2062393"/>
                  <a:pt x="1125696" y="2033149"/>
                </a:cubicBezTo>
                <a:lnTo>
                  <a:pt x="1122099" y="2031611"/>
                </a:lnTo>
                <a:close/>
                <a:moveTo>
                  <a:pt x="1834376" y="1780626"/>
                </a:moveTo>
                <a:lnTo>
                  <a:pt x="1835224" y="1780690"/>
                </a:lnTo>
                <a:lnTo>
                  <a:pt x="1836813" y="1780640"/>
                </a:lnTo>
                <a:close/>
                <a:moveTo>
                  <a:pt x="1648368" y="1766426"/>
                </a:moveTo>
                <a:lnTo>
                  <a:pt x="1649317" y="1766621"/>
                </a:lnTo>
                <a:lnTo>
                  <a:pt x="1650199" y="1766688"/>
                </a:lnTo>
                <a:close/>
                <a:moveTo>
                  <a:pt x="872976" y="1734753"/>
                </a:moveTo>
                <a:lnTo>
                  <a:pt x="797273" y="1843376"/>
                </a:lnTo>
                <a:cubicBezTo>
                  <a:pt x="858822" y="1885851"/>
                  <a:pt x="922372" y="1924496"/>
                  <a:pt x="986357" y="1958353"/>
                </a:cubicBezTo>
                <a:lnTo>
                  <a:pt x="1047963" y="1841171"/>
                </a:lnTo>
                <a:cubicBezTo>
                  <a:pt x="988851" y="1809895"/>
                  <a:pt x="930000" y="1774094"/>
                  <a:pt x="872976" y="1734753"/>
                </a:cubicBezTo>
                <a:close/>
                <a:moveTo>
                  <a:pt x="870975" y="1723931"/>
                </a:moveTo>
                <a:lnTo>
                  <a:pt x="874166" y="1726136"/>
                </a:lnTo>
                <a:cubicBezTo>
                  <a:pt x="933045" y="1766928"/>
                  <a:pt x="993898" y="1803919"/>
                  <a:pt x="1055012" y="1836094"/>
                </a:cubicBezTo>
                <a:lnTo>
                  <a:pt x="1058463" y="1837922"/>
                </a:lnTo>
                <a:lnTo>
                  <a:pt x="989606" y="1968914"/>
                </a:lnTo>
                <a:lnTo>
                  <a:pt x="986154" y="1967086"/>
                </a:lnTo>
                <a:cubicBezTo>
                  <a:pt x="919616" y="1932097"/>
                  <a:pt x="853485" y="1891856"/>
                  <a:pt x="789587" y="1847583"/>
                </a:cubicBezTo>
                <a:lnTo>
                  <a:pt x="786367" y="1845349"/>
                </a:lnTo>
                <a:close/>
                <a:moveTo>
                  <a:pt x="2184000" y="1586325"/>
                </a:moveTo>
                <a:lnTo>
                  <a:pt x="2240676" y="1800409"/>
                </a:lnTo>
                <a:cubicBezTo>
                  <a:pt x="2223157" y="1804819"/>
                  <a:pt x="2205696" y="1809432"/>
                  <a:pt x="2188061" y="1813261"/>
                </a:cubicBezTo>
                <a:lnTo>
                  <a:pt x="2139072" y="1597262"/>
                </a:lnTo>
                <a:cubicBezTo>
                  <a:pt x="2154154" y="1594042"/>
                  <a:pt x="2169034" y="1590038"/>
                  <a:pt x="2184000" y="1586325"/>
                </a:cubicBezTo>
                <a:close/>
                <a:moveTo>
                  <a:pt x="2270058" y="1560213"/>
                </a:moveTo>
                <a:lnTo>
                  <a:pt x="2315210" y="1692770"/>
                </a:lnTo>
                <a:lnTo>
                  <a:pt x="2315210" y="1778598"/>
                </a:lnTo>
                <a:lnTo>
                  <a:pt x="2289898" y="1786395"/>
                </a:lnTo>
                <a:lnTo>
                  <a:pt x="2226028" y="1574342"/>
                </a:lnTo>
                <a:lnTo>
                  <a:pt x="2248130" y="1567553"/>
                </a:lnTo>
                <a:close/>
                <a:moveTo>
                  <a:pt x="1737533" y="1553784"/>
                </a:moveTo>
                <a:lnTo>
                  <a:pt x="1772738" y="1556732"/>
                </a:lnTo>
                <a:lnTo>
                  <a:pt x="1758766" y="1774904"/>
                </a:lnTo>
                <a:lnTo>
                  <a:pt x="1798045" y="1777877"/>
                </a:lnTo>
                <a:lnTo>
                  <a:pt x="1806181" y="1558472"/>
                </a:lnTo>
                <a:lnTo>
                  <a:pt x="1812649" y="1558762"/>
                </a:lnTo>
                <a:lnTo>
                  <a:pt x="1819118" y="1558878"/>
                </a:lnTo>
                <a:lnTo>
                  <a:pt x="1832053" y="1559139"/>
                </a:lnTo>
                <a:lnTo>
                  <a:pt x="1836525" y="1559164"/>
                </a:lnTo>
                <a:close/>
                <a:moveTo>
                  <a:pt x="2315210" y="1543893"/>
                </a:moveTo>
                <a:lnTo>
                  <a:pt x="2315210" y="1556166"/>
                </a:lnTo>
                <a:lnTo>
                  <a:pt x="2311158" y="1545475"/>
                </a:lnTo>
                <a:close/>
                <a:moveTo>
                  <a:pt x="2315210" y="1391683"/>
                </a:moveTo>
                <a:lnTo>
                  <a:pt x="2315210" y="1539972"/>
                </a:lnTo>
                <a:lnTo>
                  <a:pt x="2139100" y="1597233"/>
                </a:lnTo>
                <a:lnTo>
                  <a:pt x="2108094" y="1460526"/>
                </a:lnTo>
                <a:cubicBezTo>
                  <a:pt x="2176575" y="1444917"/>
                  <a:pt x="2243693" y="1423360"/>
                  <a:pt x="2308258" y="1395450"/>
                </a:cubicBezTo>
                <a:close/>
                <a:moveTo>
                  <a:pt x="819635" y="1352425"/>
                </a:moveTo>
                <a:cubicBezTo>
                  <a:pt x="824827" y="1357850"/>
                  <a:pt x="830251" y="1363072"/>
                  <a:pt x="835646" y="1368294"/>
                </a:cubicBezTo>
                <a:lnTo>
                  <a:pt x="851831" y="1383990"/>
                </a:lnTo>
                <a:lnTo>
                  <a:pt x="868392" y="1399280"/>
                </a:lnTo>
                <a:cubicBezTo>
                  <a:pt x="873904" y="1404386"/>
                  <a:pt x="879415" y="1409521"/>
                  <a:pt x="885100" y="1414395"/>
                </a:cubicBezTo>
                <a:lnTo>
                  <a:pt x="838547" y="1466792"/>
                </a:lnTo>
                <a:cubicBezTo>
                  <a:pt x="832572" y="1461657"/>
                  <a:pt x="826799" y="1456290"/>
                  <a:pt x="821028" y="1450951"/>
                </a:cubicBezTo>
                <a:lnTo>
                  <a:pt x="803654" y="1434907"/>
                </a:lnTo>
                <a:lnTo>
                  <a:pt x="786686" y="1418457"/>
                </a:lnTo>
                <a:cubicBezTo>
                  <a:pt x="781030" y="1412974"/>
                  <a:pt x="775345" y="1407520"/>
                  <a:pt x="769892" y="1401833"/>
                </a:cubicBezTo>
                <a:close/>
                <a:moveTo>
                  <a:pt x="729662" y="1253143"/>
                </a:moveTo>
                <a:lnTo>
                  <a:pt x="744194" y="1270376"/>
                </a:lnTo>
                <a:lnTo>
                  <a:pt x="751445" y="1278993"/>
                </a:lnTo>
                <a:lnTo>
                  <a:pt x="758928" y="1287436"/>
                </a:lnTo>
                <a:lnTo>
                  <a:pt x="773895" y="1304321"/>
                </a:lnTo>
                <a:cubicBezTo>
                  <a:pt x="778913" y="1309921"/>
                  <a:pt x="784134" y="1315346"/>
                  <a:pt x="789238" y="1320859"/>
                </a:cubicBezTo>
                <a:lnTo>
                  <a:pt x="738045" y="1368729"/>
                </a:lnTo>
                <a:cubicBezTo>
                  <a:pt x="732707" y="1362956"/>
                  <a:pt x="727254" y="1357241"/>
                  <a:pt x="721976" y="1351380"/>
                </a:cubicBezTo>
                <a:lnTo>
                  <a:pt x="706284" y="1333682"/>
                </a:lnTo>
                <a:lnTo>
                  <a:pt x="698453" y="1324834"/>
                </a:lnTo>
                <a:lnTo>
                  <a:pt x="690825" y="1315781"/>
                </a:lnTo>
                <a:lnTo>
                  <a:pt x="675597" y="1297707"/>
                </a:lnTo>
                <a:close/>
                <a:moveTo>
                  <a:pt x="1752463" y="1162333"/>
                </a:moveTo>
                <a:lnTo>
                  <a:pt x="1744661" y="1226857"/>
                </a:lnTo>
                <a:cubicBezTo>
                  <a:pt x="1746895" y="1227118"/>
                  <a:pt x="1749128" y="1227379"/>
                  <a:pt x="1751332" y="1227640"/>
                </a:cubicBezTo>
                <a:cubicBezTo>
                  <a:pt x="1757684" y="1228395"/>
                  <a:pt x="1764240" y="1229149"/>
                  <a:pt x="1770708" y="1229759"/>
                </a:cubicBezTo>
                <a:lnTo>
                  <a:pt x="1812852" y="1232543"/>
                </a:lnTo>
                <a:lnTo>
                  <a:pt x="1853111" y="1233298"/>
                </a:lnTo>
                <a:lnTo>
                  <a:pt x="1852821" y="1168281"/>
                </a:lnTo>
                <a:lnTo>
                  <a:pt x="1815607" y="1167585"/>
                </a:lnTo>
                <a:lnTo>
                  <a:pt x="1776538" y="1165002"/>
                </a:lnTo>
                <a:cubicBezTo>
                  <a:pt x="1770650" y="1164451"/>
                  <a:pt x="1764762" y="1163755"/>
                  <a:pt x="1759048" y="1163088"/>
                </a:cubicBezTo>
                <a:cubicBezTo>
                  <a:pt x="1756844" y="1162827"/>
                  <a:pt x="1754668" y="1162565"/>
                  <a:pt x="1752463" y="1162333"/>
                </a:cubicBezTo>
                <a:close/>
                <a:moveTo>
                  <a:pt x="1749070" y="1158068"/>
                </a:moveTo>
                <a:lnTo>
                  <a:pt x="1750955" y="1158271"/>
                </a:lnTo>
                <a:cubicBezTo>
                  <a:pt x="1753798" y="1158590"/>
                  <a:pt x="1756612" y="1158909"/>
                  <a:pt x="1759454" y="1159257"/>
                </a:cubicBezTo>
                <a:cubicBezTo>
                  <a:pt x="1765139" y="1159926"/>
                  <a:pt x="1771026" y="1160622"/>
                  <a:pt x="1776799" y="1161143"/>
                </a:cubicBezTo>
                <a:lnTo>
                  <a:pt x="1815724" y="1163725"/>
                </a:lnTo>
                <a:lnTo>
                  <a:pt x="1856592" y="1164480"/>
                </a:lnTo>
                <a:lnTo>
                  <a:pt x="1856939" y="1237186"/>
                </a:lnTo>
                <a:lnTo>
                  <a:pt x="1812678" y="1236344"/>
                </a:lnTo>
                <a:lnTo>
                  <a:pt x="1798523" y="1235473"/>
                </a:lnTo>
                <a:lnTo>
                  <a:pt x="1770389" y="1233559"/>
                </a:lnTo>
                <a:cubicBezTo>
                  <a:pt x="1763833" y="1232950"/>
                  <a:pt x="1757249" y="1232196"/>
                  <a:pt x="1750868" y="1231441"/>
                </a:cubicBezTo>
                <a:cubicBezTo>
                  <a:pt x="1747996" y="1231093"/>
                  <a:pt x="1745154" y="1230773"/>
                  <a:pt x="1742282" y="1230455"/>
                </a:cubicBezTo>
                <a:lnTo>
                  <a:pt x="1740368" y="1230252"/>
                </a:lnTo>
                <a:close/>
                <a:moveTo>
                  <a:pt x="649260" y="1145854"/>
                </a:moveTo>
                <a:cubicBezTo>
                  <a:pt x="653524" y="1152062"/>
                  <a:pt x="657671" y="1158329"/>
                  <a:pt x="662052" y="1164451"/>
                </a:cubicBezTo>
                <a:lnTo>
                  <a:pt x="675248" y="1182758"/>
                </a:lnTo>
                <a:lnTo>
                  <a:pt x="681833" y="1191926"/>
                </a:lnTo>
                <a:lnTo>
                  <a:pt x="688649" y="1200920"/>
                </a:lnTo>
                <a:lnTo>
                  <a:pt x="702310" y="1218878"/>
                </a:lnTo>
                <a:lnTo>
                  <a:pt x="646940" y="1261846"/>
                </a:lnTo>
                <a:lnTo>
                  <a:pt x="632640" y="1243017"/>
                </a:lnTo>
                <a:lnTo>
                  <a:pt x="625505" y="1233588"/>
                </a:lnTo>
                <a:lnTo>
                  <a:pt x="618602" y="1223985"/>
                </a:lnTo>
                <a:lnTo>
                  <a:pt x="604767" y="1204807"/>
                </a:lnTo>
                <a:cubicBezTo>
                  <a:pt x="600184" y="1198396"/>
                  <a:pt x="595833" y="1191810"/>
                  <a:pt x="591366" y="1185311"/>
                </a:cubicBezTo>
                <a:close/>
                <a:moveTo>
                  <a:pt x="1582495" y="1124182"/>
                </a:moveTo>
                <a:lnTo>
                  <a:pt x="1561640" y="1185833"/>
                </a:lnTo>
                <a:lnTo>
                  <a:pt x="1586614" y="1193754"/>
                </a:lnTo>
                <a:cubicBezTo>
                  <a:pt x="1588150" y="1194218"/>
                  <a:pt x="1589688" y="1194711"/>
                  <a:pt x="1591254" y="1195204"/>
                </a:cubicBezTo>
                <a:cubicBezTo>
                  <a:pt x="1594126" y="1196132"/>
                  <a:pt x="1597055" y="1197061"/>
                  <a:pt x="1599985" y="1197815"/>
                </a:cubicBezTo>
                <a:lnTo>
                  <a:pt x="1621072" y="1203444"/>
                </a:lnTo>
                <a:cubicBezTo>
                  <a:pt x="1627656" y="1205185"/>
                  <a:pt x="1634210" y="1206926"/>
                  <a:pt x="1640824" y="1208579"/>
                </a:cubicBezTo>
                <a:lnTo>
                  <a:pt x="1666406" y="1214092"/>
                </a:lnTo>
                <a:lnTo>
                  <a:pt x="1679517" y="1150380"/>
                </a:lnTo>
                <a:lnTo>
                  <a:pt x="1655907" y="1145303"/>
                </a:lnTo>
                <a:cubicBezTo>
                  <a:pt x="1650048" y="1143852"/>
                  <a:pt x="1644276" y="1142314"/>
                  <a:pt x="1638503" y="1140777"/>
                </a:cubicBezTo>
                <a:cubicBezTo>
                  <a:pt x="1635893" y="1140080"/>
                  <a:pt x="1633253" y="1139384"/>
                  <a:pt x="1630643" y="1138687"/>
                </a:cubicBezTo>
                <a:lnTo>
                  <a:pt x="1618055" y="1135323"/>
                </a:lnTo>
                <a:cubicBezTo>
                  <a:pt x="1615300" y="1134596"/>
                  <a:pt x="1612544" y="1133726"/>
                  <a:pt x="1609876" y="1132857"/>
                </a:cubicBezTo>
                <a:cubicBezTo>
                  <a:pt x="1608425" y="1132392"/>
                  <a:pt x="1607004" y="1131928"/>
                  <a:pt x="1605554" y="1131492"/>
                </a:cubicBezTo>
                <a:close/>
                <a:moveTo>
                  <a:pt x="1580058" y="1119424"/>
                </a:moveTo>
                <a:lnTo>
                  <a:pt x="1606656" y="1127866"/>
                </a:lnTo>
                <a:cubicBezTo>
                  <a:pt x="1608106" y="1128301"/>
                  <a:pt x="1609556" y="1128765"/>
                  <a:pt x="1611036" y="1129229"/>
                </a:cubicBezTo>
                <a:cubicBezTo>
                  <a:pt x="1613646" y="1130071"/>
                  <a:pt x="1616344" y="1130942"/>
                  <a:pt x="1619012" y="1131638"/>
                </a:cubicBezTo>
                <a:lnTo>
                  <a:pt x="1631600" y="1135003"/>
                </a:lnTo>
                <a:cubicBezTo>
                  <a:pt x="1634210" y="1135699"/>
                  <a:pt x="1636850" y="1136396"/>
                  <a:pt x="1639460" y="1137092"/>
                </a:cubicBezTo>
                <a:cubicBezTo>
                  <a:pt x="1645233" y="1138629"/>
                  <a:pt x="1650976" y="1140167"/>
                  <a:pt x="1656748" y="1141589"/>
                </a:cubicBezTo>
                <a:lnTo>
                  <a:pt x="1684012" y="1147450"/>
                </a:lnTo>
                <a:lnTo>
                  <a:pt x="1669365" y="1218704"/>
                </a:lnTo>
                <a:lnTo>
                  <a:pt x="1639954" y="1212351"/>
                </a:lnTo>
                <a:cubicBezTo>
                  <a:pt x="1633282" y="1210697"/>
                  <a:pt x="1626670" y="1208928"/>
                  <a:pt x="1620085" y="1207187"/>
                </a:cubicBezTo>
                <a:lnTo>
                  <a:pt x="1599027" y="1201559"/>
                </a:lnTo>
                <a:cubicBezTo>
                  <a:pt x="1596011" y="1200775"/>
                  <a:pt x="1592995" y="1199818"/>
                  <a:pt x="1590094" y="1198889"/>
                </a:cubicBezTo>
                <a:cubicBezTo>
                  <a:pt x="1588557" y="1198396"/>
                  <a:pt x="1587020" y="1197902"/>
                  <a:pt x="1585482" y="1197438"/>
                </a:cubicBezTo>
                <a:lnTo>
                  <a:pt x="1556767" y="1188299"/>
                </a:lnTo>
                <a:close/>
                <a:moveTo>
                  <a:pt x="2219445" y="1080866"/>
                </a:moveTo>
                <a:lnTo>
                  <a:pt x="2249668" y="1142750"/>
                </a:lnTo>
                <a:cubicBezTo>
                  <a:pt x="2150993" y="1190737"/>
                  <a:pt x="2043182" y="1221316"/>
                  <a:pt x="1933398" y="1231355"/>
                </a:cubicBezTo>
                <a:lnTo>
                  <a:pt x="1927161" y="1162769"/>
                </a:lnTo>
                <a:cubicBezTo>
                  <a:pt x="2028563" y="1153485"/>
                  <a:pt x="2128108" y="1125285"/>
                  <a:pt x="2219445" y="1080866"/>
                </a:cubicBezTo>
                <a:close/>
                <a:moveTo>
                  <a:pt x="1423924" y="1052113"/>
                </a:moveTo>
                <a:lnTo>
                  <a:pt x="1390945" y="1108108"/>
                </a:lnTo>
                <a:cubicBezTo>
                  <a:pt x="1396747" y="1111677"/>
                  <a:pt x="1402808" y="1114984"/>
                  <a:pt x="1408696" y="1118176"/>
                </a:cubicBezTo>
                <a:lnTo>
                  <a:pt x="1413772" y="1120961"/>
                </a:lnTo>
                <a:cubicBezTo>
                  <a:pt x="1416382" y="1122383"/>
                  <a:pt x="1419022" y="1123804"/>
                  <a:pt x="1421662" y="1125226"/>
                </a:cubicBezTo>
                <a:cubicBezTo>
                  <a:pt x="1427173" y="1128243"/>
                  <a:pt x="1432887" y="1131347"/>
                  <a:pt x="1438543" y="1134220"/>
                </a:cubicBezTo>
                <a:lnTo>
                  <a:pt x="1463864" y="1146493"/>
                </a:lnTo>
                <a:cubicBezTo>
                  <a:pt x="1465256" y="1147159"/>
                  <a:pt x="1466677" y="1147855"/>
                  <a:pt x="1468098" y="1148523"/>
                </a:cubicBezTo>
                <a:cubicBezTo>
                  <a:pt x="1470912" y="1149887"/>
                  <a:pt x="1473697" y="1151222"/>
                  <a:pt x="1476539" y="1152497"/>
                </a:cubicBezTo>
                <a:lnTo>
                  <a:pt x="1487706" y="1157285"/>
                </a:lnTo>
                <a:lnTo>
                  <a:pt x="1513579" y="1097606"/>
                </a:lnTo>
                <a:lnTo>
                  <a:pt x="1503369" y="1093253"/>
                </a:lnTo>
                <a:cubicBezTo>
                  <a:pt x="1500700" y="1092064"/>
                  <a:pt x="1498119" y="1090816"/>
                  <a:pt x="1495508" y="1089540"/>
                </a:cubicBezTo>
                <a:cubicBezTo>
                  <a:pt x="1494174" y="1088902"/>
                  <a:pt x="1492869" y="1088263"/>
                  <a:pt x="1491535" y="1087625"/>
                </a:cubicBezTo>
                <a:lnTo>
                  <a:pt x="1468070" y="1076281"/>
                </a:lnTo>
                <a:cubicBezTo>
                  <a:pt x="1462849" y="1073641"/>
                  <a:pt x="1457686" y="1070827"/>
                  <a:pt x="1452697" y="1068100"/>
                </a:cubicBezTo>
                <a:cubicBezTo>
                  <a:pt x="1450145" y="1066707"/>
                  <a:pt x="1447592" y="1065314"/>
                  <a:pt x="1445040" y="1063951"/>
                </a:cubicBezTo>
                <a:cubicBezTo>
                  <a:pt x="1443386" y="1063051"/>
                  <a:pt x="1441762" y="1062152"/>
                  <a:pt x="1440109" y="1061281"/>
                </a:cubicBezTo>
                <a:cubicBezTo>
                  <a:pt x="1434743" y="1058380"/>
                  <a:pt x="1429232" y="1055392"/>
                  <a:pt x="1423924" y="1052113"/>
                </a:cubicBezTo>
                <a:close/>
                <a:moveTo>
                  <a:pt x="1422677" y="1046746"/>
                </a:moveTo>
                <a:lnTo>
                  <a:pt x="1424359" y="1047791"/>
                </a:lnTo>
                <a:cubicBezTo>
                  <a:pt x="1430073" y="1051417"/>
                  <a:pt x="1436136" y="1054696"/>
                  <a:pt x="1441994" y="1057887"/>
                </a:cubicBezTo>
                <a:cubicBezTo>
                  <a:pt x="1443647" y="1058786"/>
                  <a:pt x="1445272" y="1059657"/>
                  <a:pt x="1446925" y="1060556"/>
                </a:cubicBezTo>
                <a:cubicBezTo>
                  <a:pt x="1449478" y="1061920"/>
                  <a:pt x="1452030" y="1063312"/>
                  <a:pt x="1454582" y="1064734"/>
                </a:cubicBezTo>
                <a:cubicBezTo>
                  <a:pt x="1459542" y="1067461"/>
                  <a:pt x="1464676" y="1070276"/>
                  <a:pt x="1469810" y="1072858"/>
                </a:cubicBezTo>
                <a:lnTo>
                  <a:pt x="1493217" y="1084173"/>
                </a:lnTo>
                <a:cubicBezTo>
                  <a:pt x="1494552" y="1084811"/>
                  <a:pt x="1495885" y="1085449"/>
                  <a:pt x="1497220" y="1086087"/>
                </a:cubicBezTo>
                <a:cubicBezTo>
                  <a:pt x="1499772" y="1087335"/>
                  <a:pt x="1502324" y="1088582"/>
                  <a:pt x="1504935" y="1089714"/>
                </a:cubicBezTo>
                <a:lnTo>
                  <a:pt x="1518654" y="1095575"/>
                </a:lnTo>
                <a:lnTo>
                  <a:pt x="1489707" y="1162304"/>
                </a:lnTo>
                <a:lnTo>
                  <a:pt x="1475002" y="1156008"/>
                </a:lnTo>
                <a:cubicBezTo>
                  <a:pt x="1472101" y="1154702"/>
                  <a:pt x="1469259" y="1153339"/>
                  <a:pt x="1466416" y="1151976"/>
                </a:cubicBezTo>
                <a:cubicBezTo>
                  <a:pt x="1465024" y="1151308"/>
                  <a:pt x="1463603" y="1150612"/>
                  <a:pt x="1462210" y="1149945"/>
                </a:cubicBezTo>
                <a:lnTo>
                  <a:pt x="1436861" y="1137672"/>
                </a:lnTo>
                <a:cubicBezTo>
                  <a:pt x="1431088" y="1134742"/>
                  <a:pt x="1425374" y="1131638"/>
                  <a:pt x="1419834" y="1128591"/>
                </a:cubicBezTo>
                <a:cubicBezTo>
                  <a:pt x="1417224" y="1127170"/>
                  <a:pt x="1414585" y="1125719"/>
                  <a:pt x="1411974" y="1124326"/>
                </a:cubicBezTo>
                <a:lnTo>
                  <a:pt x="1406869" y="1121541"/>
                </a:lnTo>
                <a:cubicBezTo>
                  <a:pt x="1400401" y="1118030"/>
                  <a:pt x="1393701" y="1114375"/>
                  <a:pt x="1387320" y="1110371"/>
                </a:cubicBezTo>
                <a:lnTo>
                  <a:pt x="1385754" y="1109385"/>
                </a:lnTo>
                <a:close/>
                <a:moveTo>
                  <a:pt x="578720" y="1031805"/>
                </a:moveTo>
                <a:cubicBezTo>
                  <a:pt x="582288" y="1038420"/>
                  <a:pt x="586204" y="1044861"/>
                  <a:pt x="589916" y="1051389"/>
                </a:cubicBezTo>
                <a:cubicBezTo>
                  <a:pt x="593715" y="1057888"/>
                  <a:pt x="597341" y="1064473"/>
                  <a:pt x="601286" y="1070885"/>
                </a:cubicBezTo>
                <a:lnTo>
                  <a:pt x="613062" y="1090150"/>
                </a:lnTo>
                <a:lnTo>
                  <a:pt x="618950" y="1099782"/>
                </a:lnTo>
                <a:lnTo>
                  <a:pt x="625070" y="1109269"/>
                </a:lnTo>
                <a:lnTo>
                  <a:pt x="566045" y="1147044"/>
                </a:lnTo>
                <a:lnTo>
                  <a:pt x="559635" y="1137121"/>
                </a:lnTo>
                <a:lnTo>
                  <a:pt x="553457" y="1127025"/>
                </a:lnTo>
                <a:lnTo>
                  <a:pt x="541130" y="1106861"/>
                </a:lnTo>
                <a:cubicBezTo>
                  <a:pt x="537011" y="1100130"/>
                  <a:pt x="533211" y="1093225"/>
                  <a:pt x="529238" y="1086437"/>
                </a:cubicBezTo>
                <a:cubicBezTo>
                  <a:pt x="525350" y="1079589"/>
                  <a:pt x="521261" y="1072829"/>
                  <a:pt x="517519" y="1065895"/>
                </a:cubicBezTo>
                <a:close/>
                <a:moveTo>
                  <a:pt x="1688416" y="1021762"/>
                </a:moveTo>
                <a:lnTo>
                  <a:pt x="1689135" y="1021995"/>
                </a:lnTo>
                <a:lnTo>
                  <a:pt x="1690179" y="1022145"/>
                </a:lnTo>
                <a:close/>
                <a:moveTo>
                  <a:pt x="1931512" y="961042"/>
                </a:moveTo>
                <a:lnTo>
                  <a:pt x="1945289" y="1068941"/>
                </a:lnTo>
                <a:cubicBezTo>
                  <a:pt x="1936501" y="1070043"/>
                  <a:pt x="1927712" y="1071378"/>
                  <a:pt x="1918866" y="1071900"/>
                </a:cubicBezTo>
                <a:lnTo>
                  <a:pt x="1908946" y="963566"/>
                </a:lnTo>
                <a:cubicBezTo>
                  <a:pt x="1916516" y="963189"/>
                  <a:pt x="1923999" y="961970"/>
                  <a:pt x="1931512" y="961042"/>
                </a:cubicBezTo>
                <a:close/>
                <a:moveTo>
                  <a:pt x="1975106" y="954022"/>
                </a:moveTo>
                <a:lnTo>
                  <a:pt x="1996367" y="1060730"/>
                </a:lnTo>
                <a:lnTo>
                  <a:pt x="1970176" y="1065430"/>
                </a:lnTo>
                <a:lnTo>
                  <a:pt x="1952743" y="958055"/>
                </a:lnTo>
                <a:close/>
                <a:moveTo>
                  <a:pt x="1283627" y="948684"/>
                </a:moveTo>
                <a:lnTo>
                  <a:pt x="1239742" y="996699"/>
                </a:lnTo>
                <a:cubicBezTo>
                  <a:pt x="1262801" y="1018111"/>
                  <a:pt x="1289746" y="1039871"/>
                  <a:pt x="1324292" y="1065025"/>
                </a:cubicBezTo>
                <a:lnTo>
                  <a:pt x="1361853" y="1011932"/>
                </a:lnTo>
                <a:cubicBezTo>
                  <a:pt x="1329164" y="988083"/>
                  <a:pt x="1304916" y="968470"/>
                  <a:pt x="1283627" y="948684"/>
                </a:cubicBezTo>
                <a:close/>
                <a:moveTo>
                  <a:pt x="2018091" y="943809"/>
                </a:moveTo>
                <a:lnTo>
                  <a:pt x="2046691" y="1048777"/>
                </a:lnTo>
                <a:lnTo>
                  <a:pt x="2040309" y="1050605"/>
                </a:lnTo>
                <a:lnTo>
                  <a:pt x="2037089" y="1051504"/>
                </a:lnTo>
                <a:lnTo>
                  <a:pt x="2033870" y="1052258"/>
                </a:lnTo>
                <a:lnTo>
                  <a:pt x="2020905" y="1055276"/>
                </a:lnTo>
                <a:lnTo>
                  <a:pt x="1996048" y="949351"/>
                </a:lnTo>
                <a:lnTo>
                  <a:pt x="2007127" y="946797"/>
                </a:lnTo>
                <a:lnTo>
                  <a:pt x="2009883" y="946188"/>
                </a:lnTo>
                <a:lnTo>
                  <a:pt x="2012609" y="945376"/>
                </a:lnTo>
                <a:close/>
                <a:moveTo>
                  <a:pt x="1283424" y="943229"/>
                </a:moveTo>
                <a:lnTo>
                  <a:pt x="1284845" y="944564"/>
                </a:lnTo>
                <a:cubicBezTo>
                  <a:pt x="1306686" y="964989"/>
                  <a:pt x="1331630" y="985153"/>
                  <a:pt x="1365682" y="1009930"/>
                </a:cubicBezTo>
                <a:lnTo>
                  <a:pt x="1367220" y="1011032"/>
                </a:lnTo>
                <a:lnTo>
                  <a:pt x="1325191" y="1070392"/>
                </a:lnTo>
                <a:lnTo>
                  <a:pt x="1323625" y="1069260"/>
                </a:lnTo>
                <a:cubicBezTo>
                  <a:pt x="1287514" y="1043033"/>
                  <a:pt x="1259582" y="1020461"/>
                  <a:pt x="1235768" y="998208"/>
                </a:cubicBezTo>
                <a:lnTo>
                  <a:pt x="1234376" y="996902"/>
                </a:lnTo>
                <a:close/>
                <a:moveTo>
                  <a:pt x="2060265" y="930666"/>
                </a:moveTo>
                <a:lnTo>
                  <a:pt x="2096086" y="1033400"/>
                </a:lnTo>
                <a:cubicBezTo>
                  <a:pt x="2087674" y="1036214"/>
                  <a:pt x="2079321" y="1039232"/>
                  <a:pt x="2070851" y="1041872"/>
                </a:cubicBezTo>
                <a:lnTo>
                  <a:pt x="2038714" y="937920"/>
                </a:lnTo>
                <a:cubicBezTo>
                  <a:pt x="2045936" y="935657"/>
                  <a:pt x="2053072" y="933045"/>
                  <a:pt x="2060265" y="930666"/>
                </a:cubicBezTo>
                <a:close/>
                <a:moveTo>
                  <a:pt x="519056" y="911809"/>
                </a:moveTo>
                <a:lnTo>
                  <a:pt x="528309" y="932379"/>
                </a:lnTo>
                <a:cubicBezTo>
                  <a:pt x="531326" y="939284"/>
                  <a:pt x="534748" y="945957"/>
                  <a:pt x="537938" y="952775"/>
                </a:cubicBezTo>
                <a:cubicBezTo>
                  <a:pt x="541216" y="959534"/>
                  <a:pt x="544348" y="966382"/>
                  <a:pt x="547771" y="973084"/>
                </a:cubicBezTo>
                <a:lnTo>
                  <a:pt x="558039" y="993161"/>
                </a:lnTo>
                <a:lnTo>
                  <a:pt x="495823" y="1025393"/>
                </a:lnTo>
                <a:lnTo>
                  <a:pt x="485063" y="1004330"/>
                </a:lnTo>
                <a:cubicBezTo>
                  <a:pt x="481495" y="997309"/>
                  <a:pt x="478188" y="990143"/>
                  <a:pt x="474766" y="983064"/>
                </a:cubicBezTo>
                <a:cubicBezTo>
                  <a:pt x="471401" y="975927"/>
                  <a:pt x="467833" y="968906"/>
                  <a:pt x="464672" y="961682"/>
                </a:cubicBezTo>
                <a:lnTo>
                  <a:pt x="454984" y="940125"/>
                </a:lnTo>
                <a:close/>
                <a:moveTo>
                  <a:pt x="937395" y="856540"/>
                </a:moveTo>
                <a:lnTo>
                  <a:pt x="691694" y="998528"/>
                </a:lnTo>
                <a:cubicBezTo>
                  <a:pt x="696741" y="1007376"/>
                  <a:pt x="702136" y="1016167"/>
                  <a:pt x="707357" y="1024697"/>
                </a:cubicBezTo>
                <a:cubicBezTo>
                  <a:pt x="709184" y="1027685"/>
                  <a:pt x="711011" y="1030673"/>
                  <a:pt x="712839" y="1033662"/>
                </a:cubicBezTo>
                <a:lnTo>
                  <a:pt x="715768" y="1038478"/>
                </a:lnTo>
                <a:lnTo>
                  <a:pt x="724905" y="1052578"/>
                </a:lnTo>
                <a:cubicBezTo>
                  <a:pt x="726413" y="1054871"/>
                  <a:pt x="727892" y="1057191"/>
                  <a:pt x="729400" y="1059542"/>
                </a:cubicBezTo>
                <a:cubicBezTo>
                  <a:pt x="731895" y="1063458"/>
                  <a:pt x="734477" y="1067491"/>
                  <a:pt x="737145" y="1071350"/>
                </a:cubicBezTo>
                <a:cubicBezTo>
                  <a:pt x="739610" y="1074918"/>
                  <a:pt x="742018" y="1078486"/>
                  <a:pt x="744454" y="1082055"/>
                </a:cubicBezTo>
                <a:cubicBezTo>
                  <a:pt x="750342" y="1090730"/>
                  <a:pt x="756462" y="1099695"/>
                  <a:pt x="762785" y="1108224"/>
                </a:cubicBezTo>
                <a:cubicBezTo>
                  <a:pt x="764468" y="1110516"/>
                  <a:pt x="766121" y="1112838"/>
                  <a:pt x="767745" y="1115129"/>
                </a:cubicBezTo>
                <a:cubicBezTo>
                  <a:pt x="770471" y="1118930"/>
                  <a:pt x="773169" y="1122702"/>
                  <a:pt x="775982" y="1126445"/>
                </a:cubicBezTo>
                <a:lnTo>
                  <a:pt x="789586" y="1144317"/>
                </a:lnTo>
                <a:cubicBezTo>
                  <a:pt x="793821" y="1150032"/>
                  <a:pt x="798346" y="1155660"/>
                  <a:pt x="802725" y="1161115"/>
                </a:cubicBezTo>
                <a:lnTo>
                  <a:pt x="817460" y="1179480"/>
                </a:lnTo>
                <a:lnTo>
                  <a:pt x="831875" y="1196597"/>
                </a:lnTo>
                <a:cubicBezTo>
                  <a:pt x="832745" y="1197642"/>
                  <a:pt x="833644" y="1198686"/>
                  <a:pt x="834515" y="1199730"/>
                </a:cubicBezTo>
                <a:cubicBezTo>
                  <a:pt x="836023" y="1201529"/>
                  <a:pt x="837532" y="1203328"/>
                  <a:pt x="839068" y="1205097"/>
                </a:cubicBezTo>
                <a:lnTo>
                  <a:pt x="861431" y="1230252"/>
                </a:lnTo>
                <a:lnTo>
                  <a:pt x="876688" y="1246586"/>
                </a:lnTo>
                <a:cubicBezTo>
                  <a:pt x="877645" y="1247601"/>
                  <a:pt x="878573" y="1248617"/>
                  <a:pt x="879530" y="1249632"/>
                </a:cubicBezTo>
                <a:cubicBezTo>
                  <a:pt x="881097" y="1251344"/>
                  <a:pt x="882692" y="1253056"/>
                  <a:pt x="884316" y="1254709"/>
                </a:cubicBezTo>
                <a:lnTo>
                  <a:pt x="907898" y="1278703"/>
                </a:lnTo>
                <a:cubicBezTo>
                  <a:pt x="991954" y="1361941"/>
                  <a:pt x="1086597" y="1433631"/>
                  <a:pt x="1189217" y="1491802"/>
                </a:cubicBezTo>
                <a:lnTo>
                  <a:pt x="1241781" y="1398305"/>
                </a:lnTo>
                <a:lnTo>
                  <a:pt x="1233734" y="1394108"/>
                </a:lnTo>
                <a:cubicBezTo>
                  <a:pt x="1203320" y="1376577"/>
                  <a:pt x="1173654" y="1357777"/>
                  <a:pt x="1144838" y="1337773"/>
                </a:cubicBezTo>
                <a:lnTo>
                  <a:pt x="1184923" y="1280270"/>
                </a:lnTo>
                <a:cubicBezTo>
                  <a:pt x="1212086" y="1299114"/>
                  <a:pt x="1240054" y="1316833"/>
                  <a:pt x="1268733" y="1333363"/>
                </a:cubicBezTo>
                <a:lnTo>
                  <a:pt x="1276123" y="1337219"/>
                </a:lnTo>
                <a:lnTo>
                  <a:pt x="1328267" y="1244468"/>
                </a:lnTo>
                <a:cubicBezTo>
                  <a:pt x="1247894" y="1198773"/>
                  <a:pt x="1173700" y="1142547"/>
                  <a:pt x="1107684" y="1077210"/>
                </a:cubicBezTo>
                <a:lnTo>
                  <a:pt x="1089208" y="1058410"/>
                </a:lnTo>
                <a:cubicBezTo>
                  <a:pt x="1087902" y="1057075"/>
                  <a:pt x="1086655" y="1055711"/>
                  <a:pt x="1085437" y="1054377"/>
                </a:cubicBezTo>
                <a:cubicBezTo>
                  <a:pt x="1084683" y="1053565"/>
                  <a:pt x="1083929" y="1052723"/>
                  <a:pt x="1083175" y="1051912"/>
                </a:cubicBezTo>
                <a:lnTo>
                  <a:pt x="1071166" y="1039087"/>
                </a:lnTo>
                <a:lnTo>
                  <a:pt x="1053589" y="1019301"/>
                </a:lnTo>
                <a:cubicBezTo>
                  <a:pt x="1052342" y="1017908"/>
                  <a:pt x="1051182" y="1016486"/>
                  <a:pt x="1049993" y="1015065"/>
                </a:cubicBezTo>
                <a:cubicBezTo>
                  <a:pt x="1049297" y="1014224"/>
                  <a:pt x="1048572" y="1013353"/>
                  <a:pt x="1047847" y="1012511"/>
                </a:cubicBezTo>
                <a:lnTo>
                  <a:pt x="1036476" y="999050"/>
                </a:lnTo>
                <a:lnTo>
                  <a:pt x="1024381" y="983963"/>
                </a:lnTo>
                <a:cubicBezTo>
                  <a:pt x="1021046" y="979843"/>
                  <a:pt x="1017624" y="975579"/>
                  <a:pt x="1014404" y="971197"/>
                </a:cubicBezTo>
                <a:lnTo>
                  <a:pt x="1003759" y="957185"/>
                </a:lnTo>
                <a:cubicBezTo>
                  <a:pt x="1001612" y="954341"/>
                  <a:pt x="999554" y="951469"/>
                  <a:pt x="997523" y="948568"/>
                </a:cubicBezTo>
                <a:cubicBezTo>
                  <a:pt x="996130" y="946624"/>
                  <a:pt x="994767" y="944680"/>
                  <a:pt x="993346" y="942765"/>
                </a:cubicBezTo>
                <a:cubicBezTo>
                  <a:pt x="988589" y="936412"/>
                  <a:pt x="984035" y="929710"/>
                  <a:pt x="979627" y="923211"/>
                </a:cubicBezTo>
                <a:cubicBezTo>
                  <a:pt x="977452" y="919990"/>
                  <a:pt x="975247" y="916770"/>
                  <a:pt x="973043" y="913579"/>
                </a:cubicBezTo>
                <a:cubicBezTo>
                  <a:pt x="970925" y="910561"/>
                  <a:pt x="968924" y="907399"/>
                  <a:pt x="966980" y="904352"/>
                </a:cubicBezTo>
                <a:cubicBezTo>
                  <a:pt x="965762" y="902438"/>
                  <a:pt x="964544" y="900523"/>
                  <a:pt x="963297" y="898637"/>
                </a:cubicBezTo>
                <a:lnTo>
                  <a:pt x="956016" y="887467"/>
                </a:lnTo>
                <a:lnTo>
                  <a:pt x="953667" y="883550"/>
                </a:lnTo>
                <a:cubicBezTo>
                  <a:pt x="951927" y="880678"/>
                  <a:pt x="950187" y="877806"/>
                  <a:pt x="948417" y="874963"/>
                </a:cubicBezTo>
                <a:cubicBezTo>
                  <a:pt x="944734" y="868957"/>
                  <a:pt x="940963" y="862777"/>
                  <a:pt x="937395" y="856540"/>
                </a:cubicBezTo>
                <a:close/>
                <a:moveTo>
                  <a:pt x="940267" y="845863"/>
                </a:moveTo>
                <a:lnTo>
                  <a:pt x="942210" y="849344"/>
                </a:lnTo>
                <a:cubicBezTo>
                  <a:pt x="946242" y="856627"/>
                  <a:pt x="950709" y="863909"/>
                  <a:pt x="955030" y="870930"/>
                </a:cubicBezTo>
                <a:cubicBezTo>
                  <a:pt x="956800" y="873802"/>
                  <a:pt x="958569" y="876675"/>
                  <a:pt x="960309" y="879576"/>
                </a:cubicBezTo>
                <a:lnTo>
                  <a:pt x="962601" y="883377"/>
                </a:lnTo>
                <a:lnTo>
                  <a:pt x="969794" y="894430"/>
                </a:lnTo>
                <a:cubicBezTo>
                  <a:pt x="971042" y="896316"/>
                  <a:pt x="972289" y="898288"/>
                  <a:pt x="973536" y="900233"/>
                </a:cubicBezTo>
                <a:cubicBezTo>
                  <a:pt x="975421" y="903221"/>
                  <a:pt x="977364" y="906267"/>
                  <a:pt x="979424" y="909169"/>
                </a:cubicBezTo>
                <a:cubicBezTo>
                  <a:pt x="981657" y="912389"/>
                  <a:pt x="983862" y="915638"/>
                  <a:pt x="986066" y="918888"/>
                </a:cubicBezTo>
                <a:cubicBezTo>
                  <a:pt x="990416" y="925299"/>
                  <a:pt x="994912" y="931915"/>
                  <a:pt x="999611" y="938181"/>
                </a:cubicBezTo>
                <a:cubicBezTo>
                  <a:pt x="1001062" y="940154"/>
                  <a:pt x="1002454" y="942126"/>
                  <a:pt x="1003846" y="944071"/>
                </a:cubicBezTo>
                <a:cubicBezTo>
                  <a:pt x="1005847" y="946914"/>
                  <a:pt x="1007878" y="949728"/>
                  <a:pt x="1009966" y="952514"/>
                </a:cubicBezTo>
                <a:lnTo>
                  <a:pt x="1020639" y="966556"/>
                </a:lnTo>
                <a:cubicBezTo>
                  <a:pt x="1023802" y="970850"/>
                  <a:pt x="1027166" y="975057"/>
                  <a:pt x="1030444" y="979090"/>
                </a:cubicBezTo>
                <a:lnTo>
                  <a:pt x="1042480" y="994118"/>
                </a:lnTo>
                <a:lnTo>
                  <a:pt x="1053764" y="1007493"/>
                </a:lnTo>
                <a:cubicBezTo>
                  <a:pt x="1054489" y="1008363"/>
                  <a:pt x="1055214" y="1009233"/>
                  <a:pt x="1055939" y="1010103"/>
                </a:cubicBezTo>
                <a:cubicBezTo>
                  <a:pt x="1057070" y="1011467"/>
                  <a:pt x="1058201" y="1012831"/>
                  <a:pt x="1059361" y="1014166"/>
                </a:cubicBezTo>
                <a:lnTo>
                  <a:pt x="1076852" y="1033865"/>
                </a:lnTo>
                <a:lnTo>
                  <a:pt x="1088772" y="1046602"/>
                </a:lnTo>
                <a:cubicBezTo>
                  <a:pt x="1089556" y="1047414"/>
                  <a:pt x="1090310" y="1048255"/>
                  <a:pt x="1091093" y="1049097"/>
                </a:cubicBezTo>
                <a:cubicBezTo>
                  <a:pt x="1092282" y="1050403"/>
                  <a:pt x="1093471" y="1051708"/>
                  <a:pt x="1094718" y="1052955"/>
                </a:cubicBezTo>
                <a:lnTo>
                  <a:pt x="1113137" y="1071698"/>
                </a:lnTo>
                <a:cubicBezTo>
                  <a:pt x="1179558" y="1137383"/>
                  <a:pt x="1254362" y="1193899"/>
                  <a:pt x="1335431" y="1239565"/>
                </a:cubicBezTo>
                <a:lnTo>
                  <a:pt x="1338825" y="1241480"/>
                </a:lnTo>
                <a:lnTo>
                  <a:pt x="1282989" y="1340802"/>
                </a:lnTo>
                <a:lnTo>
                  <a:pt x="1356807" y="1379319"/>
                </a:lnTo>
                <a:cubicBezTo>
                  <a:pt x="1416906" y="1407345"/>
                  <a:pt x="1479440" y="1430207"/>
                  <a:pt x="1543483" y="1447818"/>
                </a:cubicBezTo>
                <a:cubicBezTo>
                  <a:pt x="1671599" y="1482749"/>
                  <a:pt x="1805804" y="1495949"/>
                  <a:pt x="1937923" y="1485999"/>
                </a:cubicBezTo>
                <a:lnTo>
                  <a:pt x="1943114" y="1555890"/>
                </a:lnTo>
                <a:lnTo>
                  <a:pt x="1839391" y="1559180"/>
                </a:lnTo>
                <a:lnTo>
                  <a:pt x="1857955" y="1559284"/>
                </a:lnTo>
                <a:lnTo>
                  <a:pt x="1859024" y="1779938"/>
                </a:lnTo>
                <a:lnTo>
                  <a:pt x="1898434" y="1778693"/>
                </a:lnTo>
                <a:lnTo>
                  <a:pt x="1891427" y="1558646"/>
                </a:lnTo>
                <a:cubicBezTo>
                  <a:pt x="1895749" y="1558502"/>
                  <a:pt x="1900070" y="1558502"/>
                  <a:pt x="1904363" y="1558240"/>
                </a:cubicBezTo>
                <a:lnTo>
                  <a:pt x="1917271" y="1557544"/>
                </a:lnTo>
                <a:lnTo>
                  <a:pt x="1930206" y="1556877"/>
                </a:lnTo>
                <a:cubicBezTo>
                  <a:pt x="1934499" y="1556615"/>
                  <a:pt x="1938792" y="1556210"/>
                  <a:pt x="1943114" y="1555890"/>
                </a:cubicBezTo>
                <a:lnTo>
                  <a:pt x="1959472" y="1776764"/>
                </a:lnTo>
                <a:lnTo>
                  <a:pt x="1964664" y="1846656"/>
                </a:lnTo>
                <a:cubicBezTo>
                  <a:pt x="1791330" y="1859653"/>
                  <a:pt x="1615850" y="1842420"/>
                  <a:pt x="1448201" y="1796666"/>
                </a:cubicBezTo>
                <a:cubicBezTo>
                  <a:pt x="1364406" y="1773659"/>
                  <a:pt x="1282495" y="1743689"/>
                  <a:pt x="1203746" y="1706959"/>
                </a:cubicBezTo>
                <a:cubicBezTo>
                  <a:pt x="1125056" y="1670055"/>
                  <a:pt x="1049527" y="1626536"/>
                  <a:pt x="978146" y="1576953"/>
                </a:cubicBezTo>
                <a:lnTo>
                  <a:pt x="1018231" y="1519450"/>
                </a:lnTo>
                <a:cubicBezTo>
                  <a:pt x="1086305" y="1566741"/>
                  <a:pt x="1158354" y="1608258"/>
                  <a:pt x="1233419" y="1643479"/>
                </a:cubicBezTo>
                <a:cubicBezTo>
                  <a:pt x="1270995" y="1661003"/>
                  <a:pt x="1309318" y="1676910"/>
                  <a:pt x="1348242" y="1691180"/>
                </a:cubicBezTo>
                <a:lnTo>
                  <a:pt x="1403620" y="1708895"/>
                </a:lnTo>
                <a:lnTo>
                  <a:pt x="1471145" y="1499374"/>
                </a:lnTo>
                <a:cubicBezTo>
                  <a:pt x="1479411" y="1501927"/>
                  <a:pt x="1487590" y="1504711"/>
                  <a:pt x="1495886" y="1507091"/>
                </a:cubicBezTo>
                <a:lnTo>
                  <a:pt x="1520773" y="1514314"/>
                </a:lnTo>
                <a:lnTo>
                  <a:pt x="1461763" y="1727495"/>
                </a:lnTo>
                <a:lnTo>
                  <a:pt x="1466677" y="1729067"/>
                </a:lnTo>
                <a:lnTo>
                  <a:pt x="1500296" y="1735980"/>
                </a:lnTo>
                <a:lnTo>
                  <a:pt x="1553170" y="1522786"/>
                </a:lnTo>
                <a:lnTo>
                  <a:pt x="1578375" y="1528792"/>
                </a:lnTo>
                <a:lnTo>
                  <a:pt x="1603726" y="1534217"/>
                </a:lnTo>
                <a:lnTo>
                  <a:pt x="1560036" y="1748263"/>
                </a:lnTo>
                <a:lnTo>
                  <a:pt x="1598638" y="1756200"/>
                </a:lnTo>
                <a:lnTo>
                  <a:pt x="1636647" y="1540514"/>
                </a:lnTo>
                <a:lnTo>
                  <a:pt x="1662228" y="1544720"/>
                </a:lnTo>
                <a:cubicBezTo>
                  <a:pt x="1670756" y="1546055"/>
                  <a:pt x="1679342" y="1547128"/>
                  <a:pt x="1687898" y="1548376"/>
                </a:cubicBezTo>
                <a:lnTo>
                  <a:pt x="1658649" y="1767327"/>
                </a:lnTo>
                <a:lnTo>
                  <a:pt x="1697981" y="1770304"/>
                </a:lnTo>
                <a:lnTo>
                  <a:pt x="1721110" y="1552409"/>
                </a:lnTo>
                <a:lnTo>
                  <a:pt x="1729788" y="1553136"/>
                </a:lnTo>
                <a:lnTo>
                  <a:pt x="1627922" y="1538856"/>
                </a:lnTo>
                <a:cubicBezTo>
                  <a:pt x="1593307" y="1532500"/>
                  <a:pt x="1558957" y="1524680"/>
                  <a:pt x="1525007" y="1515417"/>
                </a:cubicBezTo>
                <a:cubicBezTo>
                  <a:pt x="1457135" y="1496791"/>
                  <a:pt x="1390830" y="1472536"/>
                  <a:pt x="1327135" y="1442828"/>
                </a:cubicBezTo>
                <a:lnTo>
                  <a:pt x="1248647" y="1401887"/>
                </a:lnTo>
                <a:lnTo>
                  <a:pt x="1192146" y="1502390"/>
                </a:lnTo>
                <a:lnTo>
                  <a:pt x="1188753" y="1500475"/>
                </a:lnTo>
                <a:cubicBezTo>
                  <a:pt x="1084248" y="1441638"/>
                  <a:pt x="987864" y="1368846"/>
                  <a:pt x="902328" y="1284157"/>
                </a:cubicBezTo>
                <a:lnTo>
                  <a:pt x="878689" y="1260105"/>
                </a:lnTo>
                <a:cubicBezTo>
                  <a:pt x="877007" y="1258365"/>
                  <a:pt x="875383" y="1256624"/>
                  <a:pt x="873787" y="1254884"/>
                </a:cubicBezTo>
                <a:cubicBezTo>
                  <a:pt x="872859" y="1253868"/>
                  <a:pt x="871902" y="1252852"/>
                  <a:pt x="870974" y="1251867"/>
                </a:cubicBezTo>
                <a:lnTo>
                  <a:pt x="855659" y="1235445"/>
                </a:lnTo>
                <a:lnTo>
                  <a:pt x="833238" y="1210204"/>
                </a:lnTo>
                <a:cubicBezTo>
                  <a:pt x="831643" y="1208376"/>
                  <a:pt x="830077" y="1206520"/>
                  <a:pt x="828540" y="1204692"/>
                </a:cubicBezTo>
                <a:cubicBezTo>
                  <a:pt x="827669" y="1203647"/>
                  <a:pt x="826799" y="1202602"/>
                  <a:pt x="825929" y="1201588"/>
                </a:cubicBezTo>
                <a:lnTo>
                  <a:pt x="811427" y="1184412"/>
                </a:lnTo>
                <a:lnTo>
                  <a:pt x="796634" y="1165989"/>
                </a:lnTo>
                <a:cubicBezTo>
                  <a:pt x="792197" y="1160476"/>
                  <a:pt x="787643" y="1154790"/>
                  <a:pt x="783320" y="1148987"/>
                </a:cubicBezTo>
                <a:lnTo>
                  <a:pt x="769746" y="1131116"/>
                </a:lnTo>
                <a:cubicBezTo>
                  <a:pt x="766904" y="1127315"/>
                  <a:pt x="764149" y="1123485"/>
                  <a:pt x="761393" y="1119655"/>
                </a:cubicBezTo>
                <a:cubicBezTo>
                  <a:pt x="759768" y="1117363"/>
                  <a:pt x="758144" y="1115100"/>
                  <a:pt x="756491" y="1112838"/>
                </a:cubicBezTo>
                <a:cubicBezTo>
                  <a:pt x="750110" y="1104192"/>
                  <a:pt x="743961" y="1095169"/>
                  <a:pt x="738015" y="1086436"/>
                </a:cubicBezTo>
                <a:cubicBezTo>
                  <a:pt x="735608" y="1082868"/>
                  <a:pt x="733171" y="1079328"/>
                  <a:pt x="730735" y="1075788"/>
                </a:cubicBezTo>
                <a:cubicBezTo>
                  <a:pt x="727979" y="1071842"/>
                  <a:pt x="725369" y="1067723"/>
                  <a:pt x="722817" y="1063748"/>
                </a:cubicBezTo>
                <a:cubicBezTo>
                  <a:pt x="721337" y="1061456"/>
                  <a:pt x="719858" y="1059135"/>
                  <a:pt x="718350" y="1056843"/>
                </a:cubicBezTo>
                <a:lnTo>
                  <a:pt x="709155" y="1042656"/>
                </a:lnTo>
                <a:lnTo>
                  <a:pt x="706168" y="1037753"/>
                </a:lnTo>
                <a:cubicBezTo>
                  <a:pt x="704340" y="1034765"/>
                  <a:pt x="702542" y="1031805"/>
                  <a:pt x="700715" y="1028817"/>
                </a:cubicBezTo>
                <a:cubicBezTo>
                  <a:pt x="694798" y="1019127"/>
                  <a:pt x="688649" y="1009117"/>
                  <a:pt x="682992" y="999021"/>
                </a:cubicBezTo>
                <a:lnTo>
                  <a:pt x="681107" y="995656"/>
                </a:lnTo>
                <a:close/>
                <a:moveTo>
                  <a:pt x="2101394" y="839247"/>
                </a:moveTo>
                <a:lnTo>
                  <a:pt x="2131617" y="901131"/>
                </a:lnTo>
                <a:cubicBezTo>
                  <a:pt x="2061598" y="935076"/>
                  <a:pt x="1986040" y="956429"/>
                  <a:pt x="1908946" y="963537"/>
                </a:cubicBezTo>
                <a:lnTo>
                  <a:pt x="1902680" y="894952"/>
                </a:lnTo>
                <a:cubicBezTo>
                  <a:pt x="1971423" y="888598"/>
                  <a:pt x="2038714" y="869594"/>
                  <a:pt x="2101394" y="839247"/>
                </a:cubicBezTo>
                <a:close/>
                <a:moveTo>
                  <a:pt x="470734" y="786880"/>
                </a:moveTo>
                <a:cubicBezTo>
                  <a:pt x="480103" y="815458"/>
                  <a:pt x="490835" y="843542"/>
                  <a:pt x="501915" y="871481"/>
                </a:cubicBezTo>
                <a:lnTo>
                  <a:pt x="436972" y="897824"/>
                </a:lnTo>
                <a:cubicBezTo>
                  <a:pt x="425341" y="868521"/>
                  <a:pt x="414116" y="839074"/>
                  <a:pt x="404284" y="809104"/>
                </a:cubicBezTo>
                <a:close/>
                <a:moveTo>
                  <a:pt x="1282235" y="759173"/>
                </a:moveTo>
                <a:cubicBezTo>
                  <a:pt x="1284353" y="762191"/>
                  <a:pt x="1286702" y="765063"/>
                  <a:pt x="1289022" y="767906"/>
                </a:cubicBezTo>
                <a:lnTo>
                  <a:pt x="1296013" y="776494"/>
                </a:lnTo>
                <a:lnTo>
                  <a:pt x="1302974" y="785110"/>
                </a:lnTo>
                <a:cubicBezTo>
                  <a:pt x="1305294" y="787983"/>
                  <a:pt x="1307585" y="790884"/>
                  <a:pt x="1310109" y="793582"/>
                </a:cubicBezTo>
                <a:lnTo>
                  <a:pt x="1284062" y="816096"/>
                </a:lnTo>
                <a:cubicBezTo>
                  <a:pt x="1281423" y="813282"/>
                  <a:pt x="1279015" y="810235"/>
                  <a:pt x="1276579" y="807218"/>
                </a:cubicBezTo>
                <a:lnTo>
                  <a:pt x="1269270" y="798196"/>
                </a:lnTo>
                <a:lnTo>
                  <a:pt x="1261960" y="789172"/>
                </a:lnTo>
                <a:cubicBezTo>
                  <a:pt x="1259524" y="786184"/>
                  <a:pt x="1257059" y="783196"/>
                  <a:pt x="1254825" y="780005"/>
                </a:cubicBezTo>
                <a:close/>
                <a:moveTo>
                  <a:pt x="1244818" y="705036"/>
                </a:moveTo>
                <a:lnTo>
                  <a:pt x="1257000" y="723546"/>
                </a:lnTo>
                <a:lnTo>
                  <a:pt x="1263062" y="732801"/>
                </a:lnTo>
                <a:cubicBezTo>
                  <a:pt x="1265122" y="735848"/>
                  <a:pt x="1267384" y="738778"/>
                  <a:pt x="1269560" y="741766"/>
                </a:cubicBezTo>
                <a:lnTo>
                  <a:pt x="1241540" y="761785"/>
                </a:lnTo>
                <a:cubicBezTo>
                  <a:pt x="1239279" y="758652"/>
                  <a:pt x="1236900" y="755576"/>
                  <a:pt x="1234754" y="752385"/>
                </a:cubicBezTo>
                <a:lnTo>
                  <a:pt x="1228373" y="742665"/>
                </a:lnTo>
                <a:lnTo>
                  <a:pt x="1215610" y="723256"/>
                </a:lnTo>
                <a:close/>
                <a:moveTo>
                  <a:pt x="434130" y="658035"/>
                </a:moveTo>
                <a:cubicBezTo>
                  <a:pt x="435696" y="665375"/>
                  <a:pt x="437639" y="672657"/>
                  <a:pt x="439467" y="679940"/>
                </a:cubicBezTo>
                <a:lnTo>
                  <a:pt x="445036" y="701786"/>
                </a:lnTo>
                <a:lnTo>
                  <a:pt x="451098" y="723488"/>
                </a:lnTo>
                <a:lnTo>
                  <a:pt x="454115" y="734338"/>
                </a:lnTo>
                <a:lnTo>
                  <a:pt x="457421" y="745102"/>
                </a:lnTo>
                <a:lnTo>
                  <a:pt x="390332" y="765324"/>
                </a:lnTo>
                <a:lnTo>
                  <a:pt x="386881" y="754009"/>
                </a:lnTo>
                <a:lnTo>
                  <a:pt x="383690" y="742636"/>
                </a:lnTo>
                <a:lnTo>
                  <a:pt x="377338" y="719860"/>
                </a:lnTo>
                <a:cubicBezTo>
                  <a:pt x="375308" y="712259"/>
                  <a:pt x="373452" y="704600"/>
                  <a:pt x="371508" y="696941"/>
                </a:cubicBezTo>
                <a:cubicBezTo>
                  <a:pt x="369594" y="689311"/>
                  <a:pt x="367563" y="681681"/>
                  <a:pt x="365910" y="673963"/>
                </a:cubicBezTo>
                <a:close/>
                <a:moveTo>
                  <a:pt x="1212681" y="647533"/>
                </a:moveTo>
                <a:lnTo>
                  <a:pt x="1222891" y="667232"/>
                </a:lnTo>
                <a:lnTo>
                  <a:pt x="1225472" y="672136"/>
                </a:lnTo>
                <a:lnTo>
                  <a:pt x="1228256" y="676922"/>
                </a:lnTo>
                <a:lnTo>
                  <a:pt x="1233883" y="686497"/>
                </a:lnTo>
                <a:lnTo>
                  <a:pt x="1204125" y="703817"/>
                </a:lnTo>
                <a:lnTo>
                  <a:pt x="1198265" y="693808"/>
                </a:lnTo>
                <a:lnTo>
                  <a:pt x="1195336" y="688789"/>
                </a:lnTo>
                <a:lnTo>
                  <a:pt x="1192639" y="683653"/>
                </a:lnTo>
                <a:lnTo>
                  <a:pt x="1181936" y="663026"/>
                </a:lnTo>
                <a:close/>
                <a:moveTo>
                  <a:pt x="722555" y="626149"/>
                </a:moveTo>
                <a:lnTo>
                  <a:pt x="594556" y="659776"/>
                </a:lnTo>
                <a:cubicBezTo>
                  <a:pt x="607202" y="707414"/>
                  <a:pt x="623357" y="756271"/>
                  <a:pt x="642617" y="805100"/>
                </a:cubicBezTo>
                <a:lnTo>
                  <a:pt x="765424" y="755778"/>
                </a:lnTo>
                <a:cubicBezTo>
                  <a:pt x="748224" y="712086"/>
                  <a:pt x="733808" y="668508"/>
                  <a:pt x="722555" y="626149"/>
                </a:cubicBezTo>
                <a:close/>
                <a:moveTo>
                  <a:pt x="728123" y="616605"/>
                </a:moveTo>
                <a:lnTo>
                  <a:pt x="729109" y="620376"/>
                </a:lnTo>
                <a:cubicBezTo>
                  <a:pt x="740740" y="664766"/>
                  <a:pt x="755881" y="710577"/>
                  <a:pt x="774097" y="756503"/>
                </a:cubicBezTo>
                <a:lnTo>
                  <a:pt x="775547" y="760130"/>
                </a:lnTo>
                <a:lnTo>
                  <a:pt x="638237" y="815283"/>
                </a:lnTo>
                <a:lnTo>
                  <a:pt x="636787" y="811628"/>
                </a:lnTo>
                <a:cubicBezTo>
                  <a:pt x="616251" y="760014"/>
                  <a:pt x="599167" y="708314"/>
                  <a:pt x="585999" y="657977"/>
                </a:cubicBezTo>
                <a:lnTo>
                  <a:pt x="585013" y="654205"/>
                </a:lnTo>
                <a:close/>
                <a:moveTo>
                  <a:pt x="2268405" y="596470"/>
                </a:moveTo>
                <a:lnTo>
                  <a:pt x="2315210" y="626944"/>
                </a:lnTo>
                <a:lnTo>
                  <a:pt x="2315210" y="631602"/>
                </a:lnTo>
                <a:lnTo>
                  <a:pt x="2269420" y="601779"/>
                </a:lnTo>
                <a:cubicBezTo>
                  <a:pt x="2266636" y="605841"/>
                  <a:pt x="2263880" y="609933"/>
                  <a:pt x="2261154" y="614052"/>
                </a:cubicBezTo>
                <a:lnTo>
                  <a:pt x="2258833" y="617534"/>
                </a:lnTo>
                <a:lnTo>
                  <a:pt x="2251204" y="627601"/>
                </a:lnTo>
                <a:cubicBezTo>
                  <a:pt x="2246883" y="633780"/>
                  <a:pt x="2241981" y="639699"/>
                  <a:pt x="2237224" y="645414"/>
                </a:cubicBezTo>
                <a:cubicBezTo>
                  <a:pt x="2234933" y="648171"/>
                  <a:pt x="2232642" y="650898"/>
                  <a:pt x="2230408" y="653712"/>
                </a:cubicBezTo>
                <a:cubicBezTo>
                  <a:pt x="2229277" y="655221"/>
                  <a:pt x="2227942" y="656613"/>
                  <a:pt x="2226666" y="657977"/>
                </a:cubicBezTo>
                <a:cubicBezTo>
                  <a:pt x="2226028" y="658645"/>
                  <a:pt x="2225390" y="659312"/>
                  <a:pt x="2224781" y="660008"/>
                </a:cubicBezTo>
                <a:lnTo>
                  <a:pt x="2213585" y="672310"/>
                </a:lnTo>
                <a:cubicBezTo>
                  <a:pt x="2212425" y="673673"/>
                  <a:pt x="2211091" y="674920"/>
                  <a:pt x="2209814" y="676139"/>
                </a:cubicBezTo>
                <a:cubicBezTo>
                  <a:pt x="2209089" y="676836"/>
                  <a:pt x="2208364" y="677532"/>
                  <a:pt x="2207639" y="678257"/>
                </a:cubicBezTo>
                <a:cubicBezTo>
                  <a:pt x="2203666" y="682145"/>
                  <a:pt x="2199750" y="686061"/>
                  <a:pt x="2195864" y="690007"/>
                </a:cubicBezTo>
                <a:cubicBezTo>
                  <a:pt x="2193601" y="692125"/>
                  <a:pt x="2191338" y="694098"/>
                  <a:pt x="2189105" y="696100"/>
                </a:cubicBezTo>
                <a:cubicBezTo>
                  <a:pt x="2187191" y="697783"/>
                  <a:pt x="2185305" y="699465"/>
                  <a:pt x="2183420" y="701177"/>
                </a:cubicBezTo>
                <a:lnTo>
                  <a:pt x="2177271" y="706777"/>
                </a:lnTo>
                <a:cubicBezTo>
                  <a:pt x="2175937" y="707937"/>
                  <a:pt x="2174602" y="708982"/>
                  <a:pt x="2173268" y="710055"/>
                </a:cubicBezTo>
                <a:cubicBezTo>
                  <a:pt x="2172427" y="710722"/>
                  <a:pt x="2171557" y="711389"/>
                  <a:pt x="2170745" y="712086"/>
                </a:cubicBezTo>
                <a:cubicBezTo>
                  <a:pt x="2166423" y="715567"/>
                  <a:pt x="2162130" y="719078"/>
                  <a:pt x="2157866" y="722618"/>
                </a:cubicBezTo>
                <a:lnTo>
                  <a:pt x="2137621" y="737472"/>
                </a:lnTo>
                <a:cubicBezTo>
                  <a:pt x="2136171" y="738458"/>
                  <a:pt x="2134778" y="739328"/>
                  <a:pt x="2133386" y="740228"/>
                </a:cubicBezTo>
                <a:cubicBezTo>
                  <a:pt x="2132430" y="740837"/>
                  <a:pt x="2131472" y="741447"/>
                  <a:pt x="2130514" y="742085"/>
                </a:cubicBezTo>
                <a:cubicBezTo>
                  <a:pt x="2125845" y="745132"/>
                  <a:pt x="2121204" y="748178"/>
                  <a:pt x="2116593" y="751311"/>
                </a:cubicBezTo>
                <a:lnTo>
                  <a:pt x="2094838" y="764105"/>
                </a:lnTo>
                <a:cubicBezTo>
                  <a:pt x="2093302" y="765005"/>
                  <a:pt x="2091706" y="765789"/>
                  <a:pt x="2090140" y="766572"/>
                </a:cubicBezTo>
                <a:cubicBezTo>
                  <a:pt x="2089182" y="767036"/>
                  <a:pt x="2088226" y="767529"/>
                  <a:pt x="2087298" y="768023"/>
                </a:cubicBezTo>
                <a:cubicBezTo>
                  <a:pt x="2082831" y="770257"/>
                  <a:pt x="2078422" y="772577"/>
                  <a:pt x="2074014" y="774927"/>
                </a:cubicBezTo>
                <a:lnTo>
                  <a:pt x="2135649" y="899972"/>
                </a:lnTo>
                <a:lnTo>
                  <a:pt x="2153023" y="890920"/>
                </a:lnTo>
                <a:cubicBezTo>
                  <a:pt x="2154183" y="890311"/>
                  <a:pt x="2155343" y="889702"/>
                  <a:pt x="2156532" y="889121"/>
                </a:cubicBezTo>
                <a:cubicBezTo>
                  <a:pt x="2158534" y="888106"/>
                  <a:pt x="2160535" y="887061"/>
                  <a:pt x="2162507" y="885959"/>
                </a:cubicBezTo>
                <a:lnTo>
                  <a:pt x="2190294" y="869596"/>
                </a:lnTo>
                <a:lnTo>
                  <a:pt x="2208161" y="857816"/>
                </a:lnTo>
                <a:cubicBezTo>
                  <a:pt x="2209321" y="857062"/>
                  <a:pt x="2210482" y="856308"/>
                  <a:pt x="2211613" y="855553"/>
                </a:cubicBezTo>
                <a:cubicBezTo>
                  <a:pt x="2213440" y="854364"/>
                  <a:pt x="2215296" y="853174"/>
                  <a:pt x="2217095" y="851927"/>
                </a:cubicBezTo>
                <a:lnTo>
                  <a:pt x="2243025" y="832924"/>
                </a:lnTo>
                <a:lnTo>
                  <a:pt x="2259587" y="819433"/>
                </a:lnTo>
                <a:cubicBezTo>
                  <a:pt x="2260602" y="818592"/>
                  <a:pt x="2261646" y="817750"/>
                  <a:pt x="2262691" y="816908"/>
                </a:cubicBezTo>
                <a:cubicBezTo>
                  <a:pt x="2264431" y="815516"/>
                  <a:pt x="2266172" y="814123"/>
                  <a:pt x="2267854" y="812672"/>
                </a:cubicBezTo>
                <a:lnTo>
                  <a:pt x="2275801" y="805506"/>
                </a:lnTo>
                <a:cubicBezTo>
                  <a:pt x="2277918" y="803563"/>
                  <a:pt x="2280065" y="801677"/>
                  <a:pt x="2282211" y="799763"/>
                </a:cubicBezTo>
                <a:cubicBezTo>
                  <a:pt x="2285402" y="796919"/>
                  <a:pt x="2288592" y="794075"/>
                  <a:pt x="2291696" y="791174"/>
                </a:cubicBezTo>
                <a:lnTo>
                  <a:pt x="2306865" y="776088"/>
                </a:lnTo>
                <a:cubicBezTo>
                  <a:pt x="2307764" y="775160"/>
                  <a:pt x="2308722" y="774260"/>
                  <a:pt x="2309650" y="773331"/>
                </a:cubicBezTo>
                <a:cubicBezTo>
                  <a:pt x="2311245" y="771794"/>
                  <a:pt x="2312869" y="770198"/>
                  <a:pt x="2314348" y="768545"/>
                </a:cubicBezTo>
                <a:lnTo>
                  <a:pt x="2315210" y="767602"/>
                </a:lnTo>
                <a:lnTo>
                  <a:pt x="2315210" y="773145"/>
                </a:lnTo>
                <a:lnTo>
                  <a:pt x="2312376" y="776030"/>
                </a:lnTo>
                <a:cubicBezTo>
                  <a:pt x="2311448" y="776929"/>
                  <a:pt x="2310549" y="777799"/>
                  <a:pt x="2309650" y="778728"/>
                </a:cubicBezTo>
                <a:lnTo>
                  <a:pt x="2294422" y="793872"/>
                </a:lnTo>
                <a:cubicBezTo>
                  <a:pt x="2291232" y="796861"/>
                  <a:pt x="2288012" y="799704"/>
                  <a:pt x="2284822" y="802576"/>
                </a:cubicBezTo>
                <a:cubicBezTo>
                  <a:pt x="2282675" y="804491"/>
                  <a:pt x="2280558" y="806377"/>
                  <a:pt x="2278440" y="808292"/>
                </a:cubicBezTo>
                <a:lnTo>
                  <a:pt x="2270464" y="815487"/>
                </a:lnTo>
                <a:cubicBezTo>
                  <a:pt x="2268724" y="816996"/>
                  <a:pt x="2266926" y="818417"/>
                  <a:pt x="2265156" y="819839"/>
                </a:cubicBezTo>
                <a:cubicBezTo>
                  <a:pt x="2264112" y="820651"/>
                  <a:pt x="2263096" y="821493"/>
                  <a:pt x="2262081" y="822334"/>
                </a:cubicBezTo>
                <a:lnTo>
                  <a:pt x="2245432" y="835883"/>
                </a:lnTo>
                <a:lnTo>
                  <a:pt x="2219386" y="854973"/>
                </a:lnTo>
                <a:cubicBezTo>
                  <a:pt x="2217501" y="856250"/>
                  <a:pt x="2215645" y="857469"/>
                  <a:pt x="2213759" y="858687"/>
                </a:cubicBezTo>
                <a:cubicBezTo>
                  <a:pt x="2212599" y="859441"/>
                  <a:pt x="2211468" y="860167"/>
                  <a:pt x="2210308" y="860921"/>
                </a:cubicBezTo>
                <a:lnTo>
                  <a:pt x="2192354" y="872758"/>
                </a:lnTo>
                <a:lnTo>
                  <a:pt x="2164450" y="889179"/>
                </a:lnTo>
                <a:cubicBezTo>
                  <a:pt x="2162421" y="890340"/>
                  <a:pt x="2160361" y="891384"/>
                  <a:pt x="2158302" y="892457"/>
                </a:cubicBezTo>
                <a:cubicBezTo>
                  <a:pt x="2157142" y="893038"/>
                  <a:pt x="2155982" y="893647"/>
                  <a:pt x="2154850" y="894256"/>
                </a:cubicBezTo>
                <a:lnTo>
                  <a:pt x="2133938" y="905194"/>
                </a:lnTo>
                <a:lnTo>
                  <a:pt x="2133067" y="903424"/>
                </a:lnTo>
                <a:lnTo>
                  <a:pt x="2068937" y="773302"/>
                </a:lnTo>
                <a:lnTo>
                  <a:pt x="2070561" y="772432"/>
                </a:lnTo>
                <a:cubicBezTo>
                  <a:pt x="2075521" y="769792"/>
                  <a:pt x="2080510" y="767181"/>
                  <a:pt x="2085499" y="764598"/>
                </a:cubicBezTo>
                <a:cubicBezTo>
                  <a:pt x="2086456" y="764105"/>
                  <a:pt x="2087413" y="763612"/>
                  <a:pt x="2088400" y="763119"/>
                </a:cubicBezTo>
                <a:cubicBezTo>
                  <a:pt x="2089908" y="762364"/>
                  <a:pt x="2091416" y="761611"/>
                  <a:pt x="2092866" y="760769"/>
                </a:cubicBezTo>
                <a:lnTo>
                  <a:pt x="2100030" y="756475"/>
                </a:lnTo>
                <a:lnTo>
                  <a:pt x="2114533" y="748003"/>
                </a:lnTo>
                <a:cubicBezTo>
                  <a:pt x="2119058" y="744957"/>
                  <a:pt x="2123699" y="741882"/>
                  <a:pt x="2128398" y="738835"/>
                </a:cubicBezTo>
                <a:cubicBezTo>
                  <a:pt x="2129354" y="738197"/>
                  <a:pt x="2130312" y="737588"/>
                  <a:pt x="2131298" y="736950"/>
                </a:cubicBezTo>
                <a:cubicBezTo>
                  <a:pt x="2132662" y="736080"/>
                  <a:pt x="2134024" y="735209"/>
                  <a:pt x="2135359" y="734281"/>
                </a:cubicBezTo>
                <a:lnTo>
                  <a:pt x="2141972" y="729349"/>
                </a:lnTo>
                <a:lnTo>
                  <a:pt x="2155460" y="719542"/>
                </a:lnTo>
                <a:cubicBezTo>
                  <a:pt x="2159636" y="716060"/>
                  <a:pt x="2163929" y="712550"/>
                  <a:pt x="2168280" y="709069"/>
                </a:cubicBezTo>
                <a:cubicBezTo>
                  <a:pt x="2169121" y="708372"/>
                  <a:pt x="2169991" y="707705"/>
                  <a:pt x="2170861" y="707009"/>
                </a:cubicBezTo>
                <a:cubicBezTo>
                  <a:pt x="2172166" y="705993"/>
                  <a:pt x="2173471" y="704949"/>
                  <a:pt x="2174718" y="703875"/>
                </a:cubicBezTo>
                <a:lnTo>
                  <a:pt x="2180809" y="698305"/>
                </a:lnTo>
                <a:cubicBezTo>
                  <a:pt x="2182695" y="696564"/>
                  <a:pt x="2184609" y="694882"/>
                  <a:pt x="2186552" y="693170"/>
                </a:cubicBezTo>
                <a:cubicBezTo>
                  <a:pt x="2188786" y="691197"/>
                  <a:pt x="2191019" y="689224"/>
                  <a:pt x="2193195" y="687193"/>
                </a:cubicBezTo>
                <a:cubicBezTo>
                  <a:pt x="2197024" y="683306"/>
                  <a:pt x="2200968" y="679360"/>
                  <a:pt x="2204942" y="675472"/>
                </a:cubicBezTo>
                <a:cubicBezTo>
                  <a:pt x="2205638" y="674747"/>
                  <a:pt x="2206421" y="674021"/>
                  <a:pt x="2207175" y="673296"/>
                </a:cubicBezTo>
                <a:cubicBezTo>
                  <a:pt x="2208452" y="672107"/>
                  <a:pt x="2209640" y="670946"/>
                  <a:pt x="2210714" y="669698"/>
                </a:cubicBezTo>
                <a:lnTo>
                  <a:pt x="2221938" y="657339"/>
                </a:lnTo>
                <a:cubicBezTo>
                  <a:pt x="2222548" y="656643"/>
                  <a:pt x="2223215" y="655946"/>
                  <a:pt x="2223882" y="655250"/>
                </a:cubicBezTo>
                <a:cubicBezTo>
                  <a:pt x="2225158" y="653915"/>
                  <a:pt x="2226348" y="652668"/>
                  <a:pt x="2227391" y="651275"/>
                </a:cubicBezTo>
                <a:cubicBezTo>
                  <a:pt x="2229683" y="648432"/>
                  <a:pt x="2231974" y="645646"/>
                  <a:pt x="2234295" y="642891"/>
                </a:cubicBezTo>
                <a:cubicBezTo>
                  <a:pt x="2238994" y="637233"/>
                  <a:pt x="2243866" y="631402"/>
                  <a:pt x="2248130" y="625280"/>
                </a:cubicBezTo>
                <a:lnTo>
                  <a:pt x="2255730" y="615241"/>
                </a:lnTo>
                <a:lnTo>
                  <a:pt x="2257963" y="611876"/>
                </a:lnTo>
                <a:cubicBezTo>
                  <a:pt x="2261037" y="607234"/>
                  <a:pt x="2264170" y="602621"/>
                  <a:pt x="2267332" y="598008"/>
                </a:cubicBezTo>
                <a:close/>
                <a:moveTo>
                  <a:pt x="1185793" y="587418"/>
                </a:moveTo>
                <a:cubicBezTo>
                  <a:pt x="1188578" y="594265"/>
                  <a:pt x="1191158" y="601199"/>
                  <a:pt x="1194060" y="607988"/>
                </a:cubicBezTo>
                <a:lnTo>
                  <a:pt x="1203312" y="628152"/>
                </a:lnTo>
                <a:lnTo>
                  <a:pt x="1172131" y="642716"/>
                </a:lnTo>
                <a:lnTo>
                  <a:pt x="1162473" y="621595"/>
                </a:lnTo>
                <a:cubicBezTo>
                  <a:pt x="1159427" y="614487"/>
                  <a:pt x="1156700" y="607234"/>
                  <a:pt x="1153800" y="600039"/>
                </a:cubicBezTo>
                <a:close/>
                <a:moveTo>
                  <a:pt x="409592" y="526375"/>
                </a:moveTo>
                <a:cubicBezTo>
                  <a:pt x="414001" y="556113"/>
                  <a:pt x="418641" y="585822"/>
                  <a:pt x="424848" y="615270"/>
                </a:cubicBezTo>
                <a:lnTo>
                  <a:pt x="356164" y="629196"/>
                </a:lnTo>
                <a:cubicBezTo>
                  <a:pt x="349697" y="598356"/>
                  <a:pt x="344794" y="567196"/>
                  <a:pt x="340183" y="536007"/>
                </a:cubicBezTo>
                <a:close/>
                <a:moveTo>
                  <a:pt x="1371599" y="525360"/>
                </a:moveTo>
                <a:lnTo>
                  <a:pt x="1242817" y="578569"/>
                </a:lnTo>
                <a:cubicBezTo>
                  <a:pt x="1244674" y="583356"/>
                  <a:pt x="1246849" y="588056"/>
                  <a:pt x="1248966" y="592640"/>
                </a:cubicBezTo>
                <a:cubicBezTo>
                  <a:pt x="1249634" y="594091"/>
                  <a:pt x="1250300" y="595512"/>
                  <a:pt x="1250938" y="596963"/>
                </a:cubicBezTo>
                <a:cubicBezTo>
                  <a:pt x="1252128" y="599487"/>
                  <a:pt x="1253288" y="602040"/>
                  <a:pt x="1254448" y="604622"/>
                </a:cubicBezTo>
                <a:cubicBezTo>
                  <a:pt x="1256304" y="608713"/>
                  <a:pt x="1258190" y="612920"/>
                  <a:pt x="1260220" y="616981"/>
                </a:cubicBezTo>
                <a:lnTo>
                  <a:pt x="1270430" y="636565"/>
                </a:lnTo>
                <a:cubicBezTo>
                  <a:pt x="1271068" y="637755"/>
                  <a:pt x="1271677" y="638945"/>
                  <a:pt x="1272286" y="640163"/>
                </a:cubicBezTo>
                <a:cubicBezTo>
                  <a:pt x="1273330" y="642222"/>
                  <a:pt x="1274404" y="644282"/>
                  <a:pt x="1275535" y="646284"/>
                </a:cubicBezTo>
                <a:lnTo>
                  <a:pt x="1292328" y="674833"/>
                </a:lnTo>
                <a:lnTo>
                  <a:pt x="1304395" y="693198"/>
                </a:lnTo>
                <a:cubicBezTo>
                  <a:pt x="1305177" y="694358"/>
                  <a:pt x="1305932" y="695548"/>
                  <a:pt x="1306686" y="696738"/>
                </a:cubicBezTo>
                <a:cubicBezTo>
                  <a:pt x="1307904" y="698624"/>
                  <a:pt x="1309151" y="700538"/>
                  <a:pt x="1310428" y="702395"/>
                </a:cubicBezTo>
                <a:lnTo>
                  <a:pt x="1329948" y="729028"/>
                </a:lnTo>
                <a:cubicBezTo>
                  <a:pt x="1367684" y="776987"/>
                  <a:pt x="1409190" y="817952"/>
                  <a:pt x="1453278" y="850824"/>
                </a:cubicBezTo>
                <a:lnTo>
                  <a:pt x="1486080" y="807129"/>
                </a:lnTo>
                <a:lnTo>
                  <a:pt x="1441675" y="772895"/>
                </a:lnTo>
                <a:lnTo>
                  <a:pt x="1464937" y="747480"/>
                </a:lnTo>
                <a:lnTo>
                  <a:pt x="1506687" y="779680"/>
                </a:lnTo>
                <a:lnTo>
                  <a:pt x="1536957" y="739358"/>
                </a:lnTo>
                <a:cubicBezTo>
                  <a:pt x="1502876" y="714000"/>
                  <a:pt x="1470332" y="681883"/>
                  <a:pt x="1440225" y="643818"/>
                </a:cubicBezTo>
                <a:lnTo>
                  <a:pt x="1424910" y="622901"/>
                </a:lnTo>
                <a:cubicBezTo>
                  <a:pt x="1423924" y="621420"/>
                  <a:pt x="1422996" y="619999"/>
                  <a:pt x="1422068" y="618577"/>
                </a:cubicBezTo>
                <a:cubicBezTo>
                  <a:pt x="1421430" y="617562"/>
                  <a:pt x="1420792" y="616576"/>
                  <a:pt x="1420124" y="615589"/>
                </a:cubicBezTo>
                <a:cubicBezTo>
                  <a:pt x="1416992" y="610744"/>
                  <a:pt x="1413802" y="605957"/>
                  <a:pt x="1410611" y="601199"/>
                </a:cubicBezTo>
                <a:lnTo>
                  <a:pt x="1397384" y="578685"/>
                </a:lnTo>
                <a:cubicBezTo>
                  <a:pt x="1396456" y="577061"/>
                  <a:pt x="1395615" y="575436"/>
                  <a:pt x="1394804" y="573782"/>
                </a:cubicBezTo>
                <a:cubicBezTo>
                  <a:pt x="1394310" y="572825"/>
                  <a:pt x="1393817" y="571838"/>
                  <a:pt x="1393324" y="570880"/>
                </a:cubicBezTo>
                <a:lnTo>
                  <a:pt x="1385260" y="555446"/>
                </a:lnTo>
                <a:cubicBezTo>
                  <a:pt x="1383723" y="552341"/>
                  <a:pt x="1382302" y="549179"/>
                  <a:pt x="1380939" y="546103"/>
                </a:cubicBezTo>
                <a:cubicBezTo>
                  <a:pt x="1379953" y="543899"/>
                  <a:pt x="1378967" y="541723"/>
                  <a:pt x="1377952" y="539547"/>
                </a:cubicBezTo>
                <a:cubicBezTo>
                  <a:pt x="1377371" y="538270"/>
                  <a:pt x="1376762" y="536994"/>
                  <a:pt x="1376182" y="535746"/>
                </a:cubicBezTo>
                <a:cubicBezTo>
                  <a:pt x="1374616" y="532381"/>
                  <a:pt x="1372992" y="528899"/>
                  <a:pt x="1371599" y="525360"/>
                </a:cubicBezTo>
                <a:close/>
                <a:moveTo>
                  <a:pt x="1164445" y="525157"/>
                </a:moveTo>
                <a:lnTo>
                  <a:pt x="1167462" y="535804"/>
                </a:lnTo>
                <a:cubicBezTo>
                  <a:pt x="1168390" y="539373"/>
                  <a:pt x="1169782" y="542826"/>
                  <a:pt x="1170913" y="546335"/>
                </a:cubicBezTo>
                <a:lnTo>
                  <a:pt x="1178048" y="567312"/>
                </a:lnTo>
                <a:lnTo>
                  <a:pt x="1145650" y="578975"/>
                </a:lnTo>
                <a:lnTo>
                  <a:pt x="1138166" y="556983"/>
                </a:lnTo>
                <a:cubicBezTo>
                  <a:pt x="1136977" y="553299"/>
                  <a:pt x="1135527" y="549701"/>
                  <a:pt x="1134541" y="545959"/>
                </a:cubicBezTo>
                <a:lnTo>
                  <a:pt x="1131351" y="534789"/>
                </a:lnTo>
                <a:close/>
                <a:moveTo>
                  <a:pt x="1373804" y="520166"/>
                </a:moveTo>
                <a:lnTo>
                  <a:pt x="1374471" y="522081"/>
                </a:lnTo>
                <a:cubicBezTo>
                  <a:pt x="1375892" y="526114"/>
                  <a:pt x="1377778" y="530147"/>
                  <a:pt x="1379605" y="534034"/>
                </a:cubicBezTo>
                <a:cubicBezTo>
                  <a:pt x="1380214" y="535311"/>
                  <a:pt x="1380794" y="536588"/>
                  <a:pt x="1381374" y="537864"/>
                </a:cubicBezTo>
                <a:cubicBezTo>
                  <a:pt x="1382389" y="540040"/>
                  <a:pt x="1383376" y="542245"/>
                  <a:pt x="1384391" y="544479"/>
                </a:cubicBezTo>
                <a:cubicBezTo>
                  <a:pt x="1385754" y="547497"/>
                  <a:pt x="1387146" y="550630"/>
                  <a:pt x="1388626" y="553618"/>
                </a:cubicBezTo>
                <a:lnTo>
                  <a:pt x="1396688" y="568995"/>
                </a:lnTo>
                <a:cubicBezTo>
                  <a:pt x="1397211" y="569981"/>
                  <a:pt x="1397704" y="570968"/>
                  <a:pt x="1398197" y="571954"/>
                </a:cubicBezTo>
                <a:cubicBezTo>
                  <a:pt x="1398980" y="573521"/>
                  <a:pt x="1399792" y="575116"/>
                  <a:pt x="1400662" y="576654"/>
                </a:cubicBezTo>
                <a:lnTo>
                  <a:pt x="1405071" y="584081"/>
                </a:lnTo>
                <a:lnTo>
                  <a:pt x="1413831" y="599052"/>
                </a:lnTo>
                <a:cubicBezTo>
                  <a:pt x="1416992" y="603752"/>
                  <a:pt x="1420182" y="608539"/>
                  <a:pt x="1423316" y="613384"/>
                </a:cubicBezTo>
                <a:cubicBezTo>
                  <a:pt x="1423982" y="614371"/>
                  <a:pt x="1424620" y="615386"/>
                  <a:pt x="1425288" y="616402"/>
                </a:cubicBezTo>
                <a:cubicBezTo>
                  <a:pt x="1426187" y="617794"/>
                  <a:pt x="1427086" y="619215"/>
                  <a:pt x="1428014" y="620579"/>
                </a:cubicBezTo>
                <a:lnTo>
                  <a:pt x="1433119" y="627426"/>
                </a:lnTo>
                <a:lnTo>
                  <a:pt x="1443271" y="641381"/>
                </a:lnTo>
                <a:cubicBezTo>
                  <a:pt x="1473581" y="679678"/>
                  <a:pt x="1506385" y="711969"/>
                  <a:pt x="1540785" y="737298"/>
                </a:cubicBezTo>
                <a:lnTo>
                  <a:pt x="1542352" y="738458"/>
                </a:lnTo>
                <a:lnTo>
                  <a:pt x="1509687" y="781994"/>
                </a:lnTo>
                <a:lnTo>
                  <a:pt x="1542091" y="806985"/>
                </a:lnTo>
                <a:cubicBezTo>
                  <a:pt x="1569558" y="824509"/>
                  <a:pt x="1598592" y="839595"/>
                  <a:pt x="1628641" y="852245"/>
                </a:cubicBezTo>
                <a:cubicBezTo>
                  <a:pt x="1688740" y="877486"/>
                  <a:pt x="1753189" y="892950"/>
                  <a:pt x="1818189" y="896344"/>
                </a:cubicBezTo>
                <a:lnTo>
                  <a:pt x="1816188" y="930724"/>
                </a:lnTo>
                <a:lnTo>
                  <a:pt x="1714407" y="916117"/>
                </a:lnTo>
                <a:lnTo>
                  <a:pt x="1733204" y="920192"/>
                </a:lnTo>
                <a:lnTo>
                  <a:pt x="1712343" y="1025329"/>
                </a:lnTo>
                <a:lnTo>
                  <a:pt x="1731447" y="1028074"/>
                </a:lnTo>
                <a:lnTo>
                  <a:pt x="1749360" y="923094"/>
                </a:lnTo>
                <a:cubicBezTo>
                  <a:pt x="1757742" y="924370"/>
                  <a:pt x="1766067" y="926169"/>
                  <a:pt x="1774508" y="926894"/>
                </a:cubicBezTo>
                <a:lnTo>
                  <a:pt x="1761048" y="1032327"/>
                </a:lnTo>
                <a:lnTo>
                  <a:pt x="1780186" y="1035076"/>
                </a:lnTo>
                <a:lnTo>
                  <a:pt x="1790838" y="928781"/>
                </a:lnTo>
                <a:cubicBezTo>
                  <a:pt x="1792955" y="929013"/>
                  <a:pt x="1795043" y="929361"/>
                  <a:pt x="1797161" y="929477"/>
                </a:cubicBezTo>
                <a:lnTo>
                  <a:pt x="1803513" y="929884"/>
                </a:lnTo>
                <a:lnTo>
                  <a:pt x="1816188" y="930724"/>
                </a:lnTo>
                <a:lnTo>
                  <a:pt x="1809895" y="1039344"/>
                </a:lnTo>
                <a:lnTo>
                  <a:pt x="1809923" y="1039348"/>
                </a:lnTo>
                <a:lnTo>
                  <a:pt x="1807922" y="1073728"/>
                </a:lnTo>
                <a:cubicBezTo>
                  <a:pt x="1722647" y="1069144"/>
                  <a:pt x="1638358" y="1049039"/>
                  <a:pt x="1559697" y="1015993"/>
                </a:cubicBezTo>
                <a:cubicBezTo>
                  <a:pt x="1520365" y="999427"/>
                  <a:pt x="1482369" y="979611"/>
                  <a:pt x="1446374" y="956662"/>
                </a:cubicBezTo>
                <a:cubicBezTo>
                  <a:pt x="1410466" y="933568"/>
                  <a:pt x="1376559" y="907427"/>
                  <a:pt x="1345059" y="878618"/>
                </a:cubicBezTo>
                <a:lnTo>
                  <a:pt x="1368292" y="853203"/>
                </a:lnTo>
                <a:cubicBezTo>
                  <a:pt x="1398342" y="880678"/>
                  <a:pt x="1430682" y="905600"/>
                  <a:pt x="1464937" y="927649"/>
                </a:cubicBezTo>
                <a:lnTo>
                  <a:pt x="1544227" y="969155"/>
                </a:lnTo>
                <a:lnTo>
                  <a:pt x="1590065" y="872699"/>
                </a:lnTo>
                <a:cubicBezTo>
                  <a:pt x="1593894" y="874498"/>
                  <a:pt x="1597635" y="876529"/>
                  <a:pt x="1601551" y="878183"/>
                </a:cubicBezTo>
                <a:lnTo>
                  <a:pt x="1613269" y="883144"/>
                </a:lnTo>
                <a:lnTo>
                  <a:pt x="1570804" y="983068"/>
                </a:lnTo>
                <a:lnTo>
                  <a:pt x="1573068" y="984253"/>
                </a:lnTo>
                <a:lnTo>
                  <a:pt x="1589093" y="989464"/>
                </a:lnTo>
                <a:lnTo>
                  <a:pt x="1628438" y="889526"/>
                </a:lnTo>
                <a:lnTo>
                  <a:pt x="1652310" y="898347"/>
                </a:lnTo>
                <a:lnTo>
                  <a:pt x="1617592" y="998731"/>
                </a:lnTo>
                <a:lnTo>
                  <a:pt x="1635959" y="1004703"/>
                </a:lnTo>
                <a:lnTo>
                  <a:pt x="1668002" y="903365"/>
                </a:lnTo>
                <a:lnTo>
                  <a:pt x="1680126" y="907253"/>
                </a:lnTo>
                <a:cubicBezTo>
                  <a:pt x="1684186" y="908471"/>
                  <a:pt x="1688333" y="909429"/>
                  <a:pt x="1692423" y="910560"/>
                </a:cubicBezTo>
                <a:lnTo>
                  <a:pt x="1664412" y="1013955"/>
                </a:lnTo>
                <a:lnTo>
                  <a:pt x="1682845" y="1019950"/>
                </a:lnTo>
                <a:lnTo>
                  <a:pt x="1708318" y="914796"/>
                </a:lnTo>
                <a:lnTo>
                  <a:pt x="1713341" y="915885"/>
                </a:lnTo>
                <a:lnTo>
                  <a:pt x="1615270" y="883985"/>
                </a:lnTo>
                <a:cubicBezTo>
                  <a:pt x="1583423" y="870552"/>
                  <a:pt x="1552648" y="854566"/>
                  <a:pt x="1523527" y="835998"/>
                </a:cubicBezTo>
                <a:lnTo>
                  <a:pt x="1489089" y="809448"/>
                </a:lnTo>
                <a:lnTo>
                  <a:pt x="1454061" y="856133"/>
                </a:lnTo>
                <a:lnTo>
                  <a:pt x="1452524" y="855002"/>
                </a:lnTo>
                <a:cubicBezTo>
                  <a:pt x="1407565" y="821753"/>
                  <a:pt x="1365305" y="780149"/>
                  <a:pt x="1326874" y="731321"/>
                </a:cubicBezTo>
                <a:lnTo>
                  <a:pt x="1307295" y="704600"/>
                </a:lnTo>
                <a:cubicBezTo>
                  <a:pt x="1305961" y="702657"/>
                  <a:pt x="1304713" y="700741"/>
                  <a:pt x="1303467" y="698797"/>
                </a:cubicBezTo>
                <a:cubicBezTo>
                  <a:pt x="1302713" y="697637"/>
                  <a:pt x="1301959" y="696448"/>
                  <a:pt x="1301175" y="695287"/>
                </a:cubicBezTo>
                <a:lnTo>
                  <a:pt x="1289051" y="676835"/>
                </a:lnTo>
                <a:lnTo>
                  <a:pt x="1272199" y="648199"/>
                </a:lnTo>
                <a:cubicBezTo>
                  <a:pt x="1271010" y="646111"/>
                  <a:pt x="1269937" y="643992"/>
                  <a:pt x="1268834" y="641875"/>
                </a:cubicBezTo>
                <a:cubicBezTo>
                  <a:pt x="1268226" y="640685"/>
                  <a:pt x="1267616" y="639495"/>
                  <a:pt x="1267008" y="638335"/>
                </a:cubicBezTo>
                <a:lnTo>
                  <a:pt x="1256768" y="618722"/>
                </a:lnTo>
                <a:cubicBezTo>
                  <a:pt x="1254709" y="614574"/>
                  <a:pt x="1252795" y="610309"/>
                  <a:pt x="1250938" y="606189"/>
                </a:cubicBezTo>
                <a:cubicBezTo>
                  <a:pt x="1249778" y="603636"/>
                  <a:pt x="1248647" y="601083"/>
                  <a:pt x="1247458" y="598559"/>
                </a:cubicBezTo>
                <a:cubicBezTo>
                  <a:pt x="1246791" y="597108"/>
                  <a:pt x="1246124" y="595686"/>
                  <a:pt x="1245485" y="594236"/>
                </a:cubicBezTo>
                <a:cubicBezTo>
                  <a:pt x="1243078" y="589042"/>
                  <a:pt x="1240584" y="583646"/>
                  <a:pt x="1238554" y="578134"/>
                </a:cubicBezTo>
                <a:lnTo>
                  <a:pt x="1237915" y="576393"/>
                </a:lnTo>
                <a:close/>
                <a:moveTo>
                  <a:pt x="1148899" y="461213"/>
                </a:moveTo>
                <a:cubicBezTo>
                  <a:pt x="1150031" y="468524"/>
                  <a:pt x="1151830" y="475691"/>
                  <a:pt x="1153512" y="482886"/>
                </a:cubicBezTo>
                <a:lnTo>
                  <a:pt x="1158530" y="504471"/>
                </a:lnTo>
                <a:lnTo>
                  <a:pt x="1125202" y="513117"/>
                </a:lnTo>
                <a:lnTo>
                  <a:pt x="1119923" y="490487"/>
                </a:lnTo>
                <a:cubicBezTo>
                  <a:pt x="1118184" y="482944"/>
                  <a:pt x="1116298" y="475429"/>
                  <a:pt x="1115109" y="467770"/>
                </a:cubicBezTo>
                <a:close/>
                <a:moveTo>
                  <a:pt x="1282062" y="399184"/>
                </a:moveTo>
                <a:lnTo>
                  <a:pt x="1217526" y="407308"/>
                </a:lnTo>
                <a:cubicBezTo>
                  <a:pt x="1217787" y="409193"/>
                  <a:pt x="1218019" y="411079"/>
                  <a:pt x="1218251" y="412965"/>
                </a:cubicBezTo>
                <a:cubicBezTo>
                  <a:pt x="1218744" y="416911"/>
                  <a:pt x="1219237" y="421002"/>
                  <a:pt x="1219875" y="424977"/>
                </a:cubicBezTo>
                <a:lnTo>
                  <a:pt x="1225125" y="454221"/>
                </a:lnTo>
                <a:lnTo>
                  <a:pt x="1231390" y="481203"/>
                </a:lnTo>
                <a:lnTo>
                  <a:pt x="1294389" y="465101"/>
                </a:lnTo>
                <a:lnTo>
                  <a:pt x="1288820" y="441108"/>
                </a:lnTo>
                <a:lnTo>
                  <a:pt x="1284121" y="414909"/>
                </a:lnTo>
                <a:cubicBezTo>
                  <a:pt x="1283541" y="411341"/>
                  <a:pt x="1283106" y="407772"/>
                  <a:pt x="1282700" y="404319"/>
                </a:cubicBezTo>
                <a:cubicBezTo>
                  <a:pt x="1282497" y="402608"/>
                  <a:pt x="1282294" y="400896"/>
                  <a:pt x="1282062" y="399184"/>
                </a:cubicBezTo>
                <a:close/>
                <a:moveTo>
                  <a:pt x="1139357" y="396138"/>
                </a:moveTo>
                <a:cubicBezTo>
                  <a:pt x="1139560" y="399822"/>
                  <a:pt x="1140140" y="403477"/>
                  <a:pt x="1140604" y="407134"/>
                </a:cubicBezTo>
                <a:lnTo>
                  <a:pt x="1142025" y="418129"/>
                </a:lnTo>
                <a:lnTo>
                  <a:pt x="1143446" y="429125"/>
                </a:lnTo>
                <a:lnTo>
                  <a:pt x="1144142" y="434609"/>
                </a:lnTo>
                <a:lnTo>
                  <a:pt x="1145128" y="440063"/>
                </a:lnTo>
                <a:lnTo>
                  <a:pt x="1111134" y="445576"/>
                </a:lnTo>
                <a:lnTo>
                  <a:pt x="1110120" y="439860"/>
                </a:lnTo>
                <a:lnTo>
                  <a:pt x="1109366" y="434115"/>
                </a:lnTo>
                <a:lnTo>
                  <a:pt x="1107887" y="422597"/>
                </a:lnTo>
                <a:lnTo>
                  <a:pt x="1106407" y="411079"/>
                </a:lnTo>
                <a:cubicBezTo>
                  <a:pt x="1105914" y="407249"/>
                  <a:pt x="1105334" y="403420"/>
                  <a:pt x="1105102" y="399532"/>
                </a:cubicBezTo>
                <a:close/>
                <a:moveTo>
                  <a:pt x="1285310" y="394948"/>
                </a:moveTo>
                <a:lnTo>
                  <a:pt x="1285572" y="396834"/>
                </a:lnTo>
                <a:cubicBezTo>
                  <a:pt x="1285891" y="399184"/>
                  <a:pt x="1286181" y="401563"/>
                  <a:pt x="1286470" y="403913"/>
                </a:cubicBezTo>
                <a:cubicBezTo>
                  <a:pt x="1286877" y="407337"/>
                  <a:pt x="1287312" y="410876"/>
                  <a:pt x="1287863" y="414329"/>
                </a:cubicBezTo>
                <a:lnTo>
                  <a:pt x="1292562" y="440383"/>
                </a:lnTo>
                <a:lnTo>
                  <a:pt x="1294592" y="448883"/>
                </a:lnTo>
                <a:lnTo>
                  <a:pt x="1298972" y="467944"/>
                </a:lnTo>
                <a:lnTo>
                  <a:pt x="1228518" y="485903"/>
                </a:lnTo>
                <a:lnTo>
                  <a:pt x="1221354" y="455034"/>
                </a:lnTo>
                <a:lnTo>
                  <a:pt x="1216076" y="425673"/>
                </a:lnTo>
                <a:cubicBezTo>
                  <a:pt x="1215408" y="421581"/>
                  <a:pt x="1214915" y="417462"/>
                  <a:pt x="1214422" y="413487"/>
                </a:cubicBezTo>
                <a:cubicBezTo>
                  <a:pt x="1214103" y="410963"/>
                  <a:pt x="1213813" y="408468"/>
                  <a:pt x="1213465" y="405944"/>
                </a:cubicBezTo>
                <a:lnTo>
                  <a:pt x="1213204" y="404029"/>
                </a:lnTo>
                <a:close/>
                <a:moveTo>
                  <a:pt x="685139" y="387956"/>
                </a:moveTo>
                <a:lnTo>
                  <a:pt x="552964" y="394339"/>
                </a:lnTo>
                <a:lnTo>
                  <a:pt x="553805" y="410614"/>
                </a:lnTo>
                <a:lnTo>
                  <a:pt x="555342" y="430662"/>
                </a:lnTo>
                <a:cubicBezTo>
                  <a:pt x="555893" y="439541"/>
                  <a:pt x="556821" y="448534"/>
                  <a:pt x="557750" y="457238"/>
                </a:cubicBezTo>
                <a:cubicBezTo>
                  <a:pt x="558214" y="461764"/>
                  <a:pt x="558707" y="466290"/>
                  <a:pt x="559113" y="470845"/>
                </a:cubicBezTo>
                <a:cubicBezTo>
                  <a:pt x="559519" y="474936"/>
                  <a:pt x="560070" y="479143"/>
                  <a:pt x="560592" y="483233"/>
                </a:cubicBezTo>
                <a:cubicBezTo>
                  <a:pt x="560911" y="485758"/>
                  <a:pt x="561259" y="488282"/>
                  <a:pt x="561549" y="490806"/>
                </a:cubicBezTo>
                <a:cubicBezTo>
                  <a:pt x="561839" y="493040"/>
                  <a:pt x="562129" y="495331"/>
                  <a:pt x="562390" y="497595"/>
                </a:cubicBezTo>
                <a:cubicBezTo>
                  <a:pt x="562912" y="501889"/>
                  <a:pt x="563464" y="506327"/>
                  <a:pt x="564160" y="510651"/>
                </a:cubicBezTo>
                <a:cubicBezTo>
                  <a:pt x="564653" y="513899"/>
                  <a:pt x="565146" y="517120"/>
                  <a:pt x="565610" y="520340"/>
                </a:cubicBezTo>
                <a:cubicBezTo>
                  <a:pt x="566915" y="528987"/>
                  <a:pt x="568249" y="537894"/>
                  <a:pt x="569816" y="546655"/>
                </a:cubicBezTo>
                <a:lnTo>
                  <a:pt x="700193" y="523880"/>
                </a:lnTo>
                <a:cubicBezTo>
                  <a:pt x="698859" y="516424"/>
                  <a:pt x="697728" y="508881"/>
                  <a:pt x="696625" y="501569"/>
                </a:cubicBezTo>
                <a:cubicBezTo>
                  <a:pt x="696161" y="498407"/>
                  <a:pt x="695668" y="495245"/>
                  <a:pt x="695204" y="492082"/>
                </a:cubicBezTo>
                <a:cubicBezTo>
                  <a:pt x="694537" y="488194"/>
                  <a:pt x="694073" y="484190"/>
                  <a:pt x="693609" y="480303"/>
                </a:cubicBezTo>
                <a:cubicBezTo>
                  <a:pt x="693348" y="478243"/>
                  <a:pt x="693116" y="476184"/>
                  <a:pt x="692825" y="474123"/>
                </a:cubicBezTo>
                <a:cubicBezTo>
                  <a:pt x="692536" y="471773"/>
                  <a:pt x="692246" y="469482"/>
                  <a:pt x="691956" y="467189"/>
                </a:cubicBezTo>
                <a:cubicBezTo>
                  <a:pt x="691463" y="463505"/>
                  <a:pt x="690999" y="459820"/>
                  <a:pt x="690621" y="456107"/>
                </a:cubicBezTo>
                <a:cubicBezTo>
                  <a:pt x="690244" y="451842"/>
                  <a:pt x="689780" y="447606"/>
                  <a:pt x="689345" y="443370"/>
                </a:cubicBezTo>
                <a:cubicBezTo>
                  <a:pt x="688562" y="435769"/>
                  <a:pt x="687721" y="427878"/>
                  <a:pt x="687257" y="420073"/>
                </a:cubicBezTo>
                <a:lnTo>
                  <a:pt x="685865" y="402172"/>
                </a:lnTo>
                <a:close/>
                <a:moveTo>
                  <a:pt x="692564" y="379716"/>
                </a:moveTo>
                <a:lnTo>
                  <a:pt x="693696" y="401621"/>
                </a:lnTo>
                <a:lnTo>
                  <a:pt x="695088" y="419493"/>
                </a:lnTo>
                <a:cubicBezTo>
                  <a:pt x="695552" y="427210"/>
                  <a:pt x="696364" y="434985"/>
                  <a:pt x="697148" y="442529"/>
                </a:cubicBezTo>
                <a:cubicBezTo>
                  <a:pt x="697582" y="446793"/>
                  <a:pt x="698046" y="451058"/>
                  <a:pt x="698424" y="455323"/>
                </a:cubicBezTo>
                <a:cubicBezTo>
                  <a:pt x="698771" y="458921"/>
                  <a:pt x="699265" y="462519"/>
                  <a:pt x="699729" y="466116"/>
                </a:cubicBezTo>
                <a:cubicBezTo>
                  <a:pt x="700019" y="468437"/>
                  <a:pt x="700338" y="470758"/>
                  <a:pt x="700628" y="473079"/>
                </a:cubicBezTo>
                <a:cubicBezTo>
                  <a:pt x="700889" y="475110"/>
                  <a:pt x="701150" y="477199"/>
                  <a:pt x="701411" y="479288"/>
                </a:cubicBezTo>
                <a:cubicBezTo>
                  <a:pt x="701875" y="483059"/>
                  <a:pt x="702339" y="486976"/>
                  <a:pt x="702977" y="490748"/>
                </a:cubicBezTo>
                <a:cubicBezTo>
                  <a:pt x="703471" y="493968"/>
                  <a:pt x="703963" y="497160"/>
                  <a:pt x="704428" y="500322"/>
                </a:cubicBezTo>
                <a:cubicBezTo>
                  <a:pt x="705704" y="508852"/>
                  <a:pt x="707009" y="517642"/>
                  <a:pt x="708662" y="526230"/>
                </a:cubicBezTo>
                <a:lnTo>
                  <a:pt x="709416" y="530118"/>
                </a:lnTo>
                <a:lnTo>
                  <a:pt x="563608" y="555620"/>
                </a:lnTo>
                <a:lnTo>
                  <a:pt x="562883" y="551848"/>
                </a:lnTo>
                <a:cubicBezTo>
                  <a:pt x="560969" y="541723"/>
                  <a:pt x="559432" y="531424"/>
                  <a:pt x="557924" y="521443"/>
                </a:cubicBezTo>
                <a:cubicBezTo>
                  <a:pt x="557430" y="518252"/>
                  <a:pt x="556966" y="515031"/>
                  <a:pt x="556473" y="511840"/>
                </a:cubicBezTo>
                <a:cubicBezTo>
                  <a:pt x="555748" y="507430"/>
                  <a:pt x="555197" y="502875"/>
                  <a:pt x="554646" y="498494"/>
                </a:cubicBezTo>
                <a:cubicBezTo>
                  <a:pt x="554385" y="496231"/>
                  <a:pt x="554094" y="493997"/>
                  <a:pt x="553805" y="491734"/>
                </a:cubicBezTo>
                <a:cubicBezTo>
                  <a:pt x="553486" y="489181"/>
                  <a:pt x="553166" y="486686"/>
                  <a:pt x="552847" y="484190"/>
                </a:cubicBezTo>
                <a:cubicBezTo>
                  <a:pt x="552326" y="480071"/>
                  <a:pt x="551746" y="475806"/>
                  <a:pt x="551340" y="471570"/>
                </a:cubicBezTo>
                <a:cubicBezTo>
                  <a:pt x="550904" y="467044"/>
                  <a:pt x="550440" y="462519"/>
                  <a:pt x="549976" y="458021"/>
                </a:cubicBezTo>
                <a:cubicBezTo>
                  <a:pt x="549077" y="449259"/>
                  <a:pt x="548120" y="440179"/>
                  <a:pt x="547569" y="431184"/>
                </a:cubicBezTo>
                <a:lnTo>
                  <a:pt x="546031" y="411108"/>
                </a:lnTo>
                <a:lnTo>
                  <a:pt x="544784" y="386911"/>
                </a:lnTo>
                <a:close/>
                <a:moveTo>
                  <a:pt x="1135847" y="330424"/>
                </a:moveTo>
                <a:lnTo>
                  <a:pt x="1136514" y="352561"/>
                </a:lnTo>
                <a:lnTo>
                  <a:pt x="1136834" y="363643"/>
                </a:lnTo>
                <a:cubicBezTo>
                  <a:pt x="1136978" y="367328"/>
                  <a:pt x="1137385" y="371012"/>
                  <a:pt x="1137646" y="374697"/>
                </a:cubicBezTo>
                <a:lnTo>
                  <a:pt x="1103304" y="377047"/>
                </a:lnTo>
                <a:cubicBezTo>
                  <a:pt x="1103042" y="373188"/>
                  <a:pt x="1102608" y="369330"/>
                  <a:pt x="1102463" y="365471"/>
                </a:cubicBezTo>
                <a:lnTo>
                  <a:pt x="1102114" y="353866"/>
                </a:lnTo>
                <a:lnTo>
                  <a:pt x="1101418" y="330656"/>
                </a:lnTo>
                <a:close/>
                <a:moveTo>
                  <a:pt x="185" y="302804"/>
                </a:moveTo>
                <a:lnTo>
                  <a:pt x="140337" y="304690"/>
                </a:lnTo>
                <a:cubicBezTo>
                  <a:pt x="140134" y="312321"/>
                  <a:pt x="140163" y="319980"/>
                  <a:pt x="140222" y="327610"/>
                </a:cubicBezTo>
                <a:lnTo>
                  <a:pt x="140337" y="350530"/>
                </a:lnTo>
                <a:cubicBezTo>
                  <a:pt x="140540" y="365820"/>
                  <a:pt x="141120" y="381080"/>
                  <a:pt x="141526" y="396341"/>
                </a:cubicBezTo>
                <a:cubicBezTo>
                  <a:pt x="142338" y="411602"/>
                  <a:pt x="143005" y="426862"/>
                  <a:pt x="144021" y="442123"/>
                </a:cubicBezTo>
                <a:lnTo>
                  <a:pt x="145761" y="464985"/>
                </a:lnTo>
                <a:cubicBezTo>
                  <a:pt x="146341" y="472616"/>
                  <a:pt x="146893" y="480216"/>
                  <a:pt x="147733" y="487818"/>
                </a:cubicBezTo>
                <a:cubicBezTo>
                  <a:pt x="153506" y="548687"/>
                  <a:pt x="162526" y="609236"/>
                  <a:pt x="174766" y="669177"/>
                </a:cubicBezTo>
                <a:cubicBezTo>
                  <a:pt x="187006" y="729087"/>
                  <a:pt x="202437" y="788360"/>
                  <a:pt x="221029" y="846646"/>
                </a:cubicBezTo>
                <a:cubicBezTo>
                  <a:pt x="239708" y="904904"/>
                  <a:pt x="261549" y="962117"/>
                  <a:pt x="286349" y="1017996"/>
                </a:cubicBezTo>
                <a:cubicBezTo>
                  <a:pt x="335947" y="1129781"/>
                  <a:pt x="397496" y="1235997"/>
                  <a:pt x="469341" y="1334611"/>
                </a:cubicBezTo>
                <a:cubicBezTo>
                  <a:pt x="541215" y="1433283"/>
                  <a:pt x="623706" y="1524528"/>
                  <a:pt x="715246" y="1605676"/>
                </a:cubicBezTo>
                <a:lnTo>
                  <a:pt x="622168" y="1710470"/>
                </a:lnTo>
                <a:cubicBezTo>
                  <a:pt x="523087" y="1622620"/>
                  <a:pt x="433781" y="1523860"/>
                  <a:pt x="356105" y="1417181"/>
                </a:cubicBezTo>
                <a:cubicBezTo>
                  <a:pt x="278488" y="1310646"/>
                  <a:pt x="211951" y="1195843"/>
                  <a:pt x="158233" y="1074832"/>
                </a:cubicBezTo>
                <a:cubicBezTo>
                  <a:pt x="131404" y="1014368"/>
                  <a:pt x="107765" y="952398"/>
                  <a:pt x="87548" y="889353"/>
                </a:cubicBezTo>
                <a:cubicBezTo>
                  <a:pt x="67419" y="826279"/>
                  <a:pt x="50683" y="762103"/>
                  <a:pt x="37457" y="697231"/>
                </a:cubicBezTo>
                <a:cubicBezTo>
                  <a:pt x="24201" y="632359"/>
                  <a:pt x="14455" y="566820"/>
                  <a:pt x="8191" y="500960"/>
                </a:cubicBezTo>
                <a:cubicBezTo>
                  <a:pt x="7291" y="492751"/>
                  <a:pt x="6682" y="484482"/>
                  <a:pt x="6044" y="476242"/>
                </a:cubicBezTo>
                <a:lnTo>
                  <a:pt x="4159" y="451494"/>
                </a:lnTo>
                <a:cubicBezTo>
                  <a:pt x="3056" y="434986"/>
                  <a:pt x="2331" y="418478"/>
                  <a:pt x="1461" y="401970"/>
                </a:cubicBezTo>
                <a:cubicBezTo>
                  <a:pt x="997" y="385432"/>
                  <a:pt x="388" y="368924"/>
                  <a:pt x="156" y="352387"/>
                </a:cubicBezTo>
                <a:lnTo>
                  <a:pt x="40" y="327581"/>
                </a:lnTo>
                <a:cubicBezTo>
                  <a:pt x="-18" y="319312"/>
                  <a:pt x="-47" y="311044"/>
                  <a:pt x="185" y="302804"/>
                </a:cubicBezTo>
                <a:close/>
                <a:moveTo>
                  <a:pt x="1214306" y="275387"/>
                </a:moveTo>
                <a:cubicBezTo>
                  <a:pt x="1214132" y="278085"/>
                  <a:pt x="1213958" y="280812"/>
                  <a:pt x="1213754" y="283511"/>
                </a:cubicBezTo>
                <a:cubicBezTo>
                  <a:pt x="1213088" y="293142"/>
                  <a:pt x="1212392" y="303123"/>
                  <a:pt x="1212450" y="312930"/>
                </a:cubicBezTo>
                <a:lnTo>
                  <a:pt x="1212247" y="322909"/>
                </a:lnTo>
                <a:cubicBezTo>
                  <a:pt x="1212247" y="323983"/>
                  <a:pt x="1212218" y="325115"/>
                  <a:pt x="1212189" y="326217"/>
                </a:cubicBezTo>
                <a:cubicBezTo>
                  <a:pt x="1212130" y="328451"/>
                  <a:pt x="1212072" y="330540"/>
                  <a:pt x="1212189" y="332687"/>
                </a:cubicBezTo>
                <a:lnTo>
                  <a:pt x="1212740" y="350645"/>
                </a:lnTo>
                <a:lnTo>
                  <a:pt x="1277711" y="347976"/>
                </a:lnTo>
                <a:lnTo>
                  <a:pt x="1277218" y="332194"/>
                </a:lnTo>
                <a:cubicBezTo>
                  <a:pt x="1277073" y="330221"/>
                  <a:pt x="1277160" y="328161"/>
                  <a:pt x="1277218" y="326188"/>
                </a:cubicBezTo>
                <a:cubicBezTo>
                  <a:pt x="1277247" y="325201"/>
                  <a:pt x="1277276" y="324244"/>
                  <a:pt x="1277276" y="323258"/>
                </a:cubicBezTo>
                <a:lnTo>
                  <a:pt x="1277450" y="314380"/>
                </a:lnTo>
                <a:cubicBezTo>
                  <a:pt x="1277363" y="305850"/>
                  <a:pt x="1277972" y="297175"/>
                  <a:pt x="1278552" y="288762"/>
                </a:cubicBezTo>
                <a:cubicBezTo>
                  <a:pt x="1278726" y="286122"/>
                  <a:pt x="1278929" y="283453"/>
                  <a:pt x="1279074" y="280812"/>
                </a:cubicBezTo>
                <a:close/>
                <a:moveTo>
                  <a:pt x="1210710" y="271209"/>
                </a:moveTo>
                <a:lnTo>
                  <a:pt x="1283134" y="277244"/>
                </a:lnTo>
                <a:lnTo>
                  <a:pt x="1283019" y="279100"/>
                </a:lnTo>
                <a:cubicBezTo>
                  <a:pt x="1282816" y="282379"/>
                  <a:pt x="1282613" y="285687"/>
                  <a:pt x="1282380" y="288964"/>
                </a:cubicBezTo>
                <a:cubicBezTo>
                  <a:pt x="1281801" y="297292"/>
                  <a:pt x="1281191" y="305879"/>
                  <a:pt x="1281278" y="314322"/>
                </a:cubicBezTo>
                <a:lnTo>
                  <a:pt x="1281105" y="323229"/>
                </a:lnTo>
                <a:cubicBezTo>
                  <a:pt x="1281105" y="324215"/>
                  <a:pt x="1281076" y="325201"/>
                  <a:pt x="1281017" y="326217"/>
                </a:cubicBezTo>
                <a:cubicBezTo>
                  <a:pt x="1280959" y="328190"/>
                  <a:pt x="1280901" y="330047"/>
                  <a:pt x="1281017" y="331903"/>
                </a:cubicBezTo>
                <a:lnTo>
                  <a:pt x="1281627" y="351545"/>
                </a:lnTo>
                <a:lnTo>
                  <a:pt x="1209026" y="354620"/>
                </a:lnTo>
                <a:lnTo>
                  <a:pt x="1208360" y="332861"/>
                </a:lnTo>
                <a:cubicBezTo>
                  <a:pt x="1208215" y="330627"/>
                  <a:pt x="1208273" y="328335"/>
                  <a:pt x="1208360" y="326101"/>
                </a:cubicBezTo>
                <a:cubicBezTo>
                  <a:pt x="1208389" y="325028"/>
                  <a:pt x="1208418" y="323954"/>
                  <a:pt x="1208418" y="322852"/>
                </a:cubicBezTo>
                <a:lnTo>
                  <a:pt x="1208621" y="312900"/>
                </a:lnTo>
                <a:cubicBezTo>
                  <a:pt x="1208562" y="303007"/>
                  <a:pt x="1209259" y="292968"/>
                  <a:pt x="1209926" y="283249"/>
                </a:cubicBezTo>
                <a:cubicBezTo>
                  <a:pt x="1210158" y="279884"/>
                  <a:pt x="1210390" y="276548"/>
                  <a:pt x="1210593" y="273182"/>
                </a:cubicBezTo>
                <a:close/>
                <a:moveTo>
                  <a:pt x="950911" y="195109"/>
                </a:moveTo>
                <a:lnTo>
                  <a:pt x="1019102" y="205089"/>
                </a:lnTo>
                <a:cubicBezTo>
                  <a:pt x="1001583" y="323896"/>
                  <a:pt x="1010430" y="446590"/>
                  <a:pt x="1044249" y="561829"/>
                </a:cubicBezTo>
                <a:cubicBezTo>
                  <a:pt x="1061159" y="619477"/>
                  <a:pt x="1084247" y="675182"/>
                  <a:pt x="1112817" y="727839"/>
                </a:cubicBezTo>
                <a:cubicBezTo>
                  <a:pt x="1141416" y="780555"/>
                  <a:pt x="1175642" y="830341"/>
                  <a:pt x="1215031" y="875716"/>
                </a:cubicBezTo>
                <a:lnTo>
                  <a:pt x="1162938" y="920745"/>
                </a:lnTo>
                <a:cubicBezTo>
                  <a:pt x="1120300" y="871626"/>
                  <a:pt x="1083232" y="817720"/>
                  <a:pt x="1052313" y="760739"/>
                </a:cubicBezTo>
                <a:cubicBezTo>
                  <a:pt x="1021422" y="703817"/>
                  <a:pt x="996449" y="643615"/>
                  <a:pt x="978147" y="581209"/>
                </a:cubicBezTo>
                <a:cubicBezTo>
                  <a:pt x="941513" y="456455"/>
                  <a:pt x="931971" y="323605"/>
                  <a:pt x="950911" y="195109"/>
                </a:cubicBezTo>
                <a:close/>
                <a:moveTo>
                  <a:pt x="1238351" y="145439"/>
                </a:moveTo>
                <a:cubicBezTo>
                  <a:pt x="1238032" y="146397"/>
                  <a:pt x="1237742" y="147354"/>
                  <a:pt x="1237452" y="148311"/>
                </a:cubicBezTo>
                <a:lnTo>
                  <a:pt x="1229824" y="177121"/>
                </a:lnTo>
                <a:cubicBezTo>
                  <a:pt x="1229592" y="178078"/>
                  <a:pt x="1229388" y="179094"/>
                  <a:pt x="1229185" y="180080"/>
                </a:cubicBezTo>
                <a:lnTo>
                  <a:pt x="1228809" y="181879"/>
                </a:lnTo>
                <a:cubicBezTo>
                  <a:pt x="1228084" y="185447"/>
                  <a:pt x="1227300" y="188987"/>
                  <a:pt x="1226517" y="192556"/>
                </a:cubicBezTo>
                <a:cubicBezTo>
                  <a:pt x="1224660" y="201144"/>
                  <a:pt x="1222717" y="210021"/>
                  <a:pt x="1221412" y="218870"/>
                </a:cubicBezTo>
                <a:lnTo>
                  <a:pt x="1285513" y="229634"/>
                </a:lnTo>
                <a:cubicBezTo>
                  <a:pt x="1286644" y="221975"/>
                  <a:pt x="1288298" y="214374"/>
                  <a:pt x="1289922" y="207004"/>
                </a:cubicBezTo>
                <a:cubicBezTo>
                  <a:pt x="1290676" y="203551"/>
                  <a:pt x="1291430" y="200128"/>
                  <a:pt x="1292126" y="196676"/>
                </a:cubicBezTo>
                <a:lnTo>
                  <a:pt x="1292475" y="195022"/>
                </a:lnTo>
                <a:cubicBezTo>
                  <a:pt x="1292678" y="194093"/>
                  <a:pt x="1292851" y="193194"/>
                  <a:pt x="1293054" y="192266"/>
                </a:cubicBezTo>
                <a:lnTo>
                  <a:pt x="1299900" y="166503"/>
                </a:lnTo>
                <a:cubicBezTo>
                  <a:pt x="1300132" y="165661"/>
                  <a:pt x="1300393" y="164848"/>
                  <a:pt x="1300654" y="164036"/>
                </a:cubicBezTo>
                <a:close/>
                <a:moveTo>
                  <a:pt x="1235856" y="140652"/>
                </a:moveTo>
                <a:lnTo>
                  <a:pt x="1305527" y="161425"/>
                </a:lnTo>
                <a:lnTo>
                  <a:pt x="1304453" y="164848"/>
                </a:lnTo>
                <a:cubicBezTo>
                  <a:pt x="1304164" y="165719"/>
                  <a:pt x="1303874" y="166589"/>
                  <a:pt x="1303642" y="167460"/>
                </a:cubicBezTo>
                <a:lnTo>
                  <a:pt x="1296825" y="193194"/>
                </a:lnTo>
                <a:cubicBezTo>
                  <a:pt x="1296622" y="194007"/>
                  <a:pt x="1296448" y="194906"/>
                  <a:pt x="1296274" y="195776"/>
                </a:cubicBezTo>
                <a:lnTo>
                  <a:pt x="1295926" y="197430"/>
                </a:lnTo>
                <a:cubicBezTo>
                  <a:pt x="1295230" y="200882"/>
                  <a:pt x="1294476" y="204335"/>
                  <a:pt x="1293722" y="207787"/>
                </a:cubicBezTo>
                <a:cubicBezTo>
                  <a:pt x="1291982" y="215737"/>
                  <a:pt x="1290212" y="223948"/>
                  <a:pt x="1289110" y="232100"/>
                </a:cubicBezTo>
                <a:lnTo>
                  <a:pt x="1288790" y="234073"/>
                </a:lnTo>
                <a:lnTo>
                  <a:pt x="1217090" y="222033"/>
                </a:lnTo>
                <a:lnTo>
                  <a:pt x="1217352" y="220176"/>
                </a:lnTo>
                <a:cubicBezTo>
                  <a:pt x="1218686" y="210573"/>
                  <a:pt x="1220774" y="200999"/>
                  <a:pt x="1222775" y="191743"/>
                </a:cubicBezTo>
                <a:cubicBezTo>
                  <a:pt x="1223558" y="188175"/>
                  <a:pt x="1224313" y="184636"/>
                  <a:pt x="1225067" y="181067"/>
                </a:cubicBezTo>
                <a:lnTo>
                  <a:pt x="1225444" y="179297"/>
                </a:lnTo>
                <a:cubicBezTo>
                  <a:pt x="1225647" y="178252"/>
                  <a:pt x="1225879" y="177208"/>
                  <a:pt x="1226111" y="176164"/>
                </a:cubicBezTo>
                <a:lnTo>
                  <a:pt x="1233768" y="147296"/>
                </a:lnTo>
                <a:cubicBezTo>
                  <a:pt x="1234058" y="146223"/>
                  <a:pt x="1234406" y="145178"/>
                  <a:pt x="1234755" y="144134"/>
                </a:cubicBezTo>
                <a:close/>
                <a:moveTo>
                  <a:pt x="566857" y="125625"/>
                </a:moveTo>
                <a:cubicBezTo>
                  <a:pt x="566509" y="127656"/>
                  <a:pt x="566189" y="129686"/>
                  <a:pt x="565871" y="131717"/>
                </a:cubicBezTo>
                <a:lnTo>
                  <a:pt x="561665" y="161745"/>
                </a:lnTo>
                <a:lnTo>
                  <a:pt x="558185" y="191802"/>
                </a:lnTo>
                <a:lnTo>
                  <a:pt x="555400" y="221917"/>
                </a:lnTo>
                <a:cubicBezTo>
                  <a:pt x="555081" y="225950"/>
                  <a:pt x="554820" y="230041"/>
                  <a:pt x="554529" y="234103"/>
                </a:cubicBezTo>
                <a:cubicBezTo>
                  <a:pt x="554356" y="236743"/>
                  <a:pt x="554182" y="239383"/>
                  <a:pt x="554008" y="241994"/>
                </a:cubicBezTo>
                <a:cubicBezTo>
                  <a:pt x="553254" y="251249"/>
                  <a:pt x="552876" y="260679"/>
                  <a:pt x="552500" y="269788"/>
                </a:cubicBezTo>
                <a:cubicBezTo>
                  <a:pt x="552383" y="272603"/>
                  <a:pt x="552268" y="275475"/>
                  <a:pt x="552151" y="278318"/>
                </a:cubicBezTo>
                <a:lnTo>
                  <a:pt x="684414" y="282902"/>
                </a:lnTo>
                <a:cubicBezTo>
                  <a:pt x="684530" y="280233"/>
                  <a:pt x="684646" y="277564"/>
                  <a:pt x="684762" y="274894"/>
                </a:cubicBezTo>
                <a:cubicBezTo>
                  <a:pt x="685081" y="266916"/>
                  <a:pt x="685429" y="258677"/>
                  <a:pt x="686096" y="250553"/>
                </a:cubicBezTo>
                <a:lnTo>
                  <a:pt x="687314" y="232594"/>
                </a:lnTo>
                <a:lnTo>
                  <a:pt x="689809" y="205525"/>
                </a:lnTo>
                <a:lnTo>
                  <a:pt x="692942" y="178514"/>
                </a:lnTo>
                <a:lnTo>
                  <a:pt x="696712" y="151591"/>
                </a:lnTo>
                <a:cubicBezTo>
                  <a:pt x="696973" y="149850"/>
                  <a:pt x="697263" y="148138"/>
                  <a:pt x="697553" y="146456"/>
                </a:cubicBezTo>
                <a:close/>
                <a:moveTo>
                  <a:pt x="560446" y="116659"/>
                </a:moveTo>
                <a:lnTo>
                  <a:pt x="706574" y="139957"/>
                </a:lnTo>
                <a:lnTo>
                  <a:pt x="705936" y="143815"/>
                </a:lnTo>
                <a:cubicBezTo>
                  <a:pt x="705762" y="144947"/>
                  <a:pt x="705559" y="146049"/>
                  <a:pt x="705384" y="147181"/>
                </a:cubicBezTo>
                <a:cubicBezTo>
                  <a:pt x="705066" y="149008"/>
                  <a:pt x="704776" y="150836"/>
                  <a:pt x="704486" y="152694"/>
                </a:cubicBezTo>
                <a:lnTo>
                  <a:pt x="700715" y="179501"/>
                </a:lnTo>
                <a:lnTo>
                  <a:pt x="697612" y="206338"/>
                </a:lnTo>
                <a:lnTo>
                  <a:pt x="695146" y="233233"/>
                </a:lnTo>
                <a:lnTo>
                  <a:pt x="693928" y="251162"/>
                </a:lnTo>
                <a:cubicBezTo>
                  <a:pt x="693260" y="259199"/>
                  <a:pt x="692913" y="267351"/>
                  <a:pt x="692593" y="275243"/>
                </a:cubicBezTo>
                <a:cubicBezTo>
                  <a:pt x="692420" y="279218"/>
                  <a:pt x="692274" y="283192"/>
                  <a:pt x="692071" y="287167"/>
                </a:cubicBezTo>
                <a:lnTo>
                  <a:pt x="691839" y="290967"/>
                </a:lnTo>
                <a:lnTo>
                  <a:pt x="543972" y="285861"/>
                </a:lnTo>
                <a:lnTo>
                  <a:pt x="544175" y="281916"/>
                </a:lnTo>
                <a:cubicBezTo>
                  <a:pt x="544378" y="277767"/>
                  <a:pt x="544552" y="273618"/>
                  <a:pt x="544726" y="269440"/>
                </a:cubicBezTo>
                <a:cubicBezTo>
                  <a:pt x="545103" y="260244"/>
                  <a:pt x="545509" y="250756"/>
                  <a:pt x="546263" y="241385"/>
                </a:cubicBezTo>
                <a:cubicBezTo>
                  <a:pt x="546437" y="238803"/>
                  <a:pt x="546611" y="236192"/>
                  <a:pt x="546786" y="233551"/>
                </a:cubicBezTo>
                <a:cubicBezTo>
                  <a:pt x="547047" y="229432"/>
                  <a:pt x="547336" y="225312"/>
                  <a:pt x="547655" y="221192"/>
                </a:cubicBezTo>
                <a:lnTo>
                  <a:pt x="550440" y="190932"/>
                </a:lnTo>
                <a:lnTo>
                  <a:pt x="553950" y="160700"/>
                </a:lnTo>
                <a:lnTo>
                  <a:pt x="558185" y="130557"/>
                </a:lnTo>
                <a:cubicBezTo>
                  <a:pt x="558503" y="128381"/>
                  <a:pt x="558851" y="126263"/>
                  <a:pt x="559228" y="124145"/>
                </a:cubicBezTo>
                <a:close/>
                <a:moveTo>
                  <a:pt x="1302396" y="0"/>
                </a:moveTo>
                <a:lnTo>
                  <a:pt x="1381332" y="0"/>
                </a:lnTo>
                <a:lnTo>
                  <a:pt x="1330442" y="89299"/>
                </a:lnTo>
                <a:lnTo>
                  <a:pt x="1267734" y="60837"/>
                </a:lnTo>
                <a:close/>
                <a:moveTo>
                  <a:pt x="925901" y="0"/>
                </a:moveTo>
                <a:lnTo>
                  <a:pt x="929823" y="0"/>
                </a:lnTo>
                <a:lnTo>
                  <a:pt x="904184" y="76882"/>
                </a:lnTo>
                <a:lnTo>
                  <a:pt x="1039000" y="112133"/>
                </a:lnTo>
                <a:cubicBezTo>
                  <a:pt x="1047150" y="80073"/>
                  <a:pt x="1058578" y="45868"/>
                  <a:pt x="1073922" y="7687"/>
                </a:cubicBezTo>
                <a:lnTo>
                  <a:pt x="1077190" y="0"/>
                </a:lnTo>
                <a:lnTo>
                  <a:pt x="1081395" y="0"/>
                </a:lnTo>
                <a:lnTo>
                  <a:pt x="1077519" y="9109"/>
                </a:lnTo>
                <a:cubicBezTo>
                  <a:pt x="1061972" y="47869"/>
                  <a:pt x="1050428" y="82482"/>
                  <a:pt x="1042307" y="114918"/>
                </a:cubicBezTo>
                <a:lnTo>
                  <a:pt x="1041814" y="116803"/>
                </a:lnTo>
                <a:lnTo>
                  <a:pt x="899544" y="79609"/>
                </a:lnTo>
                <a:lnTo>
                  <a:pt x="900008" y="7775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15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6"/>
            </p:custDataLst>
          </p:nvPr>
        </p:nvSpPr>
        <p:spPr>
          <a:xfrm>
            <a:off x="9782810" y="0"/>
            <a:ext cx="2409190" cy="2273936"/>
          </a:xfrm>
          <a:custGeom>
            <a:avLst/>
            <a:gdLst>
              <a:gd name="connsiteX0" fmla="*/ 1948112 w 2409190"/>
              <a:gd name="connsiteY0" fmla="*/ 2189583 h 2273936"/>
              <a:gd name="connsiteX1" fmla="*/ 1950171 w 2409190"/>
              <a:gd name="connsiteY1" fmla="*/ 2189583 h 2273936"/>
              <a:gd name="connsiteX2" fmla="*/ 1950781 w 2409190"/>
              <a:gd name="connsiteY2" fmla="*/ 2273936 h 2273936"/>
              <a:gd name="connsiteX3" fmla="*/ 1948721 w 2409190"/>
              <a:gd name="connsiteY3" fmla="*/ 2273936 h 2273936"/>
              <a:gd name="connsiteX4" fmla="*/ 1992492 w 2409190"/>
              <a:gd name="connsiteY4" fmla="*/ 2188857 h 2273936"/>
              <a:gd name="connsiteX5" fmla="*/ 1994930 w 2409190"/>
              <a:gd name="connsiteY5" fmla="*/ 2273182 h 2273936"/>
              <a:gd name="connsiteX6" fmla="*/ 1992724 w 2409190"/>
              <a:gd name="connsiteY6" fmla="*/ 2273239 h 2273936"/>
              <a:gd name="connsiteX7" fmla="*/ 1990578 w 2409190"/>
              <a:gd name="connsiteY7" fmla="*/ 2188915 h 2273936"/>
              <a:gd name="connsiteX8" fmla="*/ 1907444 w 2409190"/>
              <a:gd name="connsiteY8" fmla="*/ 2188074 h 2273936"/>
              <a:gd name="connsiteX9" fmla="*/ 1909359 w 2409190"/>
              <a:gd name="connsiteY9" fmla="*/ 2188161 h 2273936"/>
              <a:gd name="connsiteX10" fmla="*/ 1905094 w 2409190"/>
              <a:gd name="connsiteY10" fmla="*/ 2272428 h 2273936"/>
              <a:gd name="connsiteX11" fmla="*/ 1902890 w 2409190"/>
              <a:gd name="connsiteY11" fmla="*/ 2272311 h 2273936"/>
              <a:gd name="connsiteX12" fmla="*/ 2034785 w 2409190"/>
              <a:gd name="connsiteY12" fmla="*/ 2187175 h 2273936"/>
              <a:gd name="connsiteX13" fmla="*/ 2039049 w 2409190"/>
              <a:gd name="connsiteY13" fmla="*/ 2271412 h 2273936"/>
              <a:gd name="connsiteX14" fmla="*/ 2036990 w 2409190"/>
              <a:gd name="connsiteY14" fmla="*/ 2271529 h 2273936"/>
              <a:gd name="connsiteX15" fmla="*/ 2032726 w 2409190"/>
              <a:gd name="connsiteY15" fmla="*/ 2187291 h 2273936"/>
              <a:gd name="connsiteX16" fmla="*/ 1864890 w 2409190"/>
              <a:gd name="connsiteY16" fmla="*/ 2185493 h 2273936"/>
              <a:gd name="connsiteX17" fmla="*/ 1866950 w 2409190"/>
              <a:gd name="connsiteY17" fmla="*/ 2185637 h 2273936"/>
              <a:gd name="connsiteX18" fmla="*/ 1861178 w 2409190"/>
              <a:gd name="connsiteY18" fmla="*/ 2269788 h 2273936"/>
              <a:gd name="connsiteX19" fmla="*/ 1859119 w 2409190"/>
              <a:gd name="connsiteY19" fmla="*/ 2269643 h 2273936"/>
              <a:gd name="connsiteX20" fmla="*/ 2077048 w 2409190"/>
              <a:gd name="connsiteY20" fmla="*/ 2184594 h 2273936"/>
              <a:gd name="connsiteX21" fmla="*/ 2083139 w 2409190"/>
              <a:gd name="connsiteY21" fmla="*/ 2268715 h 2273936"/>
              <a:gd name="connsiteX22" fmla="*/ 2081080 w 2409190"/>
              <a:gd name="connsiteY22" fmla="*/ 2268859 h 2273936"/>
              <a:gd name="connsiteX23" fmla="*/ 2074988 w 2409190"/>
              <a:gd name="connsiteY23" fmla="*/ 2184739 h 2273936"/>
              <a:gd name="connsiteX24" fmla="*/ 1822396 w 2409190"/>
              <a:gd name="connsiteY24" fmla="*/ 2182157 h 2273936"/>
              <a:gd name="connsiteX25" fmla="*/ 1824600 w 2409190"/>
              <a:gd name="connsiteY25" fmla="*/ 2182331 h 2273936"/>
              <a:gd name="connsiteX26" fmla="*/ 1817291 w 2409190"/>
              <a:gd name="connsiteY26" fmla="*/ 2266394 h 2273936"/>
              <a:gd name="connsiteX27" fmla="*/ 1815376 w 2409190"/>
              <a:gd name="connsiteY27" fmla="*/ 2266220 h 2273936"/>
              <a:gd name="connsiteX28" fmla="*/ 2119224 w 2409190"/>
              <a:gd name="connsiteY28" fmla="*/ 2181026 h 2273936"/>
              <a:gd name="connsiteX29" fmla="*/ 2127172 w 2409190"/>
              <a:gd name="connsiteY29" fmla="*/ 2265002 h 2273936"/>
              <a:gd name="connsiteX30" fmla="*/ 2125258 w 2409190"/>
              <a:gd name="connsiteY30" fmla="*/ 2265176 h 2273936"/>
              <a:gd name="connsiteX31" fmla="*/ 2117049 w 2409190"/>
              <a:gd name="connsiteY31" fmla="*/ 2181228 h 2273936"/>
              <a:gd name="connsiteX32" fmla="*/ 1780104 w 2409190"/>
              <a:gd name="connsiteY32" fmla="*/ 2178154 h 2273936"/>
              <a:gd name="connsiteX33" fmla="*/ 1782134 w 2409190"/>
              <a:gd name="connsiteY33" fmla="*/ 2178357 h 2273936"/>
              <a:gd name="connsiteX34" fmla="*/ 1773606 w 2409190"/>
              <a:gd name="connsiteY34" fmla="*/ 2262275 h 2273936"/>
              <a:gd name="connsiteX35" fmla="*/ 1771546 w 2409190"/>
              <a:gd name="connsiteY35" fmla="*/ 2262072 h 2273936"/>
              <a:gd name="connsiteX36" fmla="*/ 2161169 w 2409190"/>
              <a:gd name="connsiteY36" fmla="*/ 2176558 h 2273936"/>
              <a:gd name="connsiteX37" fmla="*/ 2171205 w 2409190"/>
              <a:gd name="connsiteY37" fmla="*/ 2260303 h 2273936"/>
              <a:gd name="connsiteX38" fmla="*/ 2169204 w 2409190"/>
              <a:gd name="connsiteY38" fmla="*/ 2260534 h 2273936"/>
              <a:gd name="connsiteX39" fmla="*/ 2159109 w 2409190"/>
              <a:gd name="connsiteY39" fmla="*/ 2176791 h 2273936"/>
              <a:gd name="connsiteX40" fmla="*/ 1738014 w 2409190"/>
              <a:gd name="connsiteY40" fmla="*/ 2173397 h 2273936"/>
              <a:gd name="connsiteX41" fmla="*/ 1739900 w 2409190"/>
              <a:gd name="connsiteY41" fmla="*/ 2173629 h 2273936"/>
              <a:gd name="connsiteX42" fmla="*/ 1729864 w 2409190"/>
              <a:gd name="connsiteY42" fmla="*/ 2257373 h 2273936"/>
              <a:gd name="connsiteX43" fmla="*/ 1727658 w 2409190"/>
              <a:gd name="connsiteY43" fmla="*/ 2257112 h 2273936"/>
              <a:gd name="connsiteX44" fmla="*/ 2203171 w 2409190"/>
              <a:gd name="connsiteY44" fmla="*/ 2171105 h 2273936"/>
              <a:gd name="connsiteX45" fmla="*/ 2215064 w 2409190"/>
              <a:gd name="connsiteY45" fmla="*/ 2254617 h 2273936"/>
              <a:gd name="connsiteX46" fmla="*/ 2212859 w 2409190"/>
              <a:gd name="connsiteY46" fmla="*/ 2254907 h 2273936"/>
              <a:gd name="connsiteX47" fmla="*/ 2201286 w 2409190"/>
              <a:gd name="connsiteY47" fmla="*/ 2171366 h 2273936"/>
              <a:gd name="connsiteX48" fmla="*/ 1695896 w 2409190"/>
              <a:gd name="connsiteY48" fmla="*/ 2167827 h 2273936"/>
              <a:gd name="connsiteX49" fmla="*/ 1697781 w 2409190"/>
              <a:gd name="connsiteY49" fmla="*/ 2168088 h 2273936"/>
              <a:gd name="connsiteX50" fmla="*/ 1686208 w 2409190"/>
              <a:gd name="connsiteY50" fmla="*/ 2251659 h 2273936"/>
              <a:gd name="connsiteX51" fmla="*/ 1684003 w 2409190"/>
              <a:gd name="connsiteY51" fmla="*/ 2251339 h 2273936"/>
              <a:gd name="connsiteX52" fmla="*/ 2244999 w 2409190"/>
              <a:gd name="connsiteY52" fmla="*/ 2164666 h 2273936"/>
              <a:gd name="connsiteX53" fmla="*/ 2258720 w 2409190"/>
              <a:gd name="connsiteY53" fmla="*/ 2247888 h 2273936"/>
              <a:gd name="connsiteX54" fmla="*/ 2256689 w 2409190"/>
              <a:gd name="connsiteY54" fmla="*/ 2248235 h 2273936"/>
              <a:gd name="connsiteX55" fmla="*/ 2242968 w 2409190"/>
              <a:gd name="connsiteY55" fmla="*/ 2165014 h 2273936"/>
              <a:gd name="connsiteX56" fmla="*/ 1653894 w 2409190"/>
              <a:gd name="connsiteY56" fmla="*/ 2161561 h 2273936"/>
              <a:gd name="connsiteX57" fmla="*/ 1655780 w 2409190"/>
              <a:gd name="connsiteY57" fmla="*/ 2161851 h 2273936"/>
              <a:gd name="connsiteX58" fmla="*/ 1642668 w 2409190"/>
              <a:gd name="connsiteY58" fmla="*/ 2245190 h 2273936"/>
              <a:gd name="connsiteX59" fmla="*/ 1640463 w 2409190"/>
              <a:gd name="connsiteY59" fmla="*/ 2244842 h 2273936"/>
              <a:gd name="connsiteX60" fmla="*/ 2286711 w 2409190"/>
              <a:gd name="connsiteY60" fmla="*/ 2157326 h 2273936"/>
              <a:gd name="connsiteX61" fmla="*/ 2302259 w 2409190"/>
              <a:gd name="connsiteY61" fmla="*/ 2240230 h 2273936"/>
              <a:gd name="connsiteX62" fmla="*/ 2300374 w 2409190"/>
              <a:gd name="connsiteY62" fmla="*/ 2240577 h 2273936"/>
              <a:gd name="connsiteX63" fmla="*/ 2284536 w 2409190"/>
              <a:gd name="connsiteY63" fmla="*/ 2157733 h 2273936"/>
              <a:gd name="connsiteX64" fmla="*/ 1611863 w 2409190"/>
              <a:gd name="connsiteY64" fmla="*/ 2154455 h 2273936"/>
              <a:gd name="connsiteX65" fmla="*/ 1613864 w 2409190"/>
              <a:gd name="connsiteY65" fmla="*/ 2154803 h 2273936"/>
              <a:gd name="connsiteX66" fmla="*/ 1599245 w 2409190"/>
              <a:gd name="connsiteY66" fmla="*/ 2237879 h 2273936"/>
              <a:gd name="connsiteX67" fmla="*/ 1597214 w 2409190"/>
              <a:gd name="connsiteY67" fmla="*/ 2237532 h 2273936"/>
              <a:gd name="connsiteX68" fmla="*/ 2328220 w 2409190"/>
              <a:gd name="connsiteY68" fmla="*/ 2149002 h 2273936"/>
              <a:gd name="connsiteX69" fmla="*/ 2345566 w 2409190"/>
              <a:gd name="connsiteY69" fmla="*/ 2231556 h 2273936"/>
              <a:gd name="connsiteX70" fmla="*/ 2343739 w 2409190"/>
              <a:gd name="connsiteY70" fmla="*/ 2231933 h 2273936"/>
              <a:gd name="connsiteX71" fmla="*/ 2326016 w 2409190"/>
              <a:gd name="connsiteY71" fmla="*/ 2149466 h 2273936"/>
              <a:gd name="connsiteX72" fmla="*/ 1570121 w 2409190"/>
              <a:gd name="connsiteY72" fmla="*/ 2146565 h 2273936"/>
              <a:gd name="connsiteX73" fmla="*/ 1572268 w 2409190"/>
              <a:gd name="connsiteY73" fmla="*/ 2147000 h 2273936"/>
              <a:gd name="connsiteX74" fmla="*/ 1555821 w 2409190"/>
              <a:gd name="connsiteY74" fmla="*/ 2229729 h 2273936"/>
              <a:gd name="connsiteX75" fmla="*/ 1553936 w 2409190"/>
              <a:gd name="connsiteY75" fmla="*/ 2229352 h 2273936"/>
              <a:gd name="connsiteX76" fmla="*/ 2369323 w 2409190"/>
              <a:gd name="connsiteY76" fmla="*/ 2139806 h 2273936"/>
              <a:gd name="connsiteX77" fmla="*/ 2388845 w 2409190"/>
              <a:gd name="connsiteY77" fmla="*/ 2221868 h 2273936"/>
              <a:gd name="connsiteX78" fmla="*/ 2386814 w 2409190"/>
              <a:gd name="connsiteY78" fmla="*/ 2222332 h 2273936"/>
              <a:gd name="connsiteX79" fmla="*/ 2367350 w 2409190"/>
              <a:gd name="connsiteY79" fmla="*/ 2140270 h 2273936"/>
              <a:gd name="connsiteX80" fmla="*/ 1528700 w 2409190"/>
              <a:gd name="connsiteY80" fmla="*/ 2137921 h 2273936"/>
              <a:gd name="connsiteX81" fmla="*/ 1530700 w 2409190"/>
              <a:gd name="connsiteY81" fmla="*/ 2138356 h 2273936"/>
              <a:gd name="connsiteX82" fmla="*/ 1512716 w 2409190"/>
              <a:gd name="connsiteY82" fmla="*/ 2220765 h 2273936"/>
              <a:gd name="connsiteX83" fmla="*/ 1510686 w 2409190"/>
              <a:gd name="connsiteY83" fmla="*/ 2220330 h 2273936"/>
              <a:gd name="connsiteX84" fmla="*/ 2409190 w 2409190"/>
              <a:gd name="connsiteY84" fmla="*/ 2129895 h 2273936"/>
              <a:gd name="connsiteX85" fmla="*/ 2409190 w 2409190"/>
              <a:gd name="connsiteY85" fmla="*/ 2132467 h 2273936"/>
              <a:gd name="connsiteX86" fmla="*/ 2408570 w 2409190"/>
              <a:gd name="connsiteY86" fmla="*/ 2130059 h 2273936"/>
              <a:gd name="connsiteX87" fmla="*/ 1487422 w 2409190"/>
              <a:gd name="connsiteY87" fmla="*/ 2128464 h 2273936"/>
              <a:gd name="connsiteX88" fmla="*/ 1489279 w 2409190"/>
              <a:gd name="connsiteY88" fmla="*/ 2128899 h 2273936"/>
              <a:gd name="connsiteX89" fmla="*/ 1469786 w 2409190"/>
              <a:gd name="connsiteY89" fmla="*/ 2210961 h 2273936"/>
              <a:gd name="connsiteX90" fmla="*/ 1467610 w 2409190"/>
              <a:gd name="connsiteY90" fmla="*/ 2210439 h 2273936"/>
              <a:gd name="connsiteX91" fmla="*/ 1446116 w 2409190"/>
              <a:gd name="connsiteY91" fmla="*/ 2118080 h 2273936"/>
              <a:gd name="connsiteX92" fmla="*/ 1448234 w 2409190"/>
              <a:gd name="connsiteY92" fmla="*/ 2118631 h 2273936"/>
              <a:gd name="connsiteX93" fmla="*/ 1426914 w 2409190"/>
              <a:gd name="connsiteY93" fmla="*/ 2200257 h 2273936"/>
              <a:gd name="connsiteX94" fmla="*/ 1425057 w 2409190"/>
              <a:gd name="connsiteY94" fmla="*/ 2199764 h 2273936"/>
              <a:gd name="connsiteX95" fmla="*/ 1405448 w 2409190"/>
              <a:gd name="connsiteY95" fmla="*/ 2107058 h 2273936"/>
              <a:gd name="connsiteX96" fmla="*/ 1407247 w 2409190"/>
              <a:gd name="connsiteY96" fmla="*/ 2107579 h 2273936"/>
              <a:gd name="connsiteX97" fmla="*/ 1384418 w 2409190"/>
              <a:gd name="connsiteY97" fmla="*/ 2188742 h 2273936"/>
              <a:gd name="connsiteX98" fmla="*/ 1382243 w 2409190"/>
              <a:gd name="connsiteY98" fmla="*/ 2188132 h 2273936"/>
              <a:gd name="connsiteX99" fmla="*/ 1364578 w 2409190"/>
              <a:gd name="connsiteY99" fmla="*/ 2094990 h 2273936"/>
              <a:gd name="connsiteX100" fmla="*/ 1366666 w 2409190"/>
              <a:gd name="connsiteY100" fmla="*/ 2095627 h 2273936"/>
              <a:gd name="connsiteX101" fmla="*/ 1342010 w 2409190"/>
              <a:gd name="connsiteY101" fmla="*/ 2176268 h 2273936"/>
              <a:gd name="connsiteX102" fmla="*/ 1340154 w 2409190"/>
              <a:gd name="connsiteY102" fmla="*/ 2175717 h 2273936"/>
              <a:gd name="connsiteX103" fmla="*/ 1324258 w 2409190"/>
              <a:gd name="connsiteY103" fmla="*/ 2082198 h 2273936"/>
              <a:gd name="connsiteX104" fmla="*/ 1326202 w 2409190"/>
              <a:gd name="connsiteY104" fmla="*/ 2082836 h 2273936"/>
              <a:gd name="connsiteX105" fmla="*/ 1299979 w 2409190"/>
              <a:gd name="connsiteY105" fmla="*/ 2162982 h 2273936"/>
              <a:gd name="connsiteX106" fmla="*/ 1298007 w 2409190"/>
              <a:gd name="connsiteY106" fmla="*/ 2162345 h 2273936"/>
              <a:gd name="connsiteX107" fmla="*/ 1284228 w 2409190"/>
              <a:gd name="connsiteY107" fmla="*/ 2068477 h 2273936"/>
              <a:gd name="connsiteX108" fmla="*/ 1286171 w 2409190"/>
              <a:gd name="connsiteY108" fmla="*/ 2069173 h 2273936"/>
              <a:gd name="connsiteX109" fmla="*/ 1258122 w 2409190"/>
              <a:gd name="connsiteY109" fmla="*/ 2148711 h 2273936"/>
              <a:gd name="connsiteX110" fmla="*/ 1256179 w 2409190"/>
              <a:gd name="connsiteY110" fmla="*/ 2148015 h 2273936"/>
              <a:gd name="connsiteX111" fmla="*/ 1244402 w 2409190"/>
              <a:gd name="connsiteY111" fmla="*/ 2053916 h 2273936"/>
              <a:gd name="connsiteX112" fmla="*/ 1246432 w 2409190"/>
              <a:gd name="connsiteY112" fmla="*/ 2054670 h 2273936"/>
              <a:gd name="connsiteX113" fmla="*/ 1216584 w 2409190"/>
              <a:gd name="connsiteY113" fmla="*/ 2133569 h 2273936"/>
              <a:gd name="connsiteX114" fmla="*/ 1214757 w 2409190"/>
              <a:gd name="connsiteY114" fmla="*/ 2132873 h 2273936"/>
              <a:gd name="connsiteX115" fmla="*/ 1205039 w 2409190"/>
              <a:gd name="connsiteY115" fmla="*/ 2038512 h 2273936"/>
              <a:gd name="connsiteX116" fmla="*/ 1206924 w 2409190"/>
              <a:gd name="connsiteY116" fmla="*/ 2039267 h 2273936"/>
              <a:gd name="connsiteX117" fmla="*/ 1175539 w 2409190"/>
              <a:gd name="connsiteY117" fmla="*/ 2117557 h 2273936"/>
              <a:gd name="connsiteX118" fmla="*/ 1173596 w 2409190"/>
              <a:gd name="connsiteY118" fmla="*/ 2116774 h 2273936"/>
              <a:gd name="connsiteX119" fmla="*/ 1166170 w 2409190"/>
              <a:gd name="connsiteY119" fmla="*/ 2022297 h 2273936"/>
              <a:gd name="connsiteX120" fmla="*/ 1167910 w 2409190"/>
              <a:gd name="connsiteY120" fmla="*/ 2023051 h 2273936"/>
              <a:gd name="connsiteX121" fmla="*/ 1134697 w 2409190"/>
              <a:gd name="connsiteY121" fmla="*/ 2100559 h 2273936"/>
              <a:gd name="connsiteX122" fmla="*/ 1132637 w 2409190"/>
              <a:gd name="connsiteY122" fmla="*/ 2099689 h 2273936"/>
              <a:gd name="connsiteX123" fmla="*/ 1127416 w 2409190"/>
              <a:gd name="connsiteY123" fmla="*/ 2005125 h 2273936"/>
              <a:gd name="connsiteX124" fmla="*/ 1129244 w 2409190"/>
              <a:gd name="connsiteY124" fmla="*/ 2005966 h 2273936"/>
              <a:gd name="connsiteX125" fmla="*/ 1094232 w 2409190"/>
              <a:gd name="connsiteY125" fmla="*/ 2082662 h 2273936"/>
              <a:gd name="connsiteX126" fmla="*/ 1092289 w 2409190"/>
              <a:gd name="connsiteY126" fmla="*/ 2081791 h 2273936"/>
              <a:gd name="connsiteX127" fmla="*/ 1089040 w 2409190"/>
              <a:gd name="connsiteY127" fmla="*/ 1987025 h 2273936"/>
              <a:gd name="connsiteX128" fmla="*/ 1091012 w 2409190"/>
              <a:gd name="connsiteY128" fmla="*/ 1987982 h 2273936"/>
              <a:gd name="connsiteX129" fmla="*/ 1054174 w 2409190"/>
              <a:gd name="connsiteY129" fmla="*/ 2063836 h 2273936"/>
              <a:gd name="connsiteX130" fmla="*/ 1052433 w 2409190"/>
              <a:gd name="connsiteY130" fmla="*/ 2062994 h 2273936"/>
              <a:gd name="connsiteX131" fmla="*/ 1051418 w 2409190"/>
              <a:gd name="connsiteY131" fmla="*/ 1968141 h 2273936"/>
              <a:gd name="connsiteX132" fmla="*/ 1053129 w 2409190"/>
              <a:gd name="connsiteY132" fmla="*/ 1969011 h 2273936"/>
              <a:gd name="connsiteX133" fmla="*/ 1014666 w 2409190"/>
              <a:gd name="connsiteY133" fmla="*/ 2044111 h 2273936"/>
              <a:gd name="connsiteX134" fmla="*/ 1012722 w 2409190"/>
              <a:gd name="connsiteY134" fmla="*/ 2043096 h 2273936"/>
              <a:gd name="connsiteX135" fmla="*/ 1013970 w 2409190"/>
              <a:gd name="connsiteY135" fmla="*/ 1948358 h 2273936"/>
              <a:gd name="connsiteX136" fmla="*/ 1015768 w 2409190"/>
              <a:gd name="connsiteY136" fmla="*/ 1949344 h 2273936"/>
              <a:gd name="connsiteX137" fmla="*/ 975506 w 2409190"/>
              <a:gd name="connsiteY137" fmla="*/ 2023458 h 2273936"/>
              <a:gd name="connsiteX138" fmla="*/ 973708 w 2409190"/>
              <a:gd name="connsiteY138" fmla="*/ 2022472 h 2273936"/>
              <a:gd name="connsiteX139" fmla="*/ 977044 w 2409190"/>
              <a:gd name="connsiteY139" fmla="*/ 1927646 h 2273936"/>
              <a:gd name="connsiteX140" fmla="*/ 978900 w 2409190"/>
              <a:gd name="connsiteY140" fmla="*/ 1928720 h 2273936"/>
              <a:gd name="connsiteX141" fmla="*/ 936869 w 2409190"/>
              <a:gd name="connsiteY141" fmla="*/ 2001847 h 2273936"/>
              <a:gd name="connsiteX142" fmla="*/ 935157 w 2409190"/>
              <a:gd name="connsiteY142" fmla="*/ 2000861 h 2273936"/>
              <a:gd name="connsiteX143" fmla="*/ 940698 w 2409190"/>
              <a:gd name="connsiteY143" fmla="*/ 1906181 h 2273936"/>
              <a:gd name="connsiteX144" fmla="*/ 942583 w 2409190"/>
              <a:gd name="connsiteY144" fmla="*/ 1907312 h 2273936"/>
              <a:gd name="connsiteX145" fmla="*/ 898695 w 2409190"/>
              <a:gd name="connsiteY145" fmla="*/ 1979338 h 2273936"/>
              <a:gd name="connsiteX146" fmla="*/ 897042 w 2409190"/>
              <a:gd name="connsiteY146" fmla="*/ 1978351 h 2273936"/>
              <a:gd name="connsiteX147" fmla="*/ 904903 w 2409190"/>
              <a:gd name="connsiteY147" fmla="*/ 1883816 h 2273936"/>
              <a:gd name="connsiteX148" fmla="*/ 906643 w 2409190"/>
              <a:gd name="connsiteY148" fmla="*/ 1884919 h 2273936"/>
              <a:gd name="connsiteX149" fmla="*/ 861190 w 2409190"/>
              <a:gd name="connsiteY149" fmla="*/ 1955987 h 2273936"/>
              <a:gd name="connsiteX150" fmla="*/ 859449 w 2409190"/>
              <a:gd name="connsiteY150" fmla="*/ 1954884 h 2273936"/>
              <a:gd name="connsiteX151" fmla="*/ 869602 w 2409190"/>
              <a:gd name="connsiteY151" fmla="*/ 1860552 h 2273936"/>
              <a:gd name="connsiteX152" fmla="*/ 871371 w 2409190"/>
              <a:gd name="connsiteY152" fmla="*/ 1861742 h 2273936"/>
              <a:gd name="connsiteX153" fmla="*/ 824147 w 2409190"/>
              <a:gd name="connsiteY153" fmla="*/ 1931649 h 2273936"/>
              <a:gd name="connsiteX154" fmla="*/ 822523 w 2409190"/>
              <a:gd name="connsiteY154" fmla="*/ 1930547 h 2273936"/>
              <a:gd name="connsiteX155" fmla="*/ 834997 w 2409190"/>
              <a:gd name="connsiteY155" fmla="*/ 1836593 h 2273936"/>
              <a:gd name="connsiteX156" fmla="*/ 836533 w 2409190"/>
              <a:gd name="connsiteY156" fmla="*/ 1837695 h 2273936"/>
              <a:gd name="connsiteX157" fmla="*/ 787802 w 2409190"/>
              <a:gd name="connsiteY157" fmla="*/ 1906530 h 2273936"/>
              <a:gd name="connsiteX158" fmla="*/ 785974 w 2409190"/>
              <a:gd name="connsiteY158" fmla="*/ 1905253 h 2273936"/>
              <a:gd name="connsiteX159" fmla="*/ 800768 w 2409190"/>
              <a:gd name="connsiteY159" fmla="*/ 1811588 h 2273936"/>
              <a:gd name="connsiteX160" fmla="*/ 802480 w 2409190"/>
              <a:gd name="connsiteY160" fmla="*/ 1812865 h 2273936"/>
              <a:gd name="connsiteX161" fmla="*/ 751978 w 2409190"/>
              <a:gd name="connsiteY161" fmla="*/ 1880423 h 2273936"/>
              <a:gd name="connsiteX162" fmla="*/ 750383 w 2409190"/>
              <a:gd name="connsiteY162" fmla="*/ 1879233 h 2273936"/>
              <a:gd name="connsiteX163" fmla="*/ 767323 w 2409190"/>
              <a:gd name="connsiteY163" fmla="*/ 1785888 h 2273936"/>
              <a:gd name="connsiteX164" fmla="*/ 768947 w 2409190"/>
              <a:gd name="connsiteY164" fmla="*/ 1787165 h 2273936"/>
              <a:gd name="connsiteX165" fmla="*/ 716822 w 2409190"/>
              <a:gd name="connsiteY165" fmla="*/ 1853475 h 2273936"/>
              <a:gd name="connsiteX166" fmla="*/ 715197 w 2409190"/>
              <a:gd name="connsiteY166" fmla="*/ 1852199 h 2273936"/>
              <a:gd name="connsiteX167" fmla="*/ 734632 w 2409190"/>
              <a:gd name="connsiteY167" fmla="*/ 1759491 h 2273936"/>
              <a:gd name="connsiteX168" fmla="*/ 736053 w 2409190"/>
              <a:gd name="connsiteY168" fmla="*/ 1760680 h 2273936"/>
              <a:gd name="connsiteX169" fmla="*/ 682391 w 2409190"/>
              <a:gd name="connsiteY169" fmla="*/ 1825744 h 2273936"/>
              <a:gd name="connsiteX170" fmla="*/ 680650 w 2409190"/>
              <a:gd name="connsiteY170" fmla="*/ 1824294 h 2273936"/>
              <a:gd name="connsiteX171" fmla="*/ 702289 w 2409190"/>
              <a:gd name="connsiteY171" fmla="*/ 1732021 h 2273936"/>
              <a:gd name="connsiteX172" fmla="*/ 703885 w 2409190"/>
              <a:gd name="connsiteY172" fmla="*/ 1733413 h 2273936"/>
              <a:gd name="connsiteX173" fmla="*/ 648510 w 2409190"/>
              <a:gd name="connsiteY173" fmla="*/ 1797027 h 2273936"/>
              <a:gd name="connsiteX174" fmla="*/ 647001 w 2409190"/>
              <a:gd name="connsiteY174" fmla="*/ 1795721 h 2273936"/>
              <a:gd name="connsiteX175" fmla="*/ 670787 w 2409190"/>
              <a:gd name="connsiteY175" fmla="*/ 1703884 h 2273936"/>
              <a:gd name="connsiteX176" fmla="*/ 672354 w 2409190"/>
              <a:gd name="connsiteY176" fmla="*/ 1705306 h 2273936"/>
              <a:gd name="connsiteX177" fmla="*/ 615442 w 2409190"/>
              <a:gd name="connsiteY177" fmla="*/ 1767585 h 2273936"/>
              <a:gd name="connsiteX178" fmla="*/ 613963 w 2409190"/>
              <a:gd name="connsiteY178" fmla="*/ 1766221 h 2273936"/>
              <a:gd name="connsiteX179" fmla="*/ 639982 w 2409190"/>
              <a:gd name="connsiteY179" fmla="*/ 1675022 h 2273936"/>
              <a:gd name="connsiteX180" fmla="*/ 641520 w 2409190"/>
              <a:gd name="connsiteY180" fmla="*/ 1676472 h 2273936"/>
              <a:gd name="connsiteX181" fmla="*/ 583099 w 2409190"/>
              <a:gd name="connsiteY181" fmla="*/ 1737330 h 2273936"/>
              <a:gd name="connsiteX182" fmla="*/ 581649 w 2409190"/>
              <a:gd name="connsiteY182" fmla="*/ 1735937 h 2273936"/>
              <a:gd name="connsiteX183" fmla="*/ 609989 w 2409190"/>
              <a:gd name="connsiteY183" fmla="*/ 1645521 h 2273936"/>
              <a:gd name="connsiteX184" fmla="*/ 611323 w 2409190"/>
              <a:gd name="connsiteY184" fmla="*/ 1646856 h 2273936"/>
              <a:gd name="connsiteX185" fmla="*/ 551540 w 2409190"/>
              <a:gd name="connsiteY185" fmla="*/ 1706350 h 2273936"/>
              <a:gd name="connsiteX186" fmla="*/ 549973 w 2409190"/>
              <a:gd name="connsiteY186" fmla="*/ 1704783 h 2273936"/>
              <a:gd name="connsiteX187" fmla="*/ 580547 w 2409190"/>
              <a:gd name="connsiteY187" fmla="*/ 1615093 h 2273936"/>
              <a:gd name="connsiteX188" fmla="*/ 581968 w 2409190"/>
              <a:gd name="connsiteY188" fmla="*/ 1616602 h 2273936"/>
              <a:gd name="connsiteX189" fmla="*/ 520676 w 2409190"/>
              <a:gd name="connsiteY189" fmla="*/ 1674529 h 2273936"/>
              <a:gd name="connsiteX190" fmla="*/ 519255 w 2409190"/>
              <a:gd name="connsiteY190" fmla="*/ 1673020 h 2273936"/>
              <a:gd name="connsiteX191" fmla="*/ 551946 w 2409190"/>
              <a:gd name="connsiteY191" fmla="*/ 1583968 h 2273936"/>
              <a:gd name="connsiteX192" fmla="*/ 553367 w 2409190"/>
              <a:gd name="connsiteY192" fmla="*/ 1585534 h 2273936"/>
              <a:gd name="connsiteX193" fmla="*/ 490654 w 2409190"/>
              <a:gd name="connsiteY193" fmla="*/ 1641982 h 2273936"/>
              <a:gd name="connsiteX194" fmla="*/ 489320 w 2409190"/>
              <a:gd name="connsiteY194" fmla="*/ 1640474 h 2273936"/>
              <a:gd name="connsiteX195" fmla="*/ 524128 w 2409190"/>
              <a:gd name="connsiteY195" fmla="*/ 1552263 h 2273936"/>
              <a:gd name="connsiteX196" fmla="*/ 525433 w 2409190"/>
              <a:gd name="connsiteY196" fmla="*/ 1553800 h 2273936"/>
              <a:gd name="connsiteX197" fmla="*/ 461415 w 2409190"/>
              <a:gd name="connsiteY197" fmla="*/ 1608711 h 2273936"/>
              <a:gd name="connsiteX198" fmla="*/ 460022 w 2409190"/>
              <a:gd name="connsiteY198" fmla="*/ 1607087 h 2273936"/>
              <a:gd name="connsiteX199" fmla="*/ 497007 w 2409190"/>
              <a:gd name="connsiteY199" fmla="*/ 1519746 h 2273936"/>
              <a:gd name="connsiteX200" fmla="*/ 498254 w 2409190"/>
              <a:gd name="connsiteY200" fmla="*/ 1521283 h 2273936"/>
              <a:gd name="connsiteX201" fmla="*/ 432901 w 2409190"/>
              <a:gd name="connsiteY201" fmla="*/ 1574627 h 2273936"/>
              <a:gd name="connsiteX202" fmla="*/ 431537 w 2409190"/>
              <a:gd name="connsiteY202" fmla="*/ 1572945 h 2273936"/>
              <a:gd name="connsiteX203" fmla="*/ 470610 w 2409190"/>
              <a:gd name="connsiteY203" fmla="*/ 1486504 h 2273936"/>
              <a:gd name="connsiteX204" fmla="*/ 471828 w 2409190"/>
              <a:gd name="connsiteY204" fmla="*/ 1488099 h 2273936"/>
              <a:gd name="connsiteX205" fmla="*/ 405286 w 2409190"/>
              <a:gd name="connsiteY205" fmla="*/ 1539906 h 2273936"/>
              <a:gd name="connsiteX206" fmla="*/ 403981 w 2409190"/>
              <a:gd name="connsiteY206" fmla="*/ 1538223 h 2273936"/>
              <a:gd name="connsiteX207" fmla="*/ 445113 w 2409190"/>
              <a:gd name="connsiteY207" fmla="*/ 1452739 h 2273936"/>
              <a:gd name="connsiteX208" fmla="*/ 446273 w 2409190"/>
              <a:gd name="connsiteY208" fmla="*/ 1454305 h 2273936"/>
              <a:gd name="connsiteX209" fmla="*/ 378484 w 2409190"/>
              <a:gd name="connsiteY209" fmla="*/ 1504488 h 2273936"/>
              <a:gd name="connsiteX210" fmla="*/ 377178 w 2409190"/>
              <a:gd name="connsiteY210" fmla="*/ 1502718 h 2273936"/>
              <a:gd name="connsiteX211" fmla="*/ 420515 w 2409190"/>
              <a:gd name="connsiteY211" fmla="*/ 1418453 h 2273936"/>
              <a:gd name="connsiteX212" fmla="*/ 421588 w 2409190"/>
              <a:gd name="connsiteY212" fmla="*/ 1419961 h 2273936"/>
              <a:gd name="connsiteX213" fmla="*/ 352551 w 2409190"/>
              <a:gd name="connsiteY213" fmla="*/ 1468461 h 2273936"/>
              <a:gd name="connsiteX214" fmla="*/ 351246 w 2409190"/>
              <a:gd name="connsiteY214" fmla="*/ 1466604 h 2273936"/>
              <a:gd name="connsiteX215" fmla="*/ 396555 w 2409190"/>
              <a:gd name="connsiteY215" fmla="*/ 1383353 h 2273936"/>
              <a:gd name="connsiteX216" fmla="*/ 397657 w 2409190"/>
              <a:gd name="connsiteY216" fmla="*/ 1385007 h 2273936"/>
              <a:gd name="connsiteX217" fmla="*/ 327489 w 2409190"/>
              <a:gd name="connsiteY217" fmla="*/ 1431796 h 2273936"/>
              <a:gd name="connsiteX218" fmla="*/ 326300 w 2409190"/>
              <a:gd name="connsiteY218" fmla="*/ 1430026 h 2273936"/>
              <a:gd name="connsiteX219" fmla="*/ 373523 w 2409190"/>
              <a:gd name="connsiteY219" fmla="*/ 1347762 h 2273936"/>
              <a:gd name="connsiteX220" fmla="*/ 374597 w 2409190"/>
              <a:gd name="connsiteY220" fmla="*/ 1349444 h 2273936"/>
              <a:gd name="connsiteX221" fmla="*/ 303356 w 2409190"/>
              <a:gd name="connsiteY221" fmla="*/ 1394638 h 2273936"/>
              <a:gd name="connsiteX222" fmla="*/ 302224 w 2409190"/>
              <a:gd name="connsiteY222" fmla="*/ 1392839 h 2273936"/>
              <a:gd name="connsiteX223" fmla="*/ 351362 w 2409190"/>
              <a:gd name="connsiteY223" fmla="*/ 1311706 h 2273936"/>
              <a:gd name="connsiteX224" fmla="*/ 352435 w 2409190"/>
              <a:gd name="connsiteY224" fmla="*/ 1313475 h 2273936"/>
              <a:gd name="connsiteX225" fmla="*/ 280063 w 2409190"/>
              <a:gd name="connsiteY225" fmla="*/ 1356812 h 2273936"/>
              <a:gd name="connsiteX226" fmla="*/ 278990 w 2409190"/>
              <a:gd name="connsiteY226" fmla="*/ 1355043 h 2273936"/>
              <a:gd name="connsiteX227" fmla="*/ 330071 w 2409190"/>
              <a:gd name="connsiteY227" fmla="*/ 1275156 h 2273936"/>
              <a:gd name="connsiteX228" fmla="*/ 331057 w 2409190"/>
              <a:gd name="connsiteY228" fmla="*/ 1276897 h 2273936"/>
              <a:gd name="connsiteX229" fmla="*/ 257728 w 2409190"/>
              <a:gd name="connsiteY229" fmla="*/ 1318580 h 2273936"/>
              <a:gd name="connsiteX230" fmla="*/ 256683 w 2409190"/>
              <a:gd name="connsiteY230" fmla="*/ 1316724 h 2273936"/>
              <a:gd name="connsiteX231" fmla="*/ 309621 w 2409190"/>
              <a:gd name="connsiteY231" fmla="*/ 1238056 h 2273936"/>
              <a:gd name="connsiteX232" fmla="*/ 310578 w 2409190"/>
              <a:gd name="connsiteY232" fmla="*/ 1239826 h 2273936"/>
              <a:gd name="connsiteX233" fmla="*/ 236320 w 2409190"/>
              <a:gd name="connsiteY233" fmla="*/ 1279826 h 2273936"/>
              <a:gd name="connsiteX234" fmla="*/ 235305 w 2409190"/>
              <a:gd name="connsiteY234" fmla="*/ 1277941 h 2273936"/>
              <a:gd name="connsiteX235" fmla="*/ 290070 w 2409190"/>
              <a:gd name="connsiteY235" fmla="*/ 1200549 h 2273936"/>
              <a:gd name="connsiteX236" fmla="*/ 290970 w 2409190"/>
              <a:gd name="connsiteY236" fmla="*/ 1202319 h 2273936"/>
              <a:gd name="connsiteX237" fmla="*/ 215783 w 2409190"/>
              <a:gd name="connsiteY237" fmla="*/ 1240551 h 2273936"/>
              <a:gd name="connsiteX238" fmla="*/ 214826 w 2409190"/>
              <a:gd name="connsiteY238" fmla="*/ 1238636 h 2273936"/>
              <a:gd name="connsiteX239" fmla="*/ 271303 w 2409190"/>
              <a:gd name="connsiteY239" fmla="*/ 1162521 h 2273936"/>
              <a:gd name="connsiteX240" fmla="*/ 272202 w 2409190"/>
              <a:gd name="connsiteY240" fmla="*/ 1164377 h 2273936"/>
              <a:gd name="connsiteX241" fmla="*/ 196174 w 2409190"/>
              <a:gd name="connsiteY241" fmla="*/ 1200869 h 2273936"/>
              <a:gd name="connsiteX242" fmla="*/ 195275 w 2409190"/>
              <a:gd name="connsiteY242" fmla="*/ 1199013 h 2273936"/>
              <a:gd name="connsiteX243" fmla="*/ 253551 w 2409190"/>
              <a:gd name="connsiteY243" fmla="*/ 1124145 h 2273936"/>
              <a:gd name="connsiteX244" fmla="*/ 254362 w 2409190"/>
              <a:gd name="connsiteY244" fmla="*/ 1125971 h 2273936"/>
              <a:gd name="connsiteX245" fmla="*/ 177523 w 2409190"/>
              <a:gd name="connsiteY245" fmla="*/ 1160722 h 2273936"/>
              <a:gd name="connsiteX246" fmla="*/ 176653 w 2409190"/>
              <a:gd name="connsiteY246" fmla="*/ 1158779 h 2273936"/>
              <a:gd name="connsiteX247" fmla="*/ 236610 w 2409190"/>
              <a:gd name="connsiteY247" fmla="*/ 1085361 h 2273936"/>
              <a:gd name="connsiteX248" fmla="*/ 237423 w 2409190"/>
              <a:gd name="connsiteY248" fmla="*/ 1087248 h 2273936"/>
              <a:gd name="connsiteX249" fmla="*/ 159742 w 2409190"/>
              <a:gd name="connsiteY249" fmla="*/ 1120141 h 2273936"/>
              <a:gd name="connsiteX250" fmla="*/ 158929 w 2409190"/>
              <a:gd name="connsiteY250" fmla="*/ 1118255 h 2273936"/>
              <a:gd name="connsiteX251" fmla="*/ 220570 w 2409190"/>
              <a:gd name="connsiteY251" fmla="*/ 1046230 h 2273936"/>
              <a:gd name="connsiteX252" fmla="*/ 221295 w 2409190"/>
              <a:gd name="connsiteY252" fmla="*/ 1048029 h 2273936"/>
              <a:gd name="connsiteX253" fmla="*/ 142947 w 2409190"/>
              <a:gd name="connsiteY253" fmla="*/ 1079270 h 2273936"/>
              <a:gd name="connsiteX254" fmla="*/ 142134 w 2409190"/>
              <a:gd name="connsiteY254" fmla="*/ 1077239 h 2273936"/>
              <a:gd name="connsiteX255" fmla="*/ 205399 w 2409190"/>
              <a:gd name="connsiteY255" fmla="*/ 1006665 h 2273936"/>
              <a:gd name="connsiteX256" fmla="*/ 206124 w 2409190"/>
              <a:gd name="connsiteY256" fmla="*/ 1008579 h 2273936"/>
              <a:gd name="connsiteX257" fmla="*/ 127051 w 2409190"/>
              <a:gd name="connsiteY257" fmla="*/ 1037935 h 2273936"/>
              <a:gd name="connsiteX258" fmla="*/ 126326 w 2409190"/>
              <a:gd name="connsiteY258" fmla="*/ 1035991 h 2273936"/>
              <a:gd name="connsiteX259" fmla="*/ 191099 w 2409190"/>
              <a:gd name="connsiteY259" fmla="*/ 966751 h 2273936"/>
              <a:gd name="connsiteX260" fmla="*/ 191795 w 2409190"/>
              <a:gd name="connsiteY260" fmla="*/ 968752 h 2273936"/>
              <a:gd name="connsiteX261" fmla="*/ 112083 w 2409190"/>
              <a:gd name="connsiteY261" fmla="*/ 996309 h 2273936"/>
              <a:gd name="connsiteX262" fmla="*/ 111416 w 2409190"/>
              <a:gd name="connsiteY262" fmla="*/ 994394 h 2273936"/>
              <a:gd name="connsiteX263" fmla="*/ 177755 w 2409190"/>
              <a:gd name="connsiteY263" fmla="*/ 926634 h 2273936"/>
              <a:gd name="connsiteX264" fmla="*/ 178364 w 2409190"/>
              <a:gd name="connsiteY264" fmla="*/ 928519 h 2273936"/>
              <a:gd name="connsiteX265" fmla="*/ 98102 w 2409190"/>
              <a:gd name="connsiteY265" fmla="*/ 954452 h 2273936"/>
              <a:gd name="connsiteX266" fmla="*/ 97464 w 2409190"/>
              <a:gd name="connsiteY266" fmla="*/ 952421 h 2273936"/>
              <a:gd name="connsiteX267" fmla="*/ 165282 w 2409190"/>
              <a:gd name="connsiteY267" fmla="*/ 886255 h 2273936"/>
              <a:gd name="connsiteX268" fmla="*/ 165833 w 2409190"/>
              <a:gd name="connsiteY268" fmla="*/ 888112 h 2273936"/>
              <a:gd name="connsiteX269" fmla="*/ 84991 w 2409190"/>
              <a:gd name="connsiteY269" fmla="*/ 912217 h 2273936"/>
              <a:gd name="connsiteX270" fmla="*/ 84381 w 2409190"/>
              <a:gd name="connsiteY270" fmla="*/ 910128 h 2273936"/>
              <a:gd name="connsiteX271" fmla="*/ 153650 w 2409190"/>
              <a:gd name="connsiteY271" fmla="*/ 845442 h 2273936"/>
              <a:gd name="connsiteX272" fmla="*/ 154202 w 2409190"/>
              <a:gd name="connsiteY272" fmla="*/ 847444 h 2273936"/>
              <a:gd name="connsiteX273" fmla="*/ 72837 w 2409190"/>
              <a:gd name="connsiteY273" fmla="*/ 869692 h 2273936"/>
              <a:gd name="connsiteX274" fmla="*/ 72285 w 2409190"/>
              <a:gd name="connsiteY274" fmla="*/ 867691 h 2273936"/>
              <a:gd name="connsiteX275" fmla="*/ 142947 w 2409190"/>
              <a:gd name="connsiteY275" fmla="*/ 804484 h 2273936"/>
              <a:gd name="connsiteX276" fmla="*/ 143440 w 2409190"/>
              <a:gd name="connsiteY276" fmla="*/ 806398 h 2273936"/>
              <a:gd name="connsiteX277" fmla="*/ 61640 w 2409190"/>
              <a:gd name="connsiteY277" fmla="*/ 826993 h 2273936"/>
              <a:gd name="connsiteX278" fmla="*/ 61118 w 2409190"/>
              <a:gd name="connsiteY278" fmla="*/ 824934 h 2273936"/>
              <a:gd name="connsiteX279" fmla="*/ 133171 w 2409190"/>
              <a:gd name="connsiteY279" fmla="*/ 763293 h 2273936"/>
              <a:gd name="connsiteX280" fmla="*/ 133607 w 2409190"/>
              <a:gd name="connsiteY280" fmla="*/ 765237 h 2273936"/>
              <a:gd name="connsiteX281" fmla="*/ 51372 w 2409190"/>
              <a:gd name="connsiteY281" fmla="*/ 783976 h 2273936"/>
              <a:gd name="connsiteX282" fmla="*/ 50908 w 2409190"/>
              <a:gd name="connsiteY282" fmla="*/ 781887 h 2273936"/>
              <a:gd name="connsiteX283" fmla="*/ 124237 w 2409190"/>
              <a:gd name="connsiteY283" fmla="*/ 721842 h 2273936"/>
              <a:gd name="connsiteX284" fmla="*/ 124643 w 2409190"/>
              <a:gd name="connsiteY284" fmla="*/ 723872 h 2273936"/>
              <a:gd name="connsiteX285" fmla="*/ 42002 w 2409190"/>
              <a:gd name="connsiteY285" fmla="*/ 740784 h 2273936"/>
              <a:gd name="connsiteX286" fmla="*/ 41596 w 2409190"/>
              <a:gd name="connsiteY286" fmla="*/ 738753 h 2273936"/>
              <a:gd name="connsiteX287" fmla="*/ 116231 w 2409190"/>
              <a:gd name="connsiteY287" fmla="*/ 680303 h 2273936"/>
              <a:gd name="connsiteX288" fmla="*/ 116608 w 2409190"/>
              <a:gd name="connsiteY288" fmla="*/ 682305 h 2273936"/>
              <a:gd name="connsiteX289" fmla="*/ 33619 w 2409190"/>
              <a:gd name="connsiteY289" fmla="*/ 697418 h 2273936"/>
              <a:gd name="connsiteX290" fmla="*/ 33242 w 2409190"/>
              <a:gd name="connsiteY290" fmla="*/ 695358 h 2273936"/>
              <a:gd name="connsiteX291" fmla="*/ 109096 w 2409190"/>
              <a:gd name="connsiteY291" fmla="*/ 638591 h 2273936"/>
              <a:gd name="connsiteX292" fmla="*/ 109414 w 2409190"/>
              <a:gd name="connsiteY292" fmla="*/ 640535 h 2273936"/>
              <a:gd name="connsiteX293" fmla="*/ 26135 w 2409190"/>
              <a:gd name="connsiteY293" fmla="*/ 653936 h 2273936"/>
              <a:gd name="connsiteX294" fmla="*/ 25787 w 2409190"/>
              <a:gd name="connsiteY294" fmla="*/ 651818 h 2273936"/>
              <a:gd name="connsiteX295" fmla="*/ 102888 w 2409190"/>
              <a:gd name="connsiteY295" fmla="*/ 596676 h 2273936"/>
              <a:gd name="connsiteX296" fmla="*/ 103149 w 2409190"/>
              <a:gd name="connsiteY296" fmla="*/ 598648 h 2273936"/>
              <a:gd name="connsiteX297" fmla="*/ 19609 w 2409190"/>
              <a:gd name="connsiteY297" fmla="*/ 610222 h 2273936"/>
              <a:gd name="connsiteX298" fmla="*/ 19319 w 2409190"/>
              <a:gd name="connsiteY298" fmla="*/ 608105 h 2273936"/>
              <a:gd name="connsiteX299" fmla="*/ 97550 w 2409190"/>
              <a:gd name="connsiteY299" fmla="*/ 554586 h 2273936"/>
              <a:gd name="connsiteX300" fmla="*/ 97782 w 2409190"/>
              <a:gd name="connsiteY300" fmla="*/ 556645 h 2273936"/>
              <a:gd name="connsiteX301" fmla="*/ 14010 w 2409190"/>
              <a:gd name="connsiteY301" fmla="*/ 566392 h 2273936"/>
              <a:gd name="connsiteX302" fmla="*/ 13778 w 2409190"/>
              <a:gd name="connsiteY302" fmla="*/ 564332 h 2273936"/>
              <a:gd name="connsiteX303" fmla="*/ 93112 w 2409190"/>
              <a:gd name="connsiteY303" fmla="*/ 512438 h 2273936"/>
              <a:gd name="connsiteX304" fmla="*/ 93315 w 2409190"/>
              <a:gd name="connsiteY304" fmla="*/ 514440 h 2273936"/>
              <a:gd name="connsiteX305" fmla="*/ 9340 w 2409190"/>
              <a:gd name="connsiteY305" fmla="*/ 522504 h 2273936"/>
              <a:gd name="connsiteX306" fmla="*/ 9137 w 2409190"/>
              <a:gd name="connsiteY306" fmla="*/ 520387 h 2273936"/>
              <a:gd name="connsiteX307" fmla="*/ 89573 w 2409190"/>
              <a:gd name="connsiteY307" fmla="*/ 470291 h 2273936"/>
              <a:gd name="connsiteX308" fmla="*/ 89719 w 2409190"/>
              <a:gd name="connsiteY308" fmla="*/ 472263 h 2273936"/>
              <a:gd name="connsiteX309" fmla="*/ 5598 w 2409190"/>
              <a:gd name="connsiteY309" fmla="*/ 478500 h 2273936"/>
              <a:gd name="connsiteX310" fmla="*/ 5453 w 2409190"/>
              <a:gd name="connsiteY310" fmla="*/ 476382 h 2273936"/>
              <a:gd name="connsiteX311" fmla="*/ 86934 w 2409190"/>
              <a:gd name="connsiteY311" fmla="*/ 427940 h 2273936"/>
              <a:gd name="connsiteX312" fmla="*/ 87050 w 2409190"/>
              <a:gd name="connsiteY312" fmla="*/ 430000 h 2273936"/>
              <a:gd name="connsiteX313" fmla="*/ 2814 w 2409190"/>
              <a:gd name="connsiteY313" fmla="*/ 434409 h 2273936"/>
              <a:gd name="connsiteX314" fmla="*/ 2698 w 2409190"/>
              <a:gd name="connsiteY314" fmla="*/ 432349 h 2273936"/>
              <a:gd name="connsiteX315" fmla="*/ 85194 w 2409190"/>
              <a:gd name="connsiteY315" fmla="*/ 385619 h 2273936"/>
              <a:gd name="connsiteX316" fmla="*/ 85252 w 2409190"/>
              <a:gd name="connsiteY316" fmla="*/ 387678 h 2273936"/>
              <a:gd name="connsiteX317" fmla="*/ 957 w 2409190"/>
              <a:gd name="connsiteY317" fmla="*/ 390260 h 2273936"/>
              <a:gd name="connsiteX318" fmla="*/ 899 w 2409190"/>
              <a:gd name="connsiteY318" fmla="*/ 388200 h 2273936"/>
              <a:gd name="connsiteX319" fmla="*/ 84353 w 2409190"/>
              <a:gd name="connsiteY319" fmla="*/ 343355 h 2273936"/>
              <a:gd name="connsiteX320" fmla="*/ 84381 w 2409190"/>
              <a:gd name="connsiteY320" fmla="*/ 345270 h 2273936"/>
              <a:gd name="connsiteX321" fmla="*/ 29 w 2409190"/>
              <a:gd name="connsiteY321" fmla="*/ 346169 h 2273936"/>
              <a:gd name="connsiteX322" fmla="*/ 0 w 2409190"/>
              <a:gd name="connsiteY322" fmla="*/ 343964 h 2273936"/>
              <a:gd name="connsiteX323" fmla="*/ 58 w 2409190"/>
              <a:gd name="connsiteY323" fmla="*/ 299844 h 2273936"/>
              <a:gd name="connsiteX324" fmla="*/ 84410 w 2409190"/>
              <a:gd name="connsiteY324" fmla="*/ 300917 h 2273936"/>
              <a:gd name="connsiteX325" fmla="*/ 84381 w 2409190"/>
              <a:gd name="connsiteY325" fmla="*/ 302890 h 2273936"/>
              <a:gd name="connsiteX326" fmla="*/ 29 w 2409190"/>
              <a:gd name="connsiteY326" fmla="*/ 301990 h 2273936"/>
              <a:gd name="connsiteX327" fmla="*/ 1044 w 2409190"/>
              <a:gd name="connsiteY327" fmla="*/ 255724 h 2273936"/>
              <a:gd name="connsiteX328" fmla="*/ 85339 w 2409190"/>
              <a:gd name="connsiteY328" fmla="*/ 258450 h 2273936"/>
              <a:gd name="connsiteX329" fmla="*/ 85281 w 2409190"/>
              <a:gd name="connsiteY329" fmla="*/ 260538 h 2273936"/>
              <a:gd name="connsiteX330" fmla="*/ 986 w 2409190"/>
              <a:gd name="connsiteY330" fmla="*/ 257783 h 2273936"/>
              <a:gd name="connsiteX331" fmla="*/ 2959 w 2409190"/>
              <a:gd name="connsiteY331" fmla="*/ 211603 h 2273936"/>
              <a:gd name="connsiteX332" fmla="*/ 87166 w 2409190"/>
              <a:gd name="connsiteY332" fmla="*/ 216187 h 2273936"/>
              <a:gd name="connsiteX333" fmla="*/ 87079 w 2409190"/>
              <a:gd name="connsiteY333" fmla="*/ 218159 h 2273936"/>
              <a:gd name="connsiteX334" fmla="*/ 2843 w 2409190"/>
              <a:gd name="connsiteY334" fmla="*/ 213750 h 2273936"/>
              <a:gd name="connsiteX335" fmla="*/ 5802 w 2409190"/>
              <a:gd name="connsiteY335" fmla="*/ 167542 h 2273936"/>
              <a:gd name="connsiteX336" fmla="*/ 89893 w 2409190"/>
              <a:gd name="connsiteY336" fmla="*/ 173952 h 2273936"/>
              <a:gd name="connsiteX337" fmla="*/ 89777 w 2409190"/>
              <a:gd name="connsiteY337" fmla="*/ 175895 h 2273936"/>
              <a:gd name="connsiteX338" fmla="*/ 5656 w 2409190"/>
              <a:gd name="connsiteY338" fmla="*/ 169659 h 2273936"/>
              <a:gd name="connsiteX339" fmla="*/ 9601 w 2409190"/>
              <a:gd name="connsiteY339" fmla="*/ 123566 h 2273936"/>
              <a:gd name="connsiteX340" fmla="*/ 93547 w 2409190"/>
              <a:gd name="connsiteY340" fmla="*/ 131631 h 2273936"/>
              <a:gd name="connsiteX341" fmla="*/ 93344 w 2409190"/>
              <a:gd name="connsiteY341" fmla="*/ 133690 h 2273936"/>
              <a:gd name="connsiteX342" fmla="*/ 9398 w 2409190"/>
              <a:gd name="connsiteY342" fmla="*/ 125626 h 2273936"/>
              <a:gd name="connsiteX343" fmla="*/ 14300 w 2409190"/>
              <a:gd name="connsiteY343" fmla="*/ 79620 h 2273936"/>
              <a:gd name="connsiteX344" fmla="*/ 98073 w 2409190"/>
              <a:gd name="connsiteY344" fmla="*/ 89541 h 2273936"/>
              <a:gd name="connsiteX345" fmla="*/ 97841 w 2409190"/>
              <a:gd name="connsiteY345" fmla="*/ 91571 h 2273936"/>
              <a:gd name="connsiteX346" fmla="*/ 14068 w 2409190"/>
              <a:gd name="connsiteY346" fmla="*/ 81680 h 2273936"/>
              <a:gd name="connsiteX347" fmla="*/ 19956 w 2409190"/>
              <a:gd name="connsiteY347" fmla="*/ 36080 h 2273936"/>
              <a:gd name="connsiteX348" fmla="*/ 103526 w 2409190"/>
              <a:gd name="connsiteY348" fmla="*/ 47538 h 2273936"/>
              <a:gd name="connsiteX349" fmla="*/ 103236 w 2409190"/>
              <a:gd name="connsiteY349" fmla="*/ 49511 h 2273936"/>
              <a:gd name="connsiteX350" fmla="*/ 19695 w 2409190"/>
              <a:gd name="connsiteY350" fmla="*/ 37937 h 2273936"/>
              <a:gd name="connsiteX351" fmla="*/ 62155 w 2409190"/>
              <a:gd name="connsiteY351" fmla="*/ 0 h 2273936"/>
              <a:gd name="connsiteX352" fmla="*/ 75119 w 2409190"/>
              <a:gd name="connsiteY352" fmla="*/ 0 h 2273936"/>
              <a:gd name="connsiteX353" fmla="*/ 109850 w 2409190"/>
              <a:gd name="connsiteY353" fmla="*/ 5651 h 2273936"/>
              <a:gd name="connsiteX354" fmla="*/ 109531 w 2409190"/>
              <a:gd name="connsiteY354" fmla="*/ 7624 h 227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</a:cxnLst>
            <a:rect l="l" t="t" r="r" b="b"/>
            <a:pathLst>
              <a:path w="2409190" h="2273936">
                <a:moveTo>
                  <a:pt x="1948112" y="2189583"/>
                </a:moveTo>
                <a:lnTo>
                  <a:pt x="1950171" y="2189583"/>
                </a:lnTo>
                <a:lnTo>
                  <a:pt x="1950781" y="2273936"/>
                </a:lnTo>
                <a:lnTo>
                  <a:pt x="1948721" y="2273936"/>
                </a:lnTo>
                <a:close/>
                <a:moveTo>
                  <a:pt x="1992492" y="2188857"/>
                </a:moveTo>
                <a:lnTo>
                  <a:pt x="1994930" y="2273182"/>
                </a:lnTo>
                <a:lnTo>
                  <a:pt x="1992724" y="2273239"/>
                </a:lnTo>
                <a:lnTo>
                  <a:pt x="1990578" y="2188915"/>
                </a:lnTo>
                <a:close/>
                <a:moveTo>
                  <a:pt x="1907444" y="2188074"/>
                </a:moveTo>
                <a:lnTo>
                  <a:pt x="1909359" y="2188161"/>
                </a:lnTo>
                <a:lnTo>
                  <a:pt x="1905094" y="2272428"/>
                </a:lnTo>
                <a:lnTo>
                  <a:pt x="1902890" y="2272311"/>
                </a:lnTo>
                <a:close/>
                <a:moveTo>
                  <a:pt x="2034785" y="2187175"/>
                </a:moveTo>
                <a:lnTo>
                  <a:pt x="2039049" y="2271412"/>
                </a:lnTo>
                <a:lnTo>
                  <a:pt x="2036990" y="2271529"/>
                </a:lnTo>
                <a:lnTo>
                  <a:pt x="2032726" y="2187291"/>
                </a:lnTo>
                <a:close/>
                <a:moveTo>
                  <a:pt x="1864890" y="2185493"/>
                </a:moveTo>
                <a:lnTo>
                  <a:pt x="1866950" y="2185637"/>
                </a:lnTo>
                <a:lnTo>
                  <a:pt x="1861178" y="2269788"/>
                </a:lnTo>
                <a:lnTo>
                  <a:pt x="1859119" y="2269643"/>
                </a:lnTo>
                <a:close/>
                <a:moveTo>
                  <a:pt x="2077048" y="2184594"/>
                </a:moveTo>
                <a:lnTo>
                  <a:pt x="2083139" y="2268715"/>
                </a:lnTo>
                <a:lnTo>
                  <a:pt x="2081080" y="2268859"/>
                </a:lnTo>
                <a:lnTo>
                  <a:pt x="2074988" y="2184739"/>
                </a:lnTo>
                <a:close/>
                <a:moveTo>
                  <a:pt x="1822396" y="2182157"/>
                </a:moveTo>
                <a:lnTo>
                  <a:pt x="1824600" y="2182331"/>
                </a:lnTo>
                <a:lnTo>
                  <a:pt x="1817291" y="2266394"/>
                </a:lnTo>
                <a:lnTo>
                  <a:pt x="1815376" y="2266220"/>
                </a:lnTo>
                <a:close/>
                <a:moveTo>
                  <a:pt x="2119224" y="2181026"/>
                </a:moveTo>
                <a:lnTo>
                  <a:pt x="2127172" y="2265002"/>
                </a:lnTo>
                <a:lnTo>
                  <a:pt x="2125258" y="2265176"/>
                </a:lnTo>
                <a:lnTo>
                  <a:pt x="2117049" y="2181228"/>
                </a:lnTo>
                <a:close/>
                <a:moveTo>
                  <a:pt x="1780104" y="2178154"/>
                </a:moveTo>
                <a:lnTo>
                  <a:pt x="1782134" y="2178357"/>
                </a:lnTo>
                <a:lnTo>
                  <a:pt x="1773606" y="2262275"/>
                </a:lnTo>
                <a:lnTo>
                  <a:pt x="1771546" y="2262072"/>
                </a:lnTo>
                <a:close/>
                <a:moveTo>
                  <a:pt x="2161169" y="2176558"/>
                </a:moveTo>
                <a:lnTo>
                  <a:pt x="2171205" y="2260303"/>
                </a:lnTo>
                <a:lnTo>
                  <a:pt x="2169204" y="2260534"/>
                </a:lnTo>
                <a:lnTo>
                  <a:pt x="2159109" y="2176791"/>
                </a:lnTo>
                <a:close/>
                <a:moveTo>
                  <a:pt x="1738014" y="2173397"/>
                </a:moveTo>
                <a:lnTo>
                  <a:pt x="1739900" y="2173629"/>
                </a:lnTo>
                <a:lnTo>
                  <a:pt x="1729864" y="2257373"/>
                </a:lnTo>
                <a:lnTo>
                  <a:pt x="1727658" y="2257112"/>
                </a:lnTo>
                <a:close/>
                <a:moveTo>
                  <a:pt x="2203171" y="2171105"/>
                </a:moveTo>
                <a:lnTo>
                  <a:pt x="2215064" y="2254617"/>
                </a:lnTo>
                <a:lnTo>
                  <a:pt x="2212859" y="2254907"/>
                </a:lnTo>
                <a:lnTo>
                  <a:pt x="2201286" y="2171366"/>
                </a:lnTo>
                <a:close/>
                <a:moveTo>
                  <a:pt x="1695896" y="2167827"/>
                </a:moveTo>
                <a:lnTo>
                  <a:pt x="1697781" y="2168088"/>
                </a:lnTo>
                <a:lnTo>
                  <a:pt x="1686208" y="2251659"/>
                </a:lnTo>
                <a:lnTo>
                  <a:pt x="1684003" y="2251339"/>
                </a:lnTo>
                <a:close/>
                <a:moveTo>
                  <a:pt x="2244999" y="2164666"/>
                </a:moveTo>
                <a:lnTo>
                  <a:pt x="2258720" y="2247888"/>
                </a:lnTo>
                <a:lnTo>
                  <a:pt x="2256689" y="2248235"/>
                </a:lnTo>
                <a:lnTo>
                  <a:pt x="2242968" y="2165014"/>
                </a:lnTo>
                <a:close/>
                <a:moveTo>
                  <a:pt x="1653894" y="2161561"/>
                </a:moveTo>
                <a:lnTo>
                  <a:pt x="1655780" y="2161851"/>
                </a:lnTo>
                <a:lnTo>
                  <a:pt x="1642668" y="2245190"/>
                </a:lnTo>
                <a:lnTo>
                  <a:pt x="1640463" y="2244842"/>
                </a:lnTo>
                <a:close/>
                <a:moveTo>
                  <a:pt x="2286711" y="2157326"/>
                </a:moveTo>
                <a:lnTo>
                  <a:pt x="2302259" y="2240230"/>
                </a:lnTo>
                <a:lnTo>
                  <a:pt x="2300374" y="2240577"/>
                </a:lnTo>
                <a:lnTo>
                  <a:pt x="2284536" y="2157733"/>
                </a:lnTo>
                <a:close/>
                <a:moveTo>
                  <a:pt x="1611863" y="2154455"/>
                </a:moveTo>
                <a:lnTo>
                  <a:pt x="1613864" y="2154803"/>
                </a:lnTo>
                <a:lnTo>
                  <a:pt x="1599245" y="2237879"/>
                </a:lnTo>
                <a:lnTo>
                  <a:pt x="1597214" y="2237532"/>
                </a:lnTo>
                <a:close/>
                <a:moveTo>
                  <a:pt x="2328220" y="2149002"/>
                </a:moveTo>
                <a:lnTo>
                  <a:pt x="2345566" y="2231556"/>
                </a:lnTo>
                <a:lnTo>
                  <a:pt x="2343739" y="2231933"/>
                </a:lnTo>
                <a:lnTo>
                  <a:pt x="2326016" y="2149466"/>
                </a:lnTo>
                <a:close/>
                <a:moveTo>
                  <a:pt x="1570121" y="2146565"/>
                </a:moveTo>
                <a:lnTo>
                  <a:pt x="1572268" y="2147000"/>
                </a:lnTo>
                <a:lnTo>
                  <a:pt x="1555821" y="2229729"/>
                </a:lnTo>
                <a:lnTo>
                  <a:pt x="1553936" y="2229352"/>
                </a:lnTo>
                <a:close/>
                <a:moveTo>
                  <a:pt x="2369323" y="2139806"/>
                </a:moveTo>
                <a:lnTo>
                  <a:pt x="2388845" y="2221868"/>
                </a:lnTo>
                <a:lnTo>
                  <a:pt x="2386814" y="2222332"/>
                </a:lnTo>
                <a:lnTo>
                  <a:pt x="2367350" y="2140270"/>
                </a:lnTo>
                <a:close/>
                <a:moveTo>
                  <a:pt x="1528700" y="2137921"/>
                </a:moveTo>
                <a:lnTo>
                  <a:pt x="1530700" y="2138356"/>
                </a:lnTo>
                <a:lnTo>
                  <a:pt x="1512716" y="2220765"/>
                </a:lnTo>
                <a:lnTo>
                  <a:pt x="1510686" y="2220330"/>
                </a:lnTo>
                <a:close/>
                <a:moveTo>
                  <a:pt x="2409190" y="2129895"/>
                </a:moveTo>
                <a:lnTo>
                  <a:pt x="2409190" y="2132467"/>
                </a:lnTo>
                <a:lnTo>
                  <a:pt x="2408570" y="2130059"/>
                </a:lnTo>
                <a:close/>
                <a:moveTo>
                  <a:pt x="1487422" y="2128464"/>
                </a:moveTo>
                <a:lnTo>
                  <a:pt x="1489279" y="2128899"/>
                </a:lnTo>
                <a:lnTo>
                  <a:pt x="1469786" y="2210961"/>
                </a:lnTo>
                <a:lnTo>
                  <a:pt x="1467610" y="2210439"/>
                </a:lnTo>
                <a:close/>
                <a:moveTo>
                  <a:pt x="1446116" y="2118080"/>
                </a:moveTo>
                <a:lnTo>
                  <a:pt x="1448234" y="2118631"/>
                </a:lnTo>
                <a:lnTo>
                  <a:pt x="1426914" y="2200257"/>
                </a:lnTo>
                <a:lnTo>
                  <a:pt x="1425057" y="2199764"/>
                </a:lnTo>
                <a:close/>
                <a:moveTo>
                  <a:pt x="1405448" y="2107058"/>
                </a:moveTo>
                <a:lnTo>
                  <a:pt x="1407247" y="2107579"/>
                </a:lnTo>
                <a:lnTo>
                  <a:pt x="1384418" y="2188742"/>
                </a:lnTo>
                <a:lnTo>
                  <a:pt x="1382243" y="2188132"/>
                </a:lnTo>
                <a:close/>
                <a:moveTo>
                  <a:pt x="1364578" y="2094990"/>
                </a:moveTo>
                <a:lnTo>
                  <a:pt x="1366666" y="2095627"/>
                </a:lnTo>
                <a:lnTo>
                  <a:pt x="1342010" y="2176268"/>
                </a:lnTo>
                <a:lnTo>
                  <a:pt x="1340154" y="2175717"/>
                </a:lnTo>
                <a:close/>
                <a:moveTo>
                  <a:pt x="1324258" y="2082198"/>
                </a:moveTo>
                <a:lnTo>
                  <a:pt x="1326202" y="2082836"/>
                </a:lnTo>
                <a:lnTo>
                  <a:pt x="1299979" y="2162982"/>
                </a:lnTo>
                <a:lnTo>
                  <a:pt x="1298007" y="2162345"/>
                </a:lnTo>
                <a:close/>
                <a:moveTo>
                  <a:pt x="1284228" y="2068477"/>
                </a:moveTo>
                <a:lnTo>
                  <a:pt x="1286171" y="2069173"/>
                </a:lnTo>
                <a:lnTo>
                  <a:pt x="1258122" y="2148711"/>
                </a:lnTo>
                <a:lnTo>
                  <a:pt x="1256179" y="2148015"/>
                </a:lnTo>
                <a:close/>
                <a:moveTo>
                  <a:pt x="1244402" y="2053916"/>
                </a:moveTo>
                <a:lnTo>
                  <a:pt x="1246432" y="2054670"/>
                </a:lnTo>
                <a:lnTo>
                  <a:pt x="1216584" y="2133569"/>
                </a:lnTo>
                <a:lnTo>
                  <a:pt x="1214757" y="2132873"/>
                </a:lnTo>
                <a:close/>
                <a:moveTo>
                  <a:pt x="1205039" y="2038512"/>
                </a:moveTo>
                <a:lnTo>
                  <a:pt x="1206924" y="2039267"/>
                </a:lnTo>
                <a:lnTo>
                  <a:pt x="1175539" y="2117557"/>
                </a:lnTo>
                <a:lnTo>
                  <a:pt x="1173596" y="2116774"/>
                </a:lnTo>
                <a:close/>
                <a:moveTo>
                  <a:pt x="1166170" y="2022297"/>
                </a:moveTo>
                <a:lnTo>
                  <a:pt x="1167910" y="2023051"/>
                </a:lnTo>
                <a:lnTo>
                  <a:pt x="1134697" y="2100559"/>
                </a:lnTo>
                <a:lnTo>
                  <a:pt x="1132637" y="2099689"/>
                </a:lnTo>
                <a:close/>
                <a:moveTo>
                  <a:pt x="1127416" y="2005125"/>
                </a:moveTo>
                <a:lnTo>
                  <a:pt x="1129244" y="2005966"/>
                </a:lnTo>
                <a:lnTo>
                  <a:pt x="1094232" y="2082662"/>
                </a:lnTo>
                <a:lnTo>
                  <a:pt x="1092289" y="2081791"/>
                </a:lnTo>
                <a:close/>
                <a:moveTo>
                  <a:pt x="1089040" y="1987025"/>
                </a:moveTo>
                <a:lnTo>
                  <a:pt x="1091012" y="1987982"/>
                </a:lnTo>
                <a:lnTo>
                  <a:pt x="1054174" y="2063836"/>
                </a:lnTo>
                <a:lnTo>
                  <a:pt x="1052433" y="2062994"/>
                </a:lnTo>
                <a:close/>
                <a:moveTo>
                  <a:pt x="1051418" y="1968141"/>
                </a:moveTo>
                <a:lnTo>
                  <a:pt x="1053129" y="1969011"/>
                </a:lnTo>
                <a:lnTo>
                  <a:pt x="1014666" y="2044111"/>
                </a:lnTo>
                <a:lnTo>
                  <a:pt x="1012722" y="2043096"/>
                </a:lnTo>
                <a:close/>
                <a:moveTo>
                  <a:pt x="1013970" y="1948358"/>
                </a:moveTo>
                <a:lnTo>
                  <a:pt x="1015768" y="1949344"/>
                </a:lnTo>
                <a:lnTo>
                  <a:pt x="975506" y="2023458"/>
                </a:lnTo>
                <a:lnTo>
                  <a:pt x="973708" y="2022472"/>
                </a:lnTo>
                <a:close/>
                <a:moveTo>
                  <a:pt x="977044" y="1927646"/>
                </a:moveTo>
                <a:lnTo>
                  <a:pt x="978900" y="1928720"/>
                </a:lnTo>
                <a:lnTo>
                  <a:pt x="936869" y="2001847"/>
                </a:lnTo>
                <a:lnTo>
                  <a:pt x="935157" y="2000861"/>
                </a:lnTo>
                <a:close/>
                <a:moveTo>
                  <a:pt x="940698" y="1906181"/>
                </a:moveTo>
                <a:lnTo>
                  <a:pt x="942583" y="1907312"/>
                </a:lnTo>
                <a:lnTo>
                  <a:pt x="898695" y="1979338"/>
                </a:lnTo>
                <a:lnTo>
                  <a:pt x="897042" y="1978351"/>
                </a:lnTo>
                <a:close/>
                <a:moveTo>
                  <a:pt x="904903" y="1883816"/>
                </a:moveTo>
                <a:lnTo>
                  <a:pt x="906643" y="1884919"/>
                </a:lnTo>
                <a:lnTo>
                  <a:pt x="861190" y="1955987"/>
                </a:lnTo>
                <a:lnTo>
                  <a:pt x="859449" y="1954884"/>
                </a:lnTo>
                <a:close/>
                <a:moveTo>
                  <a:pt x="869602" y="1860552"/>
                </a:moveTo>
                <a:lnTo>
                  <a:pt x="871371" y="1861742"/>
                </a:lnTo>
                <a:lnTo>
                  <a:pt x="824147" y="1931649"/>
                </a:lnTo>
                <a:lnTo>
                  <a:pt x="822523" y="1930547"/>
                </a:lnTo>
                <a:close/>
                <a:moveTo>
                  <a:pt x="834997" y="1836593"/>
                </a:moveTo>
                <a:lnTo>
                  <a:pt x="836533" y="1837695"/>
                </a:lnTo>
                <a:lnTo>
                  <a:pt x="787802" y="1906530"/>
                </a:lnTo>
                <a:lnTo>
                  <a:pt x="785974" y="1905253"/>
                </a:lnTo>
                <a:close/>
                <a:moveTo>
                  <a:pt x="800768" y="1811588"/>
                </a:moveTo>
                <a:lnTo>
                  <a:pt x="802480" y="1812865"/>
                </a:lnTo>
                <a:lnTo>
                  <a:pt x="751978" y="1880423"/>
                </a:lnTo>
                <a:lnTo>
                  <a:pt x="750383" y="1879233"/>
                </a:lnTo>
                <a:close/>
                <a:moveTo>
                  <a:pt x="767323" y="1785888"/>
                </a:moveTo>
                <a:lnTo>
                  <a:pt x="768947" y="1787165"/>
                </a:lnTo>
                <a:lnTo>
                  <a:pt x="716822" y="1853475"/>
                </a:lnTo>
                <a:lnTo>
                  <a:pt x="715197" y="1852199"/>
                </a:lnTo>
                <a:close/>
                <a:moveTo>
                  <a:pt x="734632" y="1759491"/>
                </a:moveTo>
                <a:lnTo>
                  <a:pt x="736053" y="1760680"/>
                </a:lnTo>
                <a:lnTo>
                  <a:pt x="682391" y="1825744"/>
                </a:lnTo>
                <a:lnTo>
                  <a:pt x="680650" y="1824294"/>
                </a:lnTo>
                <a:close/>
                <a:moveTo>
                  <a:pt x="702289" y="1732021"/>
                </a:moveTo>
                <a:lnTo>
                  <a:pt x="703885" y="1733413"/>
                </a:lnTo>
                <a:lnTo>
                  <a:pt x="648510" y="1797027"/>
                </a:lnTo>
                <a:lnTo>
                  <a:pt x="647001" y="1795721"/>
                </a:lnTo>
                <a:close/>
                <a:moveTo>
                  <a:pt x="670787" y="1703884"/>
                </a:moveTo>
                <a:lnTo>
                  <a:pt x="672354" y="1705306"/>
                </a:lnTo>
                <a:lnTo>
                  <a:pt x="615442" y="1767585"/>
                </a:lnTo>
                <a:lnTo>
                  <a:pt x="613963" y="1766221"/>
                </a:lnTo>
                <a:close/>
                <a:moveTo>
                  <a:pt x="639982" y="1675022"/>
                </a:moveTo>
                <a:lnTo>
                  <a:pt x="641520" y="1676472"/>
                </a:lnTo>
                <a:lnTo>
                  <a:pt x="583099" y="1737330"/>
                </a:lnTo>
                <a:lnTo>
                  <a:pt x="581649" y="1735937"/>
                </a:lnTo>
                <a:close/>
                <a:moveTo>
                  <a:pt x="609989" y="1645521"/>
                </a:moveTo>
                <a:lnTo>
                  <a:pt x="611323" y="1646856"/>
                </a:lnTo>
                <a:lnTo>
                  <a:pt x="551540" y="1706350"/>
                </a:lnTo>
                <a:lnTo>
                  <a:pt x="549973" y="1704783"/>
                </a:lnTo>
                <a:close/>
                <a:moveTo>
                  <a:pt x="580547" y="1615093"/>
                </a:moveTo>
                <a:lnTo>
                  <a:pt x="581968" y="1616602"/>
                </a:lnTo>
                <a:lnTo>
                  <a:pt x="520676" y="1674529"/>
                </a:lnTo>
                <a:lnTo>
                  <a:pt x="519255" y="1673020"/>
                </a:lnTo>
                <a:close/>
                <a:moveTo>
                  <a:pt x="551946" y="1583968"/>
                </a:moveTo>
                <a:lnTo>
                  <a:pt x="553367" y="1585534"/>
                </a:lnTo>
                <a:lnTo>
                  <a:pt x="490654" y="1641982"/>
                </a:lnTo>
                <a:lnTo>
                  <a:pt x="489320" y="1640474"/>
                </a:lnTo>
                <a:close/>
                <a:moveTo>
                  <a:pt x="524128" y="1552263"/>
                </a:moveTo>
                <a:lnTo>
                  <a:pt x="525433" y="1553800"/>
                </a:lnTo>
                <a:lnTo>
                  <a:pt x="461415" y="1608711"/>
                </a:lnTo>
                <a:lnTo>
                  <a:pt x="460022" y="1607087"/>
                </a:lnTo>
                <a:close/>
                <a:moveTo>
                  <a:pt x="497007" y="1519746"/>
                </a:moveTo>
                <a:lnTo>
                  <a:pt x="498254" y="1521283"/>
                </a:lnTo>
                <a:lnTo>
                  <a:pt x="432901" y="1574627"/>
                </a:lnTo>
                <a:lnTo>
                  <a:pt x="431537" y="1572945"/>
                </a:lnTo>
                <a:close/>
                <a:moveTo>
                  <a:pt x="470610" y="1486504"/>
                </a:moveTo>
                <a:lnTo>
                  <a:pt x="471828" y="1488099"/>
                </a:lnTo>
                <a:lnTo>
                  <a:pt x="405286" y="1539906"/>
                </a:lnTo>
                <a:lnTo>
                  <a:pt x="403981" y="1538223"/>
                </a:lnTo>
                <a:close/>
                <a:moveTo>
                  <a:pt x="445113" y="1452739"/>
                </a:moveTo>
                <a:lnTo>
                  <a:pt x="446273" y="1454305"/>
                </a:lnTo>
                <a:lnTo>
                  <a:pt x="378484" y="1504488"/>
                </a:lnTo>
                <a:lnTo>
                  <a:pt x="377178" y="1502718"/>
                </a:lnTo>
                <a:close/>
                <a:moveTo>
                  <a:pt x="420515" y="1418453"/>
                </a:moveTo>
                <a:lnTo>
                  <a:pt x="421588" y="1419961"/>
                </a:lnTo>
                <a:lnTo>
                  <a:pt x="352551" y="1468461"/>
                </a:lnTo>
                <a:lnTo>
                  <a:pt x="351246" y="1466604"/>
                </a:lnTo>
                <a:close/>
                <a:moveTo>
                  <a:pt x="396555" y="1383353"/>
                </a:moveTo>
                <a:lnTo>
                  <a:pt x="397657" y="1385007"/>
                </a:lnTo>
                <a:lnTo>
                  <a:pt x="327489" y="1431796"/>
                </a:lnTo>
                <a:lnTo>
                  <a:pt x="326300" y="1430026"/>
                </a:lnTo>
                <a:close/>
                <a:moveTo>
                  <a:pt x="373523" y="1347762"/>
                </a:moveTo>
                <a:lnTo>
                  <a:pt x="374597" y="1349444"/>
                </a:lnTo>
                <a:lnTo>
                  <a:pt x="303356" y="1394638"/>
                </a:lnTo>
                <a:lnTo>
                  <a:pt x="302224" y="1392839"/>
                </a:lnTo>
                <a:close/>
                <a:moveTo>
                  <a:pt x="351362" y="1311706"/>
                </a:moveTo>
                <a:lnTo>
                  <a:pt x="352435" y="1313475"/>
                </a:lnTo>
                <a:lnTo>
                  <a:pt x="280063" y="1356812"/>
                </a:lnTo>
                <a:lnTo>
                  <a:pt x="278990" y="1355043"/>
                </a:lnTo>
                <a:close/>
                <a:moveTo>
                  <a:pt x="330071" y="1275156"/>
                </a:moveTo>
                <a:lnTo>
                  <a:pt x="331057" y="1276897"/>
                </a:lnTo>
                <a:lnTo>
                  <a:pt x="257728" y="1318580"/>
                </a:lnTo>
                <a:lnTo>
                  <a:pt x="256683" y="1316724"/>
                </a:lnTo>
                <a:close/>
                <a:moveTo>
                  <a:pt x="309621" y="1238056"/>
                </a:moveTo>
                <a:lnTo>
                  <a:pt x="310578" y="1239826"/>
                </a:lnTo>
                <a:lnTo>
                  <a:pt x="236320" y="1279826"/>
                </a:lnTo>
                <a:lnTo>
                  <a:pt x="235305" y="1277941"/>
                </a:lnTo>
                <a:close/>
                <a:moveTo>
                  <a:pt x="290070" y="1200549"/>
                </a:moveTo>
                <a:lnTo>
                  <a:pt x="290970" y="1202319"/>
                </a:lnTo>
                <a:lnTo>
                  <a:pt x="215783" y="1240551"/>
                </a:lnTo>
                <a:lnTo>
                  <a:pt x="214826" y="1238636"/>
                </a:lnTo>
                <a:close/>
                <a:moveTo>
                  <a:pt x="271303" y="1162521"/>
                </a:moveTo>
                <a:lnTo>
                  <a:pt x="272202" y="1164377"/>
                </a:lnTo>
                <a:lnTo>
                  <a:pt x="196174" y="1200869"/>
                </a:lnTo>
                <a:lnTo>
                  <a:pt x="195275" y="1199013"/>
                </a:lnTo>
                <a:close/>
                <a:moveTo>
                  <a:pt x="253551" y="1124145"/>
                </a:moveTo>
                <a:lnTo>
                  <a:pt x="254362" y="1125971"/>
                </a:lnTo>
                <a:lnTo>
                  <a:pt x="177523" y="1160722"/>
                </a:lnTo>
                <a:lnTo>
                  <a:pt x="176653" y="1158779"/>
                </a:lnTo>
                <a:close/>
                <a:moveTo>
                  <a:pt x="236610" y="1085361"/>
                </a:moveTo>
                <a:lnTo>
                  <a:pt x="237423" y="1087248"/>
                </a:lnTo>
                <a:lnTo>
                  <a:pt x="159742" y="1120141"/>
                </a:lnTo>
                <a:lnTo>
                  <a:pt x="158929" y="1118255"/>
                </a:lnTo>
                <a:close/>
                <a:moveTo>
                  <a:pt x="220570" y="1046230"/>
                </a:moveTo>
                <a:lnTo>
                  <a:pt x="221295" y="1048029"/>
                </a:lnTo>
                <a:lnTo>
                  <a:pt x="142947" y="1079270"/>
                </a:lnTo>
                <a:lnTo>
                  <a:pt x="142134" y="1077239"/>
                </a:lnTo>
                <a:close/>
                <a:moveTo>
                  <a:pt x="205399" y="1006665"/>
                </a:moveTo>
                <a:lnTo>
                  <a:pt x="206124" y="1008579"/>
                </a:lnTo>
                <a:lnTo>
                  <a:pt x="127051" y="1037935"/>
                </a:lnTo>
                <a:lnTo>
                  <a:pt x="126326" y="1035991"/>
                </a:lnTo>
                <a:close/>
                <a:moveTo>
                  <a:pt x="191099" y="966751"/>
                </a:moveTo>
                <a:lnTo>
                  <a:pt x="191795" y="968752"/>
                </a:lnTo>
                <a:lnTo>
                  <a:pt x="112083" y="996309"/>
                </a:lnTo>
                <a:lnTo>
                  <a:pt x="111416" y="994394"/>
                </a:lnTo>
                <a:close/>
                <a:moveTo>
                  <a:pt x="177755" y="926634"/>
                </a:moveTo>
                <a:lnTo>
                  <a:pt x="178364" y="928519"/>
                </a:lnTo>
                <a:lnTo>
                  <a:pt x="98102" y="954452"/>
                </a:lnTo>
                <a:lnTo>
                  <a:pt x="97464" y="952421"/>
                </a:lnTo>
                <a:close/>
                <a:moveTo>
                  <a:pt x="165282" y="886255"/>
                </a:moveTo>
                <a:lnTo>
                  <a:pt x="165833" y="888112"/>
                </a:lnTo>
                <a:lnTo>
                  <a:pt x="84991" y="912217"/>
                </a:lnTo>
                <a:lnTo>
                  <a:pt x="84381" y="910128"/>
                </a:lnTo>
                <a:close/>
                <a:moveTo>
                  <a:pt x="153650" y="845442"/>
                </a:moveTo>
                <a:lnTo>
                  <a:pt x="154202" y="847444"/>
                </a:lnTo>
                <a:lnTo>
                  <a:pt x="72837" y="869692"/>
                </a:lnTo>
                <a:lnTo>
                  <a:pt x="72285" y="867691"/>
                </a:lnTo>
                <a:close/>
                <a:moveTo>
                  <a:pt x="142947" y="804484"/>
                </a:moveTo>
                <a:lnTo>
                  <a:pt x="143440" y="806398"/>
                </a:lnTo>
                <a:lnTo>
                  <a:pt x="61640" y="826993"/>
                </a:lnTo>
                <a:lnTo>
                  <a:pt x="61118" y="824934"/>
                </a:lnTo>
                <a:close/>
                <a:moveTo>
                  <a:pt x="133171" y="763293"/>
                </a:moveTo>
                <a:lnTo>
                  <a:pt x="133607" y="765237"/>
                </a:lnTo>
                <a:lnTo>
                  <a:pt x="51372" y="783976"/>
                </a:lnTo>
                <a:lnTo>
                  <a:pt x="50908" y="781887"/>
                </a:lnTo>
                <a:close/>
                <a:moveTo>
                  <a:pt x="124237" y="721842"/>
                </a:moveTo>
                <a:lnTo>
                  <a:pt x="124643" y="723872"/>
                </a:lnTo>
                <a:lnTo>
                  <a:pt x="42002" y="740784"/>
                </a:lnTo>
                <a:lnTo>
                  <a:pt x="41596" y="738753"/>
                </a:lnTo>
                <a:close/>
                <a:moveTo>
                  <a:pt x="116231" y="680303"/>
                </a:moveTo>
                <a:lnTo>
                  <a:pt x="116608" y="682305"/>
                </a:lnTo>
                <a:lnTo>
                  <a:pt x="33619" y="697418"/>
                </a:lnTo>
                <a:lnTo>
                  <a:pt x="33242" y="695358"/>
                </a:lnTo>
                <a:close/>
                <a:moveTo>
                  <a:pt x="109096" y="638591"/>
                </a:moveTo>
                <a:lnTo>
                  <a:pt x="109414" y="640535"/>
                </a:lnTo>
                <a:lnTo>
                  <a:pt x="26135" y="653936"/>
                </a:lnTo>
                <a:lnTo>
                  <a:pt x="25787" y="651818"/>
                </a:lnTo>
                <a:close/>
                <a:moveTo>
                  <a:pt x="102888" y="596676"/>
                </a:moveTo>
                <a:lnTo>
                  <a:pt x="103149" y="598648"/>
                </a:lnTo>
                <a:lnTo>
                  <a:pt x="19609" y="610222"/>
                </a:lnTo>
                <a:lnTo>
                  <a:pt x="19319" y="608105"/>
                </a:lnTo>
                <a:close/>
                <a:moveTo>
                  <a:pt x="97550" y="554586"/>
                </a:moveTo>
                <a:lnTo>
                  <a:pt x="97782" y="556645"/>
                </a:lnTo>
                <a:lnTo>
                  <a:pt x="14010" y="566392"/>
                </a:lnTo>
                <a:lnTo>
                  <a:pt x="13778" y="564332"/>
                </a:lnTo>
                <a:close/>
                <a:moveTo>
                  <a:pt x="93112" y="512438"/>
                </a:moveTo>
                <a:lnTo>
                  <a:pt x="93315" y="514440"/>
                </a:lnTo>
                <a:lnTo>
                  <a:pt x="9340" y="522504"/>
                </a:lnTo>
                <a:lnTo>
                  <a:pt x="9137" y="520387"/>
                </a:lnTo>
                <a:close/>
                <a:moveTo>
                  <a:pt x="89573" y="470291"/>
                </a:moveTo>
                <a:lnTo>
                  <a:pt x="89719" y="472263"/>
                </a:lnTo>
                <a:lnTo>
                  <a:pt x="5598" y="478500"/>
                </a:lnTo>
                <a:lnTo>
                  <a:pt x="5453" y="476382"/>
                </a:lnTo>
                <a:close/>
                <a:moveTo>
                  <a:pt x="86934" y="427940"/>
                </a:moveTo>
                <a:lnTo>
                  <a:pt x="87050" y="430000"/>
                </a:lnTo>
                <a:lnTo>
                  <a:pt x="2814" y="434409"/>
                </a:lnTo>
                <a:lnTo>
                  <a:pt x="2698" y="432349"/>
                </a:lnTo>
                <a:close/>
                <a:moveTo>
                  <a:pt x="85194" y="385619"/>
                </a:moveTo>
                <a:lnTo>
                  <a:pt x="85252" y="387678"/>
                </a:lnTo>
                <a:lnTo>
                  <a:pt x="957" y="390260"/>
                </a:lnTo>
                <a:lnTo>
                  <a:pt x="899" y="388200"/>
                </a:lnTo>
                <a:close/>
                <a:moveTo>
                  <a:pt x="84353" y="343355"/>
                </a:moveTo>
                <a:lnTo>
                  <a:pt x="84381" y="345270"/>
                </a:lnTo>
                <a:lnTo>
                  <a:pt x="29" y="346169"/>
                </a:lnTo>
                <a:lnTo>
                  <a:pt x="0" y="343964"/>
                </a:lnTo>
                <a:close/>
                <a:moveTo>
                  <a:pt x="58" y="299844"/>
                </a:moveTo>
                <a:lnTo>
                  <a:pt x="84410" y="300917"/>
                </a:lnTo>
                <a:lnTo>
                  <a:pt x="84381" y="302890"/>
                </a:lnTo>
                <a:lnTo>
                  <a:pt x="29" y="301990"/>
                </a:lnTo>
                <a:close/>
                <a:moveTo>
                  <a:pt x="1044" y="255724"/>
                </a:moveTo>
                <a:lnTo>
                  <a:pt x="85339" y="258450"/>
                </a:lnTo>
                <a:lnTo>
                  <a:pt x="85281" y="260538"/>
                </a:lnTo>
                <a:lnTo>
                  <a:pt x="986" y="257783"/>
                </a:lnTo>
                <a:close/>
                <a:moveTo>
                  <a:pt x="2959" y="211603"/>
                </a:moveTo>
                <a:lnTo>
                  <a:pt x="87166" y="216187"/>
                </a:lnTo>
                <a:lnTo>
                  <a:pt x="87079" y="218159"/>
                </a:lnTo>
                <a:lnTo>
                  <a:pt x="2843" y="213750"/>
                </a:lnTo>
                <a:close/>
                <a:moveTo>
                  <a:pt x="5802" y="167542"/>
                </a:moveTo>
                <a:lnTo>
                  <a:pt x="89893" y="173952"/>
                </a:lnTo>
                <a:lnTo>
                  <a:pt x="89777" y="175895"/>
                </a:lnTo>
                <a:lnTo>
                  <a:pt x="5656" y="169659"/>
                </a:lnTo>
                <a:close/>
                <a:moveTo>
                  <a:pt x="9601" y="123566"/>
                </a:moveTo>
                <a:lnTo>
                  <a:pt x="93547" y="131631"/>
                </a:lnTo>
                <a:lnTo>
                  <a:pt x="93344" y="133690"/>
                </a:lnTo>
                <a:lnTo>
                  <a:pt x="9398" y="125626"/>
                </a:lnTo>
                <a:close/>
                <a:moveTo>
                  <a:pt x="14300" y="79620"/>
                </a:moveTo>
                <a:lnTo>
                  <a:pt x="98073" y="89541"/>
                </a:lnTo>
                <a:lnTo>
                  <a:pt x="97841" y="91571"/>
                </a:lnTo>
                <a:lnTo>
                  <a:pt x="14068" y="81680"/>
                </a:lnTo>
                <a:close/>
                <a:moveTo>
                  <a:pt x="19956" y="36080"/>
                </a:moveTo>
                <a:lnTo>
                  <a:pt x="103526" y="47538"/>
                </a:lnTo>
                <a:lnTo>
                  <a:pt x="103236" y="49511"/>
                </a:lnTo>
                <a:lnTo>
                  <a:pt x="19695" y="37937"/>
                </a:lnTo>
                <a:close/>
                <a:moveTo>
                  <a:pt x="62155" y="0"/>
                </a:moveTo>
                <a:lnTo>
                  <a:pt x="75119" y="0"/>
                </a:lnTo>
                <a:lnTo>
                  <a:pt x="109850" y="5651"/>
                </a:lnTo>
                <a:lnTo>
                  <a:pt x="109531" y="7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15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任意多边形: 形状 19"/>
          <p:cNvSpPr/>
          <p:nvPr>
            <p:custDataLst>
              <p:tags r:id="rId7"/>
            </p:custDataLst>
          </p:nvPr>
        </p:nvSpPr>
        <p:spPr>
          <a:xfrm>
            <a:off x="9558021" y="67127"/>
            <a:ext cx="2614767" cy="2430964"/>
          </a:xfrm>
          <a:custGeom>
            <a:avLst/>
            <a:gdLst>
              <a:gd name="connsiteX0" fmla="*/ 2127271 w 2614767"/>
              <a:gd name="connsiteY0" fmla="*/ 2379120 h 2430964"/>
              <a:gd name="connsiteX1" fmla="*/ 2151814 w 2614767"/>
              <a:gd name="connsiteY1" fmla="*/ 2406391 h 2430964"/>
              <a:gd name="connsiteX2" fmla="*/ 2125936 w 2614767"/>
              <a:gd name="connsiteY2" fmla="*/ 2430964 h 2430964"/>
              <a:gd name="connsiteX3" fmla="*/ 2124544 w 2614767"/>
              <a:gd name="connsiteY3" fmla="*/ 2430935 h 2430964"/>
              <a:gd name="connsiteX4" fmla="*/ 2100000 w 2614767"/>
              <a:gd name="connsiteY4" fmla="*/ 2403664 h 2430964"/>
              <a:gd name="connsiteX5" fmla="*/ 2127271 w 2614767"/>
              <a:gd name="connsiteY5" fmla="*/ 2379120 h 2430964"/>
              <a:gd name="connsiteX6" fmla="*/ 2279668 w 2614767"/>
              <a:gd name="connsiteY6" fmla="*/ 2377670 h 2430964"/>
              <a:gd name="connsiteX7" fmla="*/ 2306967 w 2614767"/>
              <a:gd name="connsiteY7" fmla="*/ 2402155 h 2430964"/>
              <a:gd name="connsiteX8" fmla="*/ 2282453 w 2614767"/>
              <a:gd name="connsiteY8" fmla="*/ 2429484 h 2430964"/>
              <a:gd name="connsiteX9" fmla="*/ 2281030 w 2614767"/>
              <a:gd name="connsiteY9" fmla="*/ 2429514 h 2430964"/>
              <a:gd name="connsiteX10" fmla="*/ 2255182 w 2614767"/>
              <a:gd name="connsiteY10" fmla="*/ 2404970 h 2430964"/>
              <a:gd name="connsiteX11" fmla="*/ 2279668 w 2614767"/>
              <a:gd name="connsiteY11" fmla="*/ 2377670 h 2430964"/>
              <a:gd name="connsiteX12" fmla="*/ 1973975 w 2614767"/>
              <a:gd name="connsiteY12" fmla="*/ 2366964 h 2430964"/>
              <a:gd name="connsiteX13" fmla="*/ 1996981 w 2614767"/>
              <a:gd name="connsiteY13" fmla="*/ 2395512 h 2430964"/>
              <a:gd name="connsiteX14" fmla="*/ 1971219 w 2614767"/>
              <a:gd name="connsiteY14" fmla="*/ 2418692 h 2430964"/>
              <a:gd name="connsiteX15" fmla="*/ 1968433 w 2614767"/>
              <a:gd name="connsiteY15" fmla="*/ 2418518 h 2430964"/>
              <a:gd name="connsiteX16" fmla="*/ 1945428 w 2614767"/>
              <a:gd name="connsiteY16" fmla="*/ 2389970 h 2430964"/>
              <a:gd name="connsiteX17" fmla="*/ 1973975 w 2614767"/>
              <a:gd name="connsiteY17" fmla="*/ 2366964 h 2430964"/>
              <a:gd name="connsiteX18" fmla="*/ 2432384 w 2614767"/>
              <a:gd name="connsiteY18" fmla="*/ 2363947 h 2430964"/>
              <a:gd name="connsiteX19" fmla="*/ 2461394 w 2614767"/>
              <a:gd name="connsiteY19" fmla="*/ 2386431 h 2430964"/>
              <a:gd name="connsiteX20" fmla="*/ 2438910 w 2614767"/>
              <a:gd name="connsiteY20" fmla="*/ 2415414 h 2430964"/>
              <a:gd name="connsiteX21" fmla="*/ 2438882 w 2614767"/>
              <a:gd name="connsiteY21" fmla="*/ 2415414 h 2430964"/>
              <a:gd name="connsiteX22" fmla="*/ 2435604 w 2614767"/>
              <a:gd name="connsiteY22" fmla="*/ 2415617 h 2430964"/>
              <a:gd name="connsiteX23" fmla="*/ 2409899 w 2614767"/>
              <a:gd name="connsiteY23" fmla="*/ 2392929 h 2430964"/>
              <a:gd name="connsiteX24" fmla="*/ 2432384 w 2614767"/>
              <a:gd name="connsiteY24" fmla="*/ 2363947 h 2430964"/>
              <a:gd name="connsiteX25" fmla="*/ 1821694 w 2614767"/>
              <a:gd name="connsiteY25" fmla="*/ 2346250 h 2430964"/>
              <a:gd name="connsiteX26" fmla="*/ 1843017 w 2614767"/>
              <a:gd name="connsiteY26" fmla="*/ 2376074 h 2430964"/>
              <a:gd name="connsiteX27" fmla="*/ 1817458 w 2614767"/>
              <a:gd name="connsiteY27" fmla="*/ 2397774 h 2430964"/>
              <a:gd name="connsiteX28" fmla="*/ 1813194 w 2614767"/>
              <a:gd name="connsiteY28" fmla="*/ 2397397 h 2430964"/>
              <a:gd name="connsiteX29" fmla="*/ 1791870 w 2614767"/>
              <a:gd name="connsiteY29" fmla="*/ 2367574 h 2430964"/>
              <a:gd name="connsiteX30" fmla="*/ 1821694 w 2614767"/>
              <a:gd name="connsiteY30" fmla="*/ 2346250 h 2430964"/>
              <a:gd name="connsiteX31" fmla="*/ 2583706 w 2614767"/>
              <a:gd name="connsiteY31" fmla="*/ 2339287 h 2430964"/>
              <a:gd name="connsiteX32" fmla="*/ 2614256 w 2614767"/>
              <a:gd name="connsiteY32" fmla="*/ 2359595 h 2430964"/>
              <a:gd name="connsiteX33" fmla="*/ 2593948 w 2614767"/>
              <a:gd name="connsiteY33" fmla="*/ 2390116 h 2430964"/>
              <a:gd name="connsiteX34" fmla="*/ 2588783 w 2614767"/>
              <a:gd name="connsiteY34" fmla="*/ 2390666 h 2430964"/>
              <a:gd name="connsiteX35" fmla="*/ 2563399 w 2614767"/>
              <a:gd name="connsiteY35" fmla="*/ 2369808 h 2430964"/>
              <a:gd name="connsiteX36" fmla="*/ 2583706 w 2614767"/>
              <a:gd name="connsiteY36" fmla="*/ 2339287 h 2430964"/>
              <a:gd name="connsiteX37" fmla="*/ 1671067 w 2614767"/>
              <a:gd name="connsiteY37" fmla="*/ 2316484 h 2430964"/>
              <a:gd name="connsiteX38" fmla="*/ 1690505 w 2614767"/>
              <a:gd name="connsiteY38" fmla="*/ 2347555 h 2430964"/>
              <a:gd name="connsiteX39" fmla="*/ 1665264 w 2614767"/>
              <a:gd name="connsiteY39" fmla="*/ 2367718 h 2430964"/>
              <a:gd name="connsiteX40" fmla="*/ 1659404 w 2614767"/>
              <a:gd name="connsiteY40" fmla="*/ 2367022 h 2430964"/>
              <a:gd name="connsiteX41" fmla="*/ 1639967 w 2614767"/>
              <a:gd name="connsiteY41" fmla="*/ 2335921 h 2430964"/>
              <a:gd name="connsiteX42" fmla="*/ 1671067 w 2614767"/>
              <a:gd name="connsiteY42" fmla="*/ 2316484 h 2430964"/>
              <a:gd name="connsiteX43" fmla="*/ 1522674 w 2614767"/>
              <a:gd name="connsiteY43" fmla="*/ 2277231 h 2430964"/>
              <a:gd name="connsiteX44" fmla="*/ 1540052 w 2614767"/>
              <a:gd name="connsiteY44" fmla="*/ 2309521 h 2430964"/>
              <a:gd name="connsiteX45" fmla="*/ 1515247 w 2614767"/>
              <a:gd name="connsiteY45" fmla="*/ 2328001 h 2430964"/>
              <a:gd name="connsiteX46" fmla="*/ 1507762 w 2614767"/>
              <a:gd name="connsiteY46" fmla="*/ 2326928 h 2430964"/>
              <a:gd name="connsiteX47" fmla="*/ 1490384 w 2614767"/>
              <a:gd name="connsiteY47" fmla="*/ 2294638 h 2430964"/>
              <a:gd name="connsiteX48" fmla="*/ 1522674 w 2614767"/>
              <a:gd name="connsiteY48" fmla="*/ 2277231 h 2430964"/>
              <a:gd name="connsiteX49" fmla="*/ 1377298 w 2614767"/>
              <a:gd name="connsiteY49" fmla="*/ 2228230 h 2430964"/>
              <a:gd name="connsiteX50" fmla="*/ 1392470 w 2614767"/>
              <a:gd name="connsiteY50" fmla="*/ 2261623 h 2430964"/>
              <a:gd name="connsiteX51" fmla="*/ 1368188 w 2614767"/>
              <a:gd name="connsiteY51" fmla="*/ 2278449 h 2430964"/>
              <a:gd name="connsiteX52" fmla="*/ 1359078 w 2614767"/>
              <a:gd name="connsiteY52" fmla="*/ 2276796 h 2430964"/>
              <a:gd name="connsiteX53" fmla="*/ 1343905 w 2614767"/>
              <a:gd name="connsiteY53" fmla="*/ 2243404 h 2430964"/>
              <a:gd name="connsiteX54" fmla="*/ 1377298 w 2614767"/>
              <a:gd name="connsiteY54" fmla="*/ 2228230 h 2430964"/>
              <a:gd name="connsiteX55" fmla="*/ 1215994 w 2614767"/>
              <a:gd name="connsiteY55" fmla="*/ 2168477 h 2430964"/>
              <a:gd name="connsiteX56" fmla="*/ 1235867 w 2614767"/>
              <a:gd name="connsiteY56" fmla="*/ 2169250 h 2430964"/>
              <a:gd name="connsiteX57" fmla="*/ 1248574 w 2614767"/>
              <a:gd name="connsiteY57" fmla="*/ 2203658 h 2430964"/>
              <a:gd name="connsiteX58" fmla="*/ 1224988 w 2614767"/>
              <a:gd name="connsiteY58" fmla="*/ 2218772 h 2430964"/>
              <a:gd name="connsiteX59" fmla="*/ 1214167 w 2614767"/>
              <a:gd name="connsiteY59" fmla="*/ 2216394 h 2430964"/>
              <a:gd name="connsiteX60" fmla="*/ 1201430 w 2614767"/>
              <a:gd name="connsiteY60" fmla="*/ 2181957 h 2430964"/>
              <a:gd name="connsiteX61" fmla="*/ 1215994 w 2614767"/>
              <a:gd name="connsiteY61" fmla="*/ 2168477 h 2430964"/>
              <a:gd name="connsiteX62" fmla="*/ 1079315 w 2614767"/>
              <a:gd name="connsiteY62" fmla="*/ 2097921 h 2430964"/>
              <a:gd name="connsiteX63" fmla="*/ 1099050 w 2614767"/>
              <a:gd name="connsiteY63" fmla="*/ 2100144 h 2430964"/>
              <a:gd name="connsiteX64" fmla="*/ 1109204 w 2614767"/>
              <a:gd name="connsiteY64" fmla="*/ 2135394 h 2430964"/>
              <a:gd name="connsiteX65" fmla="*/ 1086488 w 2614767"/>
              <a:gd name="connsiteY65" fmla="*/ 2148796 h 2430964"/>
              <a:gd name="connsiteX66" fmla="*/ 1073955 w 2614767"/>
              <a:gd name="connsiteY66" fmla="*/ 2145548 h 2430964"/>
              <a:gd name="connsiteX67" fmla="*/ 1063801 w 2614767"/>
              <a:gd name="connsiteY67" fmla="*/ 2110298 h 2430964"/>
              <a:gd name="connsiteX68" fmla="*/ 1079315 w 2614767"/>
              <a:gd name="connsiteY68" fmla="*/ 2097921 h 2430964"/>
              <a:gd name="connsiteX69" fmla="*/ 948386 w 2614767"/>
              <a:gd name="connsiteY69" fmla="*/ 2017345 h 2430964"/>
              <a:gd name="connsiteX70" fmla="*/ 967889 w 2614767"/>
              <a:gd name="connsiteY70" fmla="*/ 2021058 h 2430964"/>
              <a:gd name="connsiteX71" fmla="*/ 975316 w 2614767"/>
              <a:gd name="connsiteY71" fmla="*/ 2056975 h 2430964"/>
              <a:gd name="connsiteX72" fmla="*/ 953616 w 2614767"/>
              <a:gd name="connsiteY72" fmla="*/ 2068666 h 2430964"/>
              <a:gd name="connsiteX73" fmla="*/ 939400 w 2614767"/>
              <a:gd name="connsiteY73" fmla="*/ 2064402 h 2430964"/>
              <a:gd name="connsiteX74" fmla="*/ 931973 w 2614767"/>
              <a:gd name="connsiteY74" fmla="*/ 2028514 h 2430964"/>
              <a:gd name="connsiteX75" fmla="*/ 948386 w 2614767"/>
              <a:gd name="connsiteY75" fmla="*/ 2017345 h 2430964"/>
              <a:gd name="connsiteX76" fmla="*/ 823997 w 2614767"/>
              <a:gd name="connsiteY76" fmla="*/ 1926930 h 2430964"/>
              <a:gd name="connsiteX77" fmla="*/ 843169 w 2614767"/>
              <a:gd name="connsiteY77" fmla="*/ 1932138 h 2430964"/>
              <a:gd name="connsiteX78" fmla="*/ 847812 w 2614767"/>
              <a:gd name="connsiteY78" fmla="*/ 1968518 h 2430964"/>
              <a:gd name="connsiteX79" fmla="*/ 827271 w 2614767"/>
              <a:gd name="connsiteY79" fmla="*/ 1978585 h 2430964"/>
              <a:gd name="connsiteX80" fmla="*/ 811431 w 2614767"/>
              <a:gd name="connsiteY80" fmla="*/ 1973160 h 2430964"/>
              <a:gd name="connsiteX81" fmla="*/ 806760 w 2614767"/>
              <a:gd name="connsiteY81" fmla="*/ 1936779 h 2430964"/>
              <a:gd name="connsiteX82" fmla="*/ 823997 w 2614767"/>
              <a:gd name="connsiteY82" fmla="*/ 1926930 h 2430964"/>
              <a:gd name="connsiteX83" fmla="*/ 707055 w 2614767"/>
              <a:gd name="connsiteY83" fmla="*/ 1827093 h 2430964"/>
              <a:gd name="connsiteX84" fmla="*/ 725731 w 2614767"/>
              <a:gd name="connsiteY84" fmla="*/ 1833788 h 2430964"/>
              <a:gd name="connsiteX85" fmla="*/ 727559 w 2614767"/>
              <a:gd name="connsiteY85" fmla="*/ 1870400 h 2430964"/>
              <a:gd name="connsiteX86" fmla="*/ 708325 w 2614767"/>
              <a:gd name="connsiteY86" fmla="*/ 1878930 h 2430964"/>
              <a:gd name="connsiteX87" fmla="*/ 690918 w 2614767"/>
              <a:gd name="connsiteY87" fmla="*/ 1872200 h 2430964"/>
              <a:gd name="connsiteX88" fmla="*/ 689119 w 2614767"/>
              <a:gd name="connsiteY88" fmla="*/ 1835587 h 2430964"/>
              <a:gd name="connsiteX89" fmla="*/ 707055 w 2614767"/>
              <a:gd name="connsiteY89" fmla="*/ 1827093 h 2430964"/>
              <a:gd name="connsiteX90" fmla="*/ 598252 w 2614767"/>
              <a:gd name="connsiteY90" fmla="*/ 1718474 h 2430964"/>
              <a:gd name="connsiteX91" fmla="*/ 616359 w 2614767"/>
              <a:gd name="connsiteY91" fmla="*/ 1726589 h 2430964"/>
              <a:gd name="connsiteX92" fmla="*/ 615285 w 2614767"/>
              <a:gd name="connsiteY92" fmla="*/ 1763260 h 2430964"/>
              <a:gd name="connsiteX93" fmla="*/ 597502 w 2614767"/>
              <a:gd name="connsiteY93" fmla="*/ 1770339 h 2430964"/>
              <a:gd name="connsiteX94" fmla="*/ 578644 w 2614767"/>
              <a:gd name="connsiteY94" fmla="*/ 1762187 h 2430964"/>
              <a:gd name="connsiteX95" fmla="*/ 579689 w 2614767"/>
              <a:gd name="connsiteY95" fmla="*/ 1725546 h 2430964"/>
              <a:gd name="connsiteX96" fmla="*/ 598252 w 2614767"/>
              <a:gd name="connsiteY96" fmla="*/ 1718474 h 2430964"/>
              <a:gd name="connsiteX97" fmla="*/ 498206 w 2614767"/>
              <a:gd name="connsiteY97" fmla="*/ 1601662 h 2430964"/>
              <a:gd name="connsiteX98" fmla="*/ 515660 w 2614767"/>
              <a:gd name="connsiteY98" fmla="*/ 1611181 h 2430964"/>
              <a:gd name="connsiteX99" fmla="*/ 511744 w 2614767"/>
              <a:gd name="connsiteY99" fmla="*/ 1647649 h 2430964"/>
              <a:gd name="connsiteX100" fmla="*/ 495497 w 2614767"/>
              <a:gd name="connsiteY100" fmla="*/ 1653423 h 2430964"/>
              <a:gd name="connsiteX101" fmla="*/ 475276 w 2614767"/>
              <a:gd name="connsiteY101" fmla="*/ 1643762 h 2430964"/>
              <a:gd name="connsiteX102" fmla="*/ 479164 w 2614767"/>
              <a:gd name="connsiteY102" fmla="*/ 1607265 h 2430964"/>
              <a:gd name="connsiteX103" fmla="*/ 498206 w 2614767"/>
              <a:gd name="connsiteY103" fmla="*/ 1601662 h 2430964"/>
              <a:gd name="connsiteX104" fmla="*/ 407346 w 2614767"/>
              <a:gd name="connsiteY104" fmla="*/ 1477372 h 2430964"/>
              <a:gd name="connsiteX105" fmla="*/ 423984 w 2614767"/>
              <a:gd name="connsiteY105" fmla="*/ 1488172 h 2430964"/>
              <a:gd name="connsiteX106" fmla="*/ 417312 w 2614767"/>
              <a:gd name="connsiteY106" fmla="*/ 1524262 h 2430964"/>
              <a:gd name="connsiteX107" fmla="*/ 402632 w 2614767"/>
              <a:gd name="connsiteY107" fmla="*/ 1528818 h 2430964"/>
              <a:gd name="connsiteX108" fmla="*/ 381251 w 2614767"/>
              <a:gd name="connsiteY108" fmla="*/ 1517561 h 2430964"/>
              <a:gd name="connsiteX109" fmla="*/ 387924 w 2614767"/>
              <a:gd name="connsiteY109" fmla="*/ 1481500 h 2430964"/>
              <a:gd name="connsiteX110" fmla="*/ 407346 w 2614767"/>
              <a:gd name="connsiteY110" fmla="*/ 1477372 h 2430964"/>
              <a:gd name="connsiteX111" fmla="*/ 326209 w 2614767"/>
              <a:gd name="connsiteY111" fmla="*/ 1346566 h 2430964"/>
              <a:gd name="connsiteX112" fmla="*/ 341998 w 2614767"/>
              <a:gd name="connsiteY112" fmla="*/ 1358606 h 2430964"/>
              <a:gd name="connsiteX113" fmla="*/ 341998 w 2614767"/>
              <a:gd name="connsiteY113" fmla="*/ 1358635 h 2430964"/>
              <a:gd name="connsiteX114" fmla="*/ 332599 w 2614767"/>
              <a:gd name="connsiteY114" fmla="*/ 1394087 h 2430964"/>
              <a:gd name="connsiteX115" fmla="*/ 319572 w 2614767"/>
              <a:gd name="connsiteY115" fmla="*/ 1397598 h 2430964"/>
              <a:gd name="connsiteX116" fmla="*/ 297147 w 2614767"/>
              <a:gd name="connsiteY116" fmla="*/ 1384687 h 2430964"/>
              <a:gd name="connsiteX117" fmla="*/ 306546 w 2614767"/>
              <a:gd name="connsiteY117" fmla="*/ 1349235 h 2430964"/>
              <a:gd name="connsiteX118" fmla="*/ 326209 w 2614767"/>
              <a:gd name="connsiteY118" fmla="*/ 1346566 h 2430964"/>
              <a:gd name="connsiteX119" fmla="*/ 255011 w 2614767"/>
              <a:gd name="connsiteY119" fmla="*/ 1210048 h 2430964"/>
              <a:gd name="connsiteX120" fmla="*/ 269876 w 2614767"/>
              <a:gd name="connsiteY120" fmla="*/ 1223209 h 2430964"/>
              <a:gd name="connsiteX121" fmla="*/ 257894 w 2614767"/>
              <a:gd name="connsiteY121" fmla="*/ 1257877 h 2430964"/>
              <a:gd name="connsiteX122" fmla="*/ 246580 w 2614767"/>
              <a:gd name="connsiteY122" fmla="*/ 1260517 h 2430964"/>
              <a:gd name="connsiteX123" fmla="*/ 223225 w 2614767"/>
              <a:gd name="connsiteY123" fmla="*/ 1245925 h 2430964"/>
              <a:gd name="connsiteX124" fmla="*/ 235207 w 2614767"/>
              <a:gd name="connsiteY124" fmla="*/ 1211227 h 2430964"/>
              <a:gd name="connsiteX125" fmla="*/ 255011 w 2614767"/>
              <a:gd name="connsiteY125" fmla="*/ 1210048 h 2430964"/>
              <a:gd name="connsiteX126" fmla="*/ 174167 w 2614767"/>
              <a:gd name="connsiteY126" fmla="*/ 1068431 h 2430964"/>
              <a:gd name="connsiteX127" fmla="*/ 207878 w 2614767"/>
              <a:gd name="connsiteY127" fmla="*/ 1082908 h 2430964"/>
              <a:gd name="connsiteX128" fmla="*/ 193431 w 2614767"/>
              <a:gd name="connsiteY128" fmla="*/ 1116620 h 2430964"/>
              <a:gd name="connsiteX129" fmla="*/ 183799 w 2614767"/>
              <a:gd name="connsiteY129" fmla="*/ 1118476 h 2430964"/>
              <a:gd name="connsiteX130" fmla="*/ 159691 w 2614767"/>
              <a:gd name="connsiteY130" fmla="*/ 1102172 h 2430964"/>
              <a:gd name="connsiteX131" fmla="*/ 174167 w 2614767"/>
              <a:gd name="connsiteY131" fmla="*/ 1068431 h 2430964"/>
              <a:gd name="connsiteX132" fmla="*/ 123485 w 2614767"/>
              <a:gd name="connsiteY132" fmla="*/ 921691 h 2430964"/>
              <a:gd name="connsiteX133" fmla="*/ 156093 w 2614767"/>
              <a:gd name="connsiteY133" fmla="*/ 938517 h 2430964"/>
              <a:gd name="connsiteX134" fmla="*/ 139238 w 2614767"/>
              <a:gd name="connsiteY134" fmla="*/ 971126 h 2430964"/>
              <a:gd name="connsiteX135" fmla="*/ 131347 w 2614767"/>
              <a:gd name="connsiteY135" fmla="*/ 972374 h 2430964"/>
              <a:gd name="connsiteX136" fmla="*/ 106658 w 2614767"/>
              <a:gd name="connsiteY136" fmla="*/ 954300 h 2430964"/>
              <a:gd name="connsiteX137" fmla="*/ 123485 w 2614767"/>
              <a:gd name="connsiteY137" fmla="*/ 921691 h 2430964"/>
              <a:gd name="connsiteX138" fmla="*/ 83275 w 2614767"/>
              <a:gd name="connsiteY138" fmla="*/ 771700 h 2430964"/>
              <a:gd name="connsiteX139" fmla="*/ 114607 w 2614767"/>
              <a:gd name="connsiteY139" fmla="*/ 790761 h 2430964"/>
              <a:gd name="connsiteX140" fmla="*/ 114607 w 2614767"/>
              <a:gd name="connsiteY140" fmla="*/ 790790 h 2430964"/>
              <a:gd name="connsiteX141" fmla="*/ 95547 w 2614767"/>
              <a:gd name="connsiteY141" fmla="*/ 822123 h 2430964"/>
              <a:gd name="connsiteX142" fmla="*/ 89368 w 2614767"/>
              <a:gd name="connsiteY142" fmla="*/ 822848 h 2430964"/>
              <a:gd name="connsiteX143" fmla="*/ 64185 w 2614767"/>
              <a:gd name="connsiteY143" fmla="*/ 803033 h 2430964"/>
              <a:gd name="connsiteX144" fmla="*/ 83275 w 2614767"/>
              <a:gd name="connsiteY144" fmla="*/ 771700 h 2430964"/>
              <a:gd name="connsiteX145" fmla="*/ 53451 w 2614767"/>
              <a:gd name="connsiteY145" fmla="*/ 619302 h 2430964"/>
              <a:gd name="connsiteX146" fmla="*/ 83420 w 2614767"/>
              <a:gd name="connsiteY146" fmla="*/ 640480 h 2430964"/>
              <a:gd name="connsiteX147" fmla="*/ 62242 w 2614767"/>
              <a:gd name="connsiteY147" fmla="*/ 670450 h 2430964"/>
              <a:gd name="connsiteX148" fmla="*/ 57803 w 2614767"/>
              <a:gd name="connsiteY148" fmla="*/ 670826 h 2430964"/>
              <a:gd name="connsiteX149" fmla="*/ 32273 w 2614767"/>
              <a:gd name="connsiteY149" fmla="*/ 649271 h 2430964"/>
              <a:gd name="connsiteX150" fmla="*/ 53451 w 2614767"/>
              <a:gd name="connsiteY150" fmla="*/ 619302 h 2430964"/>
              <a:gd name="connsiteX151" fmla="*/ 34101 w 2614767"/>
              <a:gd name="connsiteY151" fmla="*/ 465250 h 2430964"/>
              <a:gd name="connsiteX152" fmla="*/ 62561 w 2614767"/>
              <a:gd name="connsiteY152" fmla="*/ 488401 h 2430964"/>
              <a:gd name="connsiteX153" fmla="*/ 39410 w 2614767"/>
              <a:gd name="connsiteY153" fmla="*/ 516833 h 2430964"/>
              <a:gd name="connsiteX154" fmla="*/ 36741 w 2614767"/>
              <a:gd name="connsiteY154" fmla="*/ 516978 h 2430964"/>
              <a:gd name="connsiteX155" fmla="*/ 10979 w 2614767"/>
              <a:gd name="connsiteY155" fmla="*/ 493681 h 2430964"/>
              <a:gd name="connsiteX156" fmla="*/ 34101 w 2614767"/>
              <a:gd name="connsiteY156" fmla="*/ 465250 h 2430964"/>
              <a:gd name="connsiteX157" fmla="*/ 25252 w 2614767"/>
              <a:gd name="connsiteY157" fmla="*/ 310183 h 2430964"/>
              <a:gd name="connsiteX158" fmla="*/ 52059 w 2614767"/>
              <a:gd name="connsiteY158" fmla="*/ 335220 h 2430964"/>
              <a:gd name="connsiteX159" fmla="*/ 27051 w 2614767"/>
              <a:gd name="connsiteY159" fmla="*/ 362055 h 2430964"/>
              <a:gd name="connsiteX160" fmla="*/ 26152 w 2614767"/>
              <a:gd name="connsiteY160" fmla="*/ 362055 h 2430964"/>
              <a:gd name="connsiteX161" fmla="*/ 215 w 2614767"/>
              <a:gd name="connsiteY161" fmla="*/ 337018 h 2430964"/>
              <a:gd name="connsiteX162" fmla="*/ 25252 w 2614767"/>
              <a:gd name="connsiteY162" fmla="*/ 310183 h 2430964"/>
              <a:gd name="connsiteX163" fmla="*/ 26790 w 2614767"/>
              <a:gd name="connsiteY163" fmla="*/ 154912 h 2430964"/>
              <a:gd name="connsiteX164" fmla="*/ 51885 w 2614767"/>
              <a:gd name="connsiteY164" fmla="*/ 181690 h 2430964"/>
              <a:gd name="connsiteX165" fmla="*/ 25977 w 2614767"/>
              <a:gd name="connsiteY165" fmla="*/ 206785 h 2430964"/>
              <a:gd name="connsiteX166" fmla="*/ 25107 w 2614767"/>
              <a:gd name="connsiteY166" fmla="*/ 206785 h 2430964"/>
              <a:gd name="connsiteX167" fmla="*/ 12 w 2614767"/>
              <a:gd name="connsiteY167" fmla="*/ 180007 h 2430964"/>
              <a:gd name="connsiteX168" fmla="*/ 26790 w 2614767"/>
              <a:gd name="connsiteY168" fmla="*/ 154912 h 2430964"/>
              <a:gd name="connsiteX169" fmla="*/ 38830 w 2614767"/>
              <a:gd name="connsiteY169" fmla="*/ 135 h 2430964"/>
              <a:gd name="connsiteX170" fmla="*/ 62039 w 2614767"/>
              <a:gd name="connsiteY170" fmla="*/ 28508 h 2430964"/>
              <a:gd name="connsiteX171" fmla="*/ 62039 w 2614767"/>
              <a:gd name="connsiteY171" fmla="*/ 28537 h 2430964"/>
              <a:gd name="connsiteX172" fmla="*/ 36277 w 2614767"/>
              <a:gd name="connsiteY172" fmla="*/ 51892 h 2430964"/>
              <a:gd name="connsiteX173" fmla="*/ 33665 w 2614767"/>
              <a:gd name="connsiteY173" fmla="*/ 51747 h 2430964"/>
              <a:gd name="connsiteX174" fmla="*/ 10456 w 2614767"/>
              <a:gd name="connsiteY174" fmla="*/ 23344 h 2430964"/>
              <a:gd name="connsiteX175" fmla="*/ 38830 w 2614767"/>
              <a:gd name="connsiteY175" fmla="*/ 135 h 243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2614767" h="2430964">
                <a:moveTo>
                  <a:pt x="2127271" y="2379120"/>
                </a:moveTo>
                <a:cubicBezTo>
                  <a:pt x="2141573" y="2379874"/>
                  <a:pt x="2152569" y="2392089"/>
                  <a:pt x="2151814" y="2406391"/>
                </a:cubicBezTo>
                <a:cubicBezTo>
                  <a:pt x="2151089" y="2420229"/>
                  <a:pt x="2139630" y="2430964"/>
                  <a:pt x="2125936" y="2430964"/>
                </a:cubicBezTo>
                <a:cubicBezTo>
                  <a:pt x="2125443" y="2430964"/>
                  <a:pt x="2124978" y="2430964"/>
                  <a:pt x="2124544" y="2430935"/>
                </a:cubicBezTo>
                <a:cubicBezTo>
                  <a:pt x="2110212" y="2430181"/>
                  <a:pt x="2099246" y="2417966"/>
                  <a:pt x="2100000" y="2403664"/>
                </a:cubicBezTo>
                <a:cubicBezTo>
                  <a:pt x="2100754" y="2389361"/>
                  <a:pt x="2112968" y="2378366"/>
                  <a:pt x="2127271" y="2379120"/>
                </a:cubicBezTo>
                <a:close/>
                <a:moveTo>
                  <a:pt x="2279668" y="2377670"/>
                </a:moveTo>
                <a:cubicBezTo>
                  <a:pt x="2293970" y="2376886"/>
                  <a:pt x="2306213" y="2387853"/>
                  <a:pt x="2306967" y="2402155"/>
                </a:cubicBezTo>
                <a:cubicBezTo>
                  <a:pt x="2307722" y="2416458"/>
                  <a:pt x="2296755" y="2428701"/>
                  <a:pt x="2282453" y="2429484"/>
                </a:cubicBezTo>
                <a:cubicBezTo>
                  <a:pt x="2281960" y="2429514"/>
                  <a:pt x="2281524" y="2429514"/>
                  <a:pt x="2281030" y="2429514"/>
                </a:cubicBezTo>
                <a:cubicBezTo>
                  <a:pt x="2267338" y="2429543"/>
                  <a:pt x="2255907" y="2418836"/>
                  <a:pt x="2255182" y="2404970"/>
                </a:cubicBezTo>
                <a:cubicBezTo>
                  <a:pt x="2254398" y="2390666"/>
                  <a:pt x="2265365" y="2378453"/>
                  <a:pt x="2279668" y="2377670"/>
                </a:cubicBezTo>
                <a:close/>
                <a:moveTo>
                  <a:pt x="1973975" y="2366964"/>
                </a:moveTo>
                <a:cubicBezTo>
                  <a:pt x="1988219" y="2368473"/>
                  <a:pt x="1998518" y="2381267"/>
                  <a:pt x="1996981" y="2395512"/>
                </a:cubicBezTo>
                <a:cubicBezTo>
                  <a:pt x="1995560" y="2408828"/>
                  <a:pt x="1984332" y="2418692"/>
                  <a:pt x="1971219" y="2418692"/>
                </a:cubicBezTo>
                <a:cubicBezTo>
                  <a:pt x="1970319" y="2418692"/>
                  <a:pt x="1969362" y="2418634"/>
                  <a:pt x="1968433" y="2418518"/>
                </a:cubicBezTo>
                <a:cubicBezTo>
                  <a:pt x="1954188" y="2416980"/>
                  <a:pt x="1943890" y="2404215"/>
                  <a:pt x="1945428" y="2389970"/>
                </a:cubicBezTo>
                <a:cubicBezTo>
                  <a:pt x="1946965" y="2375726"/>
                  <a:pt x="1959730" y="2365426"/>
                  <a:pt x="1973975" y="2366964"/>
                </a:cubicBezTo>
                <a:close/>
                <a:moveTo>
                  <a:pt x="2432384" y="2363947"/>
                </a:moveTo>
                <a:cubicBezTo>
                  <a:pt x="2446598" y="2362149"/>
                  <a:pt x="2459567" y="2372215"/>
                  <a:pt x="2461394" y="2386431"/>
                </a:cubicBezTo>
                <a:cubicBezTo>
                  <a:pt x="2463164" y="2400647"/>
                  <a:pt x="2453097" y="2413644"/>
                  <a:pt x="2438910" y="2415414"/>
                </a:cubicBezTo>
                <a:cubicBezTo>
                  <a:pt x="2438910" y="2415414"/>
                  <a:pt x="2438910" y="2415414"/>
                  <a:pt x="2438882" y="2415414"/>
                </a:cubicBezTo>
                <a:cubicBezTo>
                  <a:pt x="2437780" y="2415588"/>
                  <a:pt x="2436677" y="2415617"/>
                  <a:pt x="2435604" y="2415617"/>
                </a:cubicBezTo>
                <a:cubicBezTo>
                  <a:pt x="2422722" y="2415617"/>
                  <a:pt x="2411553" y="2406043"/>
                  <a:pt x="2409899" y="2392929"/>
                </a:cubicBezTo>
                <a:cubicBezTo>
                  <a:pt x="2408101" y="2378742"/>
                  <a:pt x="2418168" y="2365746"/>
                  <a:pt x="2432384" y="2363947"/>
                </a:cubicBezTo>
                <a:close/>
                <a:moveTo>
                  <a:pt x="1821694" y="2346250"/>
                </a:moveTo>
                <a:cubicBezTo>
                  <a:pt x="1835822" y="2348571"/>
                  <a:pt x="1845397" y="2361945"/>
                  <a:pt x="1843017" y="2376074"/>
                </a:cubicBezTo>
                <a:cubicBezTo>
                  <a:pt x="1840929" y="2388752"/>
                  <a:pt x="1829933" y="2397774"/>
                  <a:pt x="1817458" y="2397774"/>
                </a:cubicBezTo>
                <a:cubicBezTo>
                  <a:pt x="1816066" y="2397774"/>
                  <a:pt x="1814644" y="2397629"/>
                  <a:pt x="1813194" y="2397397"/>
                </a:cubicBezTo>
                <a:cubicBezTo>
                  <a:pt x="1799066" y="2395077"/>
                  <a:pt x="1789491" y="2381702"/>
                  <a:pt x="1791870" y="2367574"/>
                </a:cubicBezTo>
                <a:cubicBezTo>
                  <a:pt x="1794191" y="2353445"/>
                  <a:pt x="1807565" y="2343871"/>
                  <a:pt x="1821694" y="2346250"/>
                </a:cubicBezTo>
                <a:close/>
                <a:moveTo>
                  <a:pt x="2583706" y="2339287"/>
                </a:moveTo>
                <a:cubicBezTo>
                  <a:pt x="2597777" y="2336473"/>
                  <a:pt x="2611412" y="2345553"/>
                  <a:pt x="2614256" y="2359595"/>
                </a:cubicBezTo>
                <a:cubicBezTo>
                  <a:pt x="2617069" y="2373666"/>
                  <a:pt x="2607989" y="2387301"/>
                  <a:pt x="2593948" y="2390116"/>
                </a:cubicBezTo>
                <a:cubicBezTo>
                  <a:pt x="2592206" y="2390463"/>
                  <a:pt x="2590495" y="2390666"/>
                  <a:pt x="2588783" y="2390666"/>
                </a:cubicBezTo>
                <a:cubicBezTo>
                  <a:pt x="2576686" y="2390637"/>
                  <a:pt x="2565864" y="2382108"/>
                  <a:pt x="2563399" y="2369808"/>
                </a:cubicBezTo>
                <a:cubicBezTo>
                  <a:pt x="2560555" y="2355736"/>
                  <a:pt x="2569665" y="2342101"/>
                  <a:pt x="2583706" y="2339287"/>
                </a:cubicBezTo>
                <a:close/>
                <a:moveTo>
                  <a:pt x="1671067" y="2316484"/>
                </a:moveTo>
                <a:cubicBezTo>
                  <a:pt x="1685022" y="2319675"/>
                  <a:pt x="1693725" y="2333600"/>
                  <a:pt x="1690505" y="2347555"/>
                </a:cubicBezTo>
                <a:cubicBezTo>
                  <a:pt x="1687749" y="2359566"/>
                  <a:pt x="1677072" y="2367718"/>
                  <a:pt x="1665264" y="2367718"/>
                </a:cubicBezTo>
                <a:cubicBezTo>
                  <a:pt x="1663321" y="2367689"/>
                  <a:pt x="1661377" y="2367457"/>
                  <a:pt x="1659404" y="2367022"/>
                </a:cubicBezTo>
                <a:cubicBezTo>
                  <a:pt x="1645450" y="2363802"/>
                  <a:pt x="1636747" y="2349876"/>
                  <a:pt x="1639967" y="2335921"/>
                </a:cubicBezTo>
                <a:cubicBezTo>
                  <a:pt x="1643187" y="2321967"/>
                  <a:pt x="1657084" y="2313264"/>
                  <a:pt x="1671067" y="2316484"/>
                </a:cubicBezTo>
                <a:close/>
                <a:moveTo>
                  <a:pt x="1522674" y="2277231"/>
                </a:moveTo>
                <a:cubicBezTo>
                  <a:pt x="1536396" y="2281322"/>
                  <a:pt x="1544171" y="2295798"/>
                  <a:pt x="1540052" y="2309521"/>
                </a:cubicBezTo>
                <a:cubicBezTo>
                  <a:pt x="1536686" y="2320749"/>
                  <a:pt x="1526358" y="2328001"/>
                  <a:pt x="1515247" y="2328001"/>
                </a:cubicBezTo>
                <a:cubicBezTo>
                  <a:pt x="1512781" y="2328030"/>
                  <a:pt x="1510257" y="2327683"/>
                  <a:pt x="1507762" y="2326928"/>
                </a:cubicBezTo>
                <a:cubicBezTo>
                  <a:pt x="1494040" y="2322808"/>
                  <a:pt x="1486236" y="2308361"/>
                  <a:pt x="1490384" y="2294638"/>
                </a:cubicBezTo>
                <a:cubicBezTo>
                  <a:pt x="1494475" y="2280915"/>
                  <a:pt x="1508951" y="2273112"/>
                  <a:pt x="1522674" y="2277231"/>
                </a:cubicBezTo>
                <a:close/>
                <a:moveTo>
                  <a:pt x="1377298" y="2228230"/>
                </a:moveTo>
                <a:cubicBezTo>
                  <a:pt x="1390701" y="2233279"/>
                  <a:pt x="1397490" y="2248219"/>
                  <a:pt x="1392470" y="2261623"/>
                </a:cubicBezTo>
                <a:cubicBezTo>
                  <a:pt x="1388554" y="2272038"/>
                  <a:pt x="1378690" y="2278449"/>
                  <a:pt x="1368188" y="2278449"/>
                </a:cubicBezTo>
                <a:cubicBezTo>
                  <a:pt x="1365171" y="2278478"/>
                  <a:pt x="1362067" y="2277927"/>
                  <a:pt x="1359078" y="2276796"/>
                </a:cubicBezTo>
                <a:cubicBezTo>
                  <a:pt x="1345675" y="2271748"/>
                  <a:pt x="1338887" y="2256778"/>
                  <a:pt x="1343905" y="2243404"/>
                </a:cubicBezTo>
                <a:cubicBezTo>
                  <a:pt x="1348954" y="2230000"/>
                  <a:pt x="1363924" y="2223211"/>
                  <a:pt x="1377298" y="2228230"/>
                </a:cubicBezTo>
                <a:close/>
                <a:moveTo>
                  <a:pt x="1215994" y="2168477"/>
                </a:moveTo>
                <a:cubicBezTo>
                  <a:pt x="1222225" y="2166174"/>
                  <a:pt x="1229340" y="2166247"/>
                  <a:pt x="1235867" y="2169250"/>
                </a:cubicBezTo>
                <a:cubicBezTo>
                  <a:pt x="1248894" y="2175226"/>
                  <a:pt x="1254580" y="2190631"/>
                  <a:pt x="1248574" y="2203658"/>
                </a:cubicBezTo>
                <a:cubicBezTo>
                  <a:pt x="1244194" y="2213174"/>
                  <a:pt x="1234823" y="2218772"/>
                  <a:pt x="1224988" y="2218772"/>
                </a:cubicBezTo>
                <a:cubicBezTo>
                  <a:pt x="1221362" y="2218744"/>
                  <a:pt x="1217677" y="2217989"/>
                  <a:pt x="1214167" y="2216394"/>
                </a:cubicBezTo>
                <a:cubicBezTo>
                  <a:pt x="1201169" y="2210418"/>
                  <a:pt x="1195426" y="2194983"/>
                  <a:pt x="1201430" y="2181957"/>
                </a:cubicBezTo>
                <a:cubicBezTo>
                  <a:pt x="1204419" y="2175458"/>
                  <a:pt x="1209764" y="2170780"/>
                  <a:pt x="1215994" y="2168477"/>
                </a:cubicBezTo>
                <a:close/>
                <a:moveTo>
                  <a:pt x="1079315" y="2097921"/>
                </a:moveTo>
                <a:cubicBezTo>
                  <a:pt x="1085690" y="2096083"/>
                  <a:pt x="1092769" y="2096677"/>
                  <a:pt x="1099050" y="2100144"/>
                </a:cubicBezTo>
                <a:cubicBezTo>
                  <a:pt x="1111583" y="2107078"/>
                  <a:pt x="1116109" y="2122831"/>
                  <a:pt x="1109204" y="2135394"/>
                </a:cubicBezTo>
                <a:cubicBezTo>
                  <a:pt x="1104475" y="2143952"/>
                  <a:pt x="1095626" y="2148796"/>
                  <a:pt x="1086488" y="2148796"/>
                </a:cubicBezTo>
                <a:cubicBezTo>
                  <a:pt x="1082252" y="2148796"/>
                  <a:pt x="1077930" y="2147752"/>
                  <a:pt x="1073955" y="2145548"/>
                </a:cubicBezTo>
                <a:cubicBezTo>
                  <a:pt x="1061422" y="2138614"/>
                  <a:pt x="1056867" y="2122831"/>
                  <a:pt x="1063801" y="2110298"/>
                </a:cubicBezTo>
                <a:cubicBezTo>
                  <a:pt x="1067268" y="2104032"/>
                  <a:pt x="1072940" y="2099760"/>
                  <a:pt x="1079315" y="2097921"/>
                </a:cubicBezTo>
                <a:close/>
                <a:moveTo>
                  <a:pt x="948386" y="2017345"/>
                </a:moveTo>
                <a:cubicBezTo>
                  <a:pt x="954885" y="2015996"/>
                  <a:pt x="961898" y="2017127"/>
                  <a:pt x="967889" y="2021058"/>
                </a:cubicBezTo>
                <a:cubicBezTo>
                  <a:pt x="979842" y="2028920"/>
                  <a:pt x="983178" y="2044992"/>
                  <a:pt x="975316" y="2056975"/>
                </a:cubicBezTo>
                <a:cubicBezTo>
                  <a:pt x="970355" y="2064546"/>
                  <a:pt x="962058" y="2068666"/>
                  <a:pt x="953616" y="2068666"/>
                </a:cubicBezTo>
                <a:cubicBezTo>
                  <a:pt x="948742" y="2068666"/>
                  <a:pt x="943810" y="2067303"/>
                  <a:pt x="939400" y="2064402"/>
                </a:cubicBezTo>
                <a:cubicBezTo>
                  <a:pt x="927447" y="2056539"/>
                  <a:pt x="924112" y="2040467"/>
                  <a:pt x="931973" y="2028514"/>
                </a:cubicBezTo>
                <a:cubicBezTo>
                  <a:pt x="935904" y="2022523"/>
                  <a:pt x="941888" y="2018694"/>
                  <a:pt x="948386" y="2017345"/>
                </a:cubicBezTo>
                <a:close/>
                <a:moveTo>
                  <a:pt x="823997" y="1926930"/>
                </a:moveTo>
                <a:cubicBezTo>
                  <a:pt x="830586" y="1926088"/>
                  <a:pt x="837498" y="1927757"/>
                  <a:pt x="843169" y="1932138"/>
                </a:cubicBezTo>
                <a:cubicBezTo>
                  <a:pt x="854484" y="1940869"/>
                  <a:pt x="856573" y="1957175"/>
                  <a:pt x="847812" y="1968518"/>
                </a:cubicBezTo>
                <a:cubicBezTo>
                  <a:pt x="842705" y="1975132"/>
                  <a:pt x="835046" y="1978585"/>
                  <a:pt x="827271" y="1978585"/>
                </a:cubicBezTo>
                <a:cubicBezTo>
                  <a:pt x="821759" y="1978556"/>
                  <a:pt x="816160" y="1976787"/>
                  <a:pt x="811431" y="1973160"/>
                </a:cubicBezTo>
                <a:cubicBezTo>
                  <a:pt x="800088" y="1964399"/>
                  <a:pt x="798028" y="1948093"/>
                  <a:pt x="806760" y="1936779"/>
                </a:cubicBezTo>
                <a:cubicBezTo>
                  <a:pt x="811141" y="1931122"/>
                  <a:pt x="817408" y="1927771"/>
                  <a:pt x="823997" y="1926930"/>
                </a:cubicBezTo>
                <a:close/>
                <a:moveTo>
                  <a:pt x="707055" y="1827093"/>
                </a:moveTo>
                <a:cubicBezTo>
                  <a:pt x="713684" y="1826767"/>
                  <a:pt x="720437" y="1828972"/>
                  <a:pt x="725731" y="1833788"/>
                </a:cubicBezTo>
                <a:cubicBezTo>
                  <a:pt x="736349" y="1843391"/>
                  <a:pt x="737162" y="1859782"/>
                  <a:pt x="727559" y="1870400"/>
                </a:cubicBezTo>
                <a:cubicBezTo>
                  <a:pt x="722425" y="1876058"/>
                  <a:pt x="715374" y="1878930"/>
                  <a:pt x="708325" y="1878930"/>
                </a:cubicBezTo>
                <a:cubicBezTo>
                  <a:pt x="702117" y="1878930"/>
                  <a:pt x="695879" y="1876725"/>
                  <a:pt x="690918" y="1872200"/>
                </a:cubicBezTo>
                <a:cubicBezTo>
                  <a:pt x="680300" y="1862596"/>
                  <a:pt x="679488" y="1846204"/>
                  <a:pt x="689119" y="1835587"/>
                </a:cubicBezTo>
                <a:cubicBezTo>
                  <a:pt x="693921" y="1830277"/>
                  <a:pt x="700426" y="1827420"/>
                  <a:pt x="707055" y="1827093"/>
                </a:cubicBezTo>
                <a:close/>
                <a:moveTo>
                  <a:pt x="598252" y="1718474"/>
                </a:moveTo>
                <a:cubicBezTo>
                  <a:pt x="604892" y="1718662"/>
                  <a:pt x="611456" y="1721382"/>
                  <a:pt x="616359" y="1726589"/>
                </a:cubicBezTo>
                <a:cubicBezTo>
                  <a:pt x="626164" y="1737034"/>
                  <a:pt x="625730" y="1753425"/>
                  <a:pt x="615285" y="1763260"/>
                </a:cubicBezTo>
                <a:cubicBezTo>
                  <a:pt x="610295" y="1767989"/>
                  <a:pt x="603884" y="1770339"/>
                  <a:pt x="597502" y="1770339"/>
                </a:cubicBezTo>
                <a:cubicBezTo>
                  <a:pt x="590597" y="1770339"/>
                  <a:pt x="583750" y="1767583"/>
                  <a:pt x="578644" y="1762187"/>
                </a:cubicBezTo>
                <a:cubicBezTo>
                  <a:pt x="568809" y="1751772"/>
                  <a:pt x="569274" y="1735351"/>
                  <a:pt x="579689" y="1725546"/>
                </a:cubicBezTo>
                <a:cubicBezTo>
                  <a:pt x="584897" y="1720628"/>
                  <a:pt x="591613" y="1718285"/>
                  <a:pt x="598252" y="1718474"/>
                </a:cubicBezTo>
                <a:close/>
                <a:moveTo>
                  <a:pt x="498206" y="1601662"/>
                </a:moveTo>
                <a:cubicBezTo>
                  <a:pt x="504810" y="1602369"/>
                  <a:pt x="511149" y="1605596"/>
                  <a:pt x="515660" y="1611181"/>
                </a:cubicBezTo>
                <a:cubicBezTo>
                  <a:pt x="524654" y="1622322"/>
                  <a:pt x="522913" y="1638655"/>
                  <a:pt x="511744" y="1647649"/>
                </a:cubicBezTo>
                <a:cubicBezTo>
                  <a:pt x="506957" y="1651536"/>
                  <a:pt x="501212" y="1653423"/>
                  <a:pt x="495497" y="1653423"/>
                </a:cubicBezTo>
                <a:cubicBezTo>
                  <a:pt x="487896" y="1653394"/>
                  <a:pt x="480382" y="1650115"/>
                  <a:pt x="475276" y="1643762"/>
                </a:cubicBezTo>
                <a:cubicBezTo>
                  <a:pt x="466254" y="1632592"/>
                  <a:pt x="467994" y="1616287"/>
                  <a:pt x="479164" y="1607265"/>
                </a:cubicBezTo>
                <a:cubicBezTo>
                  <a:pt x="484734" y="1602768"/>
                  <a:pt x="491603" y="1600955"/>
                  <a:pt x="498206" y="1601662"/>
                </a:cubicBezTo>
                <a:close/>
                <a:moveTo>
                  <a:pt x="407346" y="1477372"/>
                </a:moveTo>
                <a:cubicBezTo>
                  <a:pt x="413874" y="1478576"/>
                  <a:pt x="419937" y="1482268"/>
                  <a:pt x="423984" y="1488172"/>
                </a:cubicBezTo>
                <a:cubicBezTo>
                  <a:pt x="432107" y="1499980"/>
                  <a:pt x="429119" y="1516139"/>
                  <a:pt x="417312" y="1524262"/>
                </a:cubicBezTo>
                <a:cubicBezTo>
                  <a:pt x="412844" y="1527338"/>
                  <a:pt x="407709" y="1528818"/>
                  <a:pt x="402632" y="1528818"/>
                </a:cubicBezTo>
                <a:cubicBezTo>
                  <a:pt x="394393" y="1528847"/>
                  <a:pt x="386269" y="1524900"/>
                  <a:pt x="381251" y="1517561"/>
                </a:cubicBezTo>
                <a:cubicBezTo>
                  <a:pt x="373127" y="1505753"/>
                  <a:pt x="376115" y="1489594"/>
                  <a:pt x="387924" y="1481500"/>
                </a:cubicBezTo>
                <a:cubicBezTo>
                  <a:pt x="393828" y="1477452"/>
                  <a:pt x="400819" y="1476168"/>
                  <a:pt x="407346" y="1477372"/>
                </a:cubicBezTo>
                <a:close/>
                <a:moveTo>
                  <a:pt x="326209" y="1346566"/>
                </a:moveTo>
                <a:cubicBezTo>
                  <a:pt x="332627" y="1348263"/>
                  <a:pt x="338401" y="1352412"/>
                  <a:pt x="341998" y="1358606"/>
                </a:cubicBezTo>
                <a:lnTo>
                  <a:pt x="341998" y="1358635"/>
                </a:lnTo>
                <a:cubicBezTo>
                  <a:pt x="349222" y="1370993"/>
                  <a:pt x="345016" y="1386892"/>
                  <a:pt x="332599" y="1394087"/>
                </a:cubicBezTo>
                <a:cubicBezTo>
                  <a:pt x="328508" y="1396467"/>
                  <a:pt x="324012" y="1397598"/>
                  <a:pt x="319572" y="1397598"/>
                </a:cubicBezTo>
                <a:cubicBezTo>
                  <a:pt x="310637" y="1397568"/>
                  <a:pt x="301934" y="1392956"/>
                  <a:pt x="297147" y="1384687"/>
                </a:cubicBezTo>
                <a:cubicBezTo>
                  <a:pt x="289923" y="1372299"/>
                  <a:pt x="294129" y="1356430"/>
                  <a:pt x="306546" y="1349235"/>
                </a:cubicBezTo>
                <a:cubicBezTo>
                  <a:pt x="312726" y="1345623"/>
                  <a:pt x="319790" y="1344869"/>
                  <a:pt x="326209" y="1346566"/>
                </a:cubicBezTo>
                <a:close/>
                <a:moveTo>
                  <a:pt x="255011" y="1210048"/>
                </a:moveTo>
                <a:cubicBezTo>
                  <a:pt x="261281" y="1212213"/>
                  <a:pt x="266728" y="1216768"/>
                  <a:pt x="269876" y="1223209"/>
                </a:cubicBezTo>
                <a:cubicBezTo>
                  <a:pt x="276114" y="1236090"/>
                  <a:pt x="270775" y="1251611"/>
                  <a:pt x="257894" y="1257877"/>
                </a:cubicBezTo>
                <a:cubicBezTo>
                  <a:pt x="254239" y="1259647"/>
                  <a:pt x="250381" y="1260517"/>
                  <a:pt x="246580" y="1260517"/>
                </a:cubicBezTo>
                <a:cubicBezTo>
                  <a:pt x="236948" y="1260517"/>
                  <a:pt x="227693" y="1255150"/>
                  <a:pt x="223225" y="1245925"/>
                </a:cubicBezTo>
                <a:cubicBezTo>
                  <a:pt x="216988" y="1233014"/>
                  <a:pt x="222326" y="1217522"/>
                  <a:pt x="235207" y="1211227"/>
                </a:cubicBezTo>
                <a:cubicBezTo>
                  <a:pt x="241648" y="1208108"/>
                  <a:pt x="248741" y="1207883"/>
                  <a:pt x="255011" y="1210048"/>
                </a:cubicBezTo>
                <a:close/>
                <a:moveTo>
                  <a:pt x="174167" y="1068431"/>
                </a:moveTo>
                <a:cubicBezTo>
                  <a:pt x="187455" y="1063151"/>
                  <a:pt x="202541" y="1069621"/>
                  <a:pt x="207878" y="1082908"/>
                </a:cubicBezTo>
                <a:cubicBezTo>
                  <a:pt x="213188" y="1096225"/>
                  <a:pt x="206718" y="1111282"/>
                  <a:pt x="193431" y="1116620"/>
                </a:cubicBezTo>
                <a:cubicBezTo>
                  <a:pt x="190269" y="1117867"/>
                  <a:pt x="187019" y="1118476"/>
                  <a:pt x="183799" y="1118476"/>
                </a:cubicBezTo>
                <a:cubicBezTo>
                  <a:pt x="173471" y="1118505"/>
                  <a:pt x="163752" y="1112326"/>
                  <a:pt x="159691" y="1102172"/>
                </a:cubicBezTo>
                <a:cubicBezTo>
                  <a:pt x="154382" y="1088855"/>
                  <a:pt x="160880" y="1073799"/>
                  <a:pt x="174167" y="1068431"/>
                </a:cubicBezTo>
                <a:close/>
                <a:moveTo>
                  <a:pt x="123485" y="921691"/>
                </a:moveTo>
                <a:cubicBezTo>
                  <a:pt x="137149" y="917309"/>
                  <a:pt x="151713" y="924853"/>
                  <a:pt x="156093" y="938517"/>
                </a:cubicBezTo>
                <a:cubicBezTo>
                  <a:pt x="160445" y="952182"/>
                  <a:pt x="152902" y="966745"/>
                  <a:pt x="139238" y="971126"/>
                </a:cubicBezTo>
                <a:cubicBezTo>
                  <a:pt x="136627" y="971968"/>
                  <a:pt x="133986" y="972374"/>
                  <a:pt x="131347" y="972374"/>
                </a:cubicBezTo>
                <a:cubicBezTo>
                  <a:pt x="120380" y="972344"/>
                  <a:pt x="110197" y="965324"/>
                  <a:pt x="106658" y="954300"/>
                </a:cubicBezTo>
                <a:cubicBezTo>
                  <a:pt x="102277" y="940635"/>
                  <a:pt x="109820" y="926042"/>
                  <a:pt x="123485" y="921691"/>
                </a:cubicBezTo>
                <a:close/>
                <a:moveTo>
                  <a:pt x="83275" y="771700"/>
                </a:moveTo>
                <a:cubicBezTo>
                  <a:pt x="97200" y="768306"/>
                  <a:pt x="111242" y="776864"/>
                  <a:pt x="114607" y="790761"/>
                </a:cubicBezTo>
                <a:lnTo>
                  <a:pt x="114607" y="790790"/>
                </a:lnTo>
                <a:cubicBezTo>
                  <a:pt x="118002" y="804686"/>
                  <a:pt x="109444" y="818728"/>
                  <a:pt x="95547" y="822123"/>
                </a:cubicBezTo>
                <a:cubicBezTo>
                  <a:pt x="93487" y="822616"/>
                  <a:pt x="91427" y="822848"/>
                  <a:pt x="89368" y="822848"/>
                </a:cubicBezTo>
                <a:cubicBezTo>
                  <a:pt x="77676" y="822848"/>
                  <a:pt x="67058" y="814899"/>
                  <a:pt x="64185" y="803033"/>
                </a:cubicBezTo>
                <a:cubicBezTo>
                  <a:pt x="60791" y="789107"/>
                  <a:pt x="69349" y="775094"/>
                  <a:pt x="83275" y="771700"/>
                </a:cubicBezTo>
                <a:close/>
                <a:moveTo>
                  <a:pt x="53451" y="619302"/>
                </a:moveTo>
                <a:cubicBezTo>
                  <a:pt x="67551" y="616894"/>
                  <a:pt x="80983" y="626352"/>
                  <a:pt x="83420" y="640480"/>
                </a:cubicBezTo>
                <a:cubicBezTo>
                  <a:pt x="85857" y="654580"/>
                  <a:pt x="76370" y="668013"/>
                  <a:pt x="62242" y="670450"/>
                </a:cubicBezTo>
                <a:cubicBezTo>
                  <a:pt x="60762" y="670682"/>
                  <a:pt x="59283" y="670826"/>
                  <a:pt x="57803" y="670826"/>
                </a:cubicBezTo>
                <a:cubicBezTo>
                  <a:pt x="45415" y="670826"/>
                  <a:pt x="34449" y="661920"/>
                  <a:pt x="32273" y="649271"/>
                </a:cubicBezTo>
                <a:cubicBezTo>
                  <a:pt x="29865" y="635171"/>
                  <a:pt x="39323" y="621739"/>
                  <a:pt x="53451" y="619302"/>
                </a:cubicBezTo>
                <a:close/>
                <a:moveTo>
                  <a:pt x="34101" y="465250"/>
                </a:moveTo>
                <a:cubicBezTo>
                  <a:pt x="48374" y="463771"/>
                  <a:pt x="61111" y="474128"/>
                  <a:pt x="62561" y="488401"/>
                </a:cubicBezTo>
                <a:cubicBezTo>
                  <a:pt x="64011" y="502646"/>
                  <a:pt x="53655" y="515382"/>
                  <a:pt x="39410" y="516833"/>
                </a:cubicBezTo>
                <a:cubicBezTo>
                  <a:pt x="38511" y="516919"/>
                  <a:pt x="37611" y="516978"/>
                  <a:pt x="36741" y="516978"/>
                </a:cubicBezTo>
                <a:cubicBezTo>
                  <a:pt x="23599" y="516978"/>
                  <a:pt x="12342" y="507056"/>
                  <a:pt x="10979" y="493681"/>
                </a:cubicBezTo>
                <a:cubicBezTo>
                  <a:pt x="9499" y="479437"/>
                  <a:pt x="19856" y="466701"/>
                  <a:pt x="34101" y="465250"/>
                </a:cubicBezTo>
                <a:close/>
                <a:moveTo>
                  <a:pt x="25252" y="310183"/>
                </a:moveTo>
                <a:cubicBezTo>
                  <a:pt x="39555" y="309690"/>
                  <a:pt x="51565" y="320917"/>
                  <a:pt x="52059" y="335220"/>
                </a:cubicBezTo>
                <a:cubicBezTo>
                  <a:pt x="52581" y="349552"/>
                  <a:pt x="41382" y="361533"/>
                  <a:pt x="27051" y="362055"/>
                </a:cubicBezTo>
                <a:cubicBezTo>
                  <a:pt x="26731" y="362055"/>
                  <a:pt x="26442" y="362055"/>
                  <a:pt x="26152" y="362055"/>
                </a:cubicBezTo>
                <a:cubicBezTo>
                  <a:pt x="12197" y="362055"/>
                  <a:pt x="679" y="351031"/>
                  <a:pt x="215" y="337018"/>
                </a:cubicBezTo>
                <a:cubicBezTo>
                  <a:pt x="-307" y="322716"/>
                  <a:pt x="10920" y="310704"/>
                  <a:pt x="25252" y="310183"/>
                </a:cubicBezTo>
                <a:close/>
                <a:moveTo>
                  <a:pt x="26790" y="154912"/>
                </a:moveTo>
                <a:cubicBezTo>
                  <a:pt x="41121" y="155376"/>
                  <a:pt x="52320" y="167358"/>
                  <a:pt x="51885" y="181690"/>
                </a:cubicBezTo>
                <a:cubicBezTo>
                  <a:pt x="51421" y="195731"/>
                  <a:pt x="39903" y="206785"/>
                  <a:pt x="25977" y="206785"/>
                </a:cubicBezTo>
                <a:cubicBezTo>
                  <a:pt x="25659" y="206785"/>
                  <a:pt x="25397" y="206785"/>
                  <a:pt x="25107" y="206785"/>
                </a:cubicBezTo>
                <a:cubicBezTo>
                  <a:pt x="10776" y="206292"/>
                  <a:pt x="-423" y="194310"/>
                  <a:pt x="12" y="180007"/>
                </a:cubicBezTo>
                <a:cubicBezTo>
                  <a:pt x="505" y="165676"/>
                  <a:pt x="12458" y="154477"/>
                  <a:pt x="26790" y="154912"/>
                </a:cubicBezTo>
                <a:close/>
                <a:moveTo>
                  <a:pt x="38830" y="135"/>
                </a:moveTo>
                <a:cubicBezTo>
                  <a:pt x="53074" y="1556"/>
                  <a:pt x="63489" y="14264"/>
                  <a:pt x="62039" y="28508"/>
                </a:cubicBezTo>
                <a:lnTo>
                  <a:pt x="62039" y="28537"/>
                </a:lnTo>
                <a:cubicBezTo>
                  <a:pt x="60704" y="41912"/>
                  <a:pt x="49419" y="51892"/>
                  <a:pt x="36277" y="51892"/>
                </a:cubicBezTo>
                <a:cubicBezTo>
                  <a:pt x="35406" y="51863"/>
                  <a:pt x="34565" y="51834"/>
                  <a:pt x="33665" y="51747"/>
                </a:cubicBezTo>
                <a:cubicBezTo>
                  <a:pt x="19392" y="50296"/>
                  <a:pt x="9006" y="37589"/>
                  <a:pt x="10456" y="23344"/>
                </a:cubicBezTo>
                <a:cubicBezTo>
                  <a:pt x="11878" y="9100"/>
                  <a:pt x="24585" y="-1315"/>
                  <a:pt x="38830" y="13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15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8"/>
            </p:custDataLst>
          </p:nvPr>
        </p:nvSpPr>
        <p:spPr>
          <a:xfrm>
            <a:off x="9367520" y="0"/>
            <a:ext cx="701040" cy="1998981"/>
          </a:xfrm>
          <a:custGeom>
            <a:avLst/>
            <a:gdLst>
              <a:gd name="connsiteX0" fmla="*/ 25576 w 701040"/>
              <a:gd name="connsiteY0" fmla="*/ 0 h 1998981"/>
              <a:gd name="connsiteX1" fmla="*/ 39513 w 701040"/>
              <a:gd name="connsiteY1" fmla="*/ 0 h 1998981"/>
              <a:gd name="connsiteX2" fmla="*/ 25218 w 701040"/>
              <a:gd name="connsiteY2" fmla="*/ 96825 h 1998981"/>
              <a:gd name="connsiteX3" fmla="*/ 13866 w 701040"/>
              <a:gd name="connsiteY3" fmla="*/ 329897 h 1998981"/>
              <a:gd name="connsiteX4" fmla="*/ 701040 w 701040"/>
              <a:gd name="connsiteY4" fmla="*/ 1989174 h 1998981"/>
              <a:gd name="connsiteX5" fmla="*/ 691236 w 701040"/>
              <a:gd name="connsiteY5" fmla="*/ 1998981 h 1998981"/>
              <a:gd name="connsiteX6" fmla="*/ 172802 w 701040"/>
              <a:gd name="connsiteY6" fmla="*/ 1218143 h 1998981"/>
              <a:gd name="connsiteX7" fmla="*/ 0 w 701040"/>
              <a:gd name="connsiteY7" fmla="*/ 329897 h 1998981"/>
              <a:gd name="connsiteX8" fmla="*/ 10875 w 701040"/>
              <a:gd name="connsiteY8" fmla="*/ 101552 h 199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040" h="1998981">
                <a:moveTo>
                  <a:pt x="25576" y="0"/>
                </a:moveTo>
                <a:lnTo>
                  <a:pt x="39513" y="0"/>
                </a:lnTo>
                <a:lnTo>
                  <a:pt x="25218" y="96825"/>
                </a:lnTo>
                <a:cubicBezTo>
                  <a:pt x="17679" y="173789"/>
                  <a:pt x="13866" y="251550"/>
                  <a:pt x="13866" y="329897"/>
                </a:cubicBezTo>
                <a:cubicBezTo>
                  <a:pt x="13866" y="956674"/>
                  <a:pt x="257912" y="1545965"/>
                  <a:pt x="701040" y="1989174"/>
                </a:cubicBezTo>
                <a:lnTo>
                  <a:pt x="691236" y="1998981"/>
                </a:lnTo>
                <a:cubicBezTo>
                  <a:pt x="465958" y="1773663"/>
                  <a:pt x="291532" y="1510946"/>
                  <a:pt x="172802" y="1218143"/>
                </a:cubicBezTo>
                <a:cubicBezTo>
                  <a:pt x="58132" y="935320"/>
                  <a:pt x="0" y="636482"/>
                  <a:pt x="0" y="329897"/>
                </a:cubicBezTo>
                <a:cubicBezTo>
                  <a:pt x="0" y="253258"/>
                  <a:pt x="3633" y="177100"/>
                  <a:pt x="10875" y="10155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15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743550" y="662400"/>
            <a:ext cx="1839600" cy="1081088"/>
          </a:xfrm>
        </p:spPr>
        <p:txBody>
          <a:bodyPr wrap="square"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88"/>
          <p:cNvSpPr/>
          <p:nvPr userDrawn="1">
            <p:custDataLst>
              <p:tags r:id="rId3"/>
            </p:custDataLst>
          </p:nvPr>
        </p:nvSpPr>
        <p:spPr>
          <a:xfrm>
            <a:off x="3568065" y="1694815"/>
            <a:ext cx="817245" cy="1300480"/>
          </a:xfrm>
          <a:custGeom>
            <a:avLst/>
            <a:gdLst>
              <a:gd name="connsiteX0" fmla="*/ 367441 w 793873"/>
              <a:gd name="connsiteY0" fmla="*/ 1263294 h 1263293"/>
              <a:gd name="connsiteX1" fmla="*/ 0 w 793873"/>
              <a:gd name="connsiteY1" fmla="*/ 1217579 h 1263293"/>
              <a:gd name="connsiteX2" fmla="*/ 610 w 793873"/>
              <a:gd name="connsiteY2" fmla="*/ 1212771 h 1263293"/>
              <a:gd name="connsiteX3" fmla="*/ 167824 w 793873"/>
              <a:gd name="connsiteY3" fmla="*/ 575490 h 1263293"/>
              <a:gd name="connsiteX4" fmla="*/ 497983 w 793873"/>
              <a:gd name="connsiteY4" fmla="*/ 3839 h 1263293"/>
              <a:gd name="connsiteX5" fmla="*/ 500925 w 793873"/>
              <a:gd name="connsiteY5" fmla="*/ 0 h 1263293"/>
              <a:gd name="connsiteX6" fmla="*/ 793874 w 793873"/>
              <a:gd name="connsiteY6" fmla="*/ 226457 h 1263293"/>
              <a:gd name="connsiteX7" fmla="*/ 790931 w 793873"/>
              <a:gd name="connsiteY7" fmla="*/ 230261 h 1263293"/>
              <a:gd name="connsiteX8" fmla="*/ 510327 w 793873"/>
              <a:gd name="connsiteY8" fmla="*/ 716115 h 1263293"/>
              <a:gd name="connsiteX9" fmla="*/ 368051 w 793873"/>
              <a:gd name="connsiteY9" fmla="*/ 1258414 h 1263293"/>
              <a:gd name="connsiteX10" fmla="*/ 367441 w 793873"/>
              <a:gd name="connsiteY10" fmla="*/ 1263294 h 1263293"/>
              <a:gd name="connsiteX11" fmla="*/ 10801 w 793873"/>
              <a:gd name="connsiteY11" fmla="*/ 1209218 h 1263293"/>
              <a:gd name="connsiteX12" fmla="*/ 359080 w 793873"/>
              <a:gd name="connsiteY12" fmla="*/ 1252529 h 1263293"/>
              <a:gd name="connsiteX13" fmla="*/ 501428 w 793873"/>
              <a:gd name="connsiteY13" fmla="*/ 712563 h 1263293"/>
              <a:gd name="connsiteX14" fmla="*/ 780382 w 793873"/>
              <a:gd name="connsiteY14" fmla="*/ 228287 h 1263293"/>
              <a:gd name="connsiteX15" fmla="*/ 502720 w 793873"/>
              <a:gd name="connsiteY15" fmla="*/ 13635 h 1263293"/>
              <a:gd name="connsiteX16" fmla="*/ 176795 w 793873"/>
              <a:gd name="connsiteY16" fmla="*/ 579222 h 1263293"/>
              <a:gd name="connsiteX17" fmla="*/ 10801 w 793873"/>
              <a:gd name="connsiteY17" fmla="*/ 1209218 h 126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3873" h="1263293">
                <a:moveTo>
                  <a:pt x="367441" y="1263294"/>
                </a:moveTo>
                <a:lnTo>
                  <a:pt x="0" y="1217579"/>
                </a:lnTo>
                <a:lnTo>
                  <a:pt x="610" y="1212771"/>
                </a:lnTo>
                <a:cubicBezTo>
                  <a:pt x="27953" y="993741"/>
                  <a:pt x="84217" y="779341"/>
                  <a:pt x="167824" y="575490"/>
                </a:cubicBezTo>
                <a:cubicBezTo>
                  <a:pt x="251934" y="370994"/>
                  <a:pt x="363027" y="178697"/>
                  <a:pt x="497983" y="3839"/>
                </a:cubicBezTo>
                <a:lnTo>
                  <a:pt x="500925" y="0"/>
                </a:lnTo>
                <a:lnTo>
                  <a:pt x="793874" y="226457"/>
                </a:lnTo>
                <a:lnTo>
                  <a:pt x="790931" y="230261"/>
                </a:lnTo>
                <a:cubicBezTo>
                  <a:pt x="676249" y="378852"/>
                  <a:pt x="581842" y="542334"/>
                  <a:pt x="510327" y="716115"/>
                </a:cubicBezTo>
                <a:cubicBezTo>
                  <a:pt x="439207" y="889538"/>
                  <a:pt x="391339" y="1072002"/>
                  <a:pt x="368051" y="1258414"/>
                </a:cubicBezTo>
                <a:lnTo>
                  <a:pt x="367441" y="1263294"/>
                </a:lnTo>
                <a:close/>
                <a:moveTo>
                  <a:pt x="10801" y="1209218"/>
                </a:moveTo>
                <a:lnTo>
                  <a:pt x="359080" y="1252529"/>
                </a:lnTo>
                <a:cubicBezTo>
                  <a:pt x="382691" y="1066943"/>
                  <a:pt x="430559" y="885303"/>
                  <a:pt x="501428" y="712563"/>
                </a:cubicBezTo>
                <a:cubicBezTo>
                  <a:pt x="572691" y="539464"/>
                  <a:pt x="666525" y="376555"/>
                  <a:pt x="780382" y="228287"/>
                </a:cubicBezTo>
                <a:lnTo>
                  <a:pt x="502720" y="13635"/>
                </a:lnTo>
                <a:cubicBezTo>
                  <a:pt x="369630" y="186771"/>
                  <a:pt x="259972" y="377022"/>
                  <a:pt x="176795" y="579222"/>
                </a:cubicBezTo>
                <a:cubicBezTo>
                  <a:pt x="94085" y="780776"/>
                  <a:pt x="38251" y="992701"/>
                  <a:pt x="10801" y="12092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任意多边形: 形状 90"/>
          <p:cNvSpPr/>
          <p:nvPr userDrawn="1">
            <p:custDataLst>
              <p:tags r:id="rId4"/>
            </p:custDataLst>
          </p:nvPr>
        </p:nvSpPr>
        <p:spPr>
          <a:xfrm>
            <a:off x="7895590" y="1657350"/>
            <a:ext cx="827405" cy="1348740"/>
          </a:xfrm>
          <a:custGeom>
            <a:avLst/>
            <a:gdLst>
              <a:gd name="connsiteX0" fmla="*/ 435798 w 803669"/>
              <a:gd name="connsiteY0" fmla="*/ 1309691 h 1309690"/>
              <a:gd name="connsiteX1" fmla="*/ 435259 w 803669"/>
              <a:gd name="connsiteY1" fmla="*/ 1304882 h 1309690"/>
              <a:gd name="connsiteX2" fmla="*/ 291513 w 803669"/>
              <a:gd name="connsiteY2" fmla="*/ 736425 h 1309690"/>
              <a:gd name="connsiteX3" fmla="*/ 232090 w 803669"/>
              <a:gd name="connsiteY3" fmla="*/ 602079 h 1309690"/>
              <a:gd name="connsiteX4" fmla="*/ 207008 w 803669"/>
              <a:gd name="connsiteY4" fmla="*/ 551700 h 1309690"/>
              <a:gd name="connsiteX5" fmla="*/ 199150 w 803669"/>
              <a:gd name="connsiteY5" fmla="*/ 536342 h 1309690"/>
              <a:gd name="connsiteX6" fmla="*/ 187631 w 803669"/>
              <a:gd name="connsiteY6" fmla="*/ 514848 h 1309690"/>
              <a:gd name="connsiteX7" fmla="*/ 181747 w 803669"/>
              <a:gd name="connsiteY7" fmla="*/ 504047 h 1309690"/>
              <a:gd name="connsiteX8" fmla="*/ 177333 w 803669"/>
              <a:gd name="connsiteY8" fmla="*/ 495938 h 1309690"/>
              <a:gd name="connsiteX9" fmla="*/ 164021 w 803669"/>
              <a:gd name="connsiteY9" fmla="*/ 472076 h 1309690"/>
              <a:gd name="connsiteX10" fmla="*/ 2942 w 803669"/>
              <a:gd name="connsiteY10" fmla="*/ 227211 h 1309690"/>
              <a:gd name="connsiteX11" fmla="*/ 0 w 803669"/>
              <a:gd name="connsiteY11" fmla="*/ 223371 h 1309690"/>
              <a:gd name="connsiteX12" fmla="*/ 295316 w 803669"/>
              <a:gd name="connsiteY12" fmla="*/ 0 h 1309690"/>
              <a:gd name="connsiteX13" fmla="*/ 298223 w 803669"/>
              <a:gd name="connsiteY13" fmla="*/ 3839 h 1309690"/>
              <a:gd name="connsiteX14" fmla="*/ 486070 w 803669"/>
              <a:gd name="connsiteY14" fmla="*/ 289360 h 1309690"/>
              <a:gd name="connsiteX15" fmla="*/ 502145 w 803669"/>
              <a:gd name="connsiteY15" fmla="*/ 318174 h 1309690"/>
              <a:gd name="connsiteX16" fmla="*/ 506846 w 803669"/>
              <a:gd name="connsiteY16" fmla="*/ 326822 h 1309690"/>
              <a:gd name="connsiteX17" fmla="*/ 513197 w 803669"/>
              <a:gd name="connsiteY17" fmla="*/ 338519 h 1309690"/>
              <a:gd name="connsiteX18" fmla="*/ 527156 w 803669"/>
              <a:gd name="connsiteY18" fmla="*/ 364606 h 1309690"/>
              <a:gd name="connsiteX19" fmla="*/ 534584 w 803669"/>
              <a:gd name="connsiteY19" fmla="*/ 379103 h 1309690"/>
              <a:gd name="connsiteX20" fmla="*/ 565622 w 803669"/>
              <a:gd name="connsiteY20" fmla="*/ 441324 h 1309690"/>
              <a:gd name="connsiteX21" fmla="*/ 635056 w 803669"/>
              <a:gd name="connsiteY21" fmla="*/ 598348 h 1309690"/>
              <a:gd name="connsiteX22" fmla="*/ 803131 w 803669"/>
              <a:gd name="connsiteY22" fmla="*/ 1263151 h 1309690"/>
              <a:gd name="connsiteX23" fmla="*/ 803670 w 803669"/>
              <a:gd name="connsiteY23" fmla="*/ 1267959 h 1309690"/>
              <a:gd name="connsiteX24" fmla="*/ 435798 w 803669"/>
              <a:gd name="connsiteY24" fmla="*/ 1309691 h 1309690"/>
              <a:gd name="connsiteX25" fmla="*/ 13563 w 803669"/>
              <a:gd name="connsiteY25" fmla="*/ 225273 h 1309690"/>
              <a:gd name="connsiteX26" fmla="*/ 172381 w 803669"/>
              <a:gd name="connsiteY26" fmla="*/ 467267 h 1309690"/>
              <a:gd name="connsiteX27" fmla="*/ 185837 w 803669"/>
              <a:gd name="connsiteY27" fmla="*/ 491381 h 1309690"/>
              <a:gd name="connsiteX28" fmla="*/ 190251 w 803669"/>
              <a:gd name="connsiteY28" fmla="*/ 499490 h 1309690"/>
              <a:gd name="connsiteX29" fmla="*/ 196100 w 803669"/>
              <a:gd name="connsiteY29" fmla="*/ 510255 h 1309690"/>
              <a:gd name="connsiteX30" fmla="*/ 207726 w 803669"/>
              <a:gd name="connsiteY30" fmla="*/ 531964 h 1309690"/>
              <a:gd name="connsiteX31" fmla="*/ 215584 w 803669"/>
              <a:gd name="connsiteY31" fmla="*/ 547322 h 1309690"/>
              <a:gd name="connsiteX32" fmla="*/ 240774 w 803669"/>
              <a:gd name="connsiteY32" fmla="*/ 597917 h 1309690"/>
              <a:gd name="connsiteX33" fmla="*/ 300448 w 803669"/>
              <a:gd name="connsiteY33" fmla="*/ 732801 h 1309690"/>
              <a:gd name="connsiteX34" fmla="*/ 444266 w 803669"/>
              <a:gd name="connsiteY34" fmla="*/ 1298998 h 1309690"/>
              <a:gd name="connsiteX35" fmla="*/ 792976 w 803669"/>
              <a:gd name="connsiteY35" fmla="*/ 1259419 h 1309690"/>
              <a:gd name="connsiteX36" fmla="*/ 626085 w 803669"/>
              <a:gd name="connsiteY36" fmla="*/ 601936 h 1309690"/>
              <a:gd name="connsiteX37" fmla="*/ 556903 w 803669"/>
              <a:gd name="connsiteY37" fmla="*/ 445451 h 1309690"/>
              <a:gd name="connsiteX38" fmla="*/ 525972 w 803669"/>
              <a:gd name="connsiteY38" fmla="*/ 383481 h 1309690"/>
              <a:gd name="connsiteX39" fmla="*/ 518544 w 803669"/>
              <a:gd name="connsiteY39" fmla="*/ 368984 h 1309690"/>
              <a:gd name="connsiteX40" fmla="*/ 504693 w 803669"/>
              <a:gd name="connsiteY40" fmla="*/ 343112 h 1309690"/>
              <a:gd name="connsiteX41" fmla="*/ 498342 w 803669"/>
              <a:gd name="connsiteY41" fmla="*/ 331415 h 1309690"/>
              <a:gd name="connsiteX42" fmla="*/ 493641 w 803669"/>
              <a:gd name="connsiteY42" fmla="*/ 322767 h 1309690"/>
              <a:gd name="connsiteX43" fmla="*/ 477709 w 803669"/>
              <a:gd name="connsiteY43" fmla="*/ 294168 h 1309690"/>
              <a:gd name="connsiteX44" fmla="*/ 293450 w 803669"/>
              <a:gd name="connsiteY44" fmla="*/ 13492 h 1309690"/>
              <a:gd name="connsiteX45" fmla="*/ 13563 w 803669"/>
              <a:gd name="connsiteY45" fmla="*/ 225273 h 13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3669" h="1309690">
                <a:moveTo>
                  <a:pt x="435798" y="1309691"/>
                </a:moveTo>
                <a:lnTo>
                  <a:pt x="435259" y="1304882"/>
                </a:lnTo>
                <a:cubicBezTo>
                  <a:pt x="412869" y="1109320"/>
                  <a:pt x="364534" y="918064"/>
                  <a:pt x="291513" y="736425"/>
                </a:cubicBezTo>
                <a:cubicBezTo>
                  <a:pt x="269588" y="682816"/>
                  <a:pt x="250714" y="640115"/>
                  <a:pt x="232090" y="602079"/>
                </a:cubicBezTo>
                <a:cubicBezTo>
                  <a:pt x="224125" y="585071"/>
                  <a:pt x="215405" y="568098"/>
                  <a:pt x="207008" y="551700"/>
                </a:cubicBezTo>
                <a:cubicBezTo>
                  <a:pt x="204389" y="546569"/>
                  <a:pt x="201770" y="541473"/>
                  <a:pt x="199150" y="536342"/>
                </a:cubicBezTo>
                <a:cubicBezTo>
                  <a:pt x="195454" y="529129"/>
                  <a:pt x="191471" y="521881"/>
                  <a:pt x="187631" y="514848"/>
                </a:cubicBezTo>
                <a:cubicBezTo>
                  <a:pt x="185658" y="511260"/>
                  <a:pt x="183720" y="507672"/>
                  <a:pt x="181747" y="504047"/>
                </a:cubicBezTo>
                <a:cubicBezTo>
                  <a:pt x="180276" y="501356"/>
                  <a:pt x="178804" y="498629"/>
                  <a:pt x="177333" y="495938"/>
                </a:cubicBezTo>
                <a:cubicBezTo>
                  <a:pt x="173063" y="488044"/>
                  <a:pt x="168614" y="479898"/>
                  <a:pt x="164021" y="472076"/>
                </a:cubicBezTo>
                <a:cubicBezTo>
                  <a:pt x="114215" y="384665"/>
                  <a:pt x="60032" y="302314"/>
                  <a:pt x="2942" y="227211"/>
                </a:cubicBezTo>
                <a:lnTo>
                  <a:pt x="0" y="223371"/>
                </a:lnTo>
                <a:lnTo>
                  <a:pt x="295316" y="0"/>
                </a:lnTo>
                <a:lnTo>
                  <a:pt x="298223" y="3839"/>
                </a:lnTo>
                <a:cubicBezTo>
                  <a:pt x="365073" y="91860"/>
                  <a:pt x="428298" y="187919"/>
                  <a:pt x="486070" y="289360"/>
                </a:cubicBezTo>
                <a:cubicBezTo>
                  <a:pt x="491631" y="298833"/>
                  <a:pt x="496942" y="308665"/>
                  <a:pt x="502145" y="318174"/>
                </a:cubicBezTo>
                <a:lnTo>
                  <a:pt x="506846" y="326822"/>
                </a:lnTo>
                <a:cubicBezTo>
                  <a:pt x="508963" y="330733"/>
                  <a:pt x="511080" y="334644"/>
                  <a:pt x="513197" y="338519"/>
                </a:cubicBezTo>
                <a:cubicBezTo>
                  <a:pt x="517826" y="347024"/>
                  <a:pt x="522634" y="355815"/>
                  <a:pt x="527156" y="364606"/>
                </a:cubicBezTo>
                <a:lnTo>
                  <a:pt x="534584" y="379103"/>
                </a:lnTo>
                <a:cubicBezTo>
                  <a:pt x="544990" y="399341"/>
                  <a:pt x="555755" y="420297"/>
                  <a:pt x="565622" y="441324"/>
                </a:cubicBezTo>
                <a:cubicBezTo>
                  <a:pt x="587906" y="486967"/>
                  <a:pt x="609974" y="536880"/>
                  <a:pt x="635056" y="598348"/>
                </a:cubicBezTo>
                <a:cubicBezTo>
                  <a:pt x="720493" y="810846"/>
                  <a:pt x="777008" y="1034504"/>
                  <a:pt x="803131" y="1263151"/>
                </a:cubicBezTo>
                <a:lnTo>
                  <a:pt x="803670" y="1267959"/>
                </a:lnTo>
                <a:lnTo>
                  <a:pt x="435798" y="1309691"/>
                </a:lnTo>
                <a:close/>
                <a:moveTo>
                  <a:pt x="13563" y="225273"/>
                </a:moveTo>
                <a:cubicBezTo>
                  <a:pt x="69864" y="299658"/>
                  <a:pt x="123258" y="381041"/>
                  <a:pt x="172381" y="467267"/>
                </a:cubicBezTo>
                <a:cubicBezTo>
                  <a:pt x="177046" y="475162"/>
                  <a:pt x="181496" y="483415"/>
                  <a:pt x="185837" y="491381"/>
                </a:cubicBezTo>
                <a:cubicBezTo>
                  <a:pt x="187309" y="494108"/>
                  <a:pt x="188780" y="496799"/>
                  <a:pt x="190251" y="499490"/>
                </a:cubicBezTo>
                <a:cubicBezTo>
                  <a:pt x="192189" y="503114"/>
                  <a:pt x="194162" y="506703"/>
                  <a:pt x="196100" y="510255"/>
                </a:cubicBezTo>
                <a:cubicBezTo>
                  <a:pt x="199975" y="517324"/>
                  <a:pt x="203958" y="524644"/>
                  <a:pt x="207726" y="531964"/>
                </a:cubicBezTo>
                <a:cubicBezTo>
                  <a:pt x="210346" y="537095"/>
                  <a:pt x="212965" y="542191"/>
                  <a:pt x="215584" y="547322"/>
                </a:cubicBezTo>
                <a:cubicBezTo>
                  <a:pt x="224053" y="563792"/>
                  <a:pt x="232772" y="580837"/>
                  <a:pt x="240774" y="597917"/>
                </a:cubicBezTo>
                <a:cubicBezTo>
                  <a:pt x="259433" y="636096"/>
                  <a:pt x="278415" y="678977"/>
                  <a:pt x="300448" y="732801"/>
                </a:cubicBezTo>
                <a:cubicBezTo>
                  <a:pt x="373182" y="913759"/>
                  <a:pt x="421552" y="1104225"/>
                  <a:pt x="444266" y="1298998"/>
                </a:cubicBezTo>
                <a:lnTo>
                  <a:pt x="792976" y="1259419"/>
                </a:lnTo>
                <a:cubicBezTo>
                  <a:pt x="766710" y="1033320"/>
                  <a:pt x="710589" y="812138"/>
                  <a:pt x="626085" y="601936"/>
                </a:cubicBezTo>
                <a:cubicBezTo>
                  <a:pt x="601110" y="540684"/>
                  <a:pt x="579114" y="490950"/>
                  <a:pt x="556903" y="445451"/>
                </a:cubicBezTo>
                <a:cubicBezTo>
                  <a:pt x="547071" y="424531"/>
                  <a:pt x="536342" y="403647"/>
                  <a:pt x="525972" y="383481"/>
                </a:cubicBezTo>
                <a:lnTo>
                  <a:pt x="518544" y="368984"/>
                </a:lnTo>
                <a:cubicBezTo>
                  <a:pt x="514058" y="360300"/>
                  <a:pt x="509322" y="351581"/>
                  <a:pt x="504693" y="343112"/>
                </a:cubicBezTo>
                <a:cubicBezTo>
                  <a:pt x="502576" y="339201"/>
                  <a:pt x="500459" y="335326"/>
                  <a:pt x="498342" y="331415"/>
                </a:cubicBezTo>
                <a:lnTo>
                  <a:pt x="493641" y="322767"/>
                </a:lnTo>
                <a:cubicBezTo>
                  <a:pt x="488510" y="313330"/>
                  <a:pt x="483199" y="303570"/>
                  <a:pt x="477709" y="294168"/>
                </a:cubicBezTo>
                <a:cubicBezTo>
                  <a:pt x="420942" y="194521"/>
                  <a:pt x="358972" y="100113"/>
                  <a:pt x="293450" y="13492"/>
                </a:cubicBezTo>
                <a:lnTo>
                  <a:pt x="13563" y="22527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任意多边形: 形状 256"/>
          <p:cNvSpPr/>
          <p:nvPr userDrawn="1">
            <p:custDataLst>
              <p:tags r:id="rId5"/>
            </p:custDataLst>
          </p:nvPr>
        </p:nvSpPr>
        <p:spPr>
          <a:xfrm>
            <a:off x="3739515" y="918845"/>
            <a:ext cx="4544060" cy="4701540"/>
          </a:xfrm>
          <a:custGeom>
            <a:avLst/>
            <a:gdLst>
              <a:gd name="connsiteX0" fmla="*/ 2573896 w 4414940"/>
              <a:gd name="connsiteY0" fmla="*/ 4373912 h 4566136"/>
              <a:gd name="connsiteX1" fmla="*/ 2529796 w 4414940"/>
              <a:gd name="connsiteY1" fmla="*/ 4379438 h 4566136"/>
              <a:gd name="connsiteX2" fmla="*/ 2480708 w 4414940"/>
              <a:gd name="connsiteY2" fmla="*/ 4384425 h 4566136"/>
              <a:gd name="connsiteX3" fmla="*/ 2447875 w 4414940"/>
              <a:gd name="connsiteY3" fmla="*/ 4387009 h 4566136"/>
              <a:gd name="connsiteX4" fmla="*/ 2400546 w 4414940"/>
              <a:gd name="connsiteY4" fmla="*/ 4389987 h 4566136"/>
              <a:gd name="connsiteX5" fmla="*/ 2382245 w 4414940"/>
              <a:gd name="connsiteY5" fmla="*/ 4390956 h 4566136"/>
              <a:gd name="connsiteX6" fmla="*/ 2360536 w 4414940"/>
              <a:gd name="connsiteY6" fmla="*/ 4391710 h 4566136"/>
              <a:gd name="connsiteX7" fmla="*/ 2349341 w 4414940"/>
              <a:gd name="connsiteY7" fmla="*/ 4392032 h 4566136"/>
              <a:gd name="connsiteX8" fmla="*/ 2339114 w 4414940"/>
              <a:gd name="connsiteY8" fmla="*/ 4392320 h 4566136"/>
              <a:gd name="connsiteX9" fmla="*/ 2321316 w 4414940"/>
              <a:gd name="connsiteY9" fmla="*/ 4392750 h 4566136"/>
              <a:gd name="connsiteX10" fmla="*/ 2323290 w 4414940"/>
              <a:gd name="connsiteY10" fmla="*/ 4556448 h 4566136"/>
              <a:gd name="connsiteX11" fmla="*/ 2343276 w 4414940"/>
              <a:gd name="connsiteY11" fmla="*/ 4555982 h 4566136"/>
              <a:gd name="connsiteX12" fmla="*/ 2353898 w 4414940"/>
              <a:gd name="connsiteY12" fmla="*/ 4555695 h 4566136"/>
              <a:gd name="connsiteX13" fmla="*/ 2365524 w 4414940"/>
              <a:gd name="connsiteY13" fmla="*/ 4555372 h 4566136"/>
              <a:gd name="connsiteX14" fmla="*/ 2389242 w 4414940"/>
              <a:gd name="connsiteY14" fmla="*/ 4554546 h 4566136"/>
              <a:gd name="connsiteX15" fmla="*/ 2407758 w 4414940"/>
              <a:gd name="connsiteY15" fmla="*/ 4553577 h 4566136"/>
              <a:gd name="connsiteX16" fmla="*/ 2459932 w 4414940"/>
              <a:gd name="connsiteY16" fmla="*/ 4550312 h 4566136"/>
              <a:gd name="connsiteX17" fmla="*/ 2495348 w 4414940"/>
              <a:gd name="connsiteY17" fmla="*/ 4547513 h 4566136"/>
              <a:gd name="connsiteX18" fmla="*/ 2548240 w 4414940"/>
              <a:gd name="connsiteY18" fmla="*/ 4542167 h 4566136"/>
              <a:gd name="connsiteX19" fmla="*/ 2596143 w 4414940"/>
              <a:gd name="connsiteY19" fmla="*/ 4536138 h 4566136"/>
              <a:gd name="connsiteX20" fmla="*/ 2582221 w 4414940"/>
              <a:gd name="connsiteY20" fmla="*/ 4363147 h 4566136"/>
              <a:gd name="connsiteX21" fmla="*/ 2607088 w 4414940"/>
              <a:gd name="connsiteY21" fmla="*/ 4544499 h 4566136"/>
              <a:gd name="connsiteX22" fmla="*/ 2549388 w 4414940"/>
              <a:gd name="connsiteY22" fmla="*/ 4551747 h 4566136"/>
              <a:gd name="connsiteX23" fmla="*/ 2496281 w 4414940"/>
              <a:gd name="connsiteY23" fmla="*/ 4557130 h 4566136"/>
              <a:gd name="connsiteX24" fmla="*/ 2460793 w 4414940"/>
              <a:gd name="connsiteY24" fmla="*/ 4559929 h 4566136"/>
              <a:gd name="connsiteX25" fmla="*/ 2408332 w 4414940"/>
              <a:gd name="connsiteY25" fmla="*/ 4563194 h 4566136"/>
              <a:gd name="connsiteX26" fmla="*/ 2389817 w 4414940"/>
              <a:gd name="connsiteY26" fmla="*/ 4564163 h 4566136"/>
              <a:gd name="connsiteX27" fmla="*/ 2365847 w 4414940"/>
              <a:gd name="connsiteY27" fmla="*/ 4564988 h 4566136"/>
              <a:gd name="connsiteX28" fmla="*/ 2354221 w 4414940"/>
              <a:gd name="connsiteY28" fmla="*/ 4565311 h 4566136"/>
              <a:gd name="connsiteX29" fmla="*/ 2343599 w 4414940"/>
              <a:gd name="connsiteY29" fmla="*/ 4565598 h 4566136"/>
              <a:gd name="connsiteX30" fmla="*/ 2320024 w 4414940"/>
              <a:gd name="connsiteY30" fmla="*/ 4566136 h 4566136"/>
              <a:gd name="connsiteX31" fmla="*/ 2318517 w 4414940"/>
              <a:gd name="connsiteY31" fmla="*/ 4566136 h 4566136"/>
              <a:gd name="connsiteX32" fmla="*/ 2313781 w 4414940"/>
              <a:gd name="connsiteY32" fmla="*/ 4566101 h 4566136"/>
              <a:gd name="connsiteX33" fmla="*/ 2311592 w 4414940"/>
              <a:gd name="connsiteY33" fmla="*/ 4383062 h 4566136"/>
              <a:gd name="connsiteX34" fmla="*/ 2316508 w 4414940"/>
              <a:gd name="connsiteY34" fmla="*/ 4383098 h 4566136"/>
              <a:gd name="connsiteX35" fmla="*/ 2338899 w 4414940"/>
              <a:gd name="connsiteY35" fmla="*/ 4382667 h 4566136"/>
              <a:gd name="connsiteX36" fmla="*/ 2349161 w 4414940"/>
              <a:gd name="connsiteY36" fmla="*/ 4382380 h 4566136"/>
              <a:gd name="connsiteX37" fmla="*/ 2360357 w 4414940"/>
              <a:gd name="connsiteY37" fmla="*/ 4382057 h 4566136"/>
              <a:gd name="connsiteX38" fmla="*/ 2381815 w 4414940"/>
              <a:gd name="connsiteY38" fmla="*/ 4381304 h 4566136"/>
              <a:gd name="connsiteX39" fmla="*/ 2400115 w 4414940"/>
              <a:gd name="connsiteY39" fmla="*/ 4380335 h 4566136"/>
              <a:gd name="connsiteX40" fmla="*/ 2447122 w 4414940"/>
              <a:gd name="connsiteY40" fmla="*/ 4377392 h 4566136"/>
              <a:gd name="connsiteX41" fmla="*/ 2479883 w 4414940"/>
              <a:gd name="connsiteY41" fmla="*/ 4374809 h 4566136"/>
              <a:gd name="connsiteX42" fmla="*/ 2528755 w 4414940"/>
              <a:gd name="connsiteY42" fmla="*/ 4369857 h 4566136"/>
              <a:gd name="connsiteX43" fmla="*/ 1884370 w 4414940"/>
              <a:gd name="connsiteY43" fmla="*/ 4353710 h 4566136"/>
              <a:gd name="connsiteX44" fmla="*/ 1852757 w 4414940"/>
              <a:gd name="connsiteY44" fmla="*/ 4514322 h 4566136"/>
              <a:gd name="connsiteX45" fmla="*/ 2123601 w 4414940"/>
              <a:gd name="connsiteY45" fmla="*/ 4550492 h 4566136"/>
              <a:gd name="connsiteX46" fmla="*/ 2135227 w 4414940"/>
              <a:gd name="connsiteY46" fmla="*/ 4387189 h 4566136"/>
              <a:gd name="connsiteX47" fmla="*/ 1884370 w 4414940"/>
              <a:gd name="connsiteY47" fmla="*/ 4353710 h 4566136"/>
              <a:gd name="connsiteX48" fmla="*/ 1876799 w 4414940"/>
              <a:gd name="connsiteY48" fmla="*/ 4342371 h 4566136"/>
              <a:gd name="connsiteX49" fmla="*/ 1881535 w 4414940"/>
              <a:gd name="connsiteY49" fmla="*/ 4343304 h 4566136"/>
              <a:gd name="connsiteX50" fmla="*/ 2140753 w 4414940"/>
              <a:gd name="connsiteY50" fmla="*/ 4377895 h 4566136"/>
              <a:gd name="connsiteX51" fmla="*/ 2145598 w 4414940"/>
              <a:gd name="connsiteY51" fmla="*/ 4378218 h 4566136"/>
              <a:gd name="connsiteX52" fmla="*/ 2132572 w 4414940"/>
              <a:gd name="connsiteY52" fmla="*/ 4560790 h 4566136"/>
              <a:gd name="connsiteX53" fmla="*/ 2127764 w 4414940"/>
              <a:gd name="connsiteY53" fmla="*/ 4560467 h 4566136"/>
              <a:gd name="connsiteX54" fmla="*/ 1846155 w 4414940"/>
              <a:gd name="connsiteY54" fmla="*/ 4522898 h 4566136"/>
              <a:gd name="connsiteX55" fmla="*/ 1841418 w 4414940"/>
              <a:gd name="connsiteY55" fmla="*/ 4521965 h 4566136"/>
              <a:gd name="connsiteX56" fmla="*/ 1464755 w 4414940"/>
              <a:gd name="connsiteY56" fmla="*/ 4225967 h 4566136"/>
              <a:gd name="connsiteX57" fmla="*/ 1400883 w 4414940"/>
              <a:gd name="connsiteY57" fmla="*/ 4376747 h 4566136"/>
              <a:gd name="connsiteX58" fmla="*/ 1658666 w 4414940"/>
              <a:gd name="connsiteY58" fmla="*/ 4467638 h 4566136"/>
              <a:gd name="connsiteX59" fmla="*/ 1703484 w 4414940"/>
              <a:gd name="connsiteY59" fmla="*/ 4310148 h 4566136"/>
              <a:gd name="connsiteX60" fmla="*/ 1464755 w 4414940"/>
              <a:gd name="connsiteY60" fmla="*/ 4225967 h 4566136"/>
              <a:gd name="connsiteX61" fmla="*/ 1459588 w 4414940"/>
              <a:gd name="connsiteY61" fmla="*/ 4213336 h 4566136"/>
              <a:gd name="connsiteX62" fmla="*/ 1464038 w 4414940"/>
              <a:gd name="connsiteY62" fmla="*/ 4215238 h 4566136"/>
              <a:gd name="connsiteX63" fmla="*/ 1710697 w 4414940"/>
              <a:gd name="connsiteY63" fmla="*/ 4302218 h 4566136"/>
              <a:gd name="connsiteX64" fmla="*/ 1715325 w 4414940"/>
              <a:gd name="connsiteY64" fmla="*/ 4303546 h 4566136"/>
              <a:gd name="connsiteX65" fmla="*/ 1665305 w 4414940"/>
              <a:gd name="connsiteY65" fmla="*/ 4479623 h 4566136"/>
              <a:gd name="connsiteX66" fmla="*/ 1660640 w 4414940"/>
              <a:gd name="connsiteY66" fmla="*/ 4478295 h 4566136"/>
              <a:gd name="connsiteX67" fmla="*/ 1392630 w 4414940"/>
              <a:gd name="connsiteY67" fmla="*/ 4383780 h 4566136"/>
              <a:gd name="connsiteX68" fmla="*/ 1388181 w 4414940"/>
              <a:gd name="connsiteY68" fmla="*/ 4381878 h 4566136"/>
              <a:gd name="connsiteX69" fmla="*/ 2269359 w 4414940"/>
              <a:gd name="connsiteY69" fmla="*/ 4071460 h 4566136"/>
              <a:gd name="connsiteX70" fmla="*/ 2270408 w 4414940"/>
              <a:gd name="connsiteY70" fmla="*/ 4071539 h 4566136"/>
              <a:gd name="connsiteX71" fmla="*/ 2272374 w 4414940"/>
              <a:gd name="connsiteY71" fmla="*/ 4071477 h 4566136"/>
              <a:gd name="connsiteX72" fmla="*/ 2039243 w 4414940"/>
              <a:gd name="connsiteY72" fmla="*/ 4053897 h 4566136"/>
              <a:gd name="connsiteX73" fmla="*/ 2040417 w 4414940"/>
              <a:gd name="connsiteY73" fmla="*/ 4054138 h 4566136"/>
              <a:gd name="connsiteX74" fmla="*/ 2041508 w 4414940"/>
              <a:gd name="connsiteY74" fmla="*/ 4054221 h 4566136"/>
              <a:gd name="connsiteX75" fmla="*/ 3460275 w 4414940"/>
              <a:gd name="connsiteY75" fmla="*/ 4034388 h 4566136"/>
              <a:gd name="connsiteX76" fmla="*/ 3556225 w 4414940"/>
              <a:gd name="connsiteY76" fmla="*/ 4178817 h 4566136"/>
              <a:gd name="connsiteX77" fmla="*/ 3191440 w 4414940"/>
              <a:gd name="connsiteY77" fmla="*/ 4376388 h 4566136"/>
              <a:gd name="connsiteX78" fmla="*/ 2796082 w 4414940"/>
              <a:gd name="connsiteY78" fmla="*/ 4504957 h 4566136"/>
              <a:gd name="connsiteX79" fmla="*/ 2757723 w 4414940"/>
              <a:gd name="connsiteY79" fmla="*/ 4335840 h 4566136"/>
              <a:gd name="connsiteX80" fmla="*/ 3122975 w 4414940"/>
              <a:gd name="connsiteY80" fmla="*/ 4217068 h 4566136"/>
              <a:gd name="connsiteX81" fmla="*/ 3460275 w 4414940"/>
              <a:gd name="connsiteY81" fmla="*/ 4034388 h 4566136"/>
              <a:gd name="connsiteX82" fmla="*/ 1079983 w 4414940"/>
              <a:gd name="connsiteY82" fmla="*/ 4014724 h 4566136"/>
              <a:gd name="connsiteX83" fmla="*/ 986329 w 4414940"/>
              <a:gd name="connsiteY83" fmla="*/ 4149069 h 4566136"/>
              <a:gd name="connsiteX84" fmla="*/ 1220250 w 4414940"/>
              <a:gd name="connsiteY84" fmla="*/ 4291273 h 4566136"/>
              <a:gd name="connsiteX85" fmla="*/ 1296465 w 4414940"/>
              <a:gd name="connsiteY85" fmla="*/ 4146342 h 4566136"/>
              <a:gd name="connsiteX86" fmla="*/ 1079983 w 4414940"/>
              <a:gd name="connsiteY86" fmla="*/ 4014724 h 4566136"/>
              <a:gd name="connsiteX87" fmla="*/ 1077508 w 4414940"/>
              <a:gd name="connsiteY87" fmla="*/ 4001339 h 4566136"/>
              <a:gd name="connsiteX88" fmla="*/ 1081455 w 4414940"/>
              <a:gd name="connsiteY88" fmla="*/ 4004066 h 4566136"/>
              <a:gd name="connsiteX89" fmla="*/ 1305185 w 4414940"/>
              <a:gd name="connsiteY89" fmla="*/ 4140062 h 4566136"/>
              <a:gd name="connsiteX90" fmla="*/ 1309455 w 4414940"/>
              <a:gd name="connsiteY90" fmla="*/ 4142323 h 4566136"/>
              <a:gd name="connsiteX91" fmla="*/ 1224269 w 4414940"/>
              <a:gd name="connsiteY91" fmla="*/ 4304335 h 4566136"/>
              <a:gd name="connsiteX92" fmla="*/ 1219999 w 4414940"/>
              <a:gd name="connsiteY92" fmla="*/ 4302074 h 4566136"/>
              <a:gd name="connsiteX93" fmla="*/ 976820 w 4414940"/>
              <a:gd name="connsiteY93" fmla="*/ 4154272 h 4566136"/>
              <a:gd name="connsiteX94" fmla="*/ 972837 w 4414940"/>
              <a:gd name="connsiteY94" fmla="*/ 4151509 h 4566136"/>
              <a:gd name="connsiteX95" fmla="*/ 2701889 w 4414940"/>
              <a:gd name="connsiteY95" fmla="*/ 3831147 h 4566136"/>
              <a:gd name="connsiteX96" fmla="*/ 2772004 w 4414940"/>
              <a:gd name="connsiteY96" fmla="*/ 4095927 h 4566136"/>
              <a:gd name="connsiteX97" fmla="*/ 2706912 w 4414940"/>
              <a:gd name="connsiteY97" fmla="*/ 4111823 h 4566136"/>
              <a:gd name="connsiteX98" fmla="*/ 2646306 w 4414940"/>
              <a:gd name="connsiteY98" fmla="*/ 3844675 h 4566136"/>
              <a:gd name="connsiteX99" fmla="*/ 2701889 w 4414940"/>
              <a:gd name="connsiteY99" fmla="*/ 3831147 h 4566136"/>
              <a:gd name="connsiteX100" fmla="*/ 2808353 w 4414940"/>
              <a:gd name="connsiteY100" fmla="*/ 3798852 h 4566136"/>
              <a:gd name="connsiteX101" fmla="*/ 2896697 w 4414940"/>
              <a:gd name="connsiteY101" fmla="*/ 4058142 h 4566136"/>
              <a:gd name="connsiteX102" fmla="*/ 2864941 w 4414940"/>
              <a:gd name="connsiteY102" fmla="*/ 4068727 h 4566136"/>
              <a:gd name="connsiteX103" fmla="*/ 2832897 w 4414940"/>
              <a:gd name="connsiteY103" fmla="*/ 4078595 h 4566136"/>
              <a:gd name="connsiteX104" fmla="*/ 2753883 w 4414940"/>
              <a:gd name="connsiteY104" fmla="*/ 3816327 h 4566136"/>
              <a:gd name="connsiteX105" fmla="*/ 2781226 w 4414940"/>
              <a:gd name="connsiteY105" fmla="*/ 3807930 h 4566136"/>
              <a:gd name="connsiteX106" fmla="*/ 2149551 w 4414940"/>
              <a:gd name="connsiteY106" fmla="*/ 3790901 h 4566136"/>
              <a:gd name="connsiteX107" fmla="*/ 2193105 w 4414940"/>
              <a:gd name="connsiteY107" fmla="*/ 3794547 h 4566136"/>
              <a:gd name="connsiteX108" fmla="*/ 2175820 w 4414940"/>
              <a:gd name="connsiteY108" fmla="*/ 4064383 h 4566136"/>
              <a:gd name="connsiteX109" fmla="*/ 2224412 w 4414940"/>
              <a:gd name="connsiteY109" fmla="*/ 4068059 h 4566136"/>
              <a:gd name="connsiteX110" fmla="*/ 2234478 w 4414940"/>
              <a:gd name="connsiteY110" fmla="*/ 3796699 h 4566136"/>
              <a:gd name="connsiteX111" fmla="*/ 2242480 w 4414940"/>
              <a:gd name="connsiteY111" fmla="*/ 3797058 h 4566136"/>
              <a:gd name="connsiteX112" fmla="*/ 2250482 w 4414940"/>
              <a:gd name="connsiteY112" fmla="*/ 3797201 h 4566136"/>
              <a:gd name="connsiteX113" fmla="*/ 2266485 w 4414940"/>
              <a:gd name="connsiteY113" fmla="*/ 3797524 h 4566136"/>
              <a:gd name="connsiteX114" fmla="*/ 2272017 w 4414940"/>
              <a:gd name="connsiteY114" fmla="*/ 3797555 h 4566136"/>
              <a:gd name="connsiteX115" fmla="*/ 2912306 w 4414940"/>
              <a:gd name="connsiteY115" fmla="*/ 3759273 h 4566136"/>
              <a:gd name="connsiteX116" fmla="*/ 3018483 w 4414940"/>
              <a:gd name="connsiteY116" fmla="*/ 4011781 h 4566136"/>
              <a:gd name="connsiteX117" fmla="*/ 3003018 w 4414940"/>
              <a:gd name="connsiteY117" fmla="*/ 4018276 h 4566136"/>
              <a:gd name="connsiteX118" fmla="*/ 2995303 w 4414940"/>
              <a:gd name="connsiteY118" fmla="*/ 4021505 h 4566136"/>
              <a:gd name="connsiteX119" fmla="*/ 2987516 w 4414940"/>
              <a:gd name="connsiteY119" fmla="*/ 4024556 h 4566136"/>
              <a:gd name="connsiteX120" fmla="*/ 2956298 w 4414940"/>
              <a:gd name="connsiteY120" fmla="*/ 4036755 h 4566136"/>
              <a:gd name="connsiteX121" fmla="*/ 2859199 w 4414940"/>
              <a:gd name="connsiteY121" fmla="*/ 3780624 h 4566136"/>
              <a:gd name="connsiteX122" fmla="*/ 2885860 w 4414940"/>
              <a:gd name="connsiteY122" fmla="*/ 3770217 h 4566136"/>
              <a:gd name="connsiteX123" fmla="*/ 2892534 w 4414940"/>
              <a:gd name="connsiteY123" fmla="*/ 3767598 h 4566136"/>
              <a:gd name="connsiteX124" fmla="*/ 2899101 w 4414940"/>
              <a:gd name="connsiteY124" fmla="*/ 3764835 h 4566136"/>
              <a:gd name="connsiteX125" fmla="*/ 3013388 w 4414940"/>
              <a:gd name="connsiteY125" fmla="*/ 3712626 h 4566136"/>
              <a:gd name="connsiteX126" fmla="*/ 3136789 w 4414940"/>
              <a:gd name="connsiteY126" fmla="*/ 3957168 h 4566136"/>
              <a:gd name="connsiteX127" fmla="*/ 3106719 w 4414940"/>
              <a:gd name="connsiteY127" fmla="*/ 3971988 h 4566136"/>
              <a:gd name="connsiteX128" fmla="*/ 3076434 w 4414940"/>
              <a:gd name="connsiteY128" fmla="*/ 3986341 h 4566136"/>
              <a:gd name="connsiteX129" fmla="*/ 2961824 w 4414940"/>
              <a:gd name="connsiteY129" fmla="*/ 3737565 h 4566136"/>
              <a:gd name="connsiteX130" fmla="*/ 2987696 w 4414940"/>
              <a:gd name="connsiteY130" fmla="*/ 3725293 h 4566136"/>
              <a:gd name="connsiteX131" fmla="*/ 3013388 w 4414940"/>
              <a:gd name="connsiteY131" fmla="*/ 3712626 h 4566136"/>
              <a:gd name="connsiteX132" fmla="*/ 1013994 w 4414940"/>
              <a:gd name="connsiteY132" fmla="*/ 3541859 h 4566136"/>
              <a:gd name="connsiteX133" fmla="*/ 1033802 w 4414940"/>
              <a:gd name="connsiteY133" fmla="*/ 3561487 h 4566136"/>
              <a:gd name="connsiteX134" fmla="*/ 1053824 w 4414940"/>
              <a:gd name="connsiteY134" fmla="*/ 3580900 h 4566136"/>
              <a:gd name="connsiteX135" fmla="*/ 1074313 w 4414940"/>
              <a:gd name="connsiteY135" fmla="*/ 3599810 h 4566136"/>
              <a:gd name="connsiteX136" fmla="*/ 1094982 w 4414940"/>
              <a:gd name="connsiteY136" fmla="*/ 3618505 h 4566136"/>
              <a:gd name="connsiteX137" fmla="*/ 1037390 w 4414940"/>
              <a:gd name="connsiteY137" fmla="*/ 3683309 h 4566136"/>
              <a:gd name="connsiteX138" fmla="*/ 1015717 w 4414940"/>
              <a:gd name="connsiteY138" fmla="*/ 3663717 h 4566136"/>
              <a:gd name="connsiteX139" fmla="*/ 994223 w 4414940"/>
              <a:gd name="connsiteY139" fmla="*/ 3643874 h 4566136"/>
              <a:gd name="connsiteX140" fmla="*/ 973231 w 4414940"/>
              <a:gd name="connsiteY140" fmla="*/ 3623529 h 4566136"/>
              <a:gd name="connsiteX141" fmla="*/ 952455 w 4414940"/>
              <a:gd name="connsiteY141" fmla="*/ 3602968 h 4566136"/>
              <a:gd name="connsiteX142" fmla="*/ 3085585 w 4414940"/>
              <a:gd name="connsiteY142" fmla="*/ 3470488 h 4566136"/>
              <a:gd name="connsiteX143" fmla="*/ 3181536 w 4414940"/>
              <a:gd name="connsiteY143" fmla="*/ 3614917 h 4566136"/>
              <a:gd name="connsiteX144" fmla="*/ 2924076 w 4414940"/>
              <a:gd name="connsiteY144" fmla="*/ 3754358 h 4566136"/>
              <a:gd name="connsiteX145" fmla="*/ 2646342 w 4414940"/>
              <a:gd name="connsiteY145" fmla="*/ 3844639 h 4566136"/>
              <a:gd name="connsiteX146" fmla="*/ 2607983 w 4414940"/>
              <a:gd name="connsiteY146" fmla="*/ 3675559 h 4566136"/>
              <a:gd name="connsiteX147" fmla="*/ 2855611 w 4414940"/>
              <a:gd name="connsiteY147" fmla="*/ 3595073 h 4566136"/>
              <a:gd name="connsiteX148" fmla="*/ 3085585 w 4414940"/>
              <a:gd name="connsiteY148" fmla="*/ 3470488 h 4566136"/>
              <a:gd name="connsiteX149" fmla="*/ 902686 w 4414940"/>
              <a:gd name="connsiteY149" fmla="*/ 3419068 h 4566136"/>
              <a:gd name="connsiteX150" fmla="*/ 920663 w 4414940"/>
              <a:gd name="connsiteY150" fmla="*/ 3440382 h 4566136"/>
              <a:gd name="connsiteX151" fmla="*/ 929634 w 4414940"/>
              <a:gd name="connsiteY151" fmla="*/ 3451039 h 4566136"/>
              <a:gd name="connsiteX152" fmla="*/ 938892 w 4414940"/>
              <a:gd name="connsiteY152" fmla="*/ 3461481 h 4566136"/>
              <a:gd name="connsiteX153" fmla="*/ 957407 w 4414940"/>
              <a:gd name="connsiteY153" fmla="*/ 3482365 h 4566136"/>
              <a:gd name="connsiteX154" fmla="*/ 976389 w 4414940"/>
              <a:gd name="connsiteY154" fmla="*/ 3502819 h 4566136"/>
              <a:gd name="connsiteX155" fmla="*/ 913056 w 4414940"/>
              <a:gd name="connsiteY155" fmla="*/ 3562025 h 4566136"/>
              <a:gd name="connsiteX156" fmla="*/ 893177 w 4414940"/>
              <a:gd name="connsiteY156" fmla="*/ 3540568 h 4566136"/>
              <a:gd name="connsiteX157" fmla="*/ 873764 w 4414940"/>
              <a:gd name="connsiteY157" fmla="*/ 3518679 h 4566136"/>
              <a:gd name="connsiteX158" fmla="*/ 864076 w 4414940"/>
              <a:gd name="connsiteY158" fmla="*/ 3507735 h 4566136"/>
              <a:gd name="connsiteX159" fmla="*/ 854639 w 4414940"/>
              <a:gd name="connsiteY159" fmla="*/ 3496539 h 4566136"/>
              <a:gd name="connsiteX160" fmla="*/ 835800 w 4414940"/>
              <a:gd name="connsiteY160" fmla="*/ 3474184 h 4566136"/>
              <a:gd name="connsiteX161" fmla="*/ 2168022 w 4414940"/>
              <a:gd name="connsiteY161" fmla="*/ 3306754 h 4566136"/>
              <a:gd name="connsiteX162" fmla="*/ 2158370 w 4414940"/>
              <a:gd name="connsiteY162" fmla="*/ 3386557 h 4566136"/>
              <a:gd name="connsiteX163" fmla="*/ 2166623 w 4414940"/>
              <a:gd name="connsiteY163" fmla="*/ 3387526 h 4566136"/>
              <a:gd name="connsiteX164" fmla="*/ 2190593 w 4414940"/>
              <a:gd name="connsiteY164" fmla="*/ 3390146 h 4566136"/>
              <a:gd name="connsiteX165" fmla="*/ 2242731 w 4414940"/>
              <a:gd name="connsiteY165" fmla="*/ 3393590 h 4566136"/>
              <a:gd name="connsiteX166" fmla="*/ 2292536 w 4414940"/>
              <a:gd name="connsiteY166" fmla="*/ 3394523 h 4566136"/>
              <a:gd name="connsiteX167" fmla="*/ 2292177 w 4414940"/>
              <a:gd name="connsiteY167" fmla="*/ 3314110 h 4566136"/>
              <a:gd name="connsiteX168" fmla="*/ 2246139 w 4414940"/>
              <a:gd name="connsiteY168" fmla="*/ 3313249 h 4566136"/>
              <a:gd name="connsiteX169" fmla="*/ 2197805 w 4414940"/>
              <a:gd name="connsiteY169" fmla="*/ 3310055 h 4566136"/>
              <a:gd name="connsiteX170" fmla="*/ 2176168 w 4414940"/>
              <a:gd name="connsiteY170" fmla="*/ 3307687 h 4566136"/>
              <a:gd name="connsiteX171" fmla="*/ 2168022 w 4414940"/>
              <a:gd name="connsiteY171" fmla="*/ 3306754 h 4566136"/>
              <a:gd name="connsiteX172" fmla="*/ 2163824 w 4414940"/>
              <a:gd name="connsiteY172" fmla="*/ 3301479 h 4566136"/>
              <a:gd name="connsiteX173" fmla="*/ 2166156 w 4414940"/>
              <a:gd name="connsiteY173" fmla="*/ 3301730 h 4566136"/>
              <a:gd name="connsiteX174" fmla="*/ 2176670 w 4414940"/>
              <a:gd name="connsiteY174" fmla="*/ 3302950 h 4566136"/>
              <a:gd name="connsiteX175" fmla="*/ 2198128 w 4414940"/>
              <a:gd name="connsiteY175" fmla="*/ 3305282 h 4566136"/>
              <a:gd name="connsiteX176" fmla="*/ 2246283 w 4414940"/>
              <a:gd name="connsiteY176" fmla="*/ 3308476 h 4566136"/>
              <a:gd name="connsiteX177" fmla="*/ 2296842 w 4414940"/>
              <a:gd name="connsiteY177" fmla="*/ 3309409 h 4566136"/>
              <a:gd name="connsiteX178" fmla="*/ 2297272 w 4414940"/>
              <a:gd name="connsiteY178" fmla="*/ 3399332 h 4566136"/>
              <a:gd name="connsiteX179" fmla="*/ 2242515 w 4414940"/>
              <a:gd name="connsiteY179" fmla="*/ 3398291 h 4566136"/>
              <a:gd name="connsiteX180" fmla="*/ 2225004 w 4414940"/>
              <a:gd name="connsiteY180" fmla="*/ 3397214 h 4566136"/>
              <a:gd name="connsiteX181" fmla="*/ 2190198 w 4414940"/>
              <a:gd name="connsiteY181" fmla="*/ 3394846 h 4566136"/>
              <a:gd name="connsiteX182" fmla="*/ 2166049 w 4414940"/>
              <a:gd name="connsiteY182" fmla="*/ 3392227 h 4566136"/>
              <a:gd name="connsiteX183" fmla="*/ 2155427 w 4414940"/>
              <a:gd name="connsiteY183" fmla="*/ 3391007 h 4566136"/>
              <a:gd name="connsiteX184" fmla="*/ 2153059 w 4414940"/>
              <a:gd name="connsiteY184" fmla="*/ 3390756 h 4566136"/>
              <a:gd name="connsiteX185" fmla="*/ 803218 w 4414940"/>
              <a:gd name="connsiteY185" fmla="*/ 3286372 h 4566136"/>
              <a:gd name="connsiteX186" fmla="*/ 819043 w 4414940"/>
              <a:gd name="connsiteY186" fmla="*/ 3309373 h 4566136"/>
              <a:gd name="connsiteX187" fmla="*/ 835369 w 4414940"/>
              <a:gd name="connsiteY187" fmla="*/ 3332015 h 4566136"/>
              <a:gd name="connsiteX188" fmla="*/ 843515 w 4414940"/>
              <a:gd name="connsiteY188" fmla="*/ 3343354 h 4566136"/>
              <a:gd name="connsiteX189" fmla="*/ 851947 w 4414940"/>
              <a:gd name="connsiteY189" fmla="*/ 3354478 h 4566136"/>
              <a:gd name="connsiteX190" fmla="*/ 868848 w 4414940"/>
              <a:gd name="connsiteY190" fmla="*/ 3376689 h 4566136"/>
              <a:gd name="connsiteX191" fmla="*/ 800348 w 4414940"/>
              <a:gd name="connsiteY191" fmla="*/ 3429832 h 4566136"/>
              <a:gd name="connsiteX192" fmla="*/ 782657 w 4414940"/>
              <a:gd name="connsiteY192" fmla="*/ 3406544 h 4566136"/>
              <a:gd name="connsiteX193" fmla="*/ 773830 w 4414940"/>
              <a:gd name="connsiteY193" fmla="*/ 3394882 h 4566136"/>
              <a:gd name="connsiteX194" fmla="*/ 765290 w 4414940"/>
              <a:gd name="connsiteY194" fmla="*/ 3383005 h 4566136"/>
              <a:gd name="connsiteX195" fmla="*/ 748174 w 4414940"/>
              <a:gd name="connsiteY195" fmla="*/ 3359286 h 4566136"/>
              <a:gd name="connsiteX196" fmla="*/ 731596 w 4414940"/>
              <a:gd name="connsiteY196" fmla="*/ 3335173 h 4566136"/>
              <a:gd name="connsiteX197" fmla="*/ 1957749 w 4414940"/>
              <a:gd name="connsiteY197" fmla="*/ 3259568 h 4566136"/>
              <a:gd name="connsiteX198" fmla="*/ 1931949 w 4414940"/>
              <a:gd name="connsiteY198" fmla="*/ 3335819 h 4566136"/>
              <a:gd name="connsiteX199" fmla="*/ 1962845 w 4414940"/>
              <a:gd name="connsiteY199" fmla="*/ 3345615 h 4566136"/>
              <a:gd name="connsiteX200" fmla="*/ 1968586 w 4414940"/>
              <a:gd name="connsiteY200" fmla="*/ 3347409 h 4566136"/>
              <a:gd name="connsiteX201" fmla="*/ 1979387 w 4414940"/>
              <a:gd name="connsiteY201" fmla="*/ 3350638 h 4566136"/>
              <a:gd name="connsiteX202" fmla="*/ 2005474 w 4414940"/>
              <a:gd name="connsiteY202" fmla="*/ 3357600 h 4566136"/>
              <a:gd name="connsiteX203" fmla="*/ 2029910 w 4414940"/>
              <a:gd name="connsiteY203" fmla="*/ 3363951 h 4566136"/>
              <a:gd name="connsiteX204" fmla="*/ 2061558 w 4414940"/>
              <a:gd name="connsiteY204" fmla="*/ 3370769 h 4566136"/>
              <a:gd name="connsiteX205" fmla="*/ 2077778 w 4414940"/>
              <a:gd name="connsiteY205" fmla="*/ 3291970 h 4566136"/>
              <a:gd name="connsiteX206" fmla="*/ 2048569 w 4414940"/>
              <a:gd name="connsiteY206" fmla="*/ 3285691 h 4566136"/>
              <a:gd name="connsiteX207" fmla="*/ 2027039 w 4414940"/>
              <a:gd name="connsiteY207" fmla="*/ 3280093 h 4566136"/>
              <a:gd name="connsiteX208" fmla="*/ 2017315 w 4414940"/>
              <a:gd name="connsiteY208" fmla="*/ 3277509 h 4566136"/>
              <a:gd name="connsiteX209" fmla="*/ 2001742 w 4414940"/>
              <a:gd name="connsiteY209" fmla="*/ 3273347 h 4566136"/>
              <a:gd name="connsiteX210" fmla="*/ 1991623 w 4414940"/>
              <a:gd name="connsiteY210" fmla="*/ 3270297 h 4566136"/>
              <a:gd name="connsiteX211" fmla="*/ 1986276 w 4414940"/>
              <a:gd name="connsiteY211" fmla="*/ 3268610 h 4566136"/>
              <a:gd name="connsiteX212" fmla="*/ 1954735 w 4414940"/>
              <a:gd name="connsiteY212" fmla="*/ 3253683 h 4566136"/>
              <a:gd name="connsiteX213" fmla="*/ 1987640 w 4414940"/>
              <a:gd name="connsiteY213" fmla="*/ 3264125 h 4566136"/>
              <a:gd name="connsiteX214" fmla="*/ 1993058 w 4414940"/>
              <a:gd name="connsiteY214" fmla="*/ 3265811 h 4566136"/>
              <a:gd name="connsiteX215" fmla="*/ 2002926 w 4414940"/>
              <a:gd name="connsiteY215" fmla="*/ 3268790 h 4566136"/>
              <a:gd name="connsiteX216" fmla="*/ 2018499 w 4414940"/>
              <a:gd name="connsiteY216" fmla="*/ 3272952 h 4566136"/>
              <a:gd name="connsiteX217" fmla="*/ 2028223 w 4414940"/>
              <a:gd name="connsiteY217" fmla="*/ 3275536 h 4566136"/>
              <a:gd name="connsiteX218" fmla="*/ 2049610 w 4414940"/>
              <a:gd name="connsiteY218" fmla="*/ 3281097 h 4566136"/>
              <a:gd name="connsiteX219" fmla="*/ 2083339 w 4414940"/>
              <a:gd name="connsiteY219" fmla="*/ 3288346 h 4566136"/>
              <a:gd name="connsiteX220" fmla="*/ 2065219 w 4414940"/>
              <a:gd name="connsiteY220" fmla="*/ 3376474 h 4566136"/>
              <a:gd name="connsiteX221" fmla="*/ 2028833 w 4414940"/>
              <a:gd name="connsiteY221" fmla="*/ 3368616 h 4566136"/>
              <a:gd name="connsiteX222" fmla="*/ 2004253 w 4414940"/>
              <a:gd name="connsiteY222" fmla="*/ 3362229 h 4566136"/>
              <a:gd name="connsiteX223" fmla="*/ 1978202 w 4414940"/>
              <a:gd name="connsiteY223" fmla="*/ 3355268 h 4566136"/>
              <a:gd name="connsiteX224" fmla="*/ 1967150 w 4414940"/>
              <a:gd name="connsiteY224" fmla="*/ 3351966 h 4566136"/>
              <a:gd name="connsiteX225" fmla="*/ 1961445 w 4414940"/>
              <a:gd name="connsiteY225" fmla="*/ 3350172 h 4566136"/>
              <a:gd name="connsiteX226" fmla="*/ 1925921 w 4414940"/>
              <a:gd name="connsiteY226" fmla="*/ 3338869 h 4566136"/>
              <a:gd name="connsiteX227" fmla="*/ 3791307 w 4414940"/>
              <a:gd name="connsiteY227" fmla="*/ 3230456 h 4566136"/>
              <a:gd name="connsiteX228" fmla="*/ 3746782 w 4414940"/>
              <a:gd name="connsiteY228" fmla="*/ 3295342 h 4566136"/>
              <a:gd name="connsiteX229" fmla="*/ 3788734 w 4414940"/>
              <a:gd name="connsiteY229" fmla="*/ 3234804 h 4566136"/>
              <a:gd name="connsiteX230" fmla="*/ 2745738 w 4414940"/>
              <a:gd name="connsiteY230" fmla="*/ 3205995 h 4566136"/>
              <a:gd name="connsiteX231" fmla="*/ 2783128 w 4414940"/>
              <a:gd name="connsiteY231" fmla="*/ 3282533 h 4566136"/>
              <a:gd name="connsiteX232" fmla="*/ 2391861 w 4414940"/>
              <a:gd name="connsiteY232" fmla="*/ 3392120 h 4566136"/>
              <a:gd name="connsiteX233" fmla="*/ 2384146 w 4414940"/>
              <a:gd name="connsiteY233" fmla="*/ 3307293 h 4566136"/>
              <a:gd name="connsiteX234" fmla="*/ 2745738 w 4414940"/>
              <a:gd name="connsiteY234" fmla="*/ 3205995 h 4566136"/>
              <a:gd name="connsiteX235" fmla="*/ 1761577 w 4414940"/>
              <a:gd name="connsiteY235" fmla="*/ 3170434 h 4566136"/>
              <a:gd name="connsiteX236" fmla="*/ 1720778 w 4414940"/>
              <a:gd name="connsiteY236" fmla="*/ 3239688 h 4566136"/>
              <a:gd name="connsiteX237" fmla="*/ 1742738 w 4414940"/>
              <a:gd name="connsiteY237" fmla="*/ 3252140 h 4566136"/>
              <a:gd name="connsiteX238" fmla="*/ 1749018 w 4414940"/>
              <a:gd name="connsiteY238" fmla="*/ 3255585 h 4566136"/>
              <a:gd name="connsiteX239" fmla="*/ 1758778 w 4414940"/>
              <a:gd name="connsiteY239" fmla="*/ 3260859 h 4566136"/>
              <a:gd name="connsiteX240" fmla="*/ 1779662 w 4414940"/>
              <a:gd name="connsiteY240" fmla="*/ 3271983 h 4566136"/>
              <a:gd name="connsiteX241" fmla="*/ 1810988 w 4414940"/>
              <a:gd name="connsiteY241" fmla="*/ 3287162 h 4566136"/>
              <a:gd name="connsiteX242" fmla="*/ 1816226 w 4414940"/>
              <a:gd name="connsiteY242" fmla="*/ 3289673 h 4566136"/>
              <a:gd name="connsiteX243" fmla="*/ 1826668 w 4414940"/>
              <a:gd name="connsiteY243" fmla="*/ 3294589 h 4566136"/>
              <a:gd name="connsiteX244" fmla="*/ 1840483 w 4414940"/>
              <a:gd name="connsiteY244" fmla="*/ 3300510 h 4566136"/>
              <a:gd name="connsiteX245" fmla="*/ 1872491 w 4414940"/>
              <a:gd name="connsiteY245" fmla="*/ 3226699 h 4566136"/>
              <a:gd name="connsiteX246" fmla="*/ 1859860 w 4414940"/>
              <a:gd name="connsiteY246" fmla="*/ 3221316 h 4566136"/>
              <a:gd name="connsiteX247" fmla="*/ 1850136 w 4414940"/>
              <a:gd name="connsiteY247" fmla="*/ 3216723 h 4566136"/>
              <a:gd name="connsiteX248" fmla="*/ 1845220 w 4414940"/>
              <a:gd name="connsiteY248" fmla="*/ 3214355 h 4566136"/>
              <a:gd name="connsiteX249" fmla="*/ 1816191 w 4414940"/>
              <a:gd name="connsiteY249" fmla="*/ 3200325 h 4566136"/>
              <a:gd name="connsiteX250" fmla="*/ 1797173 w 4414940"/>
              <a:gd name="connsiteY250" fmla="*/ 3190206 h 4566136"/>
              <a:gd name="connsiteX251" fmla="*/ 1787700 w 4414940"/>
              <a:gd name="connsiteY251" fmla="*/ 3185075 h 4566136"/>
              <a:gd name="connsiteX252" fmla="*/ 1781600 w 4414940"/>
              <a:gd name="connsiteY252" fmla="*/ 3181773 h 4566136"/>
              <a:gd name="connsiteX253" fmla="*/ 1761577 w 4414940"/>
              <a:gd name="connsiteY253" fmla="*/ 3170434 h 4566136"/>
              <a:gd name="connsiteX254" fmla="*/ 1760034 w 4414940"/>
              <a:gd name="connsiteY254" fmla="*/ 3163796 h 4566136"/>
              <a:gd name="connsiteX255" fmla="*/ 1762115 w 4414940"/>
              <a:gd name="connsiteY255" fmla="*/ 3165088 h 4566136"/>
              <a:gd name="connsiteX256" fmla="*/ 1783932 w 4414940"/>
              <a:gd name="connsiteY256" fmla="*/ 3177575 h 4566136"/>
              <a:gd name="connsiteX257" fmla="*/ 1790032 w 4414940"/>
              <a:gd name="connsiteY257" fmla="*/ 3180876 h 4566136"/>
              <a:gd name="connsiteX258" fmla="*/ 1799505 w 4414940"/>
              <a:gd name="connsiteY258" fmla="*/ 3186043 h 4566136"/>
              <a:gd name="connsiteX259" fmla="*/ 1818344 w 4414940"/>
              <a:gd name="connsiteY259" fmla="*/ 3196091 h 4566136"/>
              <a:gd name="connsiteX260" fmla="*/ 1847301 w 4414940"/>
              <a:gd name="connsiteY260" fmla="*/ 3210085 h 4566136"/>
              <a:gd name="connsiteX261" fmla="*/ 1852253 w 4414940"/>
              <a:gd name="connsiteY261" fmla="*/ 3212453 h 4566136"/>
              <a:gd name="connsiteX262" fmla="*/ 1861798 w 4414940"/>
              <a:gd name="connsiteY262" fmla="*/ 3216939 h 4566136"/>
              <a:gd name="connsiteX263" fmla="*/ 1878770 w 4414940"/>
              <a:gd name="connsiteY263" fmla="*/ 3224187 h 4566136"/>
              <a:gd name="connsiteX264" fmla="*/ 1842959 w 4414940"/>
              <a:gd name="connsiteY264" fmla="*/ 3306718 h 4566136"/>
              <a:gd name="connsiteX265" fmla="*/ 1824767 w 4414940"/>
              <a:gd name="connsiteY265" fmla="*/ 3298931 h 4566136"/>
              <a:gd name="connsiteX266" fmla="*/ 1814145 w 4414940"/>
              <a:gd name="connsiteY266" fmla="*/ 3293944 h 4566136"/>
              <a:gd name="connsiteX267" fmla="*/ 1808942 w 4414940"/>
              <a:gd name="connsiteY267" fmla="*/ 3291432 h 4566136"/>
              <a:gd name="connsiteX268" fmla="*/ 1777581 w 4414940"/>
              <a:gd name="connsiteY268" fmla="*/ 3276253 h 4566136"/>
              <a:gd name="connsiteX269" fmla="*/ 1756517 w 4414940"/>
              <a:gd name="connsiteY269" fmla="*/ 3265022 h 4566136"/>
              <a:gd name="connsiteX270" fmla="*/ 1746793 w 4414940"/>
              <a:gd name="connsiteY270" fmla="*/ 3259747 h 4566136"/>
              <a:gd name="connsiteX271" fmla="*/ 1740478 w 4414940"/>
              <a:gd name="connsiteY271" fmla="*/ 3256302 h 4566136"/>
              <a:gd name="connsiteX272" fmla="*/ 1716293 w 4414940"/>
              <a:gd name="connsiteY272" fmla="*/ 3242487 h 4566136"/>
              <a:gd name="connsiteX273" fmla="*/ 1714355 w 4414940"/>
              <a:gd name="connsiteY273" fmla="*/ 3241267 h 4566136"/>
              <a:gd name="connsiteX274" fmla="*/ 715951 w 4414940"/>
              <a:gd name="connsiteY274" fmla="*/ 3145317 h 4566136"/>
              <a:gd name="connsiteX275" fmla="*/ 729802 w 4414940"/>
              <a:gd name="connsiteY275" fmla="*/ 3169538 h 4566136"/>
              <a:gd name="connsiteX276" fmla="*/ 743868 w 4414940"/>
              <a:gd name="connsiteY276" fmla="*/ 3193651 h 4566136"/>
              <a:gd name="connsiteX277" fmla="*/ 758436 w 4414940"/>
              <a:gd name="connsiteY277" fmla="*/ 3217477 h 4566136"/>
              <a:gd name="connsiteX278" fmla="*/ 765721 w 4414940"/>
              <a:gd name="connsiteY278" fmla="*/ 3229391 h 4566136"/>
              <a:gd name="connsiteX279" fmla="*/ 773292 w 4414940"/>
              <a:gd name="connsiteY279" fmla="*/ 3241124 h 4566136"/>
              <a:gd name="connsiteX280" fmla="*/ 700270 w 4414940"/>
              <a:gd name="connsiteY280" fmla="*/ 3287844 h 4566136"/>
              <a:gd name="connsiteX281" fmla="*/ 692340 w 4414940"/>
              <a:gd name="connsiteY281" fmla="*/ 3275572 h 4566136"/>
              <a:gd name="connsiteX282" fmla="*/ 684697 w 4414940"/>
              <a:gd name="connsiteY282" fmla="*/ 3263085 h 4566136"/>
              <a:gd name="connsiteX283" fmla="*/ 669447 w 4414940"/>
              <a:gd name="connsiteY283" fmla="*/ 3238146 h 4566136"/>
              <a:gd name="connsiteX284" fmla="*/ 654735 w 4414940"/>
              <a:gd name="connsiteY284" fmla="*/ 3212885 h 4566136"/>
              <a:gd name="connsiteX285" fmla="*/ 640238 w 4414940"/>
              <a:gd name="connsiteY285" fmla="*/ 3187479 h 4566136"/>
              <a:gd name="connsiteX286" fmla="*/ 2088788 w 4414940"/>
              <a:gd name="connsiteY286" fmla="*/ 3132895 h 4566136"/>
              <a:gd name="connsiteX287" fmla="*/ 2089677 w 4414940"/>
              <a:gd name="connsiteY287" fmla="*/ 3133184 h 4566136"/>
              <a:gd name="connsiteX288" fmla="*/ 2090968 w 4414940"/>
              <a:gd name="connsiteY288" fmla="*/ 3133369 h 4566136"/>
              <a:gd name="connsiteX289" fmla="*/ 2389528 w 4414940"/>
              <a:gd name="connsiteY289" fmla="*/ 3057797 h 4566136"/>
              <a:gd name="connsiteX290" fmla="*/ 2406572 w 4414940"/>
              <a:gd name="connsiteY290" fmla="*/ 3191246 h 4566136"/>
              <a:gd name="connsiteX291" fmla="*/ 2373883 w 4414940"/>
              <a:gd name="connsiteY291" fmla="*/ 3194906 h 4566136"/>
              <a:gd name="connsiteX292" fmla="*/ 2361611 w 4414940"/>
              <a:gd name="connsiteY292" fmla="*/ 3060919 h 4566136"/>
              <a:gd name="connsiteX293" fmla="*/ 2389528 w 4414940"/>
              <a:gd name="connsiteY293" fmla="*/ 3057797 h 4566136"/>
              <a:gd name="connsiteX294" fmla="*/ 2443460 w 4414940"/>
              <a:gd name="connsiteY294" fmla="*/ 3049114 h 4566136"/>
              <a:gd name="connsiteX295" fmla="*/ 2469762 w 4414940"/>
              <a:gd name="connsiteY295" fmla="*/ 3181091 h 4566136"/>
              <a:gd name="connsiteX296" fmla="*/ 2437360 w 4414940"/>
              <a:gd name="connsiteY296" fmla="*/ 3186904 h 4566136"/>
              <a:gd name="connsiteX297" fmla="*/ 2415794 w 4414940"/>
              <a:gd name="connsiteY297" fmla="*/ 3054102 h 4566136"/>
              <a:gd name="connsiteX298" fmla="*/ 1588011 w 4414940"/>
              <a:gd name="connsiteY298" fmla="*/ 3042512 h 4566136"/>
              <a:gd name="connsiteX299" fmla="*/ 1533720 w 4414940"/>
              <a:gd name="connsiteY299" fmla="*/ 3101898 h 4566136"/>
              <a:gd name="connsiteX300" fmla="*/ 1638319 w 4414940"/>
              <a:gd name="connsiteY300" fmla="*/ 3186403 h 4566136"/>
              <a:gd name="connsiteX301" fmla="*/ 1684787 w 4414940"/>
              <a:gd name="connsiteY301" fmla="*/ 3120737 h 4566136"/>
              <a:gd name="connsiteX302" fmla="*/ 1588011 w 4414940"/>
              <a:gd name="connsiteY302" fmla="*/ 3042512 h 4566136"/>
              <a:gd name="connsiteX303" fmla="*/ 2496638 w 4414940"/>
              <a:gd name="connsiteY303" fmla="*/ 3036483 h 4566136"/>
              <a:gd name="connsiteX304" fmla="*/ 2532019 w 4414940"/>
              <a:gd name="connsiteY304" fmla="*/ 3166307 h 4566136"/>
              <a:gd name="connsiteX305" fmla="*/ 2524124 w 4414940"/>
              <a:gd name="connsiteY305" fmla="*/ 3168568 h 4566136"/>
              <a:gd name="connsiteX306" fmla="*/ 2520141 w 4414940"/>
              <a:gd name="connsiteY306" fmla="*/ 3169680 h 4566136"/>
              <a:gd name="connsiteX307" fmla="*/ 2516158 w 4414940"/>
              <a:gd name="connsiteY307" fmla="*/ 3170613 h 4566136"/>
              <a:gd name="connsiteX308" fmla="*/ 2500119 w 4414940"/>
              <a:gd name="connsiteY308" fmla="*/ 3174345 h 4566136"/>
              <a:gd name="connsiteX309" fmla="*/ 2469367 w 4414940"/>
              <a:gd name="connsiteY309" fmla="*/ 3043337 h 4566136"/>
              <a:gd name="connsiteX310" fmla="*/ 2483074 w 4414940"/>
              <a:gd name="connsiteY310" fmla="*/ 3040179 h 4566136"/>
              <a:gd name="connsiteX311" fmla="*/ 2486483 w 4414940"/>
              <a:gd name="connsiteY311" fmla="*/ 3039425 h 4566136"/>
              <a:gd name="connsiteX312" fmla="*/ 2489856 w 4414940"/>
              <a:gd name="connsiteY312" fmla="*/ 3038421 h 4566136"/>
              <a:gd name="connsiteX313" fmla="*/ 1587760 w 4414940"/>
              <a:gd name="connsiteY313" fmla="*/ 3035766 h 4566136"/>
              <a:gd name="connsiteX314" fmla="*/ 1589518 w 4414940"/>
              <a:gd name="connsiteY314" fmla="*/ 3037417 h 4566136"/>
              <a:gd name="connsiteX315" fmla="*/ 1689524 w 4414940"/>
              <a:gd name="connsiteY315" fmla="*/ 3118261 h 4566136"/>
              <a:gd name="connsiteX316" fmla="*/ 1691426 w 4414940"/>
              <a:gd name="connsiteY316" fmla="*/ 3119624 h 4566136"/>
              <a:gd name="connsiteX317" fmla="*/ 1639431 w 4414940"/>
              <a:gd name="connsiteY317" fmla="*/ 3193041 h 4566136"/>
              <a:gd name="connsiteX318" fmla="*/ 1637494 w 4414940"/>
              <a:gd name="connsiteY318" fmla="*/ 3191641 h 4566136"/>
              <a:gd name="connsiteX319" fmla="*/ 1528804 w 4414940"/>
              <a:gd name="connsiteY319" fmla="*/ 3103764 h 4566136"/>
              <a:gd name="connsiteX320" fmla="*/ 1527082 w 4414940"/>
              <a:gd name="connsiteY320" fmla="*/ 3102149 h 4566136"/>
              <a:gd name="connsiteX321" fmla="*/ 2548812 w 4414940"/>
              <a:gd name="connsiteY321" fmla="*/ 3020228 h 4566136"/>
              <a:gd name="connsiteX322" fmla="*/ 2593127 w 4414940"/>
              <a:gd name="connsiteY322" fmla="*/ 3147289 h 4566136"/>
              <a:gd name="connsiteX323" fmla="*/ 2561909 w 4414940"/>
              <a:gd name="connsiteY323" fmla="*/ 3157767 h 4566136"/>
              <a:gd name="connsiteX324" fmla="*/ 2522151 w 4414940"/>
              <a:gd name="connsiteY324" fmla="*/ 3029199 h 4566136"/>
              <a:gd name="connsiteX325" fmla="*/ 2548812 w 4414940"/>
              <a:gd name="connsiteY325" fmla="*/ 3020228 h 4566136"/>
              <a:gd name="connsiteX326" fmla="*/ 3913993 w 4414940"/>
              <a:gd name="connsiteY326" fmla="*/ 3002467 h 4566136"/>
              <a:gd name="connsiteX327" fmla="*/ 3885898 w 4414940"/>
              <a:gd name="connsiteY327" fmla="*/ 3060378 h 4566136"/>
              <a:gd name="connsiteX328" fmla="*/ 3910247 w 4414940"/>
              <a:gd name="connsiteY328" fmla="*/ 3011545 h 4566136"/>
              <a:gd name="connsiteX329" fmla="*/ 642139 w 4414940"/>
              <a:gd name="connsiteY329" fmla="*/ 2996905 h 4566136"/>
              <a:gd name="connsiteX330" fmla="*/ 653586 w 4414940"/>
              <a:gd name="connsiteY330" fmla="*/ 3022346 h 4566136"/>
              <a:gd name="connsiteX331" fmla="*/ 665499 w 4414940"/>
              <a:gd name="connsiteY331" fmla="*/ 3047572 h 4566136"/>
              <a:gd name="connsiteX332" fmla="*/ 677663 w 4414940"/>
              <a:gd name="connsiteY332" fmla="*/ 3072690 h 4566136"/>
              <a:gd name="connsiteX333" fmla="*/ 690366 w 4414940"/>
              <a:gd name="connsiteY333" fmla="*/ 3097521 h 4566136"/>
              <a:gd name="connsiteX334" fmla="*/ 613397 w 4414940"/>
              <a:gd name="connsiteY334" fmla="*/ 3137386 h 4566136"/>
              <a:gd name="connsiteX335" fmla="*/ 600085 w 4414940"/>
              <a:gd name="connsiteY335" fmla="*/ 3111335 h 4566136"/>
              <a:gd name="connsiteX336" fmla="*/ 587346 w 4414940"/>
              <a:gd name="connsiteY336" fmla="*/ 3085033 h 4566136"/>
              <a:gd name="connsiteX337" fmla="*/ 574859 w 4414940"/>
              <a:gd name="connsiteY337" fmla="*/ 3058588 h 4566136"/>
              <a:gd name="connsiteX338" fmla="*/ 562874 w 4414940"/>
              <a:gd name="connsiteY338" fmla="*/ 3031927 h 4566136"/>
              <a:gd name="connsiteX339" fmla="*/ 1159678 w 4414940"/>
              <a:gd name="connsiteY339" fmla="*/ 2928548 h 4566136"/>
              <a:gd name="connsiteX340" fmla="*/ 855714 w 4414940"/>
              <a:gd name="connsiteY340" fmla="*/ 3104159 h 4566136"/>
              <a:gd name="connsiteX341" fmla="*/ 875091 w 4414940"/>
              <a:gd name="connsiteY341" fmla="*/ 3136525 h 4566136"/>
              <a:gd name="connsiteX342" fmla="*/ 881873 w 4414940"/>
              <a:gd name="connsiteY342" fmla="*/ 3147613 h 4566136"/>
              <a:gd name="connsiteX343" fmla="*/ 885497 w 4414940"/>
              <a:gd name="connsiteY343" fmla="*/ 3153570 h 4566136"/>
              <a:gd name="connsiteX344" fmla="*/ 896800 w 4414940"/>
              <a:gd name="connsiteY344" fmla="*/ 3171009 h 4566136"/>
              <a:gd name="connsiteX345" fmla="*/ 902362 w 4414940"/>
              <a:gd name="connsiteY345" fmla="*/ 3179621 h 4566136"/>
              <a:gd name="connsiteX346" fmla="*/ 911943 w 4414940"/>
              <a:gd name="connsiteY346" fmla="*/ 3194225 h 4566136"/>
              <a:gd name="connsiteX347" fmla="*/ 920985 w 4414940"/>
              <a:gd name="connsiteY347" fmla="*/ 3207466 h 4566136"/>
              <a:gd name="connsiteX348" fmla="*/ 943663 w 4414940"/>
              <a:gd name="connsiteY348" fmla="*/ 3239832 h 4566136"/>
              <a:gd name="connsiteX349" fmla="*/ 949799 w 4414940"/>
              <a:gd name="connsiteY349" fmla="*/ 3248372 h 4566136"/>
              <a:gd name="connsiteX350" fmla="*/ 959990 w 4414940"/>
              <a:gd name="connsiteY350" fmla="*/ 3262367 h 4566136"/>
              <a:gd name="connsiteX351" fmla="*/ 976819 w 4414940"/>
              <a:gd name="connsiteY351" fmla="*/ 3284471 h 4566136"/>
              <a:gd name="connsiteX352" fmla="*/ 993074 w 4414940"/>
              <a:gd name="connsiteY352" fmla="*/ 3305247 h 4566136"/>
              <a:gd name="connsiteX353" fmla="*/ 1011303 w 4414940"/>
              <a:gd name="connsiteY353" fmla="*/ 3327961 h 4566136"/>
              <a:gd name="connsiteX354" fmla="*/ 1029136 w 4414940"/>
              <a:gd name="connsiteY354" fmla="*/ 3349132 h 4566136"/>
              <a:gd name="connsiteX355" fmla="*/ 1032402 w 4414940"/>
              <a:gd name="connsiteY355" fmla="*/ 3353007 h 4566136"/>
              <a:gd name="connsiteX356" fmla="*/ 1038035 w 4414940"/>
              <a:gd name="connsiteY356" fmla="*/ 3359645 h 4566136"/>
              <a:gd name="connsiteX357" fmla="*/ 1065701 w 4414940"/>
              <a:gd name="connsiteY357" fmla="*/ 3390756 h 4566136"/>
              <a:gd name="connsiteX358" fmla="*/ 1084576 w 4414940"/>
              <a:gd name="connsiteY358" fmla="*/ 3410958 h 4566136"/>
              <a:gd name="connsiteX359" fmla="*/ 1088092 w 4414940"/>
              <a:gd name="connsiteY359" fmla="*/ 3414725 h 4566136"/>
              <a:gd name="connsiteX360" fmla="*/ 1094013 w 4414940"/>
              <a:gd name="connsiteY360" fmla="*/ 3421005 h 4566136"/>
              <a:gd name="connsiteX361" fmla="*/ 1123186 w 4414940"/>
              <a:gd name="connsiteY361" fmla="*/ 3450680 h 4566136"/>
              <a:gd name="connsiteX362" fmla="*/ 1471214 w 4414940"/>
              <a:gd name="connsiteY362" fmla="*/ 3714241 h 4566136"/>
              <a:gd name="connsiteX363" fmla="*/ 1536242 w 4414940"/>
              <a:gd name="connsiteY363" fmla="*/ 3598604 h 4566136"/>
              <a:gd name="connsiteX364" fmla="*/ 1526288 w 4414940"/>
              <a:gd name="connsiteY364" fmla="*/ 3593414 h 4566136"/>
              <a:gd name="connsiteX365" fmla="*/ 1416312 w 4414940"/>
              <a:gd name="connsiteY365" fmla="*/ 3523738 h 4566136"/>
              <a:gd name="connsiteX366" fmla="*/ 1465902 w 4414940"/>
              <a:gd name="connsiteY366" fmla="*/ 3452618 h 4566136"/>
              <a:gd name="connsiteX367" fmla="*/ 1569586 w 4414940"/>
              <a:gd name="connsiteY367" fmla="*/ 3518284 h 4566136"/>
              <a:gd name="connsiteX368" fmla="*/ 1578728 w 4414940"/>
              <a:gd name="connsiteY368" fmla="*/ 3523053 h 4566136"/>
              <a:gd name="connsiteX369" fmla="*/ 1643237 w 4414940"/>
              <a:gd name="connsiteY369" fmla="*/ 3408339 h 4566136"/>
              <a:gd name="connsiteX370" fmla="*/ 1370347 w 4414940"/>
              <a:gd name="connsiteY370" fmla="*/ 3201473 h 4566136"/>
              <a:gd name="connsiteX371" fmla="*/ 1347490 w 4414940"/>
              <a:gd name="connsiteY371" fmla="*/ 3178221 h 4566136"/>
              <a:gd name="connsiteX372" fmla="*/ 1342825 w 4414940"/>
              <a:gd name="connsiteY372" fmla="*/ 3173234 h 4566136"/>
              <a:gd name="connsiteX373" fmla="*/ 1340026 w 4414940"/>
              <a:gd name="connsiteY373" fmla="*/ 3170184 h 4566136"/>
              <a:gd name="connsiteX374" fmla="*/ 1325170 w 4414940"/>
              <a:gd name="connsiteY374" fmla="*/ 3154323 h 4566136"/>
              <a:gd name="connsiteX375" fmla="*/ 1303425 w 4414940"/>
              <a:gd name="connsiteY375" fmla="*/ 3129851 h 4566136"/>
              <a:gd name="connsiteX376" fmla="*/ 1298976 w 4414940"/>
              <a:gd name="connsiteY376" fmla="*/ 3124612 h 4566136"/>
              <a:gd name="connsiteX377" fmla="*/ 1296321 w 4414940"/>
              <a:gd name="connsiteY377" fmla="*/ 3121454 h 4566136"/>
              <a:gd name="connsiteX378" fmla="*/ 1282254 w 4414940"/>
              <a:gd name="connsiteY378" fmla="*/ 3104805 h 4566136"/>
              <a:gd name="connsiteX379" fmla="*/ 1267291 w 4414940"/>
              <a:gd name="connsiteY379" fmla="*/ 3086146 h 4566136"/>
              <a:gd name="connsiteX380" fmla="*/ 1254948 w 4414940"/>
              <a:gd name="connsiteY380" fmla="*/ 3070357 h 4566136"/>
              <a:gd name="connsiteX381" fmla="*/ 1241779 w 4414940"/>
              <a:gd name="connsiteY381" fmla="*/ 3053026 h 4566136"/>
              <a:gd name="connsiteX382" fmla="*/ 1234064 w 4414940"/>
              <a:gd name="connsiteY382" fmla="*/ 3042369 h 4566136"/>
              <a:gd name="connsiteX383" fmla="*/ 1228897 w 4414940"/>
              <a:gd name="connsiteY383" fmla="*/ 3035192 h 4566136"/>
              <a:gd name="connsiteX384" fmla="*/ 1211924 w 4414940"/>
              <a:gd name="connsiteY384" fmla="*/ 3011007 h 4566136"/>
              <a:gd name="connsiteX385" fmla="*/ 1203779 w 4414940"/>
              <a:gd name="connsiteY385" fmla="*/ 2999094 h 4566136"/>
              <a:gd name="connsiteX386" fmla="*/ 1196279 w 4414940"/>
              <a:gd name="connsiteY386" fmla="*/ 2987683 h 4566136"/>
              <a:gd name="connsiteX387" fmla="*/ 1191722 w 4414940"/>
              <a:gd name="connsiteY387" fmla="*/ 2980614 h 4566136"/>
              <a:gd name="connsiteX388" fmla="*/ 1182715 w 4414940"/>
              <a:gd name="connsiteY388" fmla="*/ 2966799 h 4566136"/>
              <a:gd name="connsiteX389" fmla="*/ 1179809 w 4414940"/>
              <a:gd name="connsiteY389" fmla="*/ 2961955 h 4566136"/>
              <a:gd name="connsiteX390" fmla="*/ 1173314 w 4414940"/>
              <a:gd name="connsiteY390" fmla="*/ 2951334 h 4566136"/>
              <a:gd name="connsiteX391" fmla="*/ 1159678 w 4414940"/>
              <a:gd name="connsiteY391" fmla="*/ 2928548 h 4566136"/>
              <a:gd name="connsiteX392" fmla="*/ 1163231 w 4414940"/>
              <a:gd name="connsiteY392" fmla="*/ 2915343 h 4566136"/>
              <a:gd name="connsiteX393" fmla="*/ 1165635 w 4414940"/>
              <a:gd name="connsiteY393" fmla="*/ 2919649 h 4566136"/>
              <a:gd name="connsiteX394" fmla="*/ 1181495 w 4414940"/>
              <a:gd name="connsiteY394" fmla="*/ 2946346 h 4566136"/>
              <a:gd name="connsiteX395" fmla="*/ 1188026 w 4414940"/>
              <a:gd name="connsiteY395" fmla="*/ 2957039 h 4566136"/>
              <a:gd name="connsiteX396" fmla="*/ 1190861 w 4414940"/>
              <a:gd name="connsiteY396" fmla="*/ 2961740 h 4566136"/>
              <a:gd name="connsiteX397" fmla="*/ 1199760 w 4414940"/>
              <a:gd name="connsiteY397" fmla="*/ 2975411 h 4566136"/>
              <a:gd name="connsiteX398" fmla="*/ 1204389 w 4414940"/>
              <a:gd name="connsiteY398" fmla="*/ 2982588 h 4566136"/>
              <a:gd name="connsiteX399" fmla="*/ 1211673 w 4414940"/>
              <a:gd name="connsiteY399" fmla="*/ 2993640 h 4566136"/>
              <a:gd name="connsiteX400" fmla="*/ 1219890 w 4414940"/>
              <a:gd name="connsiteY400" fmla="*/ 3005660 h 4566136"/>
              <a:gd name="connsiteX401" fmla="*/ 1236647 w 4414940"/>
              <a:gd name="connsiteY401" fmla="*/ 3029522 h 4566136"/>
              <a:gd name="connsiteX402" fmla="*/ 1241886 w 4414940"/>
              <a:gd name="connsiteY402" fmla="*/ 3036807 h 4566136"/>
              <a:gd name="connsiteX403" fmla="*/ 1249458 w 4414940"/>
              <a:gd name="connsiteY403" fmla="*/ 3047249 h 4566136"/>
              <a:gd name="connsiteX404" fmla="*/ 1262662 w 4414940"/>
              <a:gd name="connsiteY404" fmla="*/ 3064616 h 4566136"/>
              <a:gd name="connsiteX405" fmla="*/ 1274791 w 4414940"/>
              <a:gd name="connsiteY405" fmla="*/ 3080118 h 4566136"/>
              <a:gd name="connsiteX406" fmla="*/ 1289682 w 4414940"/>
              <a:gd name="connsiteY406" fmla="*/ 3098705 h 4566136"/>
              <a:gd name="connsiteX407" fmla="*/ 1303641 w 4414940"/>
              <a:gd name="connsiteY407" fmla="*/ 3115247 h 4566136"/>
              <a:gd name="connsiteX408" fmla="*/ 1306332 w 4414940"/>
              <a:gd name="connsiteY408" fmla="*/ 3118476 h 4566136"/>
              <a:gd name="connsiteX409" fmla="*/ 1310566 w 4414940"/>
              <a:gd name="connsiteY409" fmla="*/ 3123500 h 4566136"/>
              <a:gd name="connsiteX410" fmla="*/ 1332204 w 4414940"/>
              <a:gd name="connsiteY410" fmla="*/ 3147864 h 4566136"/>
              <a:gd name="connsiteX411" fmla="*/ 1346951 w 4414940"/>
              <a:gd name="connsiteY411" fmla="*/ 3163617 h 4566136"/>
              <a:gd name="connsiteX412" fmla="*/ 1349822 w 4414940"/>
              <a:gd name="connsiteY412" fmla="*/ 3166703 h 4566136"/>
              <a:gd name="connsiteX413" fmla="*/ 1354307 w 4414940"/>
              <a:gd name="connsiteY413" fmla="*/ 3171475 h 4566136"/>
              <a:gd name="connsiteX414" fmla="*/ 1377093 w 4414940"/>
              <a:gd name="connsiteY414" fmla="*/ 3194656 h 4566136"/>
              <a:gd name="connsiteX415" fmla="*/ 1652100 w 4414940"/>
              <a:gd name="connsiteY415" fmla="*/ 3402274 h 4566136"/>
              <a:gd name="connsiteX416" fmla="*/ 1656298 w 4414940"/>
              <a:gd name="connsiteY416" fmla="*/ 3404643 h 4566136"/>
              <a:gd name="connsiteX417" fmla="*/ 1587222 w 4414940"/>
              <a:gd name="connsiteY417" fmla="*/ 3527484 h 4566136"/>
              <a:gd name="connsiteX418" fmla="*/ 1678544 w 4414940"/>
              <a:gd name="connsiteY418" fmla="*/ 3575122 h 4566136"/>
              <a:gd name="connsiteX419" fmla="*/ 1909487 w 4414940"/>
              <a:gd name="connsiteY419" fmla="*/ 3659842 h 4566136"/>
              <a:gd name="connsiteX420" fmla="*/ 2397459 w 4414940"/>
              <a:gd name="connsiteY420" fmla="*/ 3707064 h 4566136"/>
              <a:gd name="connsiteX421" fmla="*/ 2403881 w 4414940"/>
              <a:gd name="connsiteY421" fmla="*/ 3793506 h 4566136"/>
              <a:gd name="connsiteX422" fmla="*/ 2275563 w 4414940"/>
              <a:gd name="connsiteY422" fmla="*/ 3797575 h 4566136"/>
              <a:gd name="connsiteX423" fmla="*/ 2298529 w 4414940"/>
              <a:gd name="connsiteY423" fmla="*/ 3797703 h 4566136"/>
              <a:gd name="connsiteX424" fmla="*/ 2299851 w 4414940"/>
              <a:gd name="connsiteY424" fmla="*/ 4070609 h 4566136"/>
              <a:gd name="connsiteX425" fmla="*/ 2348607 w 4414940"/>
              <a:gd name="connsiteY425" fmla="*/ 4069069 h 4566136"/>
              <a:gd name="connsiteX426" fmla="*/ 2339938 w 4414940"/>
              <a:gd name="connsiteY426" fmla="*/ 3796915 h 4566136"/>
              <a:gd name="connsiteX427" fmla="*/ 2355942 w 4414940"/>
              <a:gd name="connsiteY427" fmla="*/ 3796412 h 4566136"/>
              <a:gd name="connsiteX428" fmla="*/ 2371910 w 4414940"/>
              <a:gd name="connsiteY428" fmla="*/ 3795551 h 4566136"/>
              <a:gd name="connsiteX429" fmla="*/ 2387913 w 4414940"/>
              <a:gd name="connsiteY429" fmla="*/ 3794726 h 4566136"/>
              <a:gd name="connsiteX430" fmla="*/ 2403881 w 4414940"/>
              <a:gd name="connsiteY430" fmla="*/ 3793506 h 4566136"/>
              <a:gd name="connsiteX431" fmla="*/ 2424119 w 4414940"/>
              <a:gd name="connsiteY431" fmla="*/ 4066683 h 4566136"/>
              <a:gd name="connsiteX432" fmla="*/ 2430542 w 4414940"/>
              <a:gd name="connsiteY432" fmla="*/ 4153125 h 4566136"/>
              <a:gd name="connsiteX433" fmla="*/ 1791611 w 4414940"/>
              <a:gd name="connsiteY433" fmla="*/ 4091298 h 4566136"/>
              <a:gd name="connsiteX434" fmla="*/ 1489189 w 4414940"/>
              <a:gd name="connsiteY434" fmla="*/ 3980348 h 4566136"/>
              <a:gd name="connsiteX435" fmla="*/ 1210092 w 4414940"/>
              <a:gd name="connsiteY435" fmla="*/ 3819557 h 4566136"/>
              <a:gd name="connsiteX436" fmla="*/ 1259682 w 4414940"/>
              <a:gd name="connsiteY436" fmla="*/ 3748437 h 4566136"/>
              <a:gd name="connsiteX437" fmla="*/ 1525898 w 4414940"/>
              <a:gd name="connsiteY437" fmla="*/ 3901836 h 4566136"/>
              <a:gd name="connsiteX438" fmla="*/ 1667949 w 4414940"/>
              <a:gd name="connsiteY438" fmla="*/ 3960833 h 4566136"/>
              <a:gd name="connsiteX439" fmla="*/ 1736458 w 4414940"/>
              <a:gd name="connsiteY439" fmla="*/ 3982743 h 4566136"/>
              <a:gd name="connsiteX440" fmla="*/ 1819995 w 4414940"/>
              <a:gd name="connsiteY440" fmla="*/ 3723606 h 4566136"/>
              <a:gd name="connsiteX441" fmla="*/ 1850603 w 4414940"/>
              <a:gd name="connsiteY441" fmla="*/ 3733151 h 4566136"/>
              <a:gd name="connsiteX442" fmla="*/ 1881391 w 4414940"/>
              <a:gd name="connsiteY442" fmla="*/ 3742085 h 4566136"/>
              <a:gd name="connsiteX443" fmla="*/ 1808388 w 4414940"/>
              <a:gd name="connsiteY443" fmla="*/ 4005747 h 4566136"/>
              <a:gd name="connsiteX444" fmla="*/ 1814468 w 4414940"/>
              <a:gd name="connsiteY444" fmla="*/ 4007691 h 4566136"/>
              <a:gd name="connsiteX445" fmla="*/ 1856059 w 4414940"/>
              <a:gd name="connsiteY445" fmla="*/ 4016241 h 4566136"/>
              <a:gd name="connsiteX446" fmla="*/ 1921471 w 4414940"/>
              <a:gd name="connsiteY446" fmla="*/ 3752563 h 4566136"/>
              <a:gd name="connsiteX447" fmla="*/ 1952653 w 4414940"/>
              <a:gd name="connsiteY447" fmla="*/ 3759991 h 4566136"/>
              <a:gd name="connsiteX448" fmla="*/ 1984015 w 4414940"/>
              <a:gd name="connsiteY448" fmla="*/ 3766701 h 4566136"/>
              <a:gd name="connsiteX449" fmla="*/ 1929965 w 4414940"/>
              <a:gd name="connsiteY449" fmla="*/ 4031433 h 4566136"/>
              <a:gd name="connsiteX450" fmla="*/ 1977721 w 4414940"/>
              <a:gd name="connsiteY450" fmla="*/ 4041250 h 4566136"/>
              <a:gd name="connsiteX451" fmla="*/ 2024742 w 4414940"/>
              <a:gd name="connsiteY451" fmla="*/ 3774488 h 4566136"/>
              <a:gd name="connsiteX452" fmla="*/ 2056390 w 4414940"/>
              <a:gd name="connsiteY452" fmla="*/ 3779691 h 4566136"/>
              <a:gd name="connsiteX453" fmla="*/ 2088147 w 4414940"/>
              <a:gd name="connsiteY453" fmla="*/ 3784213 h 4566136"/>
              <a:gd name="connsiteX454" fmla="*/ 2051962 w 4414940"/>
              <a:gd name="connsiteY454" fmla="*/ 4055012 h 4566136"/>
              <a:gd name="connsiteX455" fmla="*/ 2100620 w 4414940"/>
              <a:gd name="connsiteY455" fmla="*/ 4058693 h 4566136"/>
              <a:gd name="connsiteX456" fmla="*/ 2129234 w 4414940"/>
              <a:gd name="connsiteY456" fmla="*/ 3789200 h 4566136"/>
              <a:gd name="connsiteX457" fmla="*/ 2139970 w 4414940"/>
              <a:gd name="connsiteY457" fmla="*/ 3790099 h 4566136"/>
              <a:gd name="connsiteX458" fmla="*/ 2013949 w 4414940"/>
              <a:gd name="connsiteY458" fmla="*/ 3772438 h 4566136"/>
              <a:gd name="connsiteX459" fmla="*/ 1886629 w 4414940"/>
              <a:gd name="connsiteY459" fmla="*/ 3743449 h 4566136"/>
              <a:gd name="connsiteX460" fmla="*/ 1641836 w 4414940"/>
              <a:gd name="connsiteY460" fmla="*/ 3653670 h 4566136"/>
              <a:gd name="connsiteX461" fmla="*/ 1544737 w 4414940"/>
              <a:gd name="connsiteY461" fmla="*/ 3603034 h 4566136"/>
              <a:gd name="connsiteX462" fmla="*/ 1474838 w 4414940"/>
              <a:gd name="connsiteY462" fmla="*/ 3727337 h 4566136"/>
              <a:gd name="connsiteX463" fmla="*/ 1470640 w 4414940"/>
              <a:gd name="connsiteY463" fmla="*/ 3724969 h 4566136"/>
              <a:gd name="connsiteX464" fmla="*/ 1116296 w 4414940"/>
              <a:gd name="connsiteY464" fmla="*/ 3457426 h 4566136"/>
              <a:gd name="connsiteX465" fmla="*/ 1087051 w 4414940"/>
              <a:gd name="connsiteY465" fmla="*/ 3427679 h 4566136"/>
              <a:gd name="connsiteX466" fmla="*/ 1080987 w 4414940"/>
              <a:gd name="connsiteY466" fmla="*/ 3421221 h 4566136"/>
              <a:gd name="connsiteX467" fmla="*/ 1077507 w 4414940"/>
              <a:gd name="connsiteY467" fmla="*/ 3417489 h 4566136"/>
              <a:gd name="connsiteX468" fmla="*/ 1058560 w 4414940"/>
              <a:gd name="connsiteY468" fmla="*/ 3397179 h 4566136"/>
              <a:gd name="connsiteX469" fmla="*/ 1030823 w 4414940"/>
              <a:gd name="connsiteY469" fmla="*/ 3365961 h 4566136"/>
              <a:gd name="connsiteX470" fmla="*/ 1025010 w 4414940"/>
              <a:gd name="connsiteY470" fmla="*/ 3359143 h 4566136"/>
              <a:gd name="connsiteX471" fmla="*/ 1021780 w 4414940"/>
              <a:gd name="connsiteY471" fmla="*/ 3355304 h 4566136"/>
              <a:gd name="connsiteX472" fmla="*/ 1003839 w 4414940"/>
              <a:gd name="connsiteY472" fmla="*/ 3334061 h 4566136"/>
              <a:gd name="connsiteX473" fmla="*/ 985539 w 4414940"/>
              <a:gd name="connsiteY473" fmla="*/ 3311275 h 4566136"/>
              <a:gd name="connsiteX474" fmla="*/ 969068 w 4414940"/>
              <a:gd name="connsiteY474" fmla="*/ 3290248 h 4566136"/>
              <a:gd name="connsiteX475" fmla="*/ 952275 w 4414940"/>
              <a:gd name="connsiteY475" fmla="*/ 3268144 h 4566136"/>
              <a:gd name="connsiteX476" fmla="*/ 941941 w 4414940"/>
              <a:gd name="connsiteY476" fmla="*/ 3253970 h 4566136"/>
              <a:gd name="connsiteX477" fmla="*/ 935877 w 4414940"/>
              <a:gd name="connsiteY477" fmla="*/ 3245538 h 4566136"/>
              <a:gd name="connsiteX478" fmla="*/ 913019 w 4414940"/>
              <a:gd name="connsiteY478" fmla="*/ 3212884 h 4566136"/>
              <a:gd name="connsiteX479" fmla="*/ 904013 w 4414940"/>
              <a:gd name="connsiteY479" fmla="*/ 3199715 h 4566136"/>
              <a:gd name="connsiteX480" fmla="*/ 894217 w 4414940"/>
              <a:gd name="connsiteY480" fmla="*/ 3184824 h 4566136"/>
              <a:gd name="connsiteX481" fmla="*/ 888691 w 4414940"/>
              <a:gd name="connsiteY481" fmla="*/ 3176284 h 4566136"/>
              <a:gd name="connsiteX482" fmla="*/ 877316 w 4414940"/>
              <a:gd name="connsiteY482" fmla="*/ 3158737 h 4566136"/>
              <a:gd name="connsiteX483" fmla="*/ 873620 w 4414940"/>
              <a:gd name="connsiteY483" fmla="*/ 3152673 h 4566136"/>
              <a:gd name="connsiteX484" fmla="*/ 866874 w 4414940"/>
              <a:gd name="connsiteY484" fmla="*/ 3141621 h 4566136"/>
              <a:gd name="connsiteX485" fmla="*/ 844949 w 4414940"/>
              <a:gd name="connsiteY485" fmla="*/ 3104769 h 4566136"/>
              <a:gd name="connsiteX486" fmla="*/ 842617 w 4414940"/>
              <a:gd name="connsiteY486" fmla="*/ 3100607 h 4566136"/>
              <a:gd name="connsiteX487" fmla="*/ 2599694 w 4414940"/>
              <a:gd name="connsiteY487" fmla="*/ 2907161 h 4566136"/>
              <a:gd name="connsiteX488" fmla="*/ 2637084 w 4414940"/>
              <a:gd name="connsiteY488" fmla="*/ 2983699 h 4566136"/>
              <a:gd name="connsiteX489" fmla="*/ 2361611 w 4414940"/>
              <a:gd name="connsiteY489" fmla="*/ 3060883 h 4566136"/>
              <a:gd name="connsiteX490" fmla="*/ 2353860 w 4414940"/>
              <a:gd name="connsiteY490" fmla="*/ 2976056 h 4566136"/>
              <a:gd name="connsiteX491" fmla="*/ 2599694 w 4414940"/>
              <a:gd name="connsiteY491" fmla="*/ 2907161 h 4566136"/>
              <a:gd name="connsiteX492" fmla="*/ 582359 w 4414940"/>
              <a:gd name="connsiteY492" fmla="*/ 2842393 h 4566136"/>
              <a:gd name="connsiteX493" fmla="*/ 620933 w 4414940"/>
              <a:gd name="connsiteY493" fmla="*/ 2947027 h 4566136"/>
              <a:gd name="connsiteX494" fmla="*/ 540591 w 4414940"/>
              <a:gd name="connsiteY494" fmla="*/ 2979609 h 4566136"/>
              <a:gd name="connsiteX495" fmla="*/ 500151 w 4414940"/>
              <a:gd name="connsiteY495" fmla="*/ 2869879 h 4566136"/>
              <a:gd name="connsiteX496" fmla="*/ 3426832 w 4414940"/>
              <a:gd name="connsiteY496" fmla="*/ 2822334 h 4566136"/>
              <a:gd name="connsiteX497" fmla="*/ 3245085 w 4414940"/>
              <a:gd name="connsiteY497" fmla="*/ 3098956 h 4566136"/>
              <a:gd name="connsiteX498" fmla="*/ 3231270 w 4414940"/>
              <a:gd name="connsiteY498" fmla="*/ 3114744 h 4566136"/>
              <a:gd name="connsiteX499" fmla="*/ 3223089 w 4414940"/>
              <a:gd name="connsiteY499" fmla="*/ 3123643 h 4566136"/>
              <a:gd name="connsiteX500" fmla="*/ 3217025 w 4414940"/>
              <a:gd name="connsiteY500" fmla="*/ 3130210 h 4566136"/>
              <a:gd name="connsiteX501" fmla="*/ 3209955 w 4414940"/>
              <a:gd name="connsiteY501" fmla="*/ 3137960 h 4566136"/>
              <a:gd name="connsiteX502" fmla="*/ 3205291 w 4414940"/>
              <a:gd name="connsiteY502" fmla="*/ 3142805 h 4566136"/>
              <a:gd name="connsiteX503" fmla="*/ 3202564 w 4414940"/>
              <a:gd name="connsiteY503" fmla="*/ 3145568 h 4566136"/>
              <a:gd name="connsiteX504" fmla="*/ 3187995 w 4414940"/>
              <a:gd name="connsiteY504" fmla="*/ 3160638 h 4566136"/>
              <a:gd name="connsiteX505" fmla="*/ 3165497 w 4414940"/>
              <a:gd name="connsiteY505" fmla="*/ 3182778 h 4566136"/>
              <a:gd name="connsiteX506" fmla="*/ 3160688 w 4414940"/>
              <a:gd name="connsiteY506" fmla="*/ 3187264 h 4566136"/>
              <a:gd name="connsiteX507" fmla="*/ 3157710 w 4414940"/>
              <a:gd name="connsiteY507" fmla="*/ 3189991 h 4566136"/>
              <a:gd name="connsiteX508" fmla="*/ 3142388 w 4414940"/>
              <a:gd name="connsiteY508" fmla="*/ 3204344 h 4566136"/>
              <a:gd name="connsiteX509" fmla="*/ 3118741 w 4414940"/>
              <a:gd name="connsiteY509" fmla="*/ 3225371 h 4566136"/>
              <a:gd name="connsiteX510" fmla="*/ 3113646 w 4414940"/>
              <a:gd name="connsiteY510" fmla="*/ 3229713 h 4566136"/>
              <a:gd name="connsiteX511" fmla="*/ 3110632 w 4414940"/>
              <a:gd name="connsiteY511" fmla="*/ 3232261 h 4566136"/>
              <a:gd name="connsiteX512" fmla="*/ 3094556 w 4414940"/>
              <a:gd name="connsiteY512" fmla="*/ 3245860 h 4566136"/>
              <a:gd name="connsiteX513" fmla="*/ 3076363 w 4414940"/>
              <a:gd name="connsiteY513" fmla="*/ 3260465 h 4566136"/>
              <a:gd name="connsiteX514" fmla="*/ 3061221 w 4414940"/>
              <a:gd name="connsiteY514" fmla="*/ 3272306 h 4566136"/>
              <a:gd name="connsiteX515" fmla="*/ 3044499 w 4414940"/>
              <a:gd name="connsiteY515" fmla="*/ 3285044 h 4566136"/>
              <a:gd name="connsiteX516" fmla="*/ 3034309 w 4414940"/>
              <a:gd name="connsiteY516" fmla="*/ 3292436 h 4566136"/>
              <a:gd name="connsiteX517" fmla="*/ 3027276 w 4414940"/>
              <a:gd name="connsiteY517" fmla="*/ 3297496 h 4566136"/>
              <a:gd name="connsiteX518" fmla="*/ 3004059 w 4414940"/>
              <a:gd name="connsiteY518" fmla="*/ 3313787 h 4566136"/>
              <a:gd name="connsiteX519" fmla="*/ 2996058 w 4414940"/>
              <a:gd name="connsiteY519" fmla="*/ 3319097 h 4566136"/>
              <a:gd name="connsiteX520" fmla="*/ 3191296 w 4414940"/>
              <a:gd name="connsiteY520" fmla="*/ 3610754 h 4566136"/>
              <a:gd name="connsiteX521" fmla="*/ 3200231 w 4414940"/>
              <a:gd name="connsiteY521" fmla="*/ 3604654 h 4566136"/>
              <a:gd name="connsiteX522" fmla="*/ 3231701 w 4414940"/>
              <a:gd name="connsiteY522" fmla="*/ 3582621 h 4566136"/>
              <a:gd name="connsiteX523" fmla="*/ 3240097 w 4414940"/>
              <a:gd name="connsiteY523" fmla="*/ 3576557 h 4566136"/>
              <a:gd name="connsiteX524" fmla="*/ 3253625 w 4414940"/>
              <a:gd name="connsiteY524" fmla="*/ 3566725 h 4566136"/>
              <a:gd name="connsiteX525" fmla="*/ 3275191 w 4414940"/>
              <a:gd name="connsiteY525" fmla="*/ 3550327 h 4566136"/>
              <a:gd name="connsiteX526" fmla="*/ 3295070 w 4414940"/>
              <a:gd name="connsiteY526" fmla="*/ 3534790 h 4566136"/>
              <a:gd name="connsiteX527" fmla="*/ 3317533 w 4414940"/>
              <a:gd name="connsiteY527" fmla="*/ 3516741 h 4566136"/>
              <a:gd name="connsiteX528" fmla="*/ 3338129 w 4414940"/>
              <a:gd name="connsiteY528" fmla="*/ 3499373 h 4566136"/>
              <a:gd name="connsiteX529" fmla="*/ 3341933 w 4414940"/>
              <a:gd name="connsiteY529" fmla="*/ 3496180 h 4566136"/>
              <a:gd name="connsiteX530" fmla="*/ 3348392 w 4414940"/>
              <a:gd name="connsiteY530" fmla="*/ 3490689 h 4566136"/>
              <a:gd name="connsiteX531" fmla="*/ 3378713 w 4414940"/>
              <a:gd name="connsiteY531" fmla="*/ 3463741 h 4566136"/>
              <a:gd name="connsiteX532" fmla="*/ 3398377 w 4414940"/>
              <a:gd name="connsiteY532" fmla="*/ 3445369 h 4566136"/>
              <a:gd name="connsiteX533" fmla="*/ 3402001 w 4414940"/>
              <a:gd name="connsiteY533" fmla="*/ 3441996 h 4566136"/>
              <a:gd name="connsiteX534" fmla="*/ 3408173 w 4414940"/>
              <a:gd name="connsiteY534" fmla="*/ 3436183 h 4566136"/>
              <a:gd name="connsiteX535" fmla="*/ 3437058 w 4414940"/>
              <a:gd name="connsiteY535" fmla="*/ 3407800 h 4566136"/>
              <a:gd name="connsiteX536" fmla="*/ 3455789 w 4414940"/>
              <a:gd name="connsiteY536" fmla="*/ 3388459 h 4566136"/>
              <a:gd name="connsiteX537" fmla="*/ 3459234 w 4414940"/>
              <a:gd name="connsiteY537" fmla="*/ 3384943 h 4566136"/>
              <a:gd name="connsiteX538" fmla="*/ 3465119 w 4414940"/>
              <a:gd name="connsiteY538" fmla="*/ 3378842 h 4566136"/>
              <a:gd name="connsiteX539" fmla="*/ 3474269 w 4414940"/>
              <a:gd name="connsiteY539" fmla="*/ 3368903 h 4566136"/>
              <a:gd name="connsiteX540" fmla="*/ 3481446 w 4414940"/>
              <a:gd name="connsiteY540" fmla="*/ 3361152 h 4566136"/>
              <a:gd name="connsiteX541" fmla="*/ 3492533 w 4414940"/>
              <a:gd name="connsiteY541" fmla="*/ 3349060 h 4566136"/>
              <a:gd name="connsiteX542" fmla="*/ 3510296 w 4414940"/>
              <a:gd name="connsiteY542" fmla="*/ 3328786 h 4566136"/>
              <a:gd name="connsiteX543" fmla="*/ 3743570 w 4414940"/>
              <a:gd name="connsiteY543" fmla="*/ 2973473 h 4566136"/>
              <a:gd name="connsiteX544" fmla="*/ 3042633 w 4414940"/>
              <a:gd name="connsiteY544" fmla="*/ 2811678 h 4566136"/>
              <a:gd name="connsiteX545" fmla="*/ 3084329 w 4414940"/>
              <a:gd name="connsiteY545" fmla="*/ 2841461 h 4566136"/>
              <a:gd name="connsiteX546" fmla="*/ 3062441 w 4414940"/>
              <a:gd name="connsiteY546" fmla="*/ 2870669 h 4566136"/>
              <a:gd name="connsiteX547" fmla="*/ 3056951 w 4414940"/>
              <a:gd name="connsiteY547" fmla="*/ 2877990 h 4566136"/>
              <a:gd name="connsiteX548" fmla="*/ 3051137 w 4414940"/>
              <a:gd name="connsiteY548" fmla="*/ 2885022 h 4566136"/>
              <a:gd name="connsiteX549" fmla="*/ 3039512 w 4414940"/>
              <a:gd name="connsiteY549" fmla="*/ 2899053 h 4566136"/>
              <a:gd name="connsiteX550" fmla="*/ 3000148 w 4414940"/>
              <a:gd name="connsiteY550" fmla="*/ 2866220 h 4566136"/>
              <a:gd name="connsiteX551" fmla="*/ 3011200 w 4414940"/>
              <a:gd name="connsiteY551" fmla="*/ 2852907 h 4566136"/>
              <a:gd name="connsiteX552" fmla="*/ 3016690 w 4414940"/>
              <a:gd name="connsiteY552" fmla="*/ 2846233 h 4566136"/>
              <a:gd name="connsiteX553" fmla="*/ 3021893 w 4414940"/>
              <a:gd name="connsiteY553" fmla="*/ 2839344 h 4566136"/>
              <a:gd name="connsiteX554" fmla="*/ 3422060 w 4414940"/>
              <a:gd name="connsiteY554" fmla="*/ 2809524 h 4566136"/>
              <a:gd name="connsiteX555" fmla="*/ 3756237 w 4414940"/>
              <a:gd name="connsiteY555" fmla="*/ 2968988 h 4566136"/>
              <a:gd name="connsiteX556" fmla="*/ 3754156 w 4414940"/>
              <a:gd name="connsiteY556" fmla="*/ 2973330 h 4566136"/>
              <a:gd name="connsiteX557" fmla="*/ 3517364 w 4414940"/>
              <a:gd name="connsiteY557" fmla="*/ 3335209 h 4566136"/>
              <a:gd name="connsiteX558" fmla="*/ 3499531 w 4414940"/>
              <a:gd name="connsiteY558" fmla="*/ 3355554 h 4566136"/>
              <a:gd name="connsiteX559" fmla="*/ 3488299 w 4414940"/>
              <a:gd name="connsiteY559" fmla="*/ 3367790 h 4566136"/>
              <a:gd name="connsiteX560" fmla="*/ 3481159 w 4414940"/>
              <a:gd name="connsiteY560" fmla="*/ 3375505 h 4566136"/>
              <a:gd name="connsiteX561" fmla="*/ 3472008 w 4414940"/>
              <a:gd name="connsiteY561" fmla="*/ 3385445 h 4566136"/>
              <a:gd name="connsiteX562" fmla="*/ 3465944 w 4414940"/>
              <a:gd name="connsiteY562" fmla="*/ 3391760 h 4566136"/>
              <a:gd name="connsiteX563" fmla="*/ 3462571 w 4414940"/>
              <a:gd name="connsiteY563" fmla="*/ 3395241 h 4566136"/>
              <a:gd name="connsiteX564" fmla="*/ 3443769 w 4414940"/>
              <a:gd name="connsiteY564" fmla="*/ 3414653 h 4566136"/>
              <a:gd name="connsiteX565" fmla="*/ 3414775 w 4414940"/>
              <a:gd name="connsiteY565" fmla="*/ 3443181 h 4566136"/>
              <a:gd name="connsiteX566" fmla="*/ 3408424 w 4414940"/>
              <a:gd name="connsiteY566" fmla="*/ 3449137 h 4566136"/>
              <a:gd name="connsiteX567" fmla="*/ 3404836 w 4414940"/>
              <a:gd name="connsiteY567" fmla="*/ 3452474 h 4566136"/>
              <a:gd name="connsiteX568" fmla="*/ 3385064 w 4414940"/>
              <a:gd name="connsiteY568" fmla="*/ 3470954 h 4566136"/>
              <a:gd name="connsiteX569" fmla="*/ 3354635 w 4414940"/>
              <a:gd name="connsiteY569" fmla="*/ 3497974 h 4566136"/>
              <a:gd name="connsiteX570" fmla="*/ 3347961 w 4414940"/>
              <a:gd name="connsiteY570" fmla="*/ 3503643 h 4566136"/>
              <a:gd name="connsiteX571" fmla="*/ 3344193 w 4414940"/>
              <a:gd name="connsiteY571" fmla="*/ 3506801 h 4566136"/>
              <a:gd name="connsiteX572" fmla="*/ 3323489 w 4414940"/>
              <a:gd name="connsiteY572" fmla="*/ 3524276 h 4566136"/>
              <a:gd name="connsiteX573" fmla="*/ 3300955 w 4414940"/>
              <a:gd name="connsiteY573" fmla="*/ 3542361 h 4566136"/>
              <a:gd name="connsiteX574" fmla="*/ 3280824 w 4414940"/>
              <a:gd name="connsiteY574" fmla="*/ 3558114 h 4566136"/>
              <a:gd name="connsiteX575" fmla="*/ 3259294 w 4414940"/>
              <a:gd name="connsiteY575" fmla="*/ 3574476 h 4566136"/>
              <a:gd name="connsiteX576" fmla="*/ 3245551 w 4414940"/>
              <a:gd name="connsiteY576" fmla="*/ 3584452 h 4566136"/>
              <a:gd name="connsiteX577" fmla="*/ 3237263 w 4414940"/>
              <a:gd name="connsiteY577" fmla="*/ 3590444 h 4566136"/>
              <a:gd name="connsiteX578" fmla="*/ 3205506 w 4414940"/>
              <a:gd name="connsiteY578" fmla="*/ 3612691 h 4566136"/>
              <a:gd name="connsiteX579" fmla="*/ 3192588 w 4414940"/>
              <a:gd name="connsiteY579" fmla="*/ 3621518 h 4566136"/>
              <a:gd name="connsiteX580" fmla="*/ 3188677 w 4414940"/>
              <a:gd name="connsiteY580" fmla="*/ 3624246 h 4566136"/>
              <a:gd name="connsiteX581" fmla="*/ 3185950 w 4414940"/>
              <a:gd name="connsiteY581" fmla="*/ 3620191 h 4566136"/>
              <a:gd name="connsiteX582" fmla="*/ 2982709 w 4414940"/>
              <a:gd name="connsiteY582" fmla="*/ 3316585 h 4566136"/>
              <a:gd name="connsiteX583" fmla="*/ 2986584 w 4414940"/>
              <a:gd name="connsiteY583" fmla="*/ 3313894 h 4566136"/>
              <a:gd name="connsiteX584" fmla="*/ 2998354 w 4414940"/>
              <a:gd name="connsiteY584" fmla="*/ 3305821 h 4566136"/>
              <a:gd name="connsiteX585" fmla="*/ 3021247 w 4414940"/>
              <a:gd name="connsiteY585" fmla="*/ 3289745 h 4566136"/>
              <a:gd name="connsiteX586" fmla="*/ 3028424 w 4414940"/>
              <a:gd name="connsiteY586" fmla="*/ 3284578 h 4566136"/>
              <a:gd name="connsiteX587" fmla="*/ 3038399 w 4414940"/>
              <a:gd name="connsiteY587" fmla="*/ 3277330 h 4566136"/>
              <a:gd name="connsiteX588" fmla="*/ 3055192 w 4414940"/>
              <a:gd name="connsiteY588" fmla="*/ 3264555 h 4566136"/>
              <a:gd name="connsiteX589" fmla="*/ 3070012 w 4414940"/>
              <a:gd name="connsiteY589" fmla="*/ 3252965 h 4566136"/>
              <a:gd name="connsiteX590" fmla="*/ 3088133 w 4414940"/>
              <a:gd name="connsiteY590" fmla="*/ 3238433 h 4566136"/>
              <a:gd name="connsiteX591" fmla="*/ 3104101 w 4414940"/>
              <a:gd name="connsiteY591" fmla="*/ 3224941 h 4566136"/>
              <a:gd name="connsiteX592" fmla="*/ 3107223 w 4414940"/>
              <a:gd name="connsiteY592" fmla="*/ 3222357 h 4566136"/>
              <a:gd name="connsiteX593" fmla="*/ 3112067 w 4414940"/>
              <a:gd name="connsiteY593" fmla="*/ 3218231 h 4566136"/>
              <a:gd name="connsiteX594" fmla="*/ 3135642 w 4414940"/>
              <a:gd name="connsiteY594" fmla="*/ 3197311 h 4566136"/>
              <a:gd name="connsiteX595" fmla="*/ 3150892 w 4414940"/>
              <a:gd name="connsiteY595" fmla="*/ 3183065 h 4566136"/>
              <a:gd name="connsiteX596" fmla="*/ 3153942 w 4414940"/>
              <a:gd name="connsiteY596" fmla="*/ 3180266 h 4566136"/>
              <a:gd name="connsiteX597" fmla="*/ 3158535 w 4414940"/>
              <a:gd name="connsiteY597" fmla="*/ 3175960 h 4566136"/>
              <a:gd name="connsiteX598" fmla="*/ 3180962 w 4414940"/>
              <a:gd name="connsiteY598" fmla="*/ 3153928 h 4566136"/>
              <a:gd name="connsiteX599" fmla="*/ 3195423 w 4414940"/>
              <a:gd name="connsiteY599" fmla="*/ 3138965 h 4566136"/>
              <a:gd name="connsiteX600" fmla="*/ 3198222 w 4414940"/>
              <a:gd name="connsiteY600" fmla="*/ 3136094 h 4566136"/>
              <a:gd name="connsiteX601" fmla="*/ 3202636 w 4414940"/>
              <a:gd name="connsiteY601" fmla="*/ 3131501 h 4566136"/>
              <a:gd name="connsiteX602" fmla="*/ 3209704 w 4414940"/>
              <a:gd name="connsiteY602" fmla="*/ 3123787 h 4566136"/>
              <a:gd name="connsiteX603" fmla="*/ 3215840 w 4414940"/>
              <a:gd name="connsiteY603" fmla="*/ 3117148 h 4566136"/>
              <a:gd name="connsiteX604" fmla="*/ 3223842 w 4414940"/>
              <a:gd name="connsiteY604" fmla="*/ 3108429 h 4566136"/>
              <a:gd name="connsiteX605" fmla="*/ 3237585 w 4414940"/>
              <a:gd name="connsiteY605" fmla="*/ 3092712 h 4566136"/>
              <a:gd name="connsiteX606" fmla="*/ 3419978 w 4414940"/>
              <a:gd name="connsiteY606" fmla="*/ 2813902 h 4566136"/>
              <a:gd name="connsiteX607" fmla="*/ 1586289 w 4414940"/>
              <a:gd name="connsiteY607" fmla="*/ 2808125 h 4566136"/>
              <a:gd name="connsiteX608" fmla="*/ 1594686 w 4414940"/>
              <a:gd name="connsiteY608" fmla="*/ 2818926 h 4566136"/>
              <a:gd name="connsiteX609" fmla="*/ 1603334 w 4414940"/>
              <a:gd name="connsiteY609" fmla="*/ 2829547 h 4566136"/>
              <a:gd name="connsiteX610" fmla="*/ 1611946 w 4414940"/>
              <a:gd name="connsiteY610" fmla="*/ 2840204 h 4566136"/>
              <a:gd name="connsiteX611" fmla="*/ 1620773 w 4414940"/>
              <a:gd name="connsiteY611" fmla="*/ 2850682 h 4566136"/>
              <a:gd name="connsiteX612" fmla="*/ 1588550 w 4414940"/>
              <a:gd name="connsiteY612" fmla="*/ 2878527 h 4566136"/>
              <a:gd name="connsiteX613" fmla="*/ 1579292 w 4414940"/>
              <a:gd name="connsiteY613" fmla="*/ 2867547 h 4566136"/>
              <a:gd name="connsiteX614" fmla="*/ 1570250 w 4414940"/>
              <a:gd name="connsiteY614" fmla="*/ 2856388 h 4566136"/>
              <a:gd name="connsiteX615" fmla="*/ 1561207 w 4414940"/>
              <a:gd name="connsiteY615" fmla="*/ 2845228 h 4566136"/>
              <a:gd name="connsiteX616" fmla="*/ 1552380 w 4414940"/>
              <a:gd name="connsiteY616" fmla="*/ 2833889 h 4566136"/>
              <a:gd name="connsiteX617" fmla="*/ 1540000 w 4414940"/>
              <a:gd name="connsiteY617" fmla="*/ 2741168 h 4566136"/>
              <a:gd name="connsiteX618" fmla="*/ 1555071 w 4414940"/>
              <a:gd name="connsiteY618" fmla="*/ 2764061 h 4566136"/>
              <a:gd name="connsiteX619" fmla="*/ 1562570 w 4414940"/>
              <a:gd name="connsiteY619" fmla="*/ 2775508 h 4566136"/>
              <a:gd name="connsiteX620" fmla="*/ 1570608 w 4414940"/>
              <a:gd name="connsiteY620" fmla="*/ 2786596 h 4566136"/>
              <a:gd name="connsiteX621" fmla="*/ 1535945 w 4414940"/>
              <a:gd name="connsiteY621" fmla="*/ 2811355 h 4566136"/>
              <a:gd name="connsiteX622" fmla="*/ 1527549 w 4414940"/>
              <a:gd name="connsiteY622" fmla="*/ 2799729 h 4566136"/>
              <a:gd name="connsiteX623" fmla="*/ 1519655 w 4414940"/>
              <a:gd name="connsiteY623" fmla="*/ 2787708 h 4566136"/>
              <a:gd name="connsiteX624" fmla="*/ 1503866 w 4414940"/>
              <a:gd name="connsiteY624" fmla="*/ 2763702 h 4566136"/>
              <a:gd name="connsiteX625" fmla="*/ 537075 w 4414940"/>
              <a:gd name="connsiteY625" fmla="*/ 2683037 h 4566136"/>
              <a:gd name="connsiteX626" fmla="*/ 543677 w 4414940"/>
              <a:gd name="connsiteY626" fmla="*/ 2710129 h 4566136"/>
              <a:gd name="connsiteX627" fmla="*/ 550567 w 4414940"/>
              <a:gd name="connsiteY627" fmla="*/ 2737148 h 4566136"/>
              <a:gd name="connsiteX628" fmla="*/ 558066 w 4414940"/>
              <a:gd name="connsiteY628" fmla="*/ 2763989 h 4566136"/>
              <a:gd name="connsiteX629" fmla="*/ 561798 w 4414940"/>
              <a:gd name="connsiteY629" fmla="*/ 2777409 h 4566136"/>
              <a:gd name="connsiteX630" fmla="*/ 565889 w 4414940"/>
              <a:gd name="connsiteY630" fmla="*/ 2790722 h 4566136"/>
              <a:gd name="connsiteX631" fmla="*/ 482891 w 4414940"/>
              <a:gd name="connsiteY631" fmla="*/ 2815732 h 4566136"/>
              <a:gd name="connsiteX632" fmla="*/ 478621 w 4414940"/>
              <a:gd name="connsiteY632" fmla="*/ 2801738 h 4566136"/>
              <a:gd name="connsiteX633" fmla="*/ 474674 w 4414940"/>
              <a:gd name="connsiteY633" fmla="*/ 2787672 h 4566136"/>
              <a:gd name="connsiteX634" fmla="*/ 466816 w 4414940"/>
              <a:gd name="connsiteY634" fmla="*/ 2759503 h 4566136"/>
              <a:gd name="connsiteX635" fmla="*/ 459603 w 4414940"/>
              <a:gd name="connsiteY635" fmla="*/ 2731156 h 4566136"/>
              <a:gd name="connsiteX636" fmla="*/ 452678 w 4414940"/>
              <a:gd name="connsiteY636" fmla="*/ 2702737 h 4566136"/>
              <a:gd name="connsiteX637" fmla="*/ 1500242 w 4414940"/>
              <a:gd name="connsiteY637" fmla="*/ 2670048 h 4566136"/>
              <a:gd name="connsiteX638" fmla="*/ 1512873 w 4414940"/>
              <a:gd name="connsiteY638" fmla="*/ 2694412 h 4566136"/>
              <a:gd name="connsiteX639" fmla="*/ 1516066 w 4414940"/>
              <a:gd name="connsiteY639" fmla="*/ 2700477 h 4566136"/>
              <a:gd name="connsiteX640" fmla="*/ 1519511 w 4414940"/>
              <a:gd name="connsiteY640" fmla="*/ 2706397 h 4566136"/>
              <a:gd name="connsiteX641" fmla="*/ 1526472 w 4414940"/>
              <a:gd name="connsiteY641" fmla="*/ 2718239 h 4566136"/>
              <a:gd name="connsiteX642" fmla="*/ 1489657 w 4414940"/>
              <a:gd name="connsiteY642" fmla="*/ 2739661 h 4566136"/>
              <a:gd name="connsiteX643" fmla="*/ 1482408 w 4414940"/>
              <a:gd name="connsiteY643" fmla="*/ 2727281 h 4566136"/>
              <a:gd name="connsiteX644" fmla="*/ 1478784 w 4414940"/>
              <a:gd name="connsiteY644" fmla="*/ 2721074 h 4566136"/>
              <a:gd name="connsiteX645" fmla="*/ 1475447 w 4414940"/>
              <a:gd name="connsiteY645" fmla="*/ 2714722 h 4566136"/>
              <a:gd name="connsiteX646" fmla="*/ 1462206 w 4414940"/>
              <a:gd name="connsiteY646" fmla="*/ 2689210 h 4566136"/>
              <a:gd name="connsiteX647" fmla="*/ 4272341 w 4414940"/>
              <a:gd name="connsiteY647" fmla="*/ 2662656 h 4566136"/>
              <a:gd name="connsiteX648" fmla="*/ 4374715 w 4414940"/>
              <a:gd name="connsiteY648" fmla="*/ 2682822 h 4566136"/>
              <a:gd name="connsiteX649" fmla="*/ 4338366 w 4414940"/>
              <a:gd name="connsiteY649" fmla="*/ 2837119 h 4566136"/>
              <a:gd name="connsiteX650" fmla="*/ 4237786 w 4414940"/>
              <a:gd name="connsiteY650" fmla="*/ 2809417 h 4566136"/>
              <a:gd name="connsiteX651" fmla="*/ 4272341 w 4414940"/>
              <a:gd name="connsiteY651" fmla="*/ 2662656 h 4566136"/>
              <a:gd name="connsiteX652" fmla="*/ 893893 w 4414940"/>
              <a:gd name="connsiteY652" fmla="*/ 2643601 h 4566136"/>
              <a:gd name="connsiteX653" fmla="*/ 735542 w 4414940"/>
              <a:gd name="connsiteY653" fmla="*/ 2685190 h 4566136"/>
              <a:gd name="connsiteX654" fmla="*/ 795000 w 4414940"/>
              <a:gd name="connsiteY654" fmla="*/ 2864927 h 4566136"/>
              <a:gd name="connsiteX655" fmla="*/ 946928 w 4414940"/>
              <a:gd name="connsiteY655" fmla="*/ 2803926 h 4566136"/>
              <a:gd name="connsiteX656" fmla="*/ 893893 w 4414940"/>
              <a:gd name="connsiteY656" fmla="*/ 2643601 h 4566136"/>
              <a:gd name="connsiteX657" fmla="*/ 900782 w 4414940"/>
              <a:gd name="connsiteY657" fmla="*/ 2631796 h 4566136"/>
              <a:gd name="connsiteX658" fmla="*/ 902002 w 4414940"/>
              <a:gd name="connsiteY658" fmla="*/ 2636461 h 4566136"/>
              <a:gd name="connsiteX659" fmla="*/ 957657 w 4414940"/>
              <a:gd name="connsiteY659" fmla="*/ 2804823 h 4566136"/>
              <a:gd name="connsiteX660" fmla="*/ 959451 w 4414940"/>
              <a:gd name="connsiteY660" fmla="*/ 2809309 h 4566136"/>
              <a:gd name="connsiteX661" fmla="*/ 789581 w 4414940"/>
              <a:gd name="connsiteY661" fmla="*/ 2877522 h 4566136"/>
              <a:gd name="connsiteX662" fmla="*/ 787787 w 4414940"/>
              <a:gd name="connsiteY662" fmla="*/ 2873001 h 4566136"/>
              <a:gd name="connsiteX663" fmla="*/ 724956 w 4414940"/>
              <a:gd name="connsiteY663" fmla="*/ 2682965 h 4566136"/>
              <a:gd name="connsiteX664" fmla="*/ 723736 w 4414940"/>
              <a:gd name="connsiteY664" fmla="*/ 2678300 h 4566136"/>
              <a:gd name="connsiteX665" fmla="*/ 2807564 w 4414940"/>
              <a:gd name="connsiteY665" fmla="*/ 2613460 h 4566136"/>
              <a:gd name="connsiteX666" fmla="*/ 2797337 w 4414940"/>
              <a:gd name="connsiteY666" fmla="*/ 2628639 h 4566136"/>
              <a:gd name="connsiteX667" fmla="*/ 2794466 w 4414940"/>
              <a:gd name="connsiteY667" fmla="*/ 2632945 h 4566136"/>
              <a:gd name="connsiteX668" fmla="*/ 2785029 w 4414940"/>
              <a:gd name="connsiteY668" fmla="*/ 2645396 h 4566136"/>
              <a:gd name="connsiteX669" fmla="*/ 2767734 w 4414940"/>
              <a:gd name="connsiteY669" fmla="*/ 2667428 h 4566136"/>
              <a:gd name="connsiteX670" fmla="*/ 2759301 w 4414940"/>
              <a:gd name="connsiteY670" fmla="*/ 2677691 h 4566136"/>
              <a:gd name="connsiteX671" fmla="*/ 2754672 w 4414940"/>
              <a:gd name="connsiteY671" fmla="*/ 2682966 h 4566136"/>
              <a:gd name="connsiteX672" fmla="*/ 2752340 w 4414940"/>
              <a:gd name="connsiteY672" fmla="*/ 2685477 h 4566136"/>
              <a:gd name="connsiteX673" fmla="*/ 2738489 w 4414940"/>
              <a:gd name="connsiteY673" fmla="*/ 2700692 h 4566136"/>
              <a:gd name="connsiteX674" fmla="*/ 2733824 w 4414940"/>
              <a:gd name="connsiteY674" fmla="*/ 2705428 h 4566136"/>
              <a:gd name="connsiteX675" fmla="*/ 2731133 w 4414940"/>
              <a:gd name="connsiteY675" fmla="*/ 2708048 h 4566136"/>
              <a:gd name="connsiteX676" fmla="*/ 2716565 w 4414940"/>
              <a:gd name="connsiteY676" fmla="*/ 2722580 h 4566136"/>
              <a:gd name="connsiteX677" fmla="*/ 2708204 w 4414940"/>
              <a:gd name="connsiteY677" fmla="*/ 2730116 h 4566136"/>
              <a:gd name="connsiteX678" fmla="*/ 2701171 w 4414940"/>
              <a:gd name="connsiteY678" fmla="*/ 2736395 h 4566136"/>
              <a:gd name="connsiteX679" fmla="*/ 2693564 w 4414940"/>
              <a:gd name="connsiteY679" fmla="*/ 2743321 h 4566136"/>
              <a:gd name="connsiteX680" fmla="*/ 2688612 w 4414940"/>
              <a:gd name="connsiteY680" fmla="*/ 2747375 h 4566136"/>
              <a:gd name="connsiteX681" fmla="*/ 2685490 w 4414940"/>
              <a:gd name="connsiteY681" fmla="*/ 2749887 h 4566136"/>
              <a:gd name="connsiteX682" fmla="*/ 2669558 w 4414940"/>
              <a:gd name="connsiteY682" fmla="*/ 2762913 h 4566136"/>
              <a:gd name="connsiteX683" fmla="*/ 2644512 w 4414940"/>
              <a:gd name="connsiteY683" fmla="*/ 2781285 h 4566136"/>
              <a:gd name="connsiteX684" fmla="*/ 2639273 w 4414940"/>
              <a:gd name="connsiteY684" fmla="*/ 2784694 h 4566136"/>
              <a:gd name="connsiteX685" fmla="*/ 2635720 w 4414940"/>
              <a:gd name="connsiteY685" fmla="*/ 2786990 h 4566136"/>
              <a:gd name="connsiteX686" fmla="*/ 2618497 w 4414940"/>
              <a:gd name="connsiteY686" fmla="*/ 2798401 h 4566136"/>
              <a:gd name="connsiteX687" fmla="*/ 2591584 w 4414940"/>
              <a:gd name="connsiteY687" fmla="*/ 2814225 h 4566136"/>
              <a:gd name="connsiteX688" fmla="*/ 2585771 w 4414940"/>
              <a:gd name="connsiteY688" fmla="*/ 2817276 h 4566136"/>
              <a:gd name="connsiteX689" fmla="*/ 2582255 w 4414940"/>
              <a:gd name="connsiteY689" fmla="*/ 2819070 h 4566136"/>
              <a:gd name="connsiteX690" fmla="*/ 2565821 w 4414940"/>
              <a:gd name="connsiteY690" fmla="*/ 2827610 h 4566136"/>
              <a:gd name="connsiteX691" fmla="*/ 2642072 w 4414940"/>
              <a:gd name="connsiteY691" fmla="*/ 2982265 h 4566136"/>
              <a:gd name="connsiteX692" fmla="*/ 2663566 w 4414940"/>
              <a:gd name="connsiteY692" fmla="*/ 2971070 h 4566136"/>
              <a:gd name="connsiteX693" fmla="*/ 2667907 w 4414940"/>
              <a:gd name="connsiteY693" fmla="*/ 2968845 h 4566136"/>
              <a:gd name="connsiteX694" fmla="*/ 2675299 w 4414940"/>
              <a:gd name="connsiteY694" fmla="*/ 2964934 h 4566136"/>
              <a:gd name="connsiteX695" fmla="*/ 2709675 w 4414940"/>
              <a:gd name="connsiteY695" fmla="*/ 2944696 h 4566136"/>
              <a:gd name="connsiteX696" fmla="*/ 2731779 w 4414940"/>
              <a:gd name="connsiteY696" fmla="*/ 2930127 h 4566136"/>
              <a:gd name="connsiteX697" fmla="*/ 2736049 w 4414940"/>
              <a:gd name="connsiteY697" fmla="*/ 2927328 h 4566136"/>
              <a:gd name="connsiteX698" fmla="*/ 2742831 w 4414940"/>
              <a:gd name="connsiteY698" fmla="*/ 2922843 h 4566136"/>
              <a:gd name="connsiteX699" fmla="*/ 2774910 w 4414940"/>
              <a:gd name="connsiteY699" fmla="*/ 2899340 h 4566136"/>
              <a:gd name="connsiteX700" fmla="*/ 2795399 w 4414940"/>
              <a:gd name="connsiteY700" fmla="*/ 2882654 h 4566136"/>
              <a:gd name="connsiteX701" fmla="*/ 2799239 w 4414940"/>
              <a:gd name="connsiteY701" fmla="*/ 2879532 h 4566136"/>
              <a:gd name="connsiteX702" fmla="*/ 2805626 w 4414940"/>
              <a:gd name="connsiteY702" fmla="*/ 2874293 h 4566136"/>
              <a:gd name="connsiteX703" fmla="*/ 2815458 w 4414940"/>
              <a:gd name="connsiteY703" fmla="*/ 2865430 h 4566136"/>
              <a:gd name="connsiteX704" fmla="*/ 2823388 w 4414940"/>
              <a:gd name="connsiteY704" fmla="*/ 2858326 h 4566136"/>
              <a:gd name="connsiteX705" fmla="*/ 2835122 w 4414940"/>
              <a:gd name="connsiteY705" fmla="*/ 2847704 h 4566136"/>
              <a:gd name="connsiteX706" fmla="*/ 2853888 w 4414940"/>
              <a:gd name="connsiteY706" fmla="*/ 2829045 h 4566136"/>
              <a:gd name="connsiteX707" fmla="*/ 2857333 w 4414940"/>
              <a:gd name="connsiteY707" fmla="*/ 2825636 h 4566136"/>
              <a:gd name="connsiteX708" fmla="*/ 2863146 w 4414940"/>
              <a:gd name="connsiteY708" fmla="*/ 2819716 h 4566136"/>
              <a:gd name="connsiteX709" fmla="*/ 2881088 w 4414940"/>
              <a:gd name="connsiteY709" fmla="*/ 2800088 h 4566136"/>
              <a:gd name="connsiteX710" fmla="*/ 2884030 w 4414940"/>
              <a:gd name="connsiteY710" fmla="*/ 2796858 h 4566136"/>
              <a:gd name="connsiteX711" fmla="*/ 2889771 w 4414940"/>
              <a:gd name="connsiteY711" fmla="*/ 2790327 h 4566136"/>
              <a:gd name="connsiteX712" fmla="*/ 2898993 w 4414940"/>
              <a:gd name="connsiteY712" fmla="*/ 2779168 h 4566136"/>
              <a:gd name="connsiteX713" fmla="*/ 2922856 w 4414940"/>
              <a:gd name="connsiteY713" fmla="*/ 2748954 h 4566136"/>
              <a:gd name="connsiteX714" fmla="*/ 2934876 w 4414940"/>
              <a:gd name="connsiteY714" fmla="*/ 2732986 h 4566136"/>
              <a:gd name="connsiteX715" fmla="*/ 2952064 w 4414940"/>
              <a:gd name="connsiteY715" fmla="*/ 2707546 h 4566136"/>
              <a:gd name="connsiteX716" fmla="*/ 2806308 w 4414940"/>
              <a:gd name="connsiteY716" fmla="*/ 2606894 h 4566136"/>
              <a:gd name="connsiteX717" fmla="*/ 2958738 w 4414940"/>
              <a:gd name="connsiteY717" fmla="*/ 2706110 h 4566136"/>
              <a:gd name="connsiteX718" fmla="*/ 2938788 w 4414940"/>
              <a:gd name="connsiteY718" fmla="*/ 2735642 h 4566136"/>
              <a:gd name="connsiteX719" fmla="*/ 2926731 w 4414940"/>
              <a:gd name="connsiteY719" fmla="*/ 2751681 h 4566136"/>
              <a:gd name="connsiteX720" fmla="*/ 2902689 w 4414940"/>
              <a:gd name="connsiteY720" fmla="*/ 2782146 h 4566136"/>
              <a:gd name="connsiteX721" fmla="*/ 2893539 w 4414940"/>
              <a:gd name="connsiteY721" fmla="*/ 2793234 h 4566136"/>
              <a:gd name="connsiteX722" fmla="*/ 2887547 w 4414940"/>
              <a:gd name="connsiteY722" fmla="*/ 2800052 h 4566136"/>
              <a:gd name="connsiteX723" fmla="*/ 2884640 w 4414940"/>
              <a:gd name="connsiteY723" fmla="*/ 2803209 h 4566136"/>
              <a:gd name="connsiteX724" fmla="*/ 2866735 w 4414940"/>
              <a:gd name="connsiteY724" fmla="*/ 2822837 h 4566136"/>
              <a:gd name="connsiteX725" fmla="*/ 2860706 w 4414940"/>
              <a:gd name="connsiteY725" fmla="*/ 2828973 h 4566136"/>
              <a:gd name="connsiteX726" fmla="*/ 2857333 w 4414940"/>
              <a:gd name="connsiteY726" fmla="*/ 2832311 h 4566136"/>
              <a:gd name="connsiteX727" fmla="*/ 2838495 w 4414940"/>
              <a:gd name="connsiteY727" fmla="*/ 2851041 h 4566136"/>
              <a:gd name="connsiteX728" fmla="*/ 2826618 w 4414940"/>
              <a:gd name="connsiteY728" fmla="*/ 2861806 h 4566136"/>
              <a:gd name="connsiteX729" fmla="*/ 2818723 w 4414940"/>
              <a:gd name="connsiteY729" fmla="*/ 2868875 h 4566136"/>
              <a:gd name="connsiteX730" fmla="*/ 2808855 w 4414940"/>
              <a:gd name="connsiteY730" fmla="*/ 2877774 h 4566136"/>
              <a:gd name="connsiteX731" fmla="*/ 2802289 w 4414940"/>
              <a:gd name="connsiteY731" fmla="*/ 2883157 h 4566136"/>
              <a:gd name="connsiteX732" fmla="*/ 2798485 w 4414940"/>
              <a:gd name="connsiteY732" fmla="*/ 2886242 h 4566136"/>
              <a:gd name="connsiteX733" fmla="*/ 2777888 w 4414940"/>
              <a:gd name="connsiteY733" fmla="*/ 2903000 h 4566136"/>
              <a:gd name="connsiteX734" fmla="*/ 2745666 w 4414940"/>
              <a:gd name="connsiteY734" fmla="*/ 2926611 h 4566136"/>
              <a:gd name="connsiteX735" fmla="*/ 2738704 w 4414940"/>
              <a:gd name="connsiteY735" fmla="*/ 2931204 h 4566136"/>
              <a:gd name="connsiteX736" fmla="*/ 2734434 w 4414940"/>
              <a:gd name="connsiteY736" fmla="*/ 2933967 h 4566136"/>
              <a:gd name="connsiteX737" fmla="*/ 2712223 w 4414940"/>
              <a:gd name="connsiteY737" fmla="*/ 2948607 h 4566136"/>
              <a:gd name="connsiteX738" fmla="*/ 2677703 w 4414940"/>
              <a:gd name="connsiteY738" fmla="*/ 2968917 h 4566136"/>
              <a:gd name="connsiteX739" fmla="*/ 2670096 w 4414940"/>
              <a:gd name="connsiteY739" fmla="*/ 2972971 h 4566136"/>
              <a:gd name="connsiteX740" fmla="*/ 2665826 w 4414940"/>
              <a:gd name="connsiteY740" fmla="*/ 2975196 h 4566136"/>
              <a:gd name="connsiteX741" fmla="*/ 2639955 w 4414940"/>
              <a:gd name="connsiteY741" fmla="*/ 2988724 h 4566136"/>
              <a:gd name="connsiteX742" fmla="*/ 2638878 w 4414940"/>
              <a:gd name="connsiteY742" fmla="*/ 2986535 h 4566136"/>
              <a:gd name="connsiteX743" fmla="*/ 2559541 w 4414940"/>
              <a:gd name="connsiteY743" fmla="*/ 2825600 h 4566136"/>
              <a:gd name="connsiteX744" fmla="*/ 2561550 w 4414940"/>
              <a:gd name="connsiteY744" fmla="*/ 2824524 h 4566136"/>
              <a:gd name="connsiteX745" fmla="*/ 2580030 w 4414940"/>
              <a:gd name="connsiteY745" fmla="*/ 2814835 h 4566136"/>
              <a:gd name="connsiteX746" fmla="*/ 2583619 w 4414940"/>
              <a:gd name="connsiteY746" fmla="*/ 2813005 h 4566136"/>
              <a:gd name="connsiteX747" fmla="*/ 2589144 w 4414940"/>
              <a:gd name="connsiteY747" fmla="*/ 2810099 h 4566136"/>
              <a:gd name="connsiteX748" fmla="*/ 2598007 w 4414940"/>
              <a:gd name="connsiteY748" fmla="*/ 2804788 h 4566136"/>
              <a:gd name="connsiteX749" fmla="*/ 2615949 w 4414940"/>
              <a:gd name="connsiteY749" fmla="*/ 2794310 h 4566136"/>
              <a:gd name="connsiteX750" fmla="*/ 2633101 w 4414940"/>
              <a:gd name="connsiteY750" fmla="*/ 2782971 h 4566136"/>
              <a:gd name="connsiteX751" fmla="*/ 2636689 w 4414940"/>
              <a:gd name="connsiteY751" fmla="*/ 2780639 h 4566136"/>
              <a:gd name="connsiteX752" fmla="*/ 2641713 w 4414940"/>
              <a:gd name="connsiteY752" fmla="*/ 2777338 h 4566136"/>
              <a:gd name="connsiteX753" fmla="*/ 2649894 w 4414940"/>
              <a:gd name="connsiteY753" fmla="*/ 2771238 h 4566136"/>
              <a:gd name="connsiteX754" fmla="*/ 2666580 w 4414940"/>
              <a:gd name="connsiteY754" fmla="*/ 2759109 h 4566136"/>
              <a:gd name="connsiteX755" fmla="*/ 2682440 w 4414940"/>
              <a:gd name="connsiteY755" fmla="*/ 2746156 h 4566136"/>
              <a:gd name="connsiteX756" fmla="*/ 2685634 w 4414940"/>
              <a:gd name="connsiteY756" fmla="*/ 2743608 h 4566136"/>
              <a:gd name="connsiteX757" fmla="*/ 2690406 w 4414940"/>
              <a:gd name="connsiteY757" fmla="*/ 2739732 h 4566136"/>
              <a:gd name="connsiteX758" fmla="*/ 2697941 w 4414940"/>
              <a:gd name="connsiteY758" fmla="*/ 2732843 h 4566136"/>
              <a:gd name="connsiteX759" fmla="*/ 2705046 w 4414940"/>
              <a:gd name="connsiteY759" fmla="*/ 2726492 h 4566136"/>
              <a:gd name="connsiteX760" fmla="*/ 2713264 w 4414940"/>
              <a:gd name="connsiteY760" fmla="*/ 2719100 h 4566136"/>
              <a:gd name="connsiteX761" fmla="*/ 2727796 w 4414940"/>
              <a:gd name="connsiteY761" fmla="*/ 2704603 h 4566136"/>
              <a:gd name="connsiteX762" fmla="*/ 2730559 w 4414940"/>
              <a:gd name="connsiteY762" fmla="*/ 2701912 h 4566136"/>
              <a:gd name="connsiteX763" fmla="*/ 2734937 w 4414940"/>
              <a:gd name="connsiteY763" fmla="*/ 2697462 h 4566136"/>
              <a:gd name="connsiteX764" fmla="*/ 2748823 w 4414940"/>
              <a:gd name="connsiteY764" fmla="*/ 2682176 h 4566136"/>
              <a:gd name="connsiteX765" fmla="*/ 2751227 w 4414940"/>
              <a:gd name="connsiteY765" fmla="*/ 2679593 h 4566136"/>
              <a:gd name="connsiteX766" fmla="*/ 2755569 w 4414940"/>
              <a:gd name="connsiteY766" fmla="*/ 2674677 h 4566136"/>
              <a:gd name="connsiteX767" fmla="*/ 2764110 w 4414940"/>
              <a:gd name="connsiteY767" fmla="*/ 2664307 h 4566136"/>
              <a:gd name="connsiteX768" fmla="*/ 2781226 w 4414940"/>
              <a:gd name="connsiteY768" fmla="*/ 2642526 h 4566136"/>
              <a:gd name="connsiteX769" fmla="*/ 2790627 w 4414940"/>
              <a:gd name="connsiteY769" fmla="*/ 2630110 h 4566136"/>
              <a:gd name="connsiteX770" fmla="*/ 2793390 w 4414940"/>
              <a:gd name="connsiteY770" fmla="*/ 2625948 h 4566136"/>
              <a:gd name="connsiteX771" fmla="*/ 2804980 w 4414940"/>
              <a:gd name="connsiteY771" fmla="*/ 2608796 h 4566136"/>
              <a:gd name="connsiteX772" fmla="*/ 1466978 w 4414940"/>
              <a:gd name="connsiteY772" fmla="*/ 2595698 h 4566136"/>
              <a:gd name="connsiteX773" fmla="*/ 1477205 w 4414940"/>
              <a:gd name="connsiteY773" fmla="*/ 2621139 h 4566136"/>
              <a:gd name="connsiteX774" fmla="*/ 1488651 w 4414940"/>
              <a:gd name="connsiteY774" fmla="*/ 2646078 h 4566136"/>
              <a:gd name="connsiteX775" fmla="*/ 1450077 w 4414940"/>
              <a:gd name="connsiteY775" fmla="*/ 2664091 h 4566136"/>
              <a:gd name="connsiteX776" fmla="*/ 1438128 w 4414940"/>
              <a:gd name="connsiteY776" fmla="*/ 2637968 h 4566136"/>
              <a:gd name="connsiteX777" fmla="*/ 1427399 w 4414940"/>
              <a:gd name="connsiteY777" fmla="*/ 2611307 h 4566136"/>
              <a:gd name="connsiteX778" fmla="*/ 3229728 w 4414940"/>
              <a:gd name="connsiteY778" fmla="*/ 2590387 h 4566136"/>
              <a:gd name="connsiteX779" fmla="*/ 3278277 w 4414940"/>
              <a:gd name="connsiteY779" fmla="*/ 2606821 h 4566136"/>
              <a:gd name="connsiteX780" fmla="*/ 3275120 w 4414940"/>
              <a:gd name="connsiteY780" fmla="*/ 2616007 h 4566136"/>
              <a:gd name="connsiteX781" fmla="*/ 3271747 w 4414940"/>
              <a:gd name="connsiteY781" fmla="*/ 2625158 h 4566136"/>
              <a:gd name="connsiteX782" fmla="*/ 3265001 w 4414940"/>
              <a:gd name="connsiteY782" fmla="*/ 2643422 h 4566136"/>
              <a:gd name="connsiteX783" fmla="*/ 3258075 w 4414940"/>
              <a:gd name="connsiteY783" fmla="*/ 2661615 h 4566136"/>
              <a:gd name="connsiteX784" fmla="*/ 3250468 w 4414940"/>
              <a:gd name="connsiteY784" fmla="*/ 2679556 h 4566136"/>
              <a:gd name="connsiteX785" fmla="*/ 3203246 w 4414940"/>
              <a:gd name="connsiteY785" fmla="*/ 2659533 h 4566136"/>
              <a:gd name="connsiteX786" fmla="*/ 3210494 w 4414940"/>
              <a:gd name="connsiteY786" fmla="*/ 2642489 h 4566136"/>
              <a:gd name="connsiteX787" fmla="*/ 3217097 w 4414940"/>
              <a:gd name="connsiteY787" fmla="*/ 2625193 h 4566136"/>
              <a:gd name="connsiteX788" fmla="*/ 3223520 w 4414940"/>
              <a:gd name="connsiteY788" fmla="*/ 2607826 h 4566136"/>
              <a:gd name="connsiteX789" fmla="*/ 3226714 w 4414940"/>
              <a:gd name="connsiteY789" fmla="*/ 2599142 h 4566136"/>
              <a:gd name="connsiteX790" fmla="*/ 3229728 w 4414940"/>
              <a:gd name="connsiteY790" fmla="*/ 2590387 h 4566136"/>
              <a:gd name="connsiteX791" fmla="*/ 3820144 w 4414940"/>
              <a:gd name="connsiteY791" fmla="*/ 2571226 h 4566136"/>
              <a:gd name="connsiteX792" fmla="*/ 3922554 w 4414940"/>
              <a:gd name="connsiteY792" fmla="*/ 2591249 h 4566136"/>
              <a:gd name="connsiteX793" fmla="*/ 3894243 w 4414940"/>
              <a:gd name="connsiteY793" fmla="*/ 2712282 h 4566136"/>
              <a:gd name="connsiteX794" fmla="*/ 3793591 w 4414940"/>
              <a:gd name="connsiteY794" fmla="*/ 2684724 h 4566136"/>
              <a:gd name="connsiteX795" fmla="*/ 3820144 w 4414940"/>
              <a:gd name="connsiteY795" fmla="*/ 2571226 h 4566136"/>
              <a:gd name="connsiteX796" fmla="*/ 4052702 w 4414940"/>
              <a:gd name="connsiteY796" fmla="*/ 2524542 h 4566136"/>
              <a:gd name="connsiteX797" fmla="*/ 4155973 w 4414940"/>
              <a:gd name="connsiteY797" fmla="*/ 2539362 h 4566136"/>
              <a:gd name="connsiteX798" fmla="*/ 4005193 w 4414940"/>
              <a:gd name="connsiteY798" fmla="*/ 3054748 h 4566136"/>
              <a:gd name="connsiteX799" fmla="*/ 3948349 w 4414940"/>
              <a:gd name="connsiteY799" fmla="*/ 3168732 h 4566136"/>
              <a:gd name="connsiteX800" fmla="*/ 3953845 w 4414940"/>
              <a:gd name="connsiteY800" fmla="*/ 3159275 h 4566136"/>
              <a:gd name="connsiteX801" fmla="*/ 4045957 w 4414940"/>
              <a:gd name="connsiteY801" fmla="*/ 3208255 h 4566136"/>
              <a:gd name="connsiteX802" fmla="*/ 3971320 w 4414940"/>
              <a:gd name="connsiteY802" fmla="*/ 3336680 h 4566136"/>
              <a:gd name="connsiteX803" fmla="*/ 3883120 w 4414940"/>
              <a:gd name="connsiteY803" fmla="*/ 3280954 h 4566136"/>
              <a:gd name="connsiteX804" fmla="*/ 3914816 w 4414940"/>
              <a:gd name="connsiteY804" fmla="*/ 3226423 h 4566136"/>
              <a:gd name="connsiteX805" fmla="*/ 3876522 w 4414940"/>
              <a:gd name="connsiteY805" fmla="*/ 3291136 h 4566136"/>
              <a:gd name="connsiteX806" fmla="*/ 3803314 w 4414940"/>
              <a:gd name="connsiteY806" fmla="*/ 3396780 h 4566136"/>
              <a:gd name="connsiteX807" fmla="*/ 3881613 w 4414940"/>
              <a:gd name="connsiteY807" fmla="*/ 3454950 h 4566136"/>
              <a:gd name="connsiteX808" fmla="*/ 3859329 w 4414940"/>
              <a:gd name="connsiteY808" fmla="*/ 3484518 h 4566136"/>
              <a:gd name="connsiteX809" fmla="*/ 3836364 w 4414940"/>
              <a:gd name="connsiteY809" fmla="*/ 3513547 h 4566136"/>
              <a:gd name="connsiteX810" fmla="*/ 3812897 w 4414940"/>
              <a:gd name="connsiteY810" fmla="*/ 3542181 h 4566136"/>
              <a:gd name="connsiteX811" fmla="*/ 3788927 w 4414940"/>
              <a:gd name="connsiteY811" fmla="*/ 3570385 h 4566136"/>
              <a:gd name="connsiteX812" fmla="*/ 3715410 w 4414940"/>
              <a:gd name="connsiteY812" fmla="*/ 3506640 h 4566136"/>
              <a:gd name="connsiteX813" fmla="*/ 3715367 w 4414940"/>
              <a:gd name="connsiteY813" fmla="*/ 3506693 h 4566136"/>
              <a:gd name="connsiteX814" fmla="*/ 3636568 w 4414940"/>
              <a:gd name="connsiteY814" fmla="*/ 3438336 h 4566136"/>
              <a:gd name="connsiteX815" fmla="*/ 3716313 w 4414940"/>
              <a:gd name="connsiteY815" fmla="*/ 3339310 h 4566136"/>
              <a:gd name="connsiteX816" fmla="*/ 3719569 w 4414940"/>
              <a:gd name="connsiteY816" fmla="*/ 3334612 h 4566136"/>
              <a:gd name="connsiteX817" fmla="*/ 3635958 w 4414940"/>
              <a:gd name="connsiteY817" fmla="*/ 3272522 h 4566136"/>
              <a:gd name="connsiteX818" fmla="*/ 3706719 w 4414940"/>
              <a:gd name="connsiteY818" fmla="*/ 3169430 h 4566136"/>
              <a:gd name="connsiteX819" fmla="*/ 3794557 w 4414940"/>
              <a:gd name="connsiteY819" fmla="*/ 3224963 h 4566136"/>
              <a:gd name="connsiteX820" fmla="*/ 3853492 w 4414940"/>
              <a:gd name="connsiteY820" fmla="*/ 3125366 h 4566136"/>
              <a:gd name="connsiteX821" fmla="*/ 3861166 w 4414940"/>
              <a:gd name="connsiteY821" fmla="*/ 3109978 h 4566136"/>
              <a:gd name="connsiteX822" fmla="*/ 3769586 w 4414940"/>
              <a:gd name="connsiteY822" fmla="*/ 3061280 h 4566136"/>
              <a:gd name="connsiteX823" fmla="*/ 3824200 w 4414940"/>
              <a:gd name="connsiteY823" fmla="*/ 2948679 h 4566136"/>
              <a:gd name="connsiteX824" fmla="*/ 3918996 w 4414940"/>
              <a:gd name="connsiteY824" fmla="*/ 2990344 h 4566136"/>
              <a:gd name="connsiteX825" fmla="*/ 3958776 w 4414940"/>
              <a:gd name="connsiteY825" fmla="*/ 2893937 h 4566136"/>
              <a:gd name="connsiteX826" fmla="*/ 4052702 w 4414940"/>
              <a:gd name="connsiteY826" fmla="*/ 2524542 h 4566136"/>
              <a:gd name="connsiteX827" fmla="*/ 506718 w 4414940"/>
              <a:gd name="connsiteY827" fmla="*/ 2520200 h 4566136"/>
              <a:gd name="connsiteX828" fmla="*/ 525592 w 4414940"/>
              <a:gd name="connsiteY828" fmla="*/ 2630145 h 4566136"/>
              <a:gd name="connsiteX829" fmla="*/ 440621 w 4414940"/>
              <a:gd name="connsiteY829" fmla="*/ 2647369 h 4566136"/>
              <a:gd name="connsiteX830" fmla="*/ 420850 w 4414940"/>
              <a:gd name="connsiteY830" fmla="*/ 2532113 h 4566136"/>
              <a:gd name="connsiteX831" fmla="*/ 1696844 w 4414940"/>
              <a:gd name="connsiteY831" fmla="*/ 2518944 h 4566136"/>
              <a:gd name="connsiteX832" fmla="*/ 1537524 w 4414940"/>
              <a:gd name="connsiteY832" fmla="*/ 2584753 h 4566136"/>
              <a:gd name="connsiteX833" fmla="*/ 1545131 w 4414940"/>
              <a:gd name="connsiteY833" fmla="*/ 2602157 h 4566136"/>
              <a:gd name="connsiteX834" fmla="*/ 1547571 w 4414940"/>
              <a:gd name="connsiteY834" fmla="*/ 2607503 h 4566136"/>
              <a:gd name="connsiteX835" fmla="*/ 1551913 w 4414940"/>
              <a:gd name="connsiteY835" fmla="*/ 2616976 h 4566136"/>
              <a:gd name="connsiteX836" fmla="*/ 1559054 w 4414940"/>
              <a:gd name="connsiteY836" fmla="*/ 2632262 h 4566136"/>
              <a:gd name="connsiteX837" fmla="*/ 1571685 w 4414940"/>
              <a:gd name="connsiteY837" fmla="*/ 2656483 h 4566136"/>
              <a:gd name="connsiteX838" fmla="*/ 1573981 w 4414940"/>
              <a:gd name="connsiteY838" fmla="*/ 2660933 h 4566136"/>
              <a:gd name="connsiteX839" fmla="*/ 1578000 w 4414940"/>
              <a:gd name="connsiteY839" fmla="*/ 2668504 h 4566136"/>
              <a:gd name="connsiteX840" fmla="*/ 1598776 w 4414940"/>
              <a:gd name="connsiteY840" fmla="*/ 2703813 h 4566136"/>
              <a:gd name="connsiteX841" fmla="*/ 1613704 w 4414940"/>
              <a:gd name="connsiteY841" fmla="*/ 2726527 h 4566136"/>
              <a:gd name="connsiteX842" fmla="*/ 1616538 w 4414940"/>
              <a:gd name="connsiteY842" fmla="*/ 2730905 h 4566136"/>
              <a:gd name="connsiteX843" fmla="*/ 1621167 w 4414940"/>
              <a:gd name="connsiteY843" fmla="*/ 2737902 h 4566136"/>
              <a:gd name="connsiteX844" fmla="*/ 1645316 w 4414940"/>
              <a:gd name="connsiteY844" fmla="*/ 2770842 h 4566136"/>
              <a:gd name="connsiteX845" fmla="*/ 1797891 w 4414940"/>
              <a:gd name="connsiteY845" fmla="*/ 2921479 h 4566136"/>
              <a:gd name="connsiteX846" fmla="*/ 1838472 w 4414940"/>
              <a:gd name="connsiteY846" fmla="*/ 2867437 h 4566136"/>
              <a:gd name="connsiteX847" fmla="*/ 1783537 w 4414940"/>
              <a:gd name="connsiteY847" fmla="*/ 2825096 h 4566136"/>
              <a:gd name="connsiteX848" fmla="*/ 1812315 w 4414940"/>
              <a:gd name="connsiteY848" fmla="*/ 2793663 h 4566136"/>
              <a:gd name="connsiteX849" fmla="*/ 1863965 w 4414940"/>
              <a:gd name="connsiteY849" fmla="*/ 2833488 h 4566136"/>
              <a:gd name="connsiteX850" fmla="*/ 1901413 w 4414940"/>
              <a:gd name="connsiteY850" fmla="*/ 2783617 h 4566136"/>
              <a:gd name="connsiteX851" fmla="*/ 1781743 w 4414940"/>
              <a:gd name="connsiteY851" fmla="*/ 2665454 h 4566136"/>
              <a:gd name="connsiteX852" fmla="*/ 1762797 w 4414940"/>
              <a:gd name="connsiteY852" fmla="*/ 2639583 h 4566136"/>
              <a:gd name="connsiteX853" fmla="*/ 1759281 w 4414940"/>
              <a:gd name="connsiteY853" fmla="*/ 2634236 h 4566136"/>
              <a:gd name="connsiteX854" fmla="*/ 1756876 w 4414940"/>
              <a:gd name="connsiteY854" fmla="*/ 2630540 h 4566136"/>
              <a:gd name="connsiteX855" fmla="*/ 1745107 w 4414940"/>
              <a:gd name="connsiteY855" fmla="*/ 2612742 h 4566136"/>
              <a:gd name="connsiteX856" fmla="*/ 1728744 w 4414940"/>
              <a:gd name="connsiteY856" fmla="*/ 2584897 h 4566136"/>
              <a:gd name="connsiteX857" fmla="*/ 1725551 w 4414940"/>
              <a:gd name="connsiteY857" fmla="*/ 2578833 h 4566136"/>
              <a:gd name="connsiteX858" fmla="*/ 1723721 w 4414940"/>
              <a:gd name="connsiteY858" fmla="*/ 2575244 h 4566136"/>
              <a:gd name="connsiteX859" fmla="*/ 1713745 w 4414940"/>
              <a:gd name="connsiteY859" fmla="*/ 2556155 h 4566136"/>
              <a:gd name="connsiteX860" fmla="*/ 1708399 w 4414940"/>
              <a:gd name="connsiteY860" fmla="*/ 2544600 h 4566136"/>
              <a:gd name="connsiteX861" fmla="*/ 1704703 w 4414940"/>
              <a:gd name="connsiteY861" fmla="*/ 2536491 h 4566136"/>
              <a:gd name="connsiteX862" fmla="*/ 1702514 w 4414940"/>
              <a:gd name="connsiteY862" fmla="*/ 2531790 h 4566136"/>
              <a:gd name="connsiteX863" fmla="*/ 1696844 w 4414940"/>
              <a:gd name="connsiteY863" fmla="*/ 2518944 h 4566136"/>
              <a:gd name="connsiteX864" fmla="*/ 1440568 w 4414940"/>
              <a:gd name="connsiteY864" fmla="*/ 2518693 h 4566136"/>
              <a:gd name="connsiteX865" fmla="*/ 1444300 w 4414940"/>
              <a:gd name="connsiteY865" fmla="*/ 2531862 h 4566136"/>
              <a:gd name="connsiteX866" fmla="*/ 1448570 w 4414940"/>
              <a:gd name="connsiteY866" fmla="*/ 2544887 h 4566136"/>
              <a:gd name="connsiteX867" fmla="*/ 1457397 w 4414940"/>
              <a:gd name="connsiteY867" fmla="*/ 2570831 h 4566136"/>
              <a:gd name="connsiteX868" fmla="*/ 1417316 w 4414940"/>
              <a:gd name="connsiteY868" fmla="*/ 2585256 h 4566136"/>
              <a:gd name="connsiteX869" fmla="*/ 1408058 w 4414940"/>
              <a:gd name="connsiteY869" fmla="*/ 2558056 h 4566136"/>
              <a:gd name="connsiteX870" fmla="*/ 1403573 w 4414940"/>
              <a:gd name="connsiteY870" fmla="*/ 2544421 h 4566136"/>
              <a:gd name="connsiteX871" fmla="*/ 1399626 w 4414940"/>
              <a:gd name="connsiteY871" fmla="*/ 2530606 h 4566136"/>
              <a:gd name="connsiteX872" fmla="*/ 3015434 w 4414940"/>
              <a:gd name="connsiteY872" fmla="*/ 2516684 h 4566136"/>
              <a:gd name="connsiteX873" fmla="*/ 3064020 w 4414940"/>
              <a:gd name="connsiteY873" fmla="*/ 2533047 h 4566136"/>
              <a:gd name="connsiteX874" fmla="*/ 3058924 w 4414940"/>
              <a:gd name="connsiteY874" fmla="*/ 2547436 h 4566136"/>
              <a:gd name="connsiteX875" fmla="*/ 3053614 w 4414940"/>
              <a:gd name="connsiteY875" fmla="*/ 2561753 h 4566136"/>
              <a:gd name="connsiteX876" fmla="*/ 3048267 w 4414940"/>
              <a:gd name="connsiteY876" fmla="*/ 2576034 h 4566136"/>
              <a:gd name="connsiteX877" fmla="*/ 3042275 w 4414940"/>
              <a:gd name="connsiteY877" fmla="*/ 2590065 h 4566136"/>
              <a:gd name="connsiteX878" fmla="*/ 2995017 w 4414940"/>
              <a:gd name="connsiteY878" fmla="*/ 2570185 h 4566136"/>
              <a:gd name="connsiteX879" fmla="*/ 3000651 w 4414940"/>
              <a:gd name="connsiteY879" fmla="*/ 2557016 h 4566136"/>
              <a:gd name="connsiteX880" fmla="*/ 3005674 w 4414940"/>
              <a:gd name="connsiteY880" fmla="*/ 2543596 h 4566136"/>
              <a:gd name="connsiteX881" fmla="*/ 3010662 w 4414940"/>
              <a:gd name="connsiteY881" fmla="*/ 2530176 h 4566136"/>
              <a:gd name="connsiteX882" fmla="*/ 3015434 w 4414940"/>
              <a:gd name="connsiteY882" fmla="*/ 2516684 h 4566136"/>
              <a:gd name="connsiteX883" fmla="*/ 1699572 w 4414940"/>
              <a:gd name="connsiteY883" fmla="*/ 2512521 h 4566136"/>
              <a:gd name="connsiteX884" fmla="*/ 1700397 w 4414940"/>
              <a:gd name="connsiteY884" fmla="*/ 2514889 h 4566136"/>
              <a:gd name="connsiteX885" fmla="*/ 1706748 w 4414940"/>
              <a:gd name="connsiteY885" fmla="*/ 2529673 h 4566136"/>
              <a:gd name="connsiteX886" fmla="*/ 1708937 w 4414940"/>
              <a:gd name="connsiteY886" fmla="*/ 2534410 h 4566136"/>
              <a:gd name="connsiteX887" fmla="*/ 1712669 w 4414940"/>
              <a:gd name="connsiteY887" fmla="*/ 2542591 h 4566136"/>
              <a:gd name="connsiteX888" fmla="*/ 1717908 w 4414940"/>
              <a:gd name="connsiteY888" fmla="*/ 2553894 h 4566136"/>
              <a:gd name="connsiteX889" fmla="*/ 1727883 w 4414940"/>
              <a:gd name="connsiteY889" fmla="*/ 2572912 h 4566136"/>
              <a:gd name="connsiteX890" fmla="*/ 1729749 w 4414940"/>
              <a:gd name="connsiteY890" fmla="*/ 2576572 h 4566136"/>
              <a:gd name="connsiteX891" fmla="*/ 1732799 w 4414940"/>
              <a:gd name="connsiteY891" fmla="*/ 2582385 h 4566136"/>
              <a:gd name="connsiteX892" fmla="*/ 1738253 w 4414940"/>
              <a:gd name="connsiteY892" fmla="*/ 2591571 h 4566136"/>
              <a:gd name="connsiteX893" fmla="*/ 1749090 w 4414940"/>
              <a:gd name="connsiteY893" fmla="*/ 2610087 h 4566136"/>
              <a:gd name="connsiteX894" fmla="*/ 1760824 w 4414940"/>
              <a:gd name="connsiteY894" fmla="*/ 2627813 h 4566136"/>
              <a:gd name="connsiteX895" fmla="*/ 1763264 w 4414940"/>
              <a:gd name="connsiteY895" fmla="*/ 2631545 h 4566136"/>
              <a:gd name="connsiteX896" fmla="*/ 1766637 w 4414940"/>
              <a:gd name="connsiteY896" fmla="*/ 2636712 h 4566136"/>
              <a:gd name="connsiteX897" fmla="*/ 1772952 w 4414940"/>
              <a:gd name="connsiteY897" fmla="*/ 2645180 h 4566136"/>
              <a:gd name="connsiteX898" fmla="*/ 1785511 w 4414940"/>
              <a:gd name="connsiteY898" fmla="*/ 2662440 h 4566136"/>
              <a:gd name="connsiteX899" fmla="*/ 1906149 w 4414940"/>
              <a:gd name="connsiteY899" fmla="*/ 2781069 h 4566136"/>
              <a:gd name="connsiteX900" fmla="*/ 1908087 w 4414940"/>
              <a:gd name="connsiteY900" fmla="*/ 2782504 h 4566136"/>
              <a:gd name="connsiteX901" fmla="*/ 1867677 w 4414940"/>
              <a:gd name="connsiteY901" fmla="*/ 2836350 h 4566136"/>
              <a:gd name="connsiteX902" fmla="*/ 1907764 w 4414940"/>
              <a:gd name="connsiteY902" fmla="*/ 2867259 h 4566136"/>
              <a:gd name="connsiteX903" fmla="*/ 2014838 w 4414940"/>
              <a:gd name="connsiteY903" fmla="*/ 2923236 h 4566136"/>
              <a:gd name="connsiteX904" fmla="*/ 2249333 w 4414940"/>
              <a:gd name="connsiteY904" fmla="*/ 2977778 h 4566136"/>
              <a:gd name="connsiteX905" fmla="*/ 2246857 w 4414940"/>
              <a:gd name="connsiteY905" fmla="*/ 3020299 h 4566136"/>
              <a:gd name="connsiteX906" fmla="*/ 2120942 w 4414940"/>
              <a:gd name="connsiteY906" fmla="*/ 3002233 h 4566136"/>
              <a:gd name="connsiteX907" fmla="*/ 2144196 w 4414940"/>
              <a:gd name="connsiteY907" fmla="*/ 3007274 h 4566136"/>
              <a:gd name="connsiteX908" fmla="*/ 2118388 w 4414940"/>
              <a:gd name="connsiteY908" fmla="*/ 3137307 h 4566136"/>
              <a:gd name="connsiteX909" fmla="*/ 2142022 w 4414940"/>
              <a:gd name="connsiteY909" fmla="*/ 3140702 h 4566136"/>
              <a:gd name="connsiteX910" fmla="*/ 2164183 w 4414940"/>
              <a:gd name="connsiteY910" fmla="*/ 3010862 h 4566136"/>
              <a:gd name="connsiteX911" fmla="*/ 2195294 w 4414940"/>
              <a:gd name="connsiteY911" fmla="*/ 3015563 h 4566136"/>
              <a:gd name="connsiteX912" fmla="*/ 2178643 w 4414940"/>
              <a:gd name="connsiteY912" fmla="*/ 3145962 h 4566136"/>
              <a:gd name="connsiteX913" fmla="*/ 2202318 w 4414940"/>
              <a:gd name="connsiteY913" fmla="*/ 3149362 h 4566136"/>
              <a:gd name="connsiteX914" fmla="*/ 2215496 w 4414940"/>
              <a:gd name="connsiteY914" fmla="*/ 3017896 h 4566136"/>
              <a:gd name="connsiteX915" fmla="*/ 2223319 w 4414940"/>
              <a:gd name="connsiteY915" fmla="*/ 3018757 h 4566136"/>
              <a:gd name="connsiteX916" fmla="*/ 2231177 w 4414940"/>
              <a:gd name="connsiteY916" fmla="*/ 3019260 h 4566136"/>
              <a:gd name="connsiteX917" fmla="*/ 2246858 w 4414940"/>
              <a:gd name="connsiteY917" fmla="*/ 3020300 h 4566136"/>
              <a:gd name="connsiteX918" fmla="*/ 2239072 w 4414940"/>
              <a:gd name="connsiteY918" fmla="*/ 3154641 h 4566136"/>
              <a:gd name="connsiteX919" fmla="*/ 2239107 w 4414940"/>
              <a:gd name="connsiteY919" fmla="*/ 3154646 h 4566136"/>
              <a:gd name="connsiteX920" fmla="*/ 2236631 w 4414940"/>
              <a:gd name="connsiteY920" fmla="*/ 3197167 h 4566136"/>
              <a:gd name="connsiteX921" fmla="*/ 1929545 w 4414940"/>
              <a:gd name="connsiteY921" fmla="*/ 3125760 h 4566136"/>
              <a:gd name="connsiteX922" fmla="*/ 1789350 w 4414940"/>
              <a:gd name="connsiteY922" fmla="*/ 3052379 h 4566136"/>
              <a:gd name="connsiteX923" fmla="*/ 1664011 w 4414940"/>
              <a:gd name="connsiteY923" fmla="*/ 2955854 h 4566136"/>
              <a:gd name="connsiteX924" fmla="*/ 1692753 w 4414940"/>
              <a:gd name="connsiteY924" fmla="*/ 2924421 h 4566136"/>
              <a:gd name="connsiteX925" fmla="*/ 1812315 w 4414940"/>
              <a:gd name="connsiteY925" fmla="*/ 3016496 h 4566136"/>
              <a:gd name="connsiteX926" fmla="*/ 1910407 w 4414940"/>
              <a:gd name="connsiteY926" fmla="*/ 3067831 h 4566136"/>
              <a:gd name="connsiteX927" fmla="*/ 1967115 w 4414940"/>
              <a:gd name="connsiteY927" fmla="*/ 2948534 h 4566136"/>
              <a:gd name="connsiteX928" fmla="*/ 1981324 w 4414940"/>
              <a:gd name="connsiteY928" fmla="*/ 2955316 h 4566136"/>
              <a:gd name="connsiteX929" fmla="*/ 1995821 w 4414940"/>
              <a:gd name="connsiteY929" fmla="*/ 2961452 h 4566136"/>
              <a:gd name="connsiteX930" fmla="*/ 1943286 w 4414940"/>
              <a:gd name="connsiteY930" fmla="*/ 3085038 h 4566136"/>
              <a:gd name="connsiteX931" fmla="*/ 1946087 w 4414940"/>
              <a:gd name="connsiteY931" fmla="*/ 3086504 h 4566136"/>
              <a:gd name="connsiteX932" fmla="*/ 1965912 w 4414940"/>
              <a:gd name="connsiteY932" fmla="*/ 3092949 h 4566136"/>
              <a:gd name="connsiteX933" fmla="*/ 2014587 w 4414940"/>
              <a:gd name="connsiteY933" fmla="*/ 2969346 h 4566136"/>
              <a:gd name="connsiteX934" fmla="*/ 2044119 w 4414940"/>
              <a:gd name="connsiteY934" fmla="*/ 2980255 h 4566136"/>
              <a:gd name="connsiteX935" fmla="*/ 2001169 w 4414940"/>
              <a:gd name="connsiteY935" fmla="*/ 3104411 h 4566136"/>
              <a:gd name="connsiteX936" fmla="*/ 2023891 w 4414940"/>
              <a:gd name="connsiteY936" fmla="*/ 3111797 h 4566136"/>
              <a:gd name="connsiteX937" fmla="*/ 2063532 w 4414940"/>
              <a:gd name="connsiteY937" fmla="*/ 2986462 h 4566136"/>
              <a:gd name="connsiteX938" fmla="*/ 2078531 w 4414940"/>
              <a:gd name="connsiteY938" fmla="*/ 2991270 h 4566136"/>
              <a:gd name="connsiteX939" fmla="*/ 2093745 w 4414940"/>
              <a:gd name="connsiteY939" fmla="*/ 2995361 h 4566136"/>
              <a:gd name="connsiteX940" fmla="*/ 2059091 w 4414940"/>
              <a:gd name="connsiteY940" fmla="*/ 3123240 h 4566136"/>
              <a:gd name="connsiteX941" fmla="*/ 2081895 w 4414940"/>
              <a:gd name="connsiteY941" fmla="*/ 3130654 h 4566136"/>
              <a:gd name="connsiteX942" fmla="*/ 2113408 w 4414940"/>
              <a:gd name="connsiteY942" fmla="*/ 3000600 h 4566136"/>
              <a:gd name="connsiteX943" fmla="*/ 2119623 w 4414940"/>
              <a:gd name="connsiteY943" fmla="*/ 3001947 h 4566136"/>
              <a:gd name="connsiteX944" fmla="*/ 1998296 w 4414940"/>
              <a:gd name="connsiteY944" fmla="*/ 2962492 h 4566136"/>
              <a:gd name="connsiteX945" fmla="*/ 1884799 w 4414940"/>
              <a:gd name="connsiteY945" fmla="*/ 2903142 h 4566136"/>
              <a:gd name="connsiteX946" fmla="*/ 1842194 w 4414940"/>
              <a:gd name="connsiteY946" fmla="*/ 2870305 h 4566136"/>
              <a:gd name="connsiteX947" fmla="*/ 1798860 w 4414940"/>
              <a:gd name="connsiteY947" fmla="*/ 2928045 h 4566136"/>
              <a:gd name="connsiteX948" fmla="*/ 1796958 w 4414940"/>
              <a:gd name="connsiteY948" fmla="*/ 2926646 h 4566136"/>
              <a:gd name="connsiteX949" fmla="*/ 1641513 w 4414940"/>
              <a:gd name="connsiteY949" fmla="*/ 2773677 h 4566136"/>
              <a:gd name="connsiteX950" fmla="*/ 1617292 w 4414940"/>
              <a:gd name="connsiteY950" fmla="*/ 2740629 h 4566136"/>
              <a:gd name="connsiteX951" fmla="*/ 1612556 w 4414940"/>
              <a:gd name="connsiteY951" fmla="*/ 2733452 h 4566136"/>
              <a:gd name="connsiteX952" fmla="*/ 1609721 w 4414940"/>
              <a:gd name="connsiteY952" fmla="*/ 2729110 h 4566136"/>
              <a:gd name="connsiteX953" fmla="*/ 1594722 w 4414940"/>
              <a:gd name="connsiteY953" fmla="*/ 2706289 h 4566136"/>
              <a:gd name="connsiteX954" fmla="*/ 1573874 w 4414940"/>
              <a:gd name="connsiteY954" fmla="*/ 2670872 h 4566136"/>
              <a:gd name="connsiteX955" fmla="*/ 1569711 w 4414940"/>
              <a:gd name="connsiteY955" fmla="*/ 2663050 h 4566136"/>
              <a:gd name="connsiteX956" fmla="*/ 1567451 w 4414940"/>
              <a:gd name="connsiteY956" fmla="*/ 2658672 h 4566136"/>
              <a:gd name="connsiteX957" fmla="*/ 1554784 w 4414940"/>
              <a:gd name="connsiteY957" fmla="*/ 2634415 h 4566136"/>
              <a:gd name="connsiteX958" fmla="*/ 1547571 w 4414940"/>
              <a:gd name="connsiteY958" fmla="*/ 2618914 h 4566136"/>
              <a:gd name="connsiteX959" fmla="*/ 1543265 w 4414940"/>
              <a:gd name="connsiteY959" fmla="*/ 2609477 h 4566136"/>
              <a:gd name="connsiteX960" fmla="*/ 1540825 w 4414940"/>
              <a:gd name="connsiteY960" fmla="*/ 2604130 h 4566136"/>
              <a:gd name="connsiteX961" fmla="*/ 1532250 w 4414940"/>
              <a:gd name="connsiteY961" fmla="*/ 2584215 h 4566136"/>
              <a:gd name="connsiteX962" fmla="*/ 1531460 w 4414940"/>
              <a:gd name="connsiteY962" fmla="*/ 2582062 h 4566136"/>
              <a:gd name="connsiteX963" fmla="*/ 3131695 w 4414940"/>
              <a:gd name="connsiteY963" fmla="*/ 2508897 h 4566136"/>
              <a:gd name="connsiteX964" fmla="*/ 3181034 w 4414940"/>
              <a:gd name="connsiteY964" fmla="*/ 2522784 h 4566136"/>
              <a:gd name="connsiteX965" fmla="*/ 3178917 w 4414940"/>
              <a:gd name="connsiteY965" fmla="*/ 2530785 h 4566136"/>
              <a:gd name="connsiteX966" fmla="*/ 3176405 w 4414940"/>
              <a:gd name="connsiteY966" fmla="*/ 2538680 h 4566136"/>
              <a:gd name="connsiteX967" fmla="*/ 3171417 w 4414940"/>
              <a:gd name="connsiteY967" fmla="*/ 2554432 h 4566136"/>
              <a:gd name="connsiteX968" fmla="*/ 3166429 w 4414940"/>
              <a:gd name="connsiteY968" fmla="*/ 2570185 h 4566136"/>
              <a:gd name="connsiteX969" fmla="*/ 3160832 w 4414940"/>
              <a:gd name="connsiteY969" fmla="*/ 2585758 h 4566136"/>
              <a:gd name="connsiteX970" fmla="*/ 3149242 w 4414940"/>
              <a:gd name="connsiteY970" fmla="*/ 2616761 h 4566136"/>
              <a:gd name="connsiteX971" fmla="*/ 3136288 w 4414940"/>
              <a:gd name="connsiteY971" fmla="*/ 2647190 h 4566136"/>
              <a:gd name="connsiteX972" fmla="*/ 3133059 w 4414940"/>
              <a:gd name="connsiteY972" fmla="*/ 2654797 h 4566136"/>
              <a:gd name="connsiteX973" fmla="*/ 3129506 w 4414940"/>
              <a:gd name="connsiteY973" fmla="*/ 2662261 h 4566136"/>
              <a:gd name="connsiteX974" fmla="*/ 3122294 w 4414940"/>
              <a:gd name="connsiteY974" fmla="*/ 2677152 h 4566136"/>
              <a:gd name="connsiteX975" fmla="*/ 3115081 w 4414940"/>
              <a:gd name="connsiteY975" fmla="*/ 2692043 h 4566136"/>
              <a:gd name="connsiteX976" fmla="*/ 3111313 w 4414940"/>
              <a:gd name="connsiteY976" fmla="*/ 2699399 h 4566136"/>
              <a:gd name="connsiteX977" fmla="*/ 3107366 w 4414940"/>
              <a:gd name="connsiteY977" fmla="*/ 2706648 h 4566136"/>
              <a:gd name="connsiteX978" fmla="*/ 3091506 w 4414940"/>
              <a:gd name="connsiteY978" fmla="*/ 2735677 h 4566136"/>
              <a:gd name="connsiteX979" fmla="*/ 3074318 w 4414940"/>
              <a:gd name="connsiteY979" fmla="*/ 2763953 h 4566136"/>
              <a:gd name="connsiteX980" fmla="*/ 3056233 w 4414940"/>
              <a:gd name="connsiteY980" fmla="*/ 2791654 h 4566136"/>
              <a:gd name="connsiteX981" fmla="*/ 3037287 w 4414940"/>
              <a:gd name="connsiteY981" fmla="*/ 2818746 h 4566136"/>
              <a:gd name="connsiteX982" fmla="*/ 3017444 w 4414940"/>
              <a:gd name="connsiteY982" fmla="*/ 2845228 h 4566136"/>
              <a:gd name="connsiteX983" fmla="*/ 2996380 w 4414940"/>
              <a:gd name="connsiteY983" fmla="*/ 2870740 h 4566136"/>
              <a:gd name="connsiteX984" fmla="*/ 2952186 w 4414940"/>
              <a:gd name="connsiteY984" fmla="*/ 2915947 h 4566136"/>
              <a:gd name="connsiteX985" fmla="*/ 2988307 w 4414940"/>
              <a:gd name="connsiteY985" fmla="*/ 2951011 h 4566136"/>
              <a:gd name="connsiteX986" fmla="*/ 2962471 w 4414940"/>
              <a:gd name="connsiteY986" fmla="*/ 2976595 h 4566136"/>
              <a:gd name="connsiteX987" fmla="*/ 2949159 w 4414940"/>
              <a:gd name="connsiteY987" fmla="*/ 2988975 h 4566136"/>
              <a:gd name="connsiteX988" fmla="*/ 2935631 w 4414940"/>
              <a:gd name="connsiteY988" fmla="*/ 3001103 h 4566136"/>
              <a:gd name="connsiteX989" fmla="*/ 2901614 w 4414940"/>
              <a:gd name="connsiteY989" fmla="*/ 2962744 h 4566136"/>
              <a:gd name="connsiteX990" fmla="*/ 2901691 w 4414940"/>
              <a:gd name="connsiteY990" fmla="*/ 2962675 h 4566136"/>
              <a:gd name="connsiteX991" fmla="*/ 2869965 w 4414940"/>
              <a:gd name="connsiteY991" fmla="*/ 2926933 h 4566136"/>
              <a:gd name="connsiteX992" fmla="*/ 2915552 w 4414940"/>
              <a:gd name="connsiteY992" fmla="*/ 2880315 h 4566136"/>
              <a:gd name="connsiteX993" fmla="*/ 2880479 w 4414940"/>
              <a:gd name="connsiteY993" fmla="*/ 2846269 h 4566136"/>
              <a:gd name="connsiteX994" fmla="*/ 2890993 w 4414940"/>
              <a:gd name="connsiteY994" fmla="*/ 2835073 h 4566136"/>
              <a:gd name="connsiteX995" fmla="*/ 2901363 w 4414940"/>
              <a:gd name="connsiteY995" fmla="*/ 2823734 h 4566136"/>
              <a:gd name="connsiteX996" fmla="*/ 2911697 w 4414940"/>
              <a:gd name="connsiteY996" fmla="*/ 2812359 h 4566136"/>
              <a:gd name="connsiteX997" fmla="*/ 2921457 w 4414940"/>
              <a:gd name="connsiteY997" fmla="*/ 2800518 h 4566136"/>
              <a:gd name="connsiteX998" fmla="*/ 2960821 w 4414940"/>
              <a:gd name="connsiteY998" fmla="*/ 2833351 h 4566136"/>
              <a:gd name="connsiteX999" fmla="*/ 2959400 w 4414940"/>
              <a:gd name="connsiteY999" fmla="*/ 2835071 h 4566136"/>
              <a:gd name="connsiteX1000" fmla="*/ 2977147 w 4414940"/>
              <a:gd name="connsiteY1000" fmla="*/ 2813615 h 4566136"/>
              <a:gd name="connsiteX1001" fmla="*/ 2995878 w 4414940"/>
              <a:gd name="connsiteY1001" fmla="*/ 2788604 h 4566136"/>
              <a:gd name="connsiteX1002" fmla="*/ 3000696 w 4414940"/>
              <a:gd name="connsiteY1002" fmla="*/ 2781711 h 4566136"/>
              <a:gd name="connsiteX1003" fmla="*/ 2959206 w 4414940"/>
              <a:gd name="connsiteY1003" fmla="*/ 2752040 h 4566136"/>
              <a:gd name="connsiteX1004" fmla="*/ 2992864 w 4414940"/>
              <a:gd name="connsiteY1004" fmla="*/ 2700620 h 4566136"/>
              <a:gd name="connsiteX1005" fmla="*/ 3036677 w 4414940"/>
              <a:gd name="connsiteY1005" fmla="*/ 2727245 h 4566136"/>
              <a:gd name="connsiteX1006" fmla="*/ 3005531 w 4414940"/>
              <a:gd name="connsiteY1006" fmla="*/ 2774793 h 4566136"/>
              <a:gd name="connsiteX1007" fmla="*/ 3013784 w 4414940"/>
              <a:gd name="connsiteY1007" fmla="*/ 2762984 h 4566136"/>
              <a:gd name="connsiteX1008" fmla="*/ 3030864 w 4414940"/>
              <a:gd name="connsiteY1008" fmla="*/ 2736825 h 4566136"/>
              <a:gd name="connsiteX1009" fmla="*/ 3047119 w 4414940"/>
              <a:gd name="connsiteY1009" fmla="*/ 2710128 h 4566136"/>
              <a:gd name="connsiteX1010" fmla="*/ 3062082 w 4414940"/>
              <a:gd name="connsiteY1010" fmla="*/ 2682678 h 4566136"/>
              <a:gd name="connsiteX1011" fmla="*/ 3065814 w 4414940"/>
              <a:gd name="connsiteY1011" fmla="*/ 2675824 h 4566136"/>
              <a:gd name="connsiteX1012" fmla="*/ 3069366 w 4414940"/>
              <a:gd name="connsiteY1012" fmla="*/ 2668863 h 4566136"/>
              <a:gd name="connsiteX1013" fmla="*/ 3076148 w 4414940"/>
              <a:gd name="connsiteY1013" fmla="*/ 2654797 h 4566136"/>
              <a:gd name="connsiteX1014" fmla="*/ 3082966 w 4414940"/>
              <a:gd name="connsiteY1014" fmla="*/ 2640731 h 4566136"/>
              <a:gd name="connsiteX1015" fmla="*/ 3086339 w 4414940"/>
              <a:gd name="connsiteY1015" fmla="*/ 2633698 h 4566136"/>
              <a:gd name="connsiteX1016" fmla="*/ 3089389 w 4414940"/>
              <a:gd name="connsiteY1016" fmla="*/ 2626485 h 4566136"/>
              <a:gd name="connsiteX1017" fmla="*/ 3101625 w 4414940"/>
              <a:gd name="connsiteY1017" fmla="*/ 2597707 h 4566136"/>
              <a:gd name="connsiteX1018" fmla="*/ 3112570 w 4414940"/>
              <a:gd name="connsiteY1018" fmla="*/ 2568427 h 4566136"/>
              <a:gd name="connsiteX1019" fmla="*/ 3117880 w 4414940"/>
              <a:gd name="connsiteY1019" fmla="*/ 2553715 h 4566136"/>
              <a:gd name="connsiteX1020" fmla="*/ 3122581 w 4414940"/>
              <a:gd name="connsiteY1020" fmla="*/ 2538823 h 4566136"/>
              <a:gd name="connsiteX1021" fmla="*/ 3127317 w 4414940"/>
              <a:gd name="connsiteY1021" fmla="*/ 2523932 h 4566136"/>
              <a:gd name="connsiteX1022" fmla="*/ 3129685 w 4414940"/>
              <a:gd name="connsiteY1022" fmla="*/ 2516468 h 4566136"/>
              <a:gd name="connsiteX1023" fmla="*/ 3259618 w 4414940"/>
              <a:gd name="connsiteY1023" fmla="*/ 2481842 h 4566136"/>
              <a:gd name="connsiteX1024" fmla="*/ 3309710 w 4414940"/>
              <a:gd name="connsiteY1024" fmla="*/ 2492715 h 4566136"/>
              <a:gd name="connsiteX1025" fmla="*/ 3305584 w 4414940"/>
              <a:gd name="connsiteY1025" fmla="*/ 2511768 h 4566136"/>
              <a:gd name="connsiteX1026" fmla="*/ 3300775 w 4414940"/>
              <a:gd name="connsiteY1026" fmla="*/ 2530643 h 4566136"/>
              <a:gd name="connsiteX1027" fmla="*/ 3295788 w 4414940"/>
              <a:gd name="connsiteY1027" fmla="*/ 2549481 h 4566136"/>
              <a:gd name="connsiteX1028" fmla="*/ 3293276 w 4414940"/>
              <a:gd name="connsiteY1028" fmla="*/ 2558883 h 4566136"/>
              <a:gd name="connsiteX1029" fmla="*/ 3292020 w 4414940"/>
              <a:gd name="connsiteY1029" fmla="*/ 2563583 h 4566136"/>
              <a:gd name="connsiteX1030" fmla="*/ 3290549 w 4414940"/>
              <a:gd name="connsiteY1030" fmla="*/ 2568212 h 4566136"/>
              <a:gd name="connsiteX1031" fmla="*/ 3241425 w 4414940"/>
              <a:gd name="connsiteY1031" fmla="*/ 2553644 h 4566136"/>
              <a:gd name="connsiteX1032" fmla="*/ 3242824 w 4414940"/>
              <a:gd name="connsiteY1032" fmla="*/ 2549230 h 4566136"/>
              <a:gd name="connsiteX1033" fmla="*/ 3244008 w 4414940"/>
              <a:gd name="connsiteY1033" fmla="*/ 2544745 h 4566136"/>
              <a:gd name="connsiteX1034" fmla="*/ 3246377 w 4414940"/>
              <a:gd name="connsiteY1034" fmla="*/ 2535810 h 4566136"/>
              <a:gd name="connsiteX1035" fmla="*/ 3251114 w 4414940"/>
              <a:gd name="connsiteY1035" fmla="*/ 2517904 h 4566136"/>
              <a:gd name="connsiteX1036" fmla="*/ 3255706 w 4414940"/>
              <a:gd name="connsiteY1036" fmla="*/ 2499963 h 4566136"/>
              <a:gd name="connsiteX1037" fmla="*/ 1421336 w 4414940"/>
              <a:gd name="connsiteY1037" fmla="*/ 2439608 h 4566136"/>
              <a:gd name="connsiteX1038" fmla="*/ 1427042 w 4414940"/>
              <a:gd name="connsiteY1038" fmla="*/ 2466412 h 4566136"/>
              <a:gd name="connsiteX1039" fmla="*/ 1433250 w 4414940"/>
              <a:gd name="connsiteY1039" fmla="*/ 2493109 h 4566136"/>
              <a:gd name="connsiteX1040" fmla="*/ 1392020 w 4414940"/>
              <a:gd name="connsiteY1040" fmla="*/ 2503802 h 4566136"/>
              <a:gd name="connsiteX1041" fmla="*/ 1385489 w 4414940"/>
              <a:gd name="connsiteY1041" fmla="*/ 2475814 h 4566136"/>
              <a:gd name="connsiteX1042" fmla="*/ 1379533 w 4414940"/>
              <a:gd name="connsiteY1042" fmla="*/ 2447717 h 4566136"/>
              <a:gd name="connsiteX1043" fmla="*/ 4303883 w 4414940"/>
              <a:gd name="connsiteY1043" fmla="*/ 2435696 h 4566136"/>
              <a:gd name="connsiteX1044" fmla="*/ 4407872 w 4414940"/>
              <a:gd name="connsiteY1044" fmla="*/ 2444200 h 4566136"/>
              <a:gd name="connsiteX1045" fmla="*/ 4389033 w 4414940"/>
              <a:gd name="connsiteY1045" fmla="*/ 2601619 h 4566136"/>
              <a:gd name="connsiteX1046" fmla="*/ 4285977 w 4414940"/>
              <a:gd name="connsiteY1046" fmla="*/ 2585435 h 4566136"/>
              <a:gd name="connsiteX1047" fmla="*/ 4303883 w 4414940"/>
              <a:gd name="connsiteY1047" fmla="*/ 2435696 h 4566136"/>
              <a:gd name="connsiteX1048" fmla="*/ 3038328 w 4414940"/>
              <a:gd name="connsiteY1048" fmla="*/ 2432754 h 4566136"/>
              <a:gd name="connsiteX1049" fmla="*/ 3088456 w 4414940"/>
              <a:gd name="connsiteY1049" fmla="*/ 2443555 h 4566136"/>
              <a:gd name="connsiteX1050" fmla="*/ 3081531 w 4414940"/>
              <a:gd name="connsiteY1050" fmla="*/ 2473266 h 4566136"/>
              <a:gd name="connsiteX1051" fmla="*/ 3073600 w 4414940"/>
              <a:gd name="connsiteY1051" fmla="*/ 2502762 h 4566136"/>
              <a:gd name="connsiteX1052" fmla="*/ 3024405 w 4414940"/>
              <a:gd name="connsiteY1052" fmla="*/ 2488301 h 4566136"/>
              <a:gd name="connsiteX1053" fmla="*/ 3031833 w 4414940"/>
              <a:gd name="connsiteY1053" fmla="*/ 2460635 h 4566136"/>
              <a:gd name="connsiteX1054" fmla="*/ 3038328 w 4414940"/>
              <a:gd name="connsiteY1054" fmla="*/ 2432754 h 4566136"/>
              <a:gd name="connsiteX1055" fmla="*/ 3844330 w 4414940"/>
              <a:gd name="connsiteY1055" fmla="*/ 2395759 h 4566136"/>
              <a:gd name="connsiteX1056" fmla="*/ 3948355 w 4414940"/>
              <a:gd name="connsiteY1056" fmla="*/ 2404120 h 4566136"/>
              <a:gd name="connsiteX1057" fmla="*/ 3933751 w 4414940"/>
              <a:gd name="connsiteY1057" fmla="*/ 2527557 h 4566136"/>
              <a:gd name="connsiteX1058" fmla="*/ 3830659 w 4414940"/>
              <a:gd name="connsiteY1058" fmla="*/ 2511517 h 4566136"/>
              <a:gd name="connsiteX1059" fmla="*/ 3844330 w 4414940"/>
              <a:gd name="connsiteY1059" fmla="*/ 2395759 h 4566136"/>
              <a:gd name="connsiteX1060" fmla="*/ 3276913 w 4414940"/>
              <a:gd name="connsiteY1060" fmla="*/ 2373690 h 4566136"/>
              <a:gd name="connsiteX1061" fmla="*/ 3327903 w 4414940"/>
              <a:gd name="connsiteY1061" fmla="*/ 2378965 h 4566136"/>
              <a:gd name="connsiteX1062" fmla="*/ 3323346 w 4414940"/>
              <a:gd name="connsiteY1062" fmla="*/ 2417647 h 4566136"/>
              <a:gd name="connsiteX1063" fmla="*/ 3317031 w 4414940"/>
              <a:gd name="connsiteY1063" fmla="*/ 2456077 h 4566136"/>
              <a:gd name="connsiteX1064" fmla="*/ 3266543 w 4414940"/>
              <a:gd name="connsiteY1064" fmla="*/ 2447071 h 4566136"/>
              <a:gd name="connsiteX1065" fmla="*/ 3272572 w 4414940"/>
              <a:gd name="connsiteY1065" fmla="*/ 2410506 h 4566136"/>
              <a:gd name="connsiteX1066" fmla="*/ 1586075 w 4414940"/>
              <a:gd name="connsiteY1066" fmla="*/ 2362890 h 4566136"/>
              <a:gd name="connsiteX1067" fmla="*/ 1506236 w 4414940"/>
              <a:gd name="connsiteY1067" fmla="*/ 2372937 h 4566136"/>
              <a:gd name="connsiteX1068" fmla="*/ 1507133 w 4414940"/>
              <a:gd name="connsiteY1068" fmla="*/ 2379934 h 4566136"/>
              <a:gd name="connsiteX1069" fmla="*/ 1509142 w 4414940"/>
              <a:gd name="connsiteY1069" fmla="*/ 2394790 h 4566136"/>
              <a:gd name="connsiteX1070" fmla="*/ 1515637 w 4414940"/>
              <a:gd name="connsiteY1070" fmla="*/ 2430960 h 4566136"/>
              <a:gd name="connsiteX1071" fmla="*/ 1523388 w 4414940"/>
              <a:gd name="connsiteY1071" fmla="*/ 2464331 h 4566136"/>
              <a:gd name="connsiteX1072" fmla="*/ 1601325 w 4414940"/>
              <a:gd name="connsiteY1072" fmla="*/ 2444416 h 4566136"/>
              <a:gd name="connsiteX1073" fmla="*/ 1594436 w 4414940"/>
              <a:gd name="connsiteY1073" fmla="*/ 2414741 h 4566136"/>
              <a:gd name="connsiteX1074" fmla="*/ 1588623 w 4414940"/>
              <a:gd name="connsiteY1074" fmla="*/ 2382338 h 4566136"/>
              <a:gd name="connsiteX1075" fmla="*/ 1586865 w 4414940"/>
              <a:gd name="connsiteY1075" fmla="*/ 2369241 h 4566136"/>
              <a:gd name="connsiteX1076" fmla="*/ 1586075 w 4414940"/>
              <a:gd name="connsiteY1076" fmla="*/ 2362890 h 4566136"/>
              <a:gd name="connsiteX1077" fmla="*/ 1409531 w 4414940"/>
              <a:gd name="connsiteY1077" fmla="*/ 2359122 h 4566136"/>
              <a:gd name="connsiteX1078" fmla="*/ 1411074 w 4414940"/>
              <a:gd name="connsiteY1078" fmla="*/ 2372722 h 4566136"/>
              <a:gd name="connsiteX1079" fmla="*/ 1412832 w 4414940"/>
              <a:gd name="connsiteY1079" fmla="*/ 2386321 h 4566136"/>
              <a:gd name="connsiteX1080" fmla="*/ 1414590 w 4414940"/>
              <a:gd name="connsiteY1080" fmla="*/ 2399921 h 4566136"/>
              <a:gd name="connsiteX1081" fmla="*/ 1415451 w 4414940"/>
              <a:gd name="connsiteY1081" fmla="*/ 2406703 h 4566136"/>
              <a:gd name="connsiteX1082" fmla="*/ 1416671 w 4414940"/>
              <a:gd name="connsiteY1082" fmla="*/ 2413449 h 4566136"/>
              <a:gd name="connsiteX1083" fmla="*/ 1374616 w 4414940"/>
              <a:gd name="connsiteY1083" fmla="*/ 2420267 h 4566136"/>
              <a:gd name="connsiteX1084" fmla="*/ 1373361 w 4414940"/>
              <a:gd name="connsiteY1084" fmla="*/ 2413198 h 4566136"/>
              <a:gd name="connsiteX1085" fmla="*/ 1372428 w 4414940"/>
              <a:gd name="connsiteY1085" fmla="*/ 2406093 h 4566136"/>
              <a:gd name="connsiteX1086" fmla="*/ 1370598 w 4414940"/>
              <a:gd name="connsiteY1086" fmla="*/ 2391847 h 4566136"/>
              <a:gd name="connsiteX1087" fmla="*/ 1368768 w 4414940"/>
              <a:gd name="connsiteY1087" fmla="*/ 2377602 h 4566136"/>
              <a:gd name="connsiteX1088" fmla="*/ 1367153 w 4414940"/>
              <a:gd name="connsiteY1088" fmla="*/ 2363320 h 4566136"/>
              <a:gd name="connsiteX1089" fmla="*/ 1590094 w 4414940"/>
              <a:gd name="connsiteY1089" fmla="*/ 2357651 h 4566136"/>
              <a:gd name="connsiteX1090" fmla="*/ 1590417 w 4414940"/>
              <a:gd name="connsiteY1090" fmla="*/ 2359983 h 4566136"/>
              <a:gd name="connsiteX1091" fmla="*/ 1591529 w 4414940"/>
              <a:gd name="connsiteY1091" fmla="*/ 2368739 h 4566136"/>
              <a:gd name="connsiteX1092" fmla="*/ 1593252 w 4414940"/>
              <a:gd name="connsiteY1092" fmla="*/ 2381621 h 4566136"/>
              <a:gd name="connsiteX1093" fmla="*/ 1599065 w 4414940"/>
              <a:gd name="connsiteY1093" fmla="*/ 2413844 h 4566136"/>
              <a:gd name="connsiteX1094" fmla="*/ 1601576 w 4414940"/>
              <a:gd name="connsiteY1094" fmla="*/ 2424357 h 4566136"/>
              <a:gd name="connsiteX1095" fmla="*/ 1606995 w 4414940"/>
              <a:gd name="connsiteY1095" fmla="*/ 2447932 h 4566136"/>
              <a:gd name="connsiteX1096" fmla="*/ 1519835 w 4414940"/>
              <a:gd name="connsiteY1096" fmla="*/ 2470144 h 4566136"/>
              <a:gd name="connsiteX1097" fmla="*/ 1510972 w 4414940"/>
              <a:gd name="connsiteY1097" fmla="*/ 2431965 h 4566136"/>
              <a:gd name="connsiteX1098" fmla="*/ 1504442 w 4414940"/>
              <a:gd name="connsiteY1098" fmla="*/ 2395651 h 4566136"/>
              <a:gd name="connsiteX1099" fmla="*/ 1502396 w 4414940"/>
              <a:gd name="connsiteY1099" fmla="*/ 2380580 h 4566136"/>
              <a:gd name="connsiteX1100" fmla="*/ 1501212 w 4414940"/>
              <a:gd name="connsiteY1100" fmla="*/ 2371251 h 4566136"/>
              <a:gd name="connsiteX1101" fmla="*/ 1500889 w 4414940"/>
              <a:gd name="connsiteY1101" fmla="*/ 2368882 h 4566136"/>
              <a:gd name="connsiteX1102" fmla="*/ 3051676 w 4414940"/>
              <a:gd name="connsiteY1102" fmla="*/ 2349183 h 4566136"/>
              <a:gd name="connsiteX1103" fmla="*/ 3102666 w 4414940"/>
              <a:gd name="connsiteY1103" fmla="*/ 2354386 h 4566136"/>
              <a:gd name="connsiteX1104" fmla="*/ 3099185 w 4414940"/>
              <a:gd name="connsiteY1104" fmla="*/ 2384671 h 4566136"/>
              <a:gd name="connsiteX1105" fmla="*/ 3094197 w 4414940"/>
              <a:gd name="connsiteY1105" fmla="*/ 2414813 h 4566136"/>
              <a:gd name="connsiteX1106" fmla="*/ 3043710 w 4414940"/>
              <a:gd name="connsiteY1106" fmla="*/ 2405806 h 4566136"/>
              <a:gd name="connsiteX1107" fmla="*/ 3048411 w 4414940"/>
              <a:gd name="connsiteY1107" fmla="*/ 2377566 h 4566136"/>
              <a:gd name="connsiteX1108" fmla="*/ 847605 w 4414940"/>
              <a:gd name="connsiteY1108" fmla="*/ 2349003 h 4566136"/>
              <a:gd name="connsiteX1109" fmla="*/ 684087 w 4414940"/>
              <a:gd name="connsiteY1109" fmla="*/ 2356897 h 4566136"/>
              <a:gd name="connsiteX1110" fmla="*/ 685128 w 4414940"/>
              <a:gd name="connsiteY1110" fmla="*/ 2377027 h 4566136"/>
              <a:gd name="connsiteX1111" fmla="*/ 687029 w 4414940"/>
              <a:gd name="connsiteY1111" fmla="*/ 2401822 h 4566136"/>
              <a:gd name="connsiteX1112" fmla="*/ 690008 w 4414940"/>
              <a:gd name="connsiteY1112" fmla="*/ 2434691 h 4566136"/>
              <a:gd name="connsiteX1113" fmla="*/ 691694 w 4414940"/>
              <a:gd name="connsiteY1113" fmla="*/ 2451520 h 4566136"/>
              <a:gd name="connsiteX1114" fmla="*/ 693524 w 4414940"/>
              <a:gd name="connsiteY1114" fmla="*/ 2466842 h 4566136"/>
              <a:gd name="connsiteX1115" fmla="*/ 694708 w 4414940"/>
              <a:gd name="connsiteY1115" fmla="*/ 2476208 h 4566136"/>
              <a:gd name="connsiteX1116" fmla="*/ 695749 w 4414940"/>
              <a:gd name="connsiteY1116" fmla="*/ 2484604 h 4566136"/>
              <a:gd name="connsiteX1117" fmla="*/ 697938 w 4414940"/>
              <a:gd name="connsiteY1117" fmla="*/ 2500752 h 4566136"/>
              <a:gd name="connsiteX1118" fmla="*/ 699732 w 4414940"/>
              <a:gd name="connsiteY1118" fmla="*/ 2512736 h 4566136"/>
              <a:gd name="connsiteX1119" fmla="*/ 704935 w 4414940"/>
              <a:gd name="connsiteY1119" fmla="*/ 2545282 h 4566136"/>
              <a:gd name="connsiteX1120" fmla="*/ 866229 w 4414940"/>
              <a:gd name="connsiteY1120" fmla="*/ 2517114 h 4566136"/>
              <a:gd name="connsiteX1121" fmla="*/ 861815 w 4414940"/>
              <a:gd name="connsiteY1121" fmla="*/ 2489520 h 4566136"/>
              <a:gd name="connsiteX1122" fmla="*/ 860057 w 4414940"/>
              <a:gd name="connsiteY1122" fmla="*/ 2477786 h 4566136"/>
              <a:gd name="connsiteX1123" fmla="*/ 858083 w 4414940"/>
              <a:gd name="connsiteY1123" fmla="*/ 2463218 h 4566136"/>
              <a:gd name="connsiteX1124" fmla="*/ 857114 w 4414940"/>
              <a:gd name="connsiteY1124" fmla="*/ 2455575 h 4566136"/>
              <a:gd name="connsiteX1125" fmla="*/ 856038 w 4414940"/>
              <a:gd name="connsiteY1125" fmla="*/ 2446999 h 4566136"/>
              <a:gd name="connsiteX1126" fmla="*/ 854387 w 4414940"/>
              <a:gd name="connsiteY1126" fmla="*/ 2433292 h 4566136"/>
              <a:gd name="connsiteX1127" fmla="*/ 852808 w 4414940"/>
              <a:gd name="connsiteY1127" fmla="*/ 2417539 h 4566136"/>
              <a:gd name="connsiteX1128" fmla="*/ 850225 w 4414940"/>
              <a:gd name="connsiteY1128" fmla="*/ 2388725 h 4566136"/>
              <a:gd name="connsiteX1129" fmla="*/ 848503 w 4414940"/>
              <a:gd name="connsiteY1129" fmla="*/ 2366585 h 4566136"/>
              <a:gd name="connsiteX1130" fmla="*/ 856791 w 4414940"/>
              <a:gd name="connsiteY1130" fmla="*/ 2338812 h 4566136"/>
              <a:gd name="connsiteX1131" fmla="*/ 858191 w 4414940"/>
              <a:gd name="connsiteY1131" fmla="*/ 2365904 h 4566136"/>
              <a:gd name="connsiteX1132" fmla="*/ 859913 w 4414940"/>
              <a:gd name="connsiteY1132" fmla="*/ 2388008 h 4566136"/>
              <a:gd name="connsiteX1133" fmla="*/ 862461 w 4414940"/>
              <a:gd name="connsiteY1133" fmla="*/ 2416499 h 4566136"/>
              <a:gd name="connsiteX1134" fmla="*/ 864040 w 4414940"/>
              <a:gd name="connsiteY1134" fmla="*/ 2432323 h 4566136"/>
              <a:gd name="connsiteX1135" fmla="*/ 865655 w 4414940"/>
              <a:gd name="connsiteY1135" fmla="*/ 2445671 h 4566136"/>
              <a:gd name="connsiteX1136" fmla="*/ 866767 w 4414940"/>
              <a:gd name="connsiteY1136" fmla="*/ 2454283 h 4566136"/>
              <a:gd name="connsiteX1137" fmla="*/ 867736 w 4414940"/>
              <a:gd name="connsiteY1137" fmla="*/ 2461962 h 4566136"/>
              <a:gd name="connsiteX1138" fmla="*/ 869673 w 4414940"/>
              <a:gd name="connsiteY1138" fmla="*/ 2476136 h 4566136"/>
              <a:gd name="connsiteX1139" fmla="*/ 871468 w 4414940"/>
              <a:gd name="connsiteY1139" fmla="*/ 2487977 h 4566136"/>
              <a:gd name="connsiteX1140" fmla="*/ 876706 w 4414940"/>
              <a:gd name="connsiteY1140" fmla="*/ 2520021 h 4566136"/>
              <a:gd name="connsiteX1141" fmla="*/ 877639 w 4414940"/>
              <a:gd name="connsiteY1141" fmla="*/ 2524829 h 4566136"/>
              <a:gd name="connsiteX1142" fmla="*/ 697256 w 4414940"/>
              <a:gd name="connsiteY1142" fmla="*/ 2556370 h 4566136"/>
              <a:gd name="connsiteX1143" fmla="*/ 696359 w 4414940"/>
              <a:gd name="connsiteY1143" fmla="*/ 2551705 h 4566136"/>
              <a:gd name="connsiteX1144" fmla="*/ 690223 w 4414940"/>
              <a:gd name="connsiteY1144" fmla="*/ 2514100 h 4566136"/>
              <a:gd name="connsiteX1145" fmla="*/ 688429 w 4414940"/>
              <a:gd name="connsiteY1145" fmla="*/ 2502223 h 4566136"/>
              <a:gd name="connsiteX1146" fmla="*/ 686168 w 4414940"/>
              <a:gd name="connsiteY1146" fmla="*/ 2485717 h 4566136"/>
              <a:gd name="connsiteX1147" fmla="*/ 685128 w 4414940"/>
              <a:gd name="connsiteY1147" fmla="*/ 2477356 h 4566136"/>
              <a:gd name="connsiteX1148" fmla="*/ 683943 w 4414940"/>
              <a:gd name="connsiteY1148" fmla="*/ 2468026 h 4566136"/>
              <a:gd name="connsiteX1149" fmla="*/ 682078 w 4414940"/>
              <a:gd name="connsiteY1149" fmla="*/ 2452417 h 4566136"/>
              <a:gd name="connsiteX1150" fmla="*/ 680391 w 4414940"/>
              <a:gd name="connsiteY1150" fmla="*/ 2435660 h 4566136"/>
              <a:gd name="connsiteX1151" fmla="*/ 677413 w 4414940"/>
              <a:gd name="connsiteY1151" fmla="*/ 2402468 h 4566136"/>
              <a:gd name="connsiteX1152" fmla="*/ 675511 w 4414940"/>
              <a:gd name="connsiteY1152" fmla="*/ 2377637 h 4566136"/>
              <a:gd name="connsiteX1153" fmla="*/ 673968 w 4414940"/>
              <a:gd name="connsiteY1153" fmla="*/ 2347711 h 4566136"/>
              <a:gd name="connsiteX1154" fmla="*/ 1405189 w 4414940"/>
              <a:gd name="connsiteY1154" fmla="*/ 2277847 h 4566136"/>
              <a:gd name="connsiteX1155" fmla="*/ 1406014 w 4414940"/>
              <a:gd name="connsiteY1155" fmla="*/ 2305226 h 4566136"/>
              <a:gd name="connsiteX1156" fmla="*/ 1406409 w 4414940"/>
              <a:gd name="connsiteY1156" fmla="*/ 2318933 h 4566136"/>
              <a:gd name="connsiteX1157" fmla="*/ 1407414 w 4414940"/>
              <a:gd name="connsiteY1157" fmla="*/ 2332604 h 4566136"/>
              <a:gd name="connsiteX1158" fmla="*/ 1364928 w 4414940"/>
              <a:gd name="connsiteY1158" fmla="*/ 2335511 h 4566136"/>
              <a:gd name="connsiteX1159" fmla="*/ 1363888 w 4414940"/>
              <a:gd name="connsiteY1159" fmla="*/ 2321194 h 4566136"/>
              <a:gd name="connsiteX1160" fmla="*/ 1363457 w 4414940"/>
              <a:gd name="connsiteY1160" fmla="*/ 2306840 h 4566136"/>
              <a:gd name="connsiteX1161" fmla="*/ 1362596 w 4414940"/>
              <a:gd name="connsiteY1161" fmla="*/ 2278134 h 4566136"/>
              <a:gd name="connsiteX1162" fmla="*/ 3333465 w 4414940"/>
              <a:gd name="connsiteY1162" fmla="*/ 2258363 h 4566136"/>
              <a:gd name="connsiteX1163" fmla="*/ 3333644 w 4414940"/>
              <a:gd name="connsiteY1163" fmla="*/ 2266544 h 4566136"/>
              <a:gd name="connsiteX1164" fmla="*/ 3333500 w 4414940"/>
              <a:gd name="connsiteY1164" fmla="*/ 2274726 h 4566136"/>
              <a:gd name="connsiteX1165" fmla="*/ 3333214 w 4414940"/>
              <a:gd name="connsiteY1165" fmla="*/ 2291088 h 4566136"/>
              <a:gd name="connsiteX1166" fmla="*/ 3332890 w 4414940"/>
              <a:gd name="connsiteY1166" fmla="*/ 2307451 h 4566136"/>
              <a:gd name="connsiteX1167" fmla="*/ 3332711 w 4414940"/>
              <a:gd name="connsiteY1167" fmla="*/ 2315632 h 4566136"/>
              <a:gd name="connsiteX1168" fmla="*/ 3332209 w 4414940"/>
              <a:gd name="connsiteY1168" fmla="*/ 2323813 h 4566136"/>
              <a:gd name="connsiteX1169" fmla="*/ 3156131 w 4414940"/>
              <a:gd name="connsiteY1169" fmla="*/ 2314915 h 4566136"/>
              <a:gd name="connsiteX1170" fmla="*/ 3156562 w 4414940"/>
              <a:gd name="connsiteY1170" fmla="*/ 2308133 h 4566136"/>
              <a:gd name="connsiteX1171" fmla="*/ 3156669 w 4414940"/>
              <a:gd name="connsiteY1171" fmla="*/ 2301351 h 4566136"/>
              <a:gd name="connsiteX1172" fmla="*/ 3156921 w 4414940"/>
              <a:gd name="connsiteY1172" fmla="*/ 2287751 h 4566136"/>
              <a:gd name="connsiteX1173" fmla="*/ 3157172 w 4414940"/>
              <a:gd name="connsiteY1173" fmla="*/ 2274151 h 4566136"/>
              <a:gd name="connsiteX1174" fmla="*/ 3157315 w 4414940"/>
              <a:gd name="connsiteY1174" fmla="*/ 2267370 h 4566136"/>
              <a:gd name="connsiteX1175" fmla="*/ 3157136 w 4414940"/>
              <a:gd name="connsiteY1175" fmla="*/ 2260588 h 4566136"/>
              <a:gd name="connsiteX1176" fmla="*/ 229 w 4414940"/>
              <a:gd name="connsiteY1176" fmla="*/ 2243687 h 4566136"/>
              <a:gd name="connsiteX1177" fmla="*/ 173615 w 4414940"/>
              <a:gd name="connsiteY1177" fmla="*/ 2246019 h 4566136"/>
              <a:gd name="connsiteX1178" fmla="*/ 173472 w 4414940"/>
              <a:gd name="connsiteY1178" fmla="*/ 2274367 h 4566136"/>
              <a:gd name="connsiteX1179" fmla="*/ 173615 w 4414940"/>
              <a:gd name="connsiteY1179" fmla="*/ 2302714 h 4566136"/>
              <a:gd name="connsiteX1180" fmla="*/ 175086 w 4414940"/>
              <a:gd name="connsiteY1180" fmla="*/ 2359373 h 4566136"/>
              <a:gd name="connsiteX1181" fmla="*/ 178172 w 4414940"/>
              <a:gd name="connsiteY1181" fmla="*/ 2415997 h 4566136"/>
              <a:gd name="connsiteX1182" fmla="*/ 180325 w 4414940"/>
              <a:gd name="connsiteY1182" fmla="*/ 2444273 h 4566136"/>
              <a:gd name="connsiteX1183" fmla="*/ 182765 w 4414940"/>
              <a:gd name="connsiteY1183" fmla="*/ 2472512 h 4566136"/>
              <a:gd name="connsiteX1184" fmla="*/ 216208 w 4414940"/>
              <a:gd name="connsiteY1184" fmla="*/ 2696817 h 4566136"/>
              <a:gd name="connsiteX1185" fmla="*/ 273441 w 4414940"/>
              <a:gd name="connsiteY1185" fmla="*/ 2916312 h 4566136"/>
              <a:gd name="connsiteX1186" fmla="*/ 354250 w 4414940"/>
              <a:gd name="connsiteY1186" fmla="*/ 3128237 h 4566136"/>
              <a:gd name="connsiteX1187" fmla="*/ 580635 w 4414940"/>
              <a:gd name="connsiteY1187" fmla="*/ 3519827 h 4566136"/>
              <a:gd name="connsiteX1188" fmla="*/ 884851 w 4414940"/>
              <a:gd name="connsiteY1188" fmla="*/ 3855081 h 4566136"/>
              <a:gd name="connsiteX1189" fmla="*/ 769702 w 4414940"/>
              <a:gd name="connsiteY1189" fmla="*/ 3984690 h 4566136"/>
              <a:gd name="connsiteX1190" fmla="*/ 440548 w 4414940"/>
              <a:gd name="connsiteY1190" fmla="*/ 3621950 h 4566136"/>
              <a:gd name="connsiteX1191" fmla="*/ 195755 w 4414940"/>
              <a:gd name="connsiteY1191" fmla="*/ 3198532 h 4566136"/>
              <a:gd name="connsiteX1192" fmla="*/ 108308 w 4414940"/>
              <a:gd name="connsiteY1192" fmla="*/ 2969132 h 4566136"/>
              <a:gd name="connsiteX1193" fmla="*/ 46339 w 4414940"/>
              <a:gd name="connsiteY1193" fmla="*/ 2731515 h 4566136"/>
              <a:gd name="connsiteX1194" fmla="*/ 10133 w 4414940"/>
              <a:gd name="connsiteY1194" fmla="*/ 2488767 h 4566136"/>
              <a:gd name="connsiteX1195" fmla="*/ 7477 w 4414940"/>
              <a:gd name="connsiteY1195" fmla="*/ 2458195 h 4566136"/>
              <a:gd name="connsiteX1196" fmla="*/ 5145 w 4414940"/>
              <a:gd name="connsiteY1196" fmla="*/ 2427587 h 4566136"/>
              <a:gd name="connsiteX1197" fmla="*/ 1808 w 4414940"/>
              <a:gd name="connsiteY1197" fmla="*/ 2366335 h 4566136"/>
              <a:gd name="connsiteX1198" fmla="*/ 193 w 4414940"/>
              <a:gd name="connsiteY1198" fmla="*/ 2305011 h 4566136"/>
              <a:gd name="connsiteX1199" fmla="*/ 50 w 4414940"/>
              <a:gd name="connsiteY1199" fmla="*/ 2274331 h 4566136"/>
              <a:gd name="connsiteX1200" fmla="*/ 229 w 4414940"/>
              <a:gd name="connsiteY1200" fmla="*/ 2243687 h 4566136"/>
              <a:gd name="connsiteX1201" fmla="*/ 3952840 w 4414940"/>
              <a:gd name="connsiteY1201" fmla="*/ 2220363 h 4566136"/>
              <a:gd name="connsiteX1202" fmla="*/ 3953665 w 4414940"/>
              <a:gd name="connsiteY1202" fmla="*/ 2282476 h 4566136"/>
              <a:gd name="connsiteX1203" fmla="*/ 3951943 w 4414940"/>
              <a:gd name="connsiteY1203" fmla="*/ 2344590 h 4566136"/>
              <a:gd name="connsiteX1204" fmla="*/ 3847703 w 4414940"/>
              <a:gd name="connsiteY1204" fmla="*/ 2339961 h 4566136"/>
              <a:gd name="connsiteX1205" fmla="*/ 3849318 w 4414940"/>
              <a:gd name="connsiteY1205" fmla="*/ 2281723 h 4566136"/>
              <a:gd name="connsiteX1206" fmla="*/ 3848528 w 4414940"/>
              <a:gd name="connsiteY1206" fmla="*/ 2223485 h 4566136"/>
              <a:gd name="connsiteX1207" fmla="*/ 1502252 w 4414940"/>
              <a:gd name="connsiteY1207" fmla="*/ 2209777 h 4566136"/>
              <a:gd name="connsiteX1208" fmla="*/ 1501570 w 4414940"/>
              <a:gd name="connsiteY1208" fmla="*/ 2219825 h 4566136"/>
              <a:gd name="connsiteX1209" fmla="*/ 1499956 w 4414940"/>
              <a:gd name="connsiteY1209" fmla="*/ 2256210 h 4566136"/>
              <a:gd name="connsiteX1210" fmla="*/ 1499705 w 4414940"/>
              <a:gd name="connsiteY1210" fmla="*/ 2268553 h 4566136"/>
              <a:gd name="connsiteX1211" fmla="*/ 1499633 w 4414940"/>
              <a:gd name="connsiteY1211" fmla="*/ 2272644 h 4566136"/>
              <a:gd name="connsiteX1212" fmla="*/ 1499633 w 4414940"/>
              <a:gd name="connsiteY1212" fmla="*/ 2280646 h 4566136"/>
              <a:gd name="connsiteX1213" fmla="*/ 1500315 w 4414940"/>
              <a:gd name="connsiteY1213" fmla="*/ 2302857 h 4566136"/>
              <a:gd name="connsiteX1214" fmla="*/ 1580692 w 4414940"/>
              <a:gd name="connsiteY1214" fmla="*/ 2299556 h 4566136"/>
              <a:gd name="connsiteX1215" fmla="*/ 1580082 w 4414940"/>
              <a:gd name="connsiteY1215" fmla="*/ 2280036 h 4566136"/>
              <a:gd name="connsiteX1216" fmla="*/ 1580082 w 4414940"/>
              <a:gd name="connsiteY1216" fmla="*/ 2272608 h 4566136"/>
              <a:gd name="connsiteX1217" fmla="*/ 1580154 w 4414940"/>
              <a:gd name="connsiteY1217" fmla="*/ 2268984 h 4566136"/>
              <a:gd name="connsiteX1218" fmla="*/ 1580369 w 4414940"/>
              <a:gd name="connsiteY1218" fmla="*/ 2258004 h 4566136"/>
              <a:gd name="connsiteX1219" fmla="*/ 1581733 w 4414940"/>
              <a:gd name="connsiteY1219" fmla="*/ 2226319 h 4566136"/>
              <a:gd name="connsiteX1220" fmla="*/ 1582379 w 4414940"/>
              <a:gd name="connsiteY1220" fmla="*/ 2216487 h 4566136"/>
              <a:gd name="connsiteX1221" fmla="*/ 4414043 w 4414940"/>
              <a:gd name="connsiteY1221" fmla="*/ 2209670 h 4566136"/>
              <a:gd name="connsiteX1222" fmla="*/ 4414940 w 4414940"/>
              <a:gd name="connsiteY1222" fmla="*/ 2288971 h 4566136"/>
              <a:gd name="connsiteX1223" fmla="*/ 4414150 w 4414940"/>
              <a:gd name="connsiteY1223" fmla="*/ 2328622 h 4566136"/>
              <a:gd name="connsiteX1224" fmla="*/ 4413504 w 4414940"/>
              <a:gd name="connsiteY1224" fmla="*/ 2348429 h 4566136"/>
              <a:gd name="connsiteX1225" fmla="*/ 4412643 w 4414940"/>
              <a:gd name="connsiteY1225" fmla="*/ 2368237 h 4566136"/>
              <a:gd name="connsiteX1226" fmla="*/ 4308403 w 4414940"/>
              <a:gd name="connsiteY1226" fmla="*/ 2363464 h 4566136"/>
              <a:gd name="connsiteX1227" fmla="*/ 4309229 w 4414940"/>
              <a:gd name="connsiteY1227" fmla="*/ 2344626 h 4566136"/>
              <a:gd name="connsiteX1228" fmla="*/ 4309838 w 4414940"/>
              <a:gd name="connsiteY1228" fmla="*/ 2325787 h 4566136"/>
              <a:gd name="connsiteX1229" fmla="*/ 4310592 w 4414940"/>
              <a:gd name="connsiteY1229" fmla="*/ 2288074 h 4566136"/>
              <a:gd name="connsiteX1230" fmla="*/ 4309731 w 4414940"/>
              <a:gd name="connsiteY1230" fmla="*/ 2212648 h 4566136"/>
              <a:gd name="connsiteX1231" fmla="*/ 1497803 w 4414940"/>
              <a:gd name="connsiteY1231" fmla="*/ 2204610 h 4566136"/>
              <a:gd name="connsiteX1232" fmla="*/ 1587402 w 4414940"/>
              <a:gd name="connsiteY1232" fmla="*/ 2212074 h 4566136"/>
              <a:gd name="connsiteX1233" fmla="*/ 1587259 w 4414940"/>
              <a:gd name="connsiteY1233" fmla="*/ 2214370 h 4566136"/>
              <a:gd name="connsiteX1234" fmla="*/ 1586469 w 4414940"/>
              <a:gd name="connsiteY1234" fmla="*/ 2226570 h 4566136"/>
              <a:gd name="connsiteX1235" fmla="*/ 1585106 w 4414940"/>
              <a:gd name="connsiteY1235" fmla="*/ 2257932 h 4566136"/>
              <a:gd name="connsiteX1236" fmla="*/ 1584891 w 4414940"/>
              <a:gd name="connsiteY1236" fmla="*/ 2268948 h 4566136"/>
              <a:gd name="connsiteX1237" fmla="*/ 1584783 w 4414940"/>
              <a:gd name="connsiteY1237" fmla="*/ 2272644 h 4566136"/>
              <a:gd name="connsiteX1238" fmla="*/ 1584783 w 4414940"/>
              <a:gd name="connsiteY1238" fmla="*/ 2279677 h 4566136"/>
              <a:gd name="connsiteX1239" fmla="*/ 1585537 w 4414940"/>
              <a:gd name="connsiteY1239" fmla="*/ 2303970 h 4566136"/>
              <a:gd name="connsiteX1240" fmla="*/ 1495721 w 4414940"/>
              <a:gd name="connsiteY1240" fmla="*/ 2307773 h 4566136"/>
              <a:gd name="connsiteX1241" fmla="*/ 1494896 w 4414940"/>
              <a:gd name="connsiteY1241" fmla="*/ 2280861 h 4566136"/>
              <a:gd name="connsiteX1242" fmla="*/ 1494896 w 4414940"/>
              <a:gd name="connsiteY1242" fmla="*/ 2272501 h 4566136"/>
              <a:gd name="connsiteX1243" fmla="*/ 1494968 w 4414940"/>
              <a:gd name="connsiteY1243" fmla="*/ 2268482 h 4566136"/>
              <a:gd name="connsiteX1244" fmla="*/ 1495219 w 4414940"/>
              <a:gd name="connsiteY1244" fmla="*/ 2256174 h 4566136"/>
              <a:gd name="connsiteX1245" fmla="*/ 1496834 w 4414940"/>
              <a:gd name="connsiteY1245" fmla="*/ 2219501 h 4566136"/>
              <a:gd name="connsiteX1246" fmla="*/ 1497659 w 4414940"/>
              <a:gd name="connsiteY1246" fmla="*/ 2207050 h 4566136"/>
              <a:gd name="connsiteX1247" fmla="*/ 1176399 w 4414940"/>
              <a:gd name="connsiteY1247" fmla="*/ 2110489 h 4566136"/>
              <a:gd name="connsiteX1248" fmla="*/ 1260760 w 4414940"/>
              <a:gd name="connsiteY1248" fmla="*/ 2122833 h 4566136"/>
              <a:gd name="connsiteX1249" fmla="*/ 1291870 w 4414940"/>
              <a:gd name="connsiteY1249" fmla="*/ 2564049 h 4566136"/>
              <a:gd name="connsiteX1250" fmla="*/ 1376697 w 4414940"/>
              <a:gd name="connsiteY1250" fmla="*/ 2769371 h 4566136"/>
              <a:gd name="connsiteX1251" fmla="*/ 1503149 w 4414940"/>
              <a:gd name="connsiteY1251" fmla="*/ 2952266 h 4566136"/>
              <a:gd name="connsiteX1252" fmla="*/ 1438703 w 4414940"/>
              <a:gd name="connsiteY1252" fmla="*/ 3007957 h 4566136"/>
              <a:gd name="connsiteX1253" fmla="*/ 1301846 w 4414940"/>
              <a:gd name="connsiteY1253" fmla="*/ 2810062 h 4566136"/>
              <a:gd name="connsiteX1254" fmla="*/ 1210093 w 4414940"/>
              <a:gd name="connsiteY1254" fmla="*/ 2588019 h 4566136"/>
              <a:gd name="connsiteX1255" fmla="*/ 1176399 w 4414940"/>
              <a:gd name="connsiteY1255" fmla="*/ 2110489 h 4566136"/>
              <a:gd name="connsiteX1256" fmla="*/ 3246843 w 4414940"/>
              <a:gd name="connsiteY1256" fmla="*/ 2099365 h 4566136"/>
              <a:gd name="connsiteX1257" fmla="*/ 3251580 w 4414940"/>
              <a:gd name="connsiteY1257" fmla="*/ 2126313 h 4566136"/>
              <a:gd name="connsiteX1258" fmla="*/ 3255096 w 4414940"/>
              <a:gd name="connsiteY1258" fmla="*/ 2153476 h 4566136"/>
              <a:gd name="connsiteX1259" fmla="*/ 3111636 w 4414940"/>
              <a:gd name="connsiteY1259" fmla="*/ 2171131 h 4566136"/>
              <a:gd name="connsiteX1260" fmla="*/ 3108694 w 4414940"/>
              <a:gd name="connsiteY1260" fmla="*/ 2148022 h 4566136"/>
              <a:gd name="connsiteX1261" fmla="*/ 3104639 w 4414940"/>
              <a:gd name="connsiteY1261" fmla="*/ 2125093 h 4566136"/>
              <a:gd name="connsiteX1262" fmla="*/ 1531999 w 4414940"/>
              <a:gd name="connsiteY1262" fmla="*/ 2049058 h 4566136"/>
              <a:gd name="connsiteX1263" fmla="*/ 1530887 w 4414940"/>
              <a:gd name="connsiteY1263" fmla="*/ 2052610 h 4566136"/>
              <a:gd name="connsiteX1264" fmla="*/ 1521450 w 4414940"/>
              <a:gd name="connsiteY1264" fmla="*/ 2088242 h 4566136"/>
              <a:gd name="connsiteX1265" fmla="*/ 1520660 w 4414940"/>
              <a:gd name="connsiteY1265" fmla="*/ 2091902 h 4566136"/>
              <a:gd name="connsiteX1266" fmla="*/ 1520194 w 4414940"/>
              <a:gd name="connsiteY1266" fmla="*/ 2094127 h 4566136"/>
              <a:gd name="connsiteX1267" fmla="*/ 1517359 w 4414940"/>
              <a:gd name="connsiteY1267" fmla="*/ 2107332 h 4566136"/>
              <a:gd name="connsiteX1268" fmla="*/ 1511044 w 4414940"/>
              <a:gd name="connsiteY1268" fmla="*/ 2139877 h 4566136"/>
              <a:gd name="connsiteX1269" fmla="*/ 1590345 w 4414940"/>
              <a:gd name="connsiteY1269" fmla="*/ 2153190 h 4566136"/>
              <a:gd name="connsiteX1270" fmla="*/ 1595799 w 4414940"/>
              <a:gd name="connsiteY1270" fmla="*/ 2125201 h 4566136"/>
              <a:gd name="connsiteX1271" fmla="*/ 1598526 w 4414940"/>
              <a:gd name="connsiteY1271" fmla="*/ 2112427 h 4566136"/>
              <a:gd name="connsiteX1272" fmla="*/ 1598957 w 4414940"/>
              <a:gd name="connsiteY1272" fmla="*/ 2110382 h 4566136"/>
              <a:gd name="connsiteX1273" fmla="*/ 1599674 w 4414940"/>
              <a:gd name="connsiteY1273" fmla="*/ 2106973 h 4566136"/>
              <a:gd name="connsiteX1274" fmla="*/ 1608143 w 4414940"/>
              <a:gd name="connsiteY1274" fmla="*/ 2075109 h 4566136"/>
              <a:gd name="connsiteX1275" fmla="*/ 1609076 w 4414940"/>
              <a:gd name="connsiteY1275" fmla="*/ 2072059 h 4566136"/>
              <a:gd name="connsiteX1276" fmla="*/ 1528913 w 4414940"/>
              <a:gd name="connsiteY1276" fmla="*/ 2043137 h 4566136"/>
              <a:gd name="connsiteX1277" fmla="*/ 1615104 w 4414940"/>
              <a:gd name="connsiteY1277" fmla="*/ 2068829 h 4566136"/>
              <a:gd name="connsiteX1278" fmla="*/ 1613776 w 4414940"/>
              <a:gd name="connsiteY1278" fmla="*/ 2073063 h 4566136"/>
              <a:gd name="connsiteX1279" fmla="*/ 1612772 w 4414940"/>
              <a:gd name="connsiteY1279" fmla="*/ 2076293 h 4566136"/>
              <a:gd name="connsiteX1280" fmla="*/ 1604339 w 4414940"/>
              <a:gd name="connsiteY1280" fmla="*/ 2108121 h 4566136"/>
              <a:gd name="connsiteX1281" fmla="*/ 1603657 w 4414940"/>
              <a:gd name="connsiteY1281" fmla="*/ 2111315 h 4566136"/>
              <a:gd name="connsiteX1282" fmla="*/ 1603227 w 4414940"/>
              <a:gd name="connsiteY1282" fmla="*/ 2113360 h 4566136"/>
              <a:gd name="connsiteX1283" fmla="*/ 1600500 w 4414940"/>
              <a:gd name="connsiteY1283" fmla="*/ 2126170 h 4566136"/>
              <a:gd name="connsiteX1284" fmla="*/ 1594794 w 4414940"/>
              <a:gd name="connsiteY1284" fmla="*/ 2156240 h 4566136"/>
              <a:gd name="connsiteX1285" fmla="*/ 1594399 w 4414940"/>
              <a:gd name="connsiteY1285" fmla="*/ 2158680 h 4566136"/>
              <a:gd name="connsiteX1286" fmla="*/ 1505697 w 4414940"/>
              <a:gd name="connsiteY1286" fmla="*/ 2143789 h 4566136"/>
              <a:gd name="connsiteX1287" fmla="*/ 1506020 w 4414940"/>
              <a:gd name="connsiteY1287" fmla="*/ 2141492 h 4566136"/>
              <a:gd name="connsiteX1288" fmla="*/ 1512730 w 4414940"/>
              <a:gd name="connsiteY1288" fmla="*/ 2106327 h 4566136"/>
              <a:gd name="connsiteX1289" fmla="*/ 1515565 w 4414940"/>
              <a:gd name="connsiteY1289" fmla="*/ 2093122 h 4566136"/>
              <a:gd name="connsiteX1290" fmla="*/ 1516031 w 4414940"/>
              <a:gd name="connsiteY1290" fmla="*/ 2090933 h 4566136"/>
              <a:gd name="connsiteX1291" fmla="*/ 1516857 w 4414940"/>
              <a:gd name="connsiteY1291" fmla="*/ 2087058 h 4566136"/>
              <a:gd name="connsiteX1292" fmla="*/ 1526330 w 4414940"/>
              <a:gd name="connsiteY1292" fmla="*/ 2051354 h 4566136"/>
              <a:gd name="connsiteX1293" fmla="*/ 1527550 w 4414940"/>
              <a:gd name="connsiteY1293" fmla="*/ 2047443 h 4566136"/>
              <a:gd name="connsiteX1294" fmla="*/ 701275 w 4414940"/>
              <a:gd name="connsiteY1294" fmla="*/ 2024551 h 4566136"/>
              <a:gd name="connsiteX1295" fmla="*/ 700055 w 4414940"/>
              <a:gd name="connsiteY1295" fmla="*/ 2032086 h 4566136"/>
              <a:gd name="connsiteX1296" fmla="*/ 694852 w 4414940"/>
              <a:gd name="connsiteY1296" fmla="*/ 2069225 h 4566136"/>
              <a:gd name="connsiteX1297" fmla="*/ 690546 w 4414940"/>
              <a:gd name="connsiteY1297" fmla="*/ 2106400 h 4566136"/>
              <a:gd name="connsiteX1298" fmla="*/ 687101 w 4414940"/>
              <a:gd name="connsiteY1298" fmla="*/ 2143646 h 4566136"/>
              <a:gd name="connsiteX1299" fmla="*/ 686024 w 4414940"/>
              <a:gd name="connsiteY1299" fmla="*/ 2158717 h 4566136"/>
              <a:gd name="connsiteX1300" fmla="*/ 685379 w 4414940"/>
              <a:gd name="connsiteY1300" fmla="*/ 2168477 h 4566136"/>
              <a:gd name="connsiteX1301" fmla="*/ 683513 w 4414940"/>
              <a:gd name="connsiteY1301" fmla="*/ 2202853 h 4566136"/>
              <a:gd name="connsiteX1302" fmla="*/ 683082 w 4414940"/>
              <a:gd name="connsiteY1302" fmla="*/ 2213403 h 4566136"/>
              <a:gd name="connsiteX1303" fmla="*/ 846708 w 4414940"/>
              <a:gd name="connsiteY1303" fmla="*/ 2219072 h 4566136"/>
              <a:gd name="connsiteX1304" fmla="*/ 847139 w 4414940"/>
              <a:gd name="connsiteY1304" fmla="*/ 2209168 h 4566136"/>
              <a:gd name="connsiteX1305" fmla="*/ 848789 w 4414940"/>
              <a:gd name="connsiteY1305" fmla="*/ 2179063 h 4566136"/>
              <a:gd name="connsiteX1306" fmla="*/ 850296 w 4414940"/>
              <a:gd name="connsiteY1306" fmla="*/ 2156851 h 4566136"/>
              <a:gd name="connsiteX1307" fmla="*/ 853382 w 4414940"/>
              <a:gd name="connsiteY1307" fmla="*/ 2123372 h 4566136"/>
              <a:gd name="connsiteX1308" fmla="*/ 857258 w 4414940"/>
              <a:gd name="connsiteY1308" fmla="*/ 2089965 h 4566136"/>
              <a:gd name="connsiteX1309" fmla="*/ 861922 w 4414940"/>
              <a:gd name="connsiteY1309" fmla="*/ 2056666 h 4566136"/>
              <a:gd name="connsiteX1310" fmla="*/ 862963 w 4414940"/>
              <a:gd name="connsiteY1310" fmla="*/ 2050315 h 4566136"/>
              <a:gd name="connsiteX1311" fmla="*/ 693344 w 4414940"/>
              <a:gd name="connsiteY1311" fmla="*/ 2013463 h 4566136"/>
              <a:gd name="connsiteX1312" fmla="*/ 874123 w 4414940"/>
              <a:gd name="connsiteY1312" fmla="*/ 2042277 h 4566136"/>
              <a:gd name="connsiteX1313" fmla="*/ 873333 w 4414940"/>
              <a:gd name="connsiteY1313" fmla="*/ 2047049 h 4566136"/>
              <a:gd name="connsiteX1314" fmla="*/ 872651 w 4414940"/>
              <a:gd name="connsiteY1314" fmla="*/ 2051212 h 4566136"/>
              <a:gd name="connsiteX1315" fmla="*/ 871539 w 4414940"/>
              <a:gd name="connsiteY1315" fmla="*/ 2058030 h 4566136"/>
              <a:gd name="connsiteX1316" fmla="*/ 866874 w 4414940"/>
              <a:gd name="connsiteY1316" fmla="*/ 2091185 h 4566136"/>
              <a:gd name="connsiteX1317" fmla="*/ 863035 w 4414940"/>
              <a:gd name="connsiteY1317" fmla="*/ 2124377 h 4566136"/>
              <a:gd name="connsiteX1318" fmla="*/ 859985 w 4414940"/>
              <a:gd name="connsiteY1318" fmla="*/ 2157641 h 4566136"/>
              <a:gd name="connsiteX1319" fmla="*/ 858478 w 4414940"/>
              <a:gd name="connsiteY1319" fmla="*/ 2179816 h 4566136"/>
              <a:gd name="connsiteX1320" fmla="*/ 856827 w 4414940"/>
              <a:gd name="connsiteY1320" fmla="*/ 2209599 h 4566136"/>
              <a:gd name="connsiteX1321" fmla="*/ 856181 w 4414940"/>
              <a:gd name="connsiteY1321" fmla="*/ 2224347 h 4566136"/>
              <a:gd name="connsiteX1322" fmla="*/ 855894 w 4414940"/>
              <a:gd name="connsiteY1322" fmla="*/ 2229047 h 4566136"/>
              <a:gd name="connsiteX1323" fmla="*/ 672963 w 4414940"/>
              <a:gd name="connsiteY1323" fmla="*/ 2222732 h 4566136"/>
              <a:gd name="connsiteX1324" fmla="*/ 673214 w 4414940"/>
              <a:gd name="connsiteY1324" fmla="*/ 2217852 h 4566136"/>
              <a:gd name="connsiteX1325" fmla="*/ 673896 w 4414940"/>
              <a:gd name="connsiteY1325" fmla="*/ 2202422 h 4566136"/>
              <a:gd name="connsiteX1326" fmla="*/ 675798 w 4414940"/>
              <a:gd name="connsiteY1326" fmla="*/ 2167724 h 4566136"/>
              <a:gd name="connsiteX1327" fmla="*/ 676444 w 4414940"/>
              <a:gd name="connsiteY1327" fmla="*/ 2158035 h 4566136"/>
              <a:gd name="connsiteX1328" fmla="*/ 677520 w 4414940"/>
              <a:gd name="connsiteY1328" fmla="*/ 2142749 h 4566136"/>
              <a:gd name="connsiteX1329" fmla="*/ 680965 w 4414940"/>
              <a:gd name="connsiteY1329" fmla="*/ 2105323 h 4566136"/>
              <a:gd name="connsiteX1330" fmla="*/ 685307 w 4414940"/>
              <a:gd name="connsiteY1330" fmla="*/ 2067933 h 4566136"/>
              <a:gd name="connsiteX1331" fmla="*/ 690546 w 4414940"/>
              <a:gd name="connsiteY1331" fmla="*/ 2030651 h 4566136"/>
              <a:gd name="connsiteX1332" fmla="*/ 691837 w 4414940"/>
              <a:gd name="connsiteY1332" fmla="*/ 2022721 h 4566136"/>
              <a:gd name="connsiteX1333" fmla="*/ 4392800 w 4414940"/>
              <a:gd name="connsiteY1333" fmla="*/ 1964733 h 4566136"/>
              <a:gd name="connsiteX1334" fmla="*/ 4395204 w 4414940"/>
              <a:gd name="connsiteY1334" fmla="*/ 1981239 h 4566136"/>
              <a:gd name="connsiteX1335" fmla="*/ 4397321 w 4414940"/>
              <a:gd name="connsiteY1335" fmla="*/ 1997781 h 4566136"/>
              <a:gd name="connsiteX1336" fmla="*/ 4401448 w 4414940"/>
              <a:gd name="connsiteY1336" fmla="*/ 2030829 h 4566136"/>
              <a:gd name="connsiteX1337" fmla="*/ 4404821 w 4414940"/>
              <a:gd name="connsiteY1337" fmla="*/ 2063985 h 4566136"/>
              <a:gd name="connsiteX1338" fmla="*/ 4406507 w 4414940"/>
              <a:gd name="connsiteY1338" fmla="*/ 2080563 h 4566136"/>
              <a:gd name="connsiteX1339" fmla="*/ 4407835 w 4414940"/>
              <a:gd name="connsiteY1339" fmla="*/ 2097177 h 4566136"/>
              <a:gd name="connsiteX1340" fmla="*/ 4050082 w 4414940"/>
              <a:gd name="connsiteY1340" fmla="*/ 2126457 h 4566136"/>
              <a:gd name="connsiteX1341" fmla="*/ 4049006 w 4414940"/>
              <a:gd name="connsiteY1341" fmla="*/ 2112642 h 4566136"/>
              <a:gd name="connsiteX1342" fmla="*/ 4047571 w 4414940"/>
              <a:gd name="connsiteY1342" fmla="*/ 2098863 h 4566136"/>
              <a:gd name="connsiteX1343" fmla="*/ 4044808 w 4414940"/>
              <a:gd name="connsiteY1343" fmla="*/ 2071341 h 4566136"/>
              <a:gd name="connsiteX1344" fmla="*/ 4041327 w 4414940"/>
              <a:gd name="connsiteY1344" fmla="*/ 2043855 h 4566136"/>
              <a:gd name="connsiteX1345" fmla="*/ 4039605 w 4414940"/>
              <a:gd name="connsiteY1345" fmla="*/ 2030147 h 4566136"/>
              <a:gd name="connsiteX1346" fmla="*/ 4037595 w 4414940"/>
              <a:gd name="connsiteY1346" fmla="*/ 2016440 h 4566136"/>
              <a:gd name="connsiteX1347" fmla="*/ 3271926 w 4414940"/>
              <a:gd name="connsiteY1347" fmla="*/ 1919232 h 4566136"/>
              <a:gd name="connsiteX1348" fmla="*/ 3292056 w 4414940"/>
              <a:gd name="connsiteY1348" fmla="*/ 1981525 h 4566136"/>
              <a:gd name="connsiteX1349" fmla="*/ 3122761 w 4414940"/>
              <a:gd name="connsiteY1349" fmla="*/ 2030792 h 4566136"/>
              <a:gd name="connsiteX1350" fmla="*/ 3106039 w 4414940"/>
              <a:gd name="connsiteY1350" fmla="*/ 1979013 h 4566136"/>
              <a:gd name="connsiteX1351" fmla="*/ 3144721 w 4414940"/>
              <a:gd name="connsiteY1351" fmla="*/ 1808749 h 4566136"/>
              <a:gd name="connsiteX1352" fmla="*/ 3157352 w 4414940"/>
              <a:gd name="connsiteY1352" fmla="*/ 1833042 h 4566136"/>
              <a:gd name="connsiteX1353" fmla="*/ 3163632 w 4414940"/>
              <a:gd name="connsiteY1353" fmla="*/ 1845170 h 4566136"/>
              <a:gd name="connsiteX1354" fmla="*/ 3169337 w 4414940"/>
              <a:gd name="connsiteY1354" fmla="*/ 1857586 h 4566136"/>
              <a:gd name="connsiteX1355" fmla="*/ 3038615 w 4414940"/>
              <a:gd name="connsiteY1355" fmla="*/ 1919232 h 4566136"/>
              <a:gd name="connsiteX1356" fmla="*/ 3033771 w 4414940"/>
              <a:gd name="connsiteY1356" fmla="*/ 1908611 h 4566136"/>
              <a:gd name="connsiteX1357" fmla="*/ 3028353 w 4414940"/>
              <a:gd name="connsiteY1357" fmla="*/ 1898241 h 4566136"/>
              <a:gd name="connsiteX1358" fmla="*/ 3017588 w 4414940"/>
              <a:gd name="connsiteY1358" fmla="*/ 1877536 h 4566136"/>
              <a:gd name="connsiteX1359" fmla="*/ 2987194 w 4414940"/>
              <a:gd name="connsiteY1359" fmla="*/ 1774445 h 4566136"/>
              <a:gd name="connsiteX1360" fmla="*/ 3003055 w 4414940"/>
              <a:gd name="connsiteY1360" fmla="*/ 1797697 h 4566136"/>
              <a:gd name="connsiteX1361" fmla="*/ 2969971 w 4414940"/>
              <a:gd name="connsiteY1361" fmla="*/ 1819658 h 4566136"/>
              <a:gd name="connsiteX1362" fmla="*/ 2954828 w 4414940"/>
              <a:gd name="connsiteY1362" fmla="*/ 1797482 h 4566136"/>
              <a:gd name="connsiteX1363" fmla="*/ 1515673 w 4414940"/>
              <a:gd name="connsiteY1363" fmla="*/ 1762497 h 4566136"/>
              <a:gd name="connsiteX1364" fmla="*/ 1628094 w 4414940"/>
              <a:gd name="connsiteY1364" fmla="*/ 1836416 h 4566136"/>
              <a:gd name="connsiteX1365" fmla="*/ 1613131 w 4414940"/>
              <a:gd name="connsiteY1365" fmla="*/ 1860242 h 4566136"/>
              <a:gd name="connsiteX1366" fmla="*/ 1498162 w 4414940"/>
              <a:gd name="connsiteY1366" fmla="*/ 1790342 h 4566136"/>
              <a:gd name="connsiteX1367" fmla="*/ 1515673 w 4414940"/>
              <a:gd name="connsiteY1367" fmla="*/ 1762497 h 4566136"/>
              <a:gd name="connsiteX1368" fmla="*/ 2956946 w 4414940"/>
              <a:gd name="connsiteY1368" fmla="*/ 1734579 h 4566136"/>
              <a:gd name="connsiteX1369" fmla="*/ 2965809 w 4414940"/>
              <a:gd name="connsiteY1369" fmla="*/ 1745488 h 4566136"/>
              <a:gd name="connsiteX1370" fmla="*/ 2974242 w 4414940"/>
              <a:gd name="connsiteY1370" fmla="*/ 1756755 h 4566136"/>
              <a:gd name="connsiteX1371" fmla="*/ 2942485 w 4414940"/>
              <a:gd name="connsiteY1371" fmla="*/ 1780581 h 4566136"/>
              <a:gd name="connsiteX1372" fmla="*/ 2934447 w 4414940"/>
              <a:gd name="connsiteY1372" fmla="*/ 1769852 h 4566136"/>
              <a:gd name="connsiteX1373" fmla="*/ 2925979 w 4414940"/>
              <a:gd name="connsiteY1373" fmla="*/ 1759446 h 4566136"/>
              <a:gd name="connsiteX1374" fmla="*/ 1552704 w 4414940"/>
              <a:gd name="connsiteY1374" fmla="*/ 1710251 h 4566136"/>
              <a:gd name="connsiteX1375" fmla="*/ 1659743 w 4414940"/>
              <a:gd name="connsiteY1375" fmla="*/ 1791777 h 4566136"/>
              <a:gd name="connsiteX1376" fmla="*/ 1642949 w 4414940"/>
              <a:gd name="connsiteY1376" fmla="*/ 1814347 h 4566136"/>
              <a:gd name="connsiteX1377" fmla="*/ 1533076 w 4414940"/>
              <a:gd name="connsiteY1377" fmla="*/ 1736697 h 4566136"/>
              <a:gd name="connsiteX1378" fmla="*/ 1552704 w 4414940"/>
              <a:gd name="connsiteY1378" fmla="*/ 1710251 h 4566136"/>
              <a:gd name="connsiteX1379" fmla="*/ 2924400 w 4414940"/>
              <a:gd name="connsiteY1379" fmla="*/ 1696507 h 4566136"/>
              <a:gd name="connsiteX1380" fmla="*/ 2943095 w 4414940"/>
              <a:gd name="connsiteY1380" fmla="*/ 1717534 h 4566136"/>
              <a:gd name="connsiteX1381" fmla="*/ 2912810 w 4414940"/>
              <a:gd name="connsiteY1381" fmla="*/ 1743191 h 4566136"/>
              <a:gd name="connsiteX1382" fmla="*/ 2894976 w 4414940"/>
              <a:gd name="connsiteY1382" fmla="*/ 1723168 h 4566136"/>
              <a:gd name="connsiteX1383" fmla="*/ 4175780 w 4414940"/>
              <a:gd name="connsiteY1383" fmla="*/ 1667013 h 4566136"/>
              <a:gd name="connsiteX1384" fmla="*/ 4192071 w 4414940"/>
              <a:gd name="connsiteY1384" fmla="*/ 1720335 h 4566136"/>
              <a:gd name="connsiteX1385" fmla="*/ 4199570 w 4414940"/>
              <a:gd name="connsiteY1385" fmla="*/ 1747175 h 4566136"/>
              <a:gd name="connsiteX1386" fmla="*/ 4206783 w 4414940"/>
              <a:gd name="connsiteY1386" fmla="*/ 1774088 h 4566136"/>
              <a:gd name="connsiteX1387" fmla="*/ 3922088 w 4414940"/>
              <a:gd name="connsiteY1387" fmla="*/ 1848042 h 4566136"/>
              <a:gd name="connsiteX1388" fmla="*/ 3915952 w 4414940"/>
              <a:gd name="connsiteY1388" fmla="*/ 1825149 h 4566136"/>
              <a:gd name="connsiteX1389" fmla="*/ 3909565 w 4414940"/>
              <a:gd name="connsiteY1389" fmla="*/ 1802327 h 4566136"/>
              <a:gd name="connsiteX1390" fmla="*/ 3895714 w 4414940"/>
              <a:gd name="connsiteY1390" fmla="*/ 1757007 h 4566136"/>
              <a:gd name="connsiteX1391" fmla="*/ 1851106 w 4414940"/>
              <a:gd name="connsiteY1391" fmla="*/ 1664464 h 4566136"/>
              <a:gd name="connsiteX1392" fmla="*/ 1875937 w 4414940"/>
              <a:gd name="connsiteY1392" fmla="*/ 1699055 h 4566136"/>
              <a:gd name="connsiteX1393" fmla="*/ 1858247 w 4414940"/>
              <a:gd name="connsiteY1393" fmla="*/ 1711937 h 4566136"/>
              <a:gd name="connsiteX1394" fmla="*/ 1841238 w 4414940"/>
              <a:gd name="connsiteY1394" fmla="*/ 1725716 h 4566136"/>
              <a:gd name="connsiteX1395" fmla="*/ 1814290 w 4414940"/>
              <a:gd name="connsiteY1395" fmla="*/ 1692740 h 4566136"/>
              <a:gd name="connsiteX1396" fmla="*/ 1832339 w 4414940"/>
              <a:gd name="connsiteY1396" fmla="*/ 1678135 h 4566136"/>
              <a:gd name="connsiteX1397" fmla="*/ 1593108 w 4414940"/>
              <a:gd name="connsiteY1397" fmla="*/ 1660624 h 4566136"/>
              <a:gd name="connsiteX1398" fmla="*/ 1694226 w 4414940"/>
              <a:gd name="connsiteY1398" fmla="*/ 1749398 h 4566136"/>
              <a:gd name="connsiteX1399" fmla="*/ 1689633 w 4414940"/>
              <a:gd name="connsiteY1399" fmla="*/ 1754709 h 4566136"/>
              <a:gd name="connsiteX1400" fmla="*/ 1685184 w 4414940"/>
              <a:gd name="connsiteY1400" fmla="*/ 1760127 h 4566136"/>
              <a:gd name="connsiteX1401" fmla="*/ 1676213 w 4414940"/>
              <a:gd name="connsiteY1401" fmla="*/ 1770964 h 4566136"/>
              <a:gd name="connsiteX1402" fmla="*/ 1571973 w 4414940"/>
              <a:gd name="connsiteY1402" fmla="*/ 1685850 h 4566136"/>
              <a:gd name="connsiteX1403" fmla="*/ 1582487 w 4414940"/>
              <a:gd name="connsiteY1403" fmla="*/ 1673183 h 4566136"/>
              <a:gd name="connsiteX1404" fmla="*/ 1587726 w 4414940"/>
              <a:gd name="connsiteY1404" fmla="*/ 1666832 h 4566136"/>
              <a:gd name="connsiteX1405" fmla="*/ 1593108 w 4414940"/>
              <a:gd name="connsiteY1405" fmla="*/ 1660624 h 4566136"/>
              <a:gd name="connsiteX1406" fmla="*/ 3383198 w 4414940"/>
              <a:gd name="connsiteY1406" fmla="*/ 1653664 h 4566136"/>
              <a:gd name="connsiteX1407" fmla="*/ 3233243 w 4414940"/>
              <a:gd name="connsiteY1407" fmla="*/ 1738706 h 4566136"/>
              <a:gd name="connsiteX1408" fmla="*/ 3244870 w 4414940"/>
              <a:gd name="connsiteY1408" fmla="*/ 1760092 h 4566136"/>
              <a:gd name="connsiteX1409" fmla="*/ 3249247 w 4414940"/>
              <a:gd name="connsiteY1409" fmla="*/ 1768489 h 4566136"/>
              <a:gd name="connsiteX1410" fmla="*/ 3257572 w 4414940"/>
              <a:gd name="connsiteY1410" fmla="*/ 1784529 h 4566136"/>
              <a:gd name="connsiteX1411" fmla="*/ 3260156 w 4414940"/>
              <a:gd name="connsiteY1411" fmla="*/ 1789516 h 4566136"/>
              <a:gd name="connsiteX1412" fmla="*/ 3265718 w 4414940"/>
              <a:gd name="connsiteY1412" fmla="*/ 1800784 h 4566136"/>
              <a:gd name="connsiteX1413" fmla="*/ 3280753 w 4414940"/>
              <a:gd name="connsiteY1413" fmla="*/ 1833545 h 4566136"/>
              <a:gd name="connsiteX1414" fmla="*/ 3283336 w 4414940"/>
              <a:gd name="connsiteY1414" fmla="*/ 1839214 h 4566136"/>
              <a:gd name="connsiteX1415" fmla="*/ 3288108 w 4414940"/>
              <a:gd name="connsiteY1415" fmla="*/ 1850158 h 4566136"/>
              <a:gd name="connsiteX1416" fmla="*/ 3294819 w 4414940"/>
              <a:gd name="connsiteY1416" fmla="*/ 1866916 h 4566136"/>
              <a:gd name="connsiteX1417" fmla="*/ 3299017 w 4414940"/>
              <a:gd name="connsiteY1417" fmla="*/ 1877501 h 4566136"/>
              <a:gd name="connsiteX1418" fmla="*/ 3308024 w 4414940"/>
              <a:gd name="connsiteY1418" fmla="*/ 1900610 h 4566136"/>
              <a:gd name="connsiteX1419" fmla="*/ 3319722 w 4414940"/>
              <a:gd name="connsiteY1419" fmla="*/ 1934878 h 4566136"/>
              <a:gd name="connsiteX1420" fmla="*/ 3321731 w 4414940"/>
              <a:gd name="connsiteY1420" fmla="*/ 1940763 h 4566136"/>
              <a:gd name="connsiteX1421" fmla="*/ 3325427 w 4414940"/>
              <a:gd name="connsiteY1421" fmla="*/ 1952138 h 4566136"/>
              <a:gd name="connsiteX1422" fmla="*/ 3330415 w 4414940"/>
              <a:gd name="connsiteY1422" fmla="*/ 1969541 h 4566136"/>
              <a:gd name="connsiteX1423" fmla="*/ 3333500 w 4414940"/>
              <a:gd name="connsiteY1423" fmla="*/ 1980378 h 4566136"/>
              <a:gd name="connsiteX1424" fmla="*/ 3340175 w 4414940"/>
              <a:gd name="connsiteY1424" fmla="*/ 2004419 h 4566136"/>
              <a:gd name="connsiteX1425" fmla="*/ 3373438 w 4414940"/>
              <a:gd name="connsiteY1425" fmla="*/ 2289437 h 4566136"/>
              <a:gd name="connsiteX1426" fmla="*/ 3545820 w 4414940"/>
              <a:gd name="connsiteY1426" fmla="*/ 2292667 h 4566136"/>
              <a:gd name="connsiteX1427" fmla="*/ 3507246 w 4414940"/>
              <a:gd name="connsiteY1427" fmla="*/ 1961718 h 4566136"/>
              <a:gd name="connsiteX1428" fmla="*/ 3498885 w 4414940"/>
              <a:gd name="connsiteY1428" fmla="*/ 1931613 h 4566136"/>
              <a:gd name="connsiteX1429" fmla="*/ 3490058 w 4414940"/>
              <a:gd name="connsiteY1429" fmla="*/ 1901005 h 4566136"/>
              <a:gd name="connsiteX1430" fmla="*/ 3485716 w 4414940"/>
              <a:gd name="connsiteY1430" fmla="*/ 1887692 h 4566136"/>
              <a:gd name="connsiteX1431" fmla="*/ 3483491 w 4414940"/>
              <a:gd name="connsiteY1431" fmla="*/ 1881090 h 4566136"/>
              <a:gd name="connsiteX1432" fmla="*/ 3469891 w 4414940"/>
              <a:gd name="connsiteY1432" fmla="*/ 1841295 h 4566136"/>
              <a:gd name="connsiteX1433" fmla="*/ 3458732 w 4414940"/>
              <a:gd name="connsiteY1433" fmla="*/ 1812589 h 4566136"/>
              <a:gd name="connsiteX1434" fmla="*/ 3454641 w 4414940"/>
              <a:gd name="connsiteY1434" fmla="*/ 1802255 h 4566136"/>
              <a:gd name="connsiteX1435" fmla="*/ 3446819 w 4414940"/>
              <a:gd name="connsiteY1435" fmla="*/ 1782770 h 4566136"/>
              <a:gd name="connsiteX1436" fmla="*/ 3441329 w 4414940"/>
              <a:gd name="connsiteY1436" fmla="*/ 1770176 h 4566136"/>
              <a:gd name="connsiteX1437" fmla="*/ 3438386 w 4414940"/>
              <a:gd name="connsiteY1437" fmla="*/ 1763681 h 4566136"/>
              <a:gd name="connsiteX1438" fmla="*/ 3420911 w 4414940"/>
              <a:gd name="connsiteY1438" fmla="*/ 1725645 h 4566136"/>
              <a:gd name="connsiteX1439" fmla="*/ 3414524 w 4414940"/>
              <a:gd name="connsiteY1439" fmla="*/ 1712691 h 4566136"/>
              <a:gd name="connsiteX1440" fmla="*/ 3411582 w 4414940"/>
              <a:gd name="connsiteY1440" fmla="*/ 1706986 h 4566136"/>
              <a:gd name="connsiteX1441" fmla="*/ 3401929 w 4414940"/>
              <a:gd name="connsiteY1441" fmla="*/ 1688398 h 4566136"/>
              <a:gd name="connsiteX1442" fmla="*/ 3397229 w 4414940"/>
              <a:gd name="connsiteY1442" fmla="*/ 1679428 h 4566136"/>
              <a:gd name="connsiteX1443" fmla="*/ 3383198 w 4414940"/>
              <a:gd name="connsiteY1443" fmla="*/ 1653664 h 4566136"/>
              <a:gd name="connsiteX1444" fmla="*/ 3384885 w 4414940"/>
              <a:gd name="connsiteY1444" fmla="*/ 1647420 h 4566136"/>
              <a:gd name="connsiteX1445" fmla="*/ 3386069 w 4414940"/>
              <a:gd name="connsiteY1445" fmla="*/ 1649394 h 4566136"/>
              <a:gd name="connsiteX1446" fmla="*/ 3401427 w 4414940"/>
              <a:gd name="connsiteY1446" fmla="*/ 1677418 h 4566136"/>
              <a:gd name="connsiteX1447" fmla="*/ 3406127 w 4414940"/>
              <a:gd name="connsiteY1447" fmla="*/ 1686389 h 4566136"/>
              <a:gd name="connsiteX1448" fmla="*/ 3415780 w 4414940"/>
              <a:gd name="connsiteY1448" fmla="*/ 1705012 h 4566136"/>
              <a:gd name="connsiteX1449" fmla="*/ 3418686 w 4414940"/>
              <a:gd name="connsiteY1449" fmla="*/ 1710682 h 4566136"/>
              <a:gd name="connsiteX1450" fmla="*/ 3425181 w 4414940"/>
              <a:gd name="connsiteY1450" fmla="*/ 1723886 h 4566136"/>
              <a:gd name="connsiteX1451" fmla="*/ 3442656 w 4414940"/>
              <a:gd name="connsiteY1451" fmla="*/ 1761958 h 4566136"/>
              <a:gd name="connsiteX1452" fmla="*/ 3445599 w 4414940"/>
              <a:gd name="connsiteY1452" fmla="*/ 1768453 h 4566136"/>
              <a:gd name="connsiteX1453" fmla="*/ 3451197 w 4414940"/>
              <a:gd name="connsiteY1453" fmla="*/ 1781263 h 4566136"/>
              <a:gd name="connsiteX1454" fmla="*/ 3459019 w 4414940"/>
              <a:gd name="connsiteY1454" fmla="*/ 1800748 h 4566136"/>
              <a:gd name="connsiteX1455" fmla="*/ 3463109 w 4414940"/>
              <a:gd name="connsiteY1455" fmla="*/ 1811046 h 4566136"/>
              <a:gd name="connsiteX1456" fmla="*/ 3474341 w 4414940"/>
              <a:gd name="connsiteY1456" fmla="*/ 1839896 h 4566136"/>
              <a:gd name="connsiteX1457" fmla="*/ 3487977 w 4414940"/>
              <a:gd name="connsiteY1457" fmla="*/ 1879762 h 4566136"/>
              <a:gd name="connsiteX1458" fmla="*/ 3490201 w 4414940"/>
              <a:gd name="connsiteY1458" fmla="*/ 1886329 h 4566136"/>
              <a:gd name="connsiteX1459" fmla="*/ 3494615 w 4414940"/>
              <a:gd name="connsiteY1459" fmla="*/ 1899820 h 4566136"/>
              <a:gd name="connsiteX1460" fmla="*/ 3503442 w 4414940"/>
              <a:gd name="connsiteY1460" fmla="*/ 1930464 h 4566136"/>
              <a:gd name="connsiteX1461" fmla="*/ 3511838 w 4414940"/>
              <a:gd name="connsiteY1461" fmla="*/ 1960714 h 4566136"/>
              <a:gd name="connsiteX1462" fmla="*/ 3550520 w 4414940"/>
              <a:gd name="connsiteY1462" fmla="*/ 2295322 h 4566136"/>
              <a:gd name="connsiteX1463" fmla="*/ 3550448 w 4414940"/>
              <a:gd name="connsiteY1463" fmla="*/ 2297511 h 4566136"/>
              <a:gd name="connsiteX1464" fmla="*/ 3548080 w 4414940"/>
              <a:gd name="connsiteY1464" fmla="*/ 2297475 h 4566136"/>
              <a:gd name="connsiteX1465" fmla="*/ 3368558 w 4414940"/>
              <a:gd name="connsiteY1465" fmla="*/ 2294102 h 4566136"/>
              <a:gd name="connsiteX1466" fmla="*/ 3368630 w 4414940"/>
              <a:gd name="connsiteY1466" fmla="*/ 2291734 h 4566136"/>
              <a:gd name="connsiteX1467" fmla="*/ 3335581 w 4414940"/>
              <a:gd name="connsiteY1467" fmla="*/ 2005639 h 4566136"/>
              <a:gd name="connsiteX1468" fmla="*/ 3328943 w 4414940"/>
              <a:gd name="connsiteY1468" fmla="*/ 1981741 h 4566136"/>
              <a:gd name="connsiteX1469" fmla="*/ 3325857 w 4414940"/>
              <a:gd name="connsiteY1469" fmla="*/ 1970869 h 4566136"/>
              <a:gd name="connsiteX1470" fmla="*/ 3320870 w 4414940"/>
              <a:gd name="connsiteY1470" fmla="*/ 1953501 h 4566136"/>
              <a:gd name="connsiteX1471" fmla="*/ 3317209 w 4414940"/>
              <a:gd name="connsiteY1471" fmla="*/ 1942342 h 4566136"/>
              <a:gd name="connsiteX1472" fmla="*/ 3315200 w 4414940"/>
              <a:gd name="connsiteY1472" fmla="*/ 1936421 h 4566136"/>
              <a:gd name="connsiteX1473" fmla="*/ 3303538 w 4414940"/>
              <a:gd name="connsiteY1473" fmla="*/ 1902225 h 4566136"/>
              <a:gd name="connsiteX1474" fmla="*/ 3294603 w 4414940"/>
              <a:gd name="connsiteY1474" fmla="*/ 1879295 h 4566136"/>
              <a:gd name="connsiteX1475" fmla="*/ 3290405 w 4414940"/>
              <a:gd name="connsiteY1475" fmla="*/ 1868710 h 4566136"/>
              <a:gd name="connsiteX1476" fmla="*/ 3283695 w 4414940"/>
              <a:gd name="connsiteY1476" fmla="*/ 1851953 h 4566136"/>
              <a:gd name="connsiteX1477" fmla="*/ 3279030 w 4414940"/>
              <a:gd name="connsiteY1477" fmla="*/ 1841260 h 4566136"/>
              <a:gd name="connsiteX1478" fmla="*/ 3276411 w 4414940"/>
              <a:gd name="connsiteY1478" fmla="*/ 1835554 h 4566136"/>
              <a:gd name="connsiteX1479" fmla="*/ 3261376 w 4414940"/>
              <a:gd name="connsiteY1479" fmla="*/ 1802793 h 4566136"/>
              <a:gd name="connsiteX1480" fmla="*/ 3255922 w 4414940"/>
              <a:gd name="connsiteY1480" fmla="*/ 1791777 h 4566136"/>
              <a:gd name="connsiteX1481" fmla="*/ 3253302 w 4414940"/>
              <a:gd name="connsiteY1481" fmla="*/ 1786753 h 4566136"/>
              <a:gd name="connsiteX1482" fmla="*/ 3245013 w 4414940"/>
              <a:gd name="connsiteY1482" fmla="*/ 1770785 h 4566136"/>
              <a:gd name="connsiteX1483" fmla="*/ 3240635 w 4414940"/>
              <a:gd name="connsiteY1483" fmla="*/ 1762389 h 4566136"/>
              <a:gd name="connsiteX1484" fmla="*/ 3227933 w 4414940"/>
              <a:gd name="connsiteY1484" fmla="*/ 1739209 h 4566136"/>
              <a:gd name="connsiteX1485" fmla="*/ 3226641 w 4414940"/>
              <a:gd name="connsiteY1485" fmla="*/ 1737127 h 4566136"/>
              <a:gd name="connsiteX1486" fmla="*/ 1908985 w 4414940"/>
              <a:gd name="connsiteY1486" fmla="*/ 1626859 h 4566136"/>
              <a:gd name="connsiteX1487" fmla="*/ 1930550 w 4414940"/>
              <a:gd name="connsiteY1487" fmla="*/ 1663567 h 4566136"/>
              <a:gd name="connsiteX1488" fmla="*/ 1921077 w 4414940"/>
              <a:gd name="connsiteY1488" fmla="*/ 1669093 h 4566136"/>
              <a:gd name="connsiteX1489" fmla="*/ 1911712 w 4414940"/>
              <a:gd name="connsiteY1489" fmla="*/ 1674834 h 4566136"/>
              <a:gd name="connsiteX1490" fmla="*/ 1893411 w 4414940"/>
              <a:gd name="connsiteY1490" fmla="*/ 1686891 h 4566136"/>
              <a:gd name="connsiteX1491" fmla="*/ 1869621 w 4414940"/>
              <a:gd name="connsiteY1491" fmla="*/ 1651582 h 4566136"/>
              <a:gd name="connsiteX1492" fmla="*/ 1889034 w 4414940"/>
              <a:gd name="connsiteY1492" fmla="*/ 1638808 h 4566136"/>
              <a:gd name="connsiteX1493" fmla="*/ 1898937 w 4414940"/>
              <a:gd name="connsiteY1493" fmla="*/ 1632744 h 4566136"/>
              <a:gd name="connsiteX1494" fmla="*/ 1637136 w 4414940"/>
              <a:gd name="connsiteY1494" fmla="*/ 1614192 h 4566136"/>
              <a:gd name="connsiteX1495" fmla="*/ 1731831 w 4414940"/>
              <a:gd name="connsiteY1495" fmla="*/ 1709748 h 4566136"/>
              <a:gd name="connsiteX1496" fmla="*/ 1731832 w 4414940"/>
              <a:gd name="connsiteY1496" fmla="*/ 1709748 h 4566136"/>
              <a:gd name="connsiteX1497" fmla="*/ 1791792 w 4414940"/>
              <a:gd name="connsiteY1497" fmla="*/ 1770247 h 4566136"/>
              <a:gd name="connsiteX1498" fmla="*/ 1645928 w 4414940"/>
              <a:gd name="connsiteY1498" fmla="*/ 1979624 h 4566136"/>
              <a:gd name="connsiteX1499" fmla="*/ 1568349 w 4414940"/>
              <a:gd name="connsiteY1499" fmla="*/ 1944422 h 4566136"/>
              <a:gd name="connsiteX1500" fmla="*/ 1639500 w 4414940"/>
              <a:gd name="connsiteY1500" fmla="*/ 1819577 h 4566136"/>
              <a:gd name="connsiteX1501" fmla="*/ 1731408 w 4414940"/>
              <a:gd name="connsiteY1501" fmla="*/ 1710252 h 4566136"/>
              <a:gd name="connsiteX1502" fmla="*/ 1712203 w 4414940"/>
              <a:gd name="connsiteY1502" fmla="*/ 1729843 h 4566136"/>
              <a:gd name="connsiteX1503" fmla="*/ 1614099 w 4414940"/>
              <a:gd name="connsiteY1503" fmla="*/ 1637695 h 4566136"/>
              <a:gd name="connsiteX1504" fmla="*/ 1637136 w 4414940"/>
              <a:gd name="connsiteY1504" fmla="*/ 1614192 h 4566136"/>
              <a:gd name="connsiteX1505" fmla="*/ 1970201 w 4414940"/>
              <a:gd name="connsiteY1505" fmla="*/ 1594456 h 4566136"/>
              <a:gd name="connsiteX1506" fmla="*/ 1988322 w 4414940"/>
              <a:gd name="connsiteY1506" fmla="*/ 1632994 h 4566136"/>
              <a:gd name="connsiteX1507" fmla="*/ 1978311 w 4414940"/>
              <a:gd name="connsiteY1507" fmla="*/ 1637551 h 4566136"/>
              <a:gd name="connsiteX1508" fmla="*/ 1968550 w 4414940"/>
              <a:gd name="connsiteY1508" fmla="*/ 1642683 h 4566136"/>
              <a:gd name="connsiteX1509" fmla="*/ 1948994 w 4414940"/>
              <a:gd name="connsiteY1509" fmla="*/ 1652802 h 4566136"/>
              <a:gd name="connsiteX1510" fmla="*/ 1928541 w 4414940"/>
              <a:gd name="connsiteY1510" fmla="*/ 1615447 h 4566136"/>
              <a:gd name="connsiteX1511" fmla="*/ 1949245 w 4414940"/>
              <a:gd name="connsiteY1511" fmla="*/ 1604718 h 4566136"/>
              <a:gd name="connsiteX1512" fmla="*/ 1959580 w 4414940"/>
              <a:gd name="connsiteY1512" fmla="*/ 1599300 h 4566136"/>
              <a:gd name="connsiteX1513" fmla="*/ 1970201 w 4414940"/>
              <a:gd name="connsiteY1513" fmla="*/ 1594456 h 4566136"/>
              <a:gd name="connsiteX1514" fmla="*/ 2033965 w 4414940"/>
              <a:gd name="connsiteY1514" fmla="*/ 1567759 h 4566136"/>
              <a:gd name="connsiteX1515" fmla="*/ 2048534 w 4414940"/>
              <a:gd name="connsiteY1515" fmla="*/ 1607697 h 4566136"/>
              <a:gd name="connsiteX1516" fmla="*/ 2038307 w 4414940"/>
              <a:gd name="connsiteY1516" fmla="*/ 1611644 h 4566136"/>
              <a:gd name="connsiteX1517" fmla="*/ 2028116 w 4414940"/>
              <a:gd name="connsiteY1517" fmla="*/ 1615734 h 4566136"/>
              <a:gd name="connsiteX1518" fmla="*/ 2017889 w 4414940"/>
              <a:gd name="connsiteY1518" fmla="*/ 1619753 h 4566136"/>
              <a:gd name="connsiteX1519" fmla="*/ 2012758 w 4414940"/>
              <a:gd name="connsiteY1519" fmla="*/ 1621763 h 4566136"/>
              <a:gd name="connsiteX1520" fmla="*/ 2007734 w 4414940"/>
              <a:gd name="connsiteY1520" fmla="*/ 1624059 h 4566136"/>
              <a:gd name="connsiteX1521" fmla="*/ 1990726 w 4414940"/>
              <a:gd name="connsiteY1521" fmla="*/ 1585019 h 4566136"/>
              <a:gd name="connsiteX1522" fmla="*/ 1996037 w 4414940"/>
              <a:gd name="connsiteY1522" fmla="*/ 1582615 h 4566136"/>
              <a:gd name="connsiteX1523" fmla="*/ 2001455 w 4414940"/>
              <a:gd name="connsiteY1523" fmla="*/ 1580497 h 4566136"/>
              <a:gd name="connsiteX1524" fmla="*/ 2012292 w 4414940"/>
              <a:gd name="connsiteY1524" fmla="*/ 1576227 h 4566136"/>
              <a:gd name="connsiteX1525" fmla="*/ 2023092 w 4414940"/>
              <a:gd name="connsiteY1525" fmla="*/ 1571922 h 4566136"/>
              <a:gd name="connsiteX1526" fmla="*/ 2033965 w 4414940"/>
              <a:gd name="connsiteY1526" fmla="*/ 1567759 h 4566136"/>
              <a:gd name="connsiteX1527" fmla="*/ 2773835 w 4414940"/>
              <a:gd name="connsiteY1527" fmla="*/ 1565068 h 4566136"/>
              <a:gd name="connsiteX1528" fmla="*/ 2785497 w 4414940"/>
              <a:gd name="connsiteY1528" fmla="*/ 1572926 h 4566136"/>
              <a:gd name="connsiteX1529" fmla="*/ 2796800 w 4414940"/>
              <a:gd name="connsiteY1529" fmla="*/ 1581287 h 4566136"/>
              <a:gd name="connsiteX1530" fmla="*/ 2773297 w 4414940"/>
              <a:gd name="connsiteY1530" fmla="*/ 1613366 h 4566136"/>
              <a:gd name="connsiteX1531" fmla="*/ 2762532 w 4414940"/>
              <a:gd name="connsiteY1531" fmla="*/ 1605364 h 4566136"/>
              <a:gd name="connsiteX1532" fmla="*/ 2751408 w 4414940"/>
              <a:gd name="connsiteY1532" fmla="*/ 1597865 h 4566136"/>
              <a:gd name="connsiteX1533" fmla="*/ 2099810 w 4414940"/>
              <a:gd name="connsiteY1533" fmla="*/ 1547091 h 4566136"/>
              <a:gd name="connsiteX1534" fmla="*/ 2110647 w 4414940"/>
              <a:gd name="connsiteY1534" fmla="*/ 1588285 h 4566136"/>
              <a:gd name="connsiteX1535" fmla="*/ 2089619 w 4414940"/>
              <a:gd name="connsiteY1535" fmla="*/ 1594313 h 4566136"/>
              <a:gd name="connsiteX1536" fmla="*/ 2079070 w 4414940"/>
              <a:gd name="connsiteY1536" fmla="*/ 1597291 h 4566136"/>
              <a:gd name="connsiteX1537" fmla="*/ 2068735 w 4414940"/>
              <a:gd name="connsiteY1537" fmla="*/ 1600879 h 4566136"/>
              <a:gd name="connsiteX1538" fmla="*/ 2055351 w 4414940"/>
              <a:gd name="connsiteY1538" fmla="*/ 1560440 h 4566136"/>
              <a:gd name="connsiteX1539" fmla="*/ 2066331 w 4414940"/>
              <a:gd name="connsiteY1539" fmla="*/ 1556672 h 4566136"/>
              <a:gd name="connsiteX1540" fmla="*/ 2077527 w 4414940"/>
              <a:gd name="connsiteY1540" fmla="*/ 1553478 h 4566136"/>
              <a:gd name="connsiteX1541" fmla="*/ 2731601 w 4414940"/>
              <a:gd name="connsiteY1541" fmla="*/ 1538012 h 4566136"/>
              <a:gd name="connsiteX1542" fmla="*/ 2755571 w 4414940"/>
              <a:gd name="connsiteY1542" fmla="*/ 1552760 h 4566136"/>
              <a:gd name="connsiteX1543" fmla="*/ 2734041 w 4414940"/>
              <a:gd name="connsiteY1543" fmla="*/ 1586131 h 4566136"/>
              <a:gd name="connsiteX1544" fmla="*/ 2711148 w 4414940"/>
              <a:gd name="connsiteY1544" fmla="*/ 1572065 h 4566136"/>
              <a:gd name="connsiteX1545" fmla="*/ 2167199 w 4414940"/>
              <a:gd name="connsiteY1545" fmla="*/ 1532809 h 4566136"/>
              <a:gd name="connsiteX1546" fmla="*/ 2174160 w 4414940"/>
              <a:gd name="connsiteY1546" fmla="*/ 1574828 h 4566136"/>
              <a:gd name="connsiteX1547" fmla="*/ 2152666 w 4414940"/>
              <a:gd name="connsiteY1547" fmla="*/ 1578667 h 4566136"/>
              <a:gd name="connsiteX1548" fmla="*/ 2147284 w 4414940"/>
              <a:gd name="connsiteY1548" fmla="*/ 1579636 h 4566136"/>
              <a:gd name="connsiteX1549" fmla="*/ 2141973 w 4414940"/>
              <a:gd name="connsiteY1549" fmla="*/ 1580892 h 4566136"/>
              <a:gd name="connsiteX1550" fmla="*/ 2131316 w 4414940"/>
              <a:gd name="connsiteY1550" fmla="*/ 1583404 h 4566136"/>
              <a:gd name="connsiteX1551" fmla="*/ 2121735 w 4414940"/>
              <a:gd name="connsiteY1551" fmla="*/ 1541887 h 4566136"/>
              <a:gd name="connsiteX1552" fmla="*/ 2133038 w 4414940"/>
              <a:gd name="connsiteY1552" fmla="*/ 1539268 h 4566136"/>
              <a:gd name="connsiteX1553" fmla="*/ 2138672 w 4414940"/>
              <a:gd name="connsiteY1553" fmla="*/ 1537904 h 4566136"/>
              <a:gd name="connsiteX1554" fmla="*/ 2144377 w 4414940"/>
              <a:gd name="connsiteY1554" fmla="*/ 1536900 h 4566136"/>
              <a:gd name="connsiteX1555" fmla="*/ 2235627 w 4414940"/>
              <a:gd name="connsiteY1555" fmla="*/ 1524772 h 4566136"/>
              <a:gd name="connsiteX1556" fmla="*/ 2238642 w 4414940"/>
              <a:gd name="connsiteY1556" fmla="*/ 1567257 h 4566136"/>
              <a:gd name="connsiteX1557" fmla="*/ 2216861 w 4414940"/>
              <a:gd name="connsiteY1557" fmla="*/ 1568908 h 4566136"/>
              <a:gd name="connsiteX1558" fmla="*/ 2195187 w 4414940"/>
              <a:gd name="connsiteY1558" fmla="*/ 1571743 h 4566136"/>
              <a:gd name="connsiteX1559" fmla="*/ 2189482 w 4414940"/>
              <a:gd name="connsiteY1559" fmla="*/ 1529544 h 4566136"/>
              <a:gd name="connsiteX1560" fmla="*/ 2212483 w 4414940"/>
              <a:gd name="connsiteY1560" fmla="*/ 1526566 h 4566136"/>
              <a:gd name="connsiteX1561" fmla="*/ 2281270 w 4414940"/>
              <a:gd name="connsiteY1561" fmla="*/ 1522726 h 4566136"/>
              <a:gd name="connsiteX1562" fmla="*/ 2304487 w 4414940"/>
              <a:gd name="connsiteY1562" fmla="*/ 1523049 h 4566136"/>
              <a:gd name="connsiteX1563" fmla="*/ 2303590 w 4414940"/>
              <a:gd name="connsiteY1563" fmla="*/ 1565642 h 4566136"/>
              <a:gd name="connsiteX1564" fmla="*/ 2281701 w 4414940"/>
              <a:gd name="connsiteY1564" fmla="*/ 1565319 h 4566136"/>
              <a:gd name="connsiteX1565" fmla="*/ 2259848 w 4414940"/>
              <a:gd name="connsiteY1565" fmla="*/ 1566001 h 4566136"/>
              <a:gd name="connsiteX1566" fmla="*/ 2258090 w 4414940"/>
              <a:gd name="connsiteY1566" fmla="*/ 1523444 h 4566136"/>
              <a:gd name="connsiteX1567" fmla="*/ 2687967 w 4414940"/>
              <a:gd name="connsiteY1567" fmla="*/ 1513397 h 4566136"/>
              <a:gd name="connsiteX1568" fmla="*/ 2712726 w 4414940"/>
              <a:gd name="connsiteY1568" fmla="*/ 1526853 h 4566136"/>
              <a:gd name="connsiteX1569" fmla="*/ 2693134 w 4414940"/>
              <a:gd name="connsiteY1569" fmla="*/ 1561408 h 4566136"/>
              <a:gd name="connsiteX1570" fmla="*/ 2669523 w 4414940"/>
              <a:gd name="connsiteY1570" fmla="*/ 1548562 h 4566136"/>
              <a:gd name="connsiteX1571" fmla="*/ 2582041 w 4414940"/>
              <a:gd name="connsiteY1571" fmla="*/ 1509055 h 4566136"/>
              <a:gd name="connsiteX1572" fmla="*/ 2696185 w 4414940"/>
              <a:gd name="connsiteY1572" fmla="*/ 1563023 h 4566136"/>
              <a:gd name="connsiteX1573" fmla="*/ 2800290 w 4414940"/>
              <a:gd name="connsiteY1573" fmla="*/ 1633919 h 4566136"/>
              <a:gd name="connsiteX1574" fmla="*/ 2795436 w 4414940"/>
              <a:gd name="connsiteY1574" fmla="*/ 1629908 h 4566136"/>
              <a:gd name="connsiteX1575" fmla="*/ 2790054 w 4414940"/>
              <a:gd name="connsiteY1575" fmla="*/ 1625890 h 4566136"/>
              <a:gd name="connsiteX1576" fmla="*/ 2814347 w 4414940"/>
              <a:gd name="connsiteY1576" fmla="*/ 1594492 h 4566136"/>
              <a:gd name="connsiteX1577" fmla="*/ 2820016 w 4414940"/>
              <a:gd name="connsiteY1577" fmla="*/ 1598690 h 4566136"/>
              <a:gd name="connsiteX1578" fmla="*/ 2825435 w 4414940"/>
              <a:gd name="connsiteY1578" fmla="*/ 1603176 h 4566136"/>
              <a:gd name="connsiteX1579" fmla="*/ 2836271 w 4414940"/>
              <a:gd name="connsiteY1579" fmla="*/ 1612146 h 4566136"/>
              <a:gd name="connsiteX1580" fmla="*/ 2810963 w 4414940"/>
              <a:gd name="connsiteY1580" fmla="*/ 1642725 h 4566136"/>
              <a:gd name="connsiteX1581" fmla="*/ 2824789 w 4414940"/>
              <a:gd name="connsiteY1581" fmla="*/ 1654166 h 4566136"/>
              <a:gd name="connsiteX1582" fmla="*/ 2843169 w 4414940"/>
              <a:gd name="connsiteY1582" fmla="*/ 1670877 h 4566136"/>
              <a:gd name="connsiteX1583" fmla="*/ 2827049 w 4414940"/>
              <a:gd name="connsiteY1583" fmla="*/ 1656103 h 4566136"/>
              <a:gd name="connsiteX1584" fmla="*/ 2853136 w 4414940"/>
              <a:gd name="connsiteY1584" fmla="*/ 1626177 h 4566136"/>
              <a:gd name="connsiteX1585" fmla="*/ 2873912 w 4414940"/>
              <a:gd name="connsiteY1585" fmla="*/ 1645159 h 4566136"/>
              <a:gd name="connsiteX1586" fmla="*/ 2846835 w 4414940"/>
              <a:gd name="connsiteY1586" fmla="*/ 1674210 h 4566136"/>
              <a:gd name="connsiteX1587" fmla="*/ 2848113 w 4414940"/>
              <a:gd name="connsiteY1587" fmla="*/ 1675372 h 4566136"/>
              <a:gd name="connsiteX1588" fmla="*/ 2869668 w 4414940"/>
              <a:gd name="connsiteY1588" fmla="*/ 1696412 h 4566136"/>
              <a:gd name="connsiteX1589" fmla="*/ 2861963 w 4414940"/>
              <a:gd name="connsiteY1589" fmla="*/ 1688649 h 4566136"/>
              <a:gd name="connsiteX1590" fmla="*/ 2889808 w 4414940"/>
              <a:gd name="connsiteY1590" fmla="*/ 1660301 h 4566136"/>
              <a:gd name="connsiteX1591" fmla="*/ 2909616 w 4414940"/>
              <a:gd name="connsiteY1591" fmla="*/ 1680288 h 4566136"/>
              <a:gd name="connsiteX1592" fmla="*/ 2880895 w 4414940"/>
              <a:gd name="connsiteY1592" fmla="*/ 1707682 h 4566136"/>
              <a:gd name="connsiteX1593" fmla="*/ 2881807 w 4414940"/>
              <a:gd name="connsiteY1593" fmla="*/ 1708600 h 4566136"/>
              <a:gd name="connsiteX1594" fmla="*/ 2892429 w 4414940"/>
              <a:gd name="connsiteY1594" fmla="*/ 1720262 h 4566136"/>
              <a:gd name="connsiteX1595" fmla="*/ 2969971 w 4414940"/>
              <a:gd name="connsiteY1595" fmla="*/ 1819658 h 4566136"/>
              <a:gd name="connsiteX1596" fmla="*/ 2927271 w 4414940"/>
              <a:gd name="connsiteY1596" fmla="*/ 1847933 h 4566136"/>
              <a:gd name="connsiteX1597" fmla="*/ 2854608 w 4414940"/>
              <a:gd name="connsiteY1597" fmla="*/ 1754817 h 4566136"/>
              <a:gd name="connsiteX1598" fmla="*/ 2844668 w 4414940"/>
              <a:gd name="connsiteY1598" fmla="*/ 1743909 h 4566136"/>
              <a:gd name="connsiteX1599" fmla="*/ 2834226 w 4414940"/>
              <a:gd name="connsiteY1599" fmla="*/ 1733431 h 4566136"/>
              <a:gd name="connsiteX1600" fmla="*/ 2813091 w 4414940"/>
              <a:gd name="connsiteY1600" fmla="*/ 1712798 h 4566136"/>
              <a:gd name="connsiteX1601" fmla="*/ 2791239 w 4414940"/>
              <a:gd name="connsiteY1601" fmla="*/ 1692919 h 4566136"/>
              <a:gd name="connsiteX1602" fmla="*/ 2768453 w 4414940"/>
              <a:gd name="connsiteY1602" fmla="*/ 1674081 h 4566136"/>
              <a:gd name="connsiteX1603" fmla="*/ 2670744 w 4414940"/>
              <a:gd name="connsiteY1603" fmla="*/ 1607518 h 4566136"/>
              <a:gd name="connsiteX1604" fmla="*/ 2563705 w 4414940"/>
              <a:gd name="connsiteY1604" fmla="*/ 1556923 h 4566136"/>
              <a:gd name="connsiteX1605" fmla="*/ 2642970 w 4414940"/>
              <a:gd name="connsiteY1605" fmla="*/ 1491293 h 4566136"/>
              <a:gd name="connsiteX1606" fmla="*/ 2668339 w 4414940"/>
              <a:gd name="connsiteY1606" fmla="*/ 1503493 h 4566136"/>
              <a:gd name="connsiteX1607" fmla="*/ 2650828 w 4414940"/>
              <a:gd name="connsiteY1607" fmla="*/ 1539161 h 4566136"/>
              <a:gd name="connsiteX1608" fmla="*/ 2626607 w 4414940"/>
              <a:gd name="connsiteY1608" fmla="*/ 1527499 h 4566136"/>
              <a:gd name="connsiteX1609" fmla="*/ 591508 w 4414940"/>
              <a:gd name="connsiteY1609" fmla="*/ 1450495 h 4566136"/>
              <a:gd name="connsiteX1610" fmla="*/ 838167 w 4414940"/>
              <a:gd name="connsiteY1610" fmla="*/ 1569590 h 4566136"/>
              <a:gd name="connsiteX1611" fmla="*/ 814054 w 4414940"/>
              <a:gd name="connsiteY1611" fmla="*/ 1621549 h 4566136"/>
              <a:gd name="connsiteX1612" fmla="*/ 563340 w 4414940"/>
              <a:gd name="connsiteY1612" fmla="*/ 1511281 h 4566136"/>
              <a:gd name="connsiteX1613" fmla="*/ 591508 w 4414940"/>
              <a:gd name="connsiteY1613" fmla="*/ 1450495 h 4566136"/>
              <a:gd name="connsiteX1614" fmla="*/ 1435259 w 4414940"/>
              <a:gd name="connsiteY1614" fmla="*/ 1413930 h 4566136"/>
              <a:gd name="connsiteX1615" fmla="*/ 1239805 w 4414940"/>
              <a:gd name="connsiteY1615" fmla="*/ 1668125 h 4566136"/>
              <a:gd name="connsiteX1616" fmla="*/ 1220428 w 4414940"/>
              <a:gd name="connsiteY1616" fmla="*/ 1703649 h 4566136"/>
              <a:gd name="connsiteX1617" fmla="*/ 1217234 w 4414940"/>
              <a:gd name="connsiteY1617" fmla="*/ 1709569 h 4566136"/>
              <a:gd name="connsiteX1618" fmla="*/ 1210955 w 4414940"/>
              <a:gd name="connsiteY1618" fmla="*/ 1721447 h 4566136"/>
              <a:gd name="connsiteX1619" fmla="*/ 1193301 w 4414940"/>
              <a:gd name="connsiteY1619" fmla="*/ 1757868 h 4566136"/>
              <a:gd name="connsiteX1620" fmla="*/ 1190466 w 4414940"/>
              <a:gd name="connsiteY1620" fmla="*/ 1763789 h 4566136"/>
              <a:gd name="connsiteX1621" fmla="*/ 1184832 w 4414940"/>
              <a:gd name="connsiteY1621" fmla="*/ 1776060 h 4566136"/>
              <a:gd name="connsiteX1622" fmla="*/ 1168936 w 4414940"/>
              <a:gd name="connsiteY1622" fmla="*/ 1813343 h 4566136"/>
              <a:gd name="connsiteX1623" fmla="*/ 1118592 w 4414940"/>
              <a:gd name="connsiteY1623" fmla="*/ 1964266 h 4566136"/>
              <a:gd name="connsiteX1624" fmla="*/ 1285376 w 4414940"/>
              <a:gd name="connsiteY1624" fmla="*/ 2007864 h 4566136"/>
              <a:gd name="connsiteX1625" fmla="*/ 1328579 w 4414940"/>
              <a:gd name="connsiteY1625" fmla="*/ 1878686 h 4566136"/>
              <a:gd name="connsiteX1626" fmla="*/ 1342143 w 4414940"/>
              <a:gd name="connsiteY1626" fmla="*/ 1846786 h 4566136"/>
              <a:gd name="connsiteX1627" fmla="*/ 1346987 w 4414940"/>
              <a:gd name="connsiteY1627" fmla="*/ 1836200 h 4566136"/>
              <a:gd name="connsiteX1628" fmla="*/ 1349463 w 4414940"/>
              <a:gd name="connsiteY1628" fmla="*/ 1831033 h 4566136"/>
              <a:gd name="connsiteX1629" fmla="*/ 1364534 w 4414940"/>
              <a:gd name="connsiteY1629" fmla="*/ 1799851 h 4566136"/>
              <a:gd name="connsiteX1630" fmla="*/ 1369880 w 4414940"/>
              <a:gd name="connsiteY1630" fmla="*/ 1789768 h 4566136"/>
              <a:gd name="connsiteX1631" fmla="*/ 1372715 w 4414940"/>
              <a:gd name="connsiteY1631" fmla="*/ 1784493 h 4566136"/>
              <a:gd name="connsiteX1632" fmla="*/ 1389293 w 4414940"/>
              <a:gd name="connsiteY1632" fmla="*/ 1754064 h 4566136"/>
              <a:gd name="connsiteX1633" fmla="*/ 1556615 w 4414940"/>
              <a:gd name="connsiteY1633" fmla="*/ 1536398 h 4566136"/>
              <a:gd name="connsiteX1634" fmla="*/ 1435402 w 4414940"/>
              <a:gd name="connsiteY1634" fmla="*/ 1407220 h 4566136"/>
              <a:gd name="connsiteX1635" fmla="*/ 1563433 w 4414940"/>
              <a:gd name="connsiteY1635" fmla="*/ 1536434 h 4566136"/>
              <a:gd name="connsiteX1636" fmla="*/ 1561746 w 4414940"/>
              <a:gd name="connsiteY1636" fmla="*/ 1538121 h 4566136"/>
              <a:gd name="connsiteX1637" fmla="*/ 1393527 w 4414940"/>
              <a:gd name="connsiteY1637" fmla="*/ 1756433 h 4566136"/>
              <a:gd name="connsiteX1638" fmla="*/ 1377021 w 4414940"/>
              <a:gd name="connsiteY1638" fmla="*/ 1786754 h 4566136"/>
              <a:gd name="connsiteX1639" fmla="*/ 1374151 w 4414940"/>
              <a:gd name="connsiteY1639" fmla="*/ 1792028 h 4566136"/>
              <a:gd name="connsiteX1640" fmla="*/ 1368912 w 4414940"/>
              <a:gd name="connsiteY1640" fmla="*/ 1801932 h 4566136"/>
              <a:gd name="connsiteX1641" fmla="*/ 1353841 w 4414940"/>
              <a:gd name="connsiteY1641" fmla="*/ 1833078 h 4566136"/>
              <a:gd name="connsiteX1642" fmla="*/ 1351329 w 4414940"/>
              <a:gd name="connsiteY1642" fmla="*/ 1838281 h 4566136"/>
              <a:gd name="connsiteX1643" fmla="*/ 1346592 w 4414940"/>
              <a:gd name="connsiteY1643" fmla="*/ 1848580 h 4566136"/>
              <a:gd name="connsiteX1644" fmla="*/ 1333029 w 4414940"/>
              <a:gd name="connsiteY1644" fmla="*/ 1880444 h 4566136"/>
              <a:gd name="connsiteX1645" fmla="*/ 1289467 w 4414940"/>
              <a:gd name="connsiteY1645" fmla="*/ 2011309 h 4566136"/>
              <a:gd name="connsiteX1646" fmla="*/ 1288857 w 4414940"/>
              <a:gd name="connsiteY1646" fmla="*/ 2013641 h 4566136"/>
              <a:gd name="connsiteX1647" fmla="*/ 1112851 w 4414940"/>
              <a:gd name="connsiteY1647" fmla="*/ 1967639 h 4566136"/>
              <a:gd name="connsiteX1648" fmla="*/ 1113425 w 4414940"/>
              <a:gd name="connsiteY1648" fmla="*/ 1965343 h 4566136"/>
              <a:gd name="connsiteX1649" fmla="*/ 1164666 w 4414940"/>
              <a:gd name="connsiteY1649" fmla="*/ 1811513 h 4566136"/>
              <a:gd name="connsiteX1650" fmla="*/ 1180562 w 4414940"/>
              <a:gd name="connsiteY1650" fmla="*/ 1774230 h 4566136"/>
              <a:gd name="connsiteX1651" fmla="*/ 1186303 w 4414940"/>
              <a:gd name="connsiteY1651" fmla="*/ 1761707 h 4566136"/>
              <a:gd name="connsiteX1652" fmla="*/ 1189138 w 4414940"/>
              <a:gd name="connsiteY1652" fmla="*/ 1755823 h 4566136"/>
              <a:gd name="connsiteX1653" fmla="*/ 1206828 w 4414940"/>
              <a:gd name="connsiteY1653" fmla="*/ 1719330 h 4566136"/>
              <a:gd name="connsiteX1654" fmla="*/ 1213180 w 4414940"/>
              <a:gd name="connsiteY1654" fmla="*/ 1707273 h 4566136"/>
              <a:gd name="connsiteX1655" fmla="*/ 1216373 w 4414940"/>
              <a:gd name="connsiteY1655" fmla="*/ 1701388 h 4566136"/>
              <a:gd name="connsiteX1656" fmla="*/ 1235786 w 4414940"/>
              <a:gd name="connsiteY1656" fmla="*/ 1665792 h 4566136"/>
              <a:gd name="connsiteX1657" fmla="*/ 1433716 w 4414940"/>
              <a:gd name="connsiteY1657" fmla="*/ 1408871 h 4566136"/>
              <a:gd name="connsiteX1658" fmla="*/ 2467898 w 4414940"/>
              <a:gd name="connsiteY1658" fmla="*/ 1358705 h 4566136"/>
              <a:gd name="connsiteX1659" fmla="*/ 2806130 w 4414940"/>
              <a:gd name="connsiteY1659" fmla="*/ 1498110 h 4566136"/>
              <a:gd name="connsiteX1660" fmla="*/ 3064415 w 4414940"/>
              <a:gd name="connsiteY1660" fmla="*/ 1757041 h 4566136"/>
              <a:gd name="connsiteX1661" fmla="*/ 3021679 w 4414940"/>
              <a:gd name="connsiteY1661" fmla="*/ 1785389 h 4566136"/>
              <a:gd name="connsiteX1662" fmla="*/ 2777711 w 4414940"/>
              <a:gd name="connsiteY1662" fmla="*/ 1540775 h 4566136"/>
              <a:gd name="connsiteX1663" fmla="*/ 2458030 w 4414940"/>
              <a:gd name="connsiteY1663" fmla="*/ 1409013 h 4566136"/>
              <a:gd name="connsiteX1664" fmla="*/ 2653058 w 4414940"/>
              <a:gd name="connsiteY1664" fmla="*/ 1348644 h 4566136"/>
              <a:gd name="connsiteX1665" fmla="*/ 2671837 w 4414940"/>
              <a:gd name="connsiteY1665" fmla="*/ 1356304 h 4566136"/>
              <a:gd name="connsiteX1666" fmla="*/ 2663244 w 4414940"/>
              <a:gd name="connsiteY1666" fmla="*/ 1352641 h 4566136"/>
              <a:gd name="connsiteX1667" fmla="*/ 652150 w 4414940"/>
              <a:gd name="connsiteY1667" fmla="*/ 1335167 h 4566136"/>
              <a:gd name="connsiteX1668" fmla="*/ 889982 w 4414940"/>
              <a:gd name="connsiteY1668" fmla="*/ 1471056 h 4566136"/>
              <a:gd name="connsiteX1669" fmla="*/ 882841 w 4414940"/>
              <a:gd name="connsiteY1669" fmla="*/ 1483471 h 4566136"/>
              <a:gd name="connsiteX1670" fmla="*/ 876023 w 4414940"/>
              <a:gd name="connsiteY1670" fmla="*/ 1496066 h 4566136"/>
              <a:gd name="connsiteX1671" fmla="*/ 862424 w 4414940"/>
              <a:gd name="connsiteY1671" fmla="*/ 1521256 h 4566136"/>
              <a:gd name="connsiteX1672" fmla="*/ 619927 w 4414940"/>
              <a:gd name="connsiteY1672" fmla="*/ 1393907 h 4566136"/>
              <a:gd name="connsiteX1673" fmla="*/ 635823 w 4414940"/>
              <a:gd name="connsiteY1673" fmla="*/ 1364412 h 4566136"/>
              <a:gd name="connsiteX1674" fmla="*/ 643825 w 4414940"/>
              <a:gd name="connsiteY1674" fmla="*/ 1349700 h 4566136"/>
              <a:gd name="connsiteX1675" fmla="*/ 2595222 w 4414940"/>
              <a:gd name="connsiteY1675" fmla="*/ 1327920 h 4566136"/>
              <a:gd name="connsiteX1676" fmla="*/ 2619630 w 4414940"/>
              <a:gd name="connsiteY1676" fmla="*/ 1336141 h 4566136"/>
              <a:gd name="connsiteX1677" fmla="*/ 2609419 w 4414940"/>
              <a:gd name="connsiteY1677" fmla="*/ 1332439 h 4566136"/>
              <a:gd name="connsiteX1678" fmla="*/ 2554101 w 4414940"/>
              <a:gd name="connsiteY1678" fmla="*/ 1315520 h 4566136"/>
              <a:gd name="connsiteX1679" fmla="*/ 2554521 w 4414940"/>
              <a:gd name="connsiteY1679" fmla="*/ 1315632 h 4566136"/>
              <a:gd name="connsiteX1680" fmla="*/ 2554447 w 4414940"/>
              <a:gd name="connsiteY1680" fmla="*/ 1315610 h 4566136"/>
              <a:gd name="connsiteX1681" fmla="*/ 4177862 w 4414940"/>
              <a:gd name="connsiteY1681" fmla="*/ 1296880 h 4566136"/>
              <a:gd name="connsiteX1682" fmla="*/ 4193005 w 4414940"/>
              <a:gd name="connsiteY1682" fmla="*/ 1326555 h 4566136"/>
              <a:gd name="connsiteX1683" fmla="*/ 4207537 w 4414940"/>
              <a:gd name="connsiteY1683" fmla="*/ 1356553 h 4566136"/>
              <a:gd name="connsiteX1684" fmla="*/ 4235418 w 4414940"/>
              <a:gd name="connsiteY1684" fmla="*/ 1417088 h 4566136"/>
              <a:gd name="connsiteX1685" fmla="*/ 3906982 w 4414940"/>
              <a:gd name="connsiteY1685" fmla="*/ 1561839 h 4566136"/>
              <a:gd name="connsiteX1686" fmla="*/ 3883801 w 4414940"/>
              <a:gd name="connsiteY1686" fmla="*/ 1511532 h 4566136"/>
              <a:gd name="connsiteX1687" fmla="*/ 3871745 w 4414940"/>
              <a:gd name="connsiteY1687" fmla="*/ 1486593 h 4566136"/>
              <a:gd name="connsiteX1688" fmla="*/ 3859114 w 4414940"/>
              <a:gd name="connsiteY1688" fmla="*/ 1461941 h 4566136"/>
              <a:gd name="connsiteX1689" fmla="*/ 1013419 w 4414940"/>
              <a:gd name="connsiteY1689" fmla="*/ 1286008 h 4566136"/>
              <a:gd name="connsiteX1690" fmla="*/ 1150563 w 4414940"/>
              <a:gd name="connsiteY1690" fmla="*/ 1392078 h 4566136"/>
              <a:gd name="connsiteX1691" fmla="*/ 912696 w 4414940"/>
              <a:gd name="connsiteY1691" fmla="*/ 1853963 h 4566136"/>
              <a:gd name="connsiteX1692" fmla="*/ 746773 w 4414940"/>
              <a:gd name="connsiteY1692" fmla="*/ 1803691 h 4566136"/>
              <a:gd name="connsiteX1693" fmla="*/ 1013419 w 4414940"/>
              <a:gd name="connsiteY1693" fmla="*/ 1286008 h 4566136"/>
              <a:gd name="connsiteX1694" fmla="*/ 2489714 w 4414940"/>
              <a:gd name="connsiteY1694" fmla="*/ 1247576 h 4566136"/>
              <a:gd name="connsiteX1695" fmla="*/ 2529113 w 4414940"/>
              <a:gd name="connsiteY1695" fmla="*/ 1256044 h 4566136"/>
              <a:gd name="connsiteX1696" fmla="*/ 2568118 w 4414940"/>
              <a:gd name="connsiteY1696" fmla="*/ 1266199 h 4566136"/>
              <a:gd name="connsiteX1697" fmla="*/ 2606728 w 4414940"/>
              <a:gd name="connsiteY1697" fmla="*/ 1277789 h 4566136"/>
              <a:gd name="connsiteX1698" fmla="*/ 2625925 w 4414940"/>
              <a:gd name="connsiteY1698" fmla="*/ 1283889 h 4566136"/>
              <a:gd name="connsiteX1699" fmla="*/ 2644871 w 4414940"/>
              <a:gd name="connsiteY1699" fmla="*/ 1290743 h 4566136"/>
              <a:gd name="connsiteX1700" fmla="*/ 2663782 w 4414940"/>
              <a:gd name="connsiteY1700" fmla="*/ 1297740 h 4566136"/>
              <a:gd name="connsiteX1701" fmla="*/ 2682549 w 4414940"/>
              <a:gd name="connsiteY1701" fmla="*/ 1305096 h 4566136"/>
              <a:gd name="connsiteX1702" fmla="*/ 2719652 w 4414940"/>
              <a:gd name="connsiteY1702" fmla="*/ 1320885 h 4566136"/>
              <a:gd name="connsiteX1703" fmla="*/ 2791669 w 4414940"/>
              <a:gd name="connsiteY1703" fmla="*/ 1357055 h 4566136"/>
              <a:gd name="connsiteX1704" fmla="*/ 3046509 w 4414940"/>
              <a:gd name="connsiteY1704" fmla="*/ 1552975 h 4566136"/>
              <a:gd name="connsiteX1705" fmla="*/ 3009334 w 4414940"/>
              <a:gd name="connsiteY1705" fmla="*/ 1588356 h 4566136"/>
              <a:gd name="connsiteX1706" fmla="*/ 2965748 w 4414940"/>
              <a:gd name="connsiteY1706" fmla="*/ 1549147 h 4566136"/>
              <a:gd name="connsiteX1707" fmla="*/ 2940511 w 4414940"/>
              <a:gd name="connsiteY1707" fmla="*/ 1576120 h 4566136"/>
              <a:gd name="connsiteX1708" fmla="*/ 2917402 w 4414940"/>
              <a:gd name="connsiteY1708" fmla="*/ 1554985 h 4566136"/>
              <a:gd name="connsiteX1709" fmla="*/ 2941557 w 4414940"/>
              <a:gd name="connsiteY1709" fmla="*/ 1527385 h 4566136"/>
              <a:gd name="connsiteX1710" fmla="*/ 2922718 w 4414940"/>
              <a:gd name="connsiteY1710" fmla="*/ 1510438 h 4566136"/>
              <a:gd name="connsiteX1711" fmla="*/ 2898708 w 4414940"/>
              <a:gd name="connsiteY1711" fmla="*/ 1539304 h 4566136"/>
              <a:gd name="connsiteX1712" fmla="*/ 2886651 w 4414940"/>
              <a:gd name="connsiteY1712" fmla="*/ 1529329 h 4566136"/>
              <a:gd name="connsiteX1713" fmla="*/ 2880623 w 4414940"/>
              <a:gd name="connsiteY1713" fmla="*/ 1524341 h 4566136"/>
              <a:gd name="connsiteX1714" fmla="*/ 2874379 w 4414940"/>
              <a:gd name="connsiteY1714" fmla="*/ 1519605 h 4566136"/>
              <a:gd name="connsiteX1715" fmla="*/ 2898456 w 4414940"/>
              <a:gd name="connsiteY1715" fmla="*/ 1488612 h 4566136"/>
              <a:gd name="connsiteX1716" fmla="*/ 2895348 w 4414940"/>
              <a:gd name="connsiteY1716" fmla="*/ 1485816 h 4566136"/>
              <a:gd name="connsiteX1717" fmla="*/ 2877496 w 4414940"/>
              <a:gd name="connsiteY1717" fmla="*/ 1474169 h 4566136"/>
              <a:gd name="connsiteX1718" fmla="*/ 2854823 w 4414940"/>
              <a:gd name="connsiteY1718" fmla="*/ 1504964 h 4566136"/>
              <a:gd name="connsiteX1719" fmla="*/ 2842264 w 4414940"/>
              <a:gd name="connsiteY1719" fmla="*/ 1495599 h 4566136"/>
              <a:gd name="connsiteX1720" fmla="*/ 2829310 w 4414940"/>
              <a:gd name="connsiteY1720" fmla="*/ 1486843 h 4566136"/>
              <a:gd name="connsiteX1721" fmla="*/ 2850208 w 4414940"/>
              <a:gd name="connsiteY1721" fmla="*/ 1456365 h 4566136"/>
              <a:gd name="connsiteX1722" fmla="*/ 2828936 w 4414940"/>
              <a:gd name="connsiteY1722" fmla="*/ 1442486 h 4566136"/>
              <a:gd name="connsiteX1723" fmla="*/ 2809072 w 4414940"/>
              <a:gd name="connsiteY1723" fmla="*/ 1473172 h 4566136"/>
              <a:gd name="connsiteX1724" fmla="*/ 2795831 w 4414940"/>
              <a:gd name="connsiteY1724" fmla="*/ 1464811 h 4566136"/>
              <a:gd name="connsiteX1725" fmla="*/ 2782447 w 4414940"/>
              <a:gd name="connsiteY1725" fmla="*/ 1456666 h 4566136"/>
              <a:gd name="connsiteX1726" fmla="*/ 2801718 w 4414940"/>
              <a:gd name="connsiteY1726" fmla="*/ 1424728 h 4566136"/>
              <a:gd name="connsiteX1727" fmla="*/ 2780443 w 4414940"/>
              <a:gd name="connsiteY1727" fmla="*/ 1410848 h 4566136"/>
              <a:gd name="connsiteX1728" fmla="*/ 2761491 w 4414940"/>
              <a:gd name="connsiteY1728" fmla="*/ 1444179 h 4566136"/>
              <a:gd name="connsiteX1729" fmla="*/ 2733969 w 4414940"/>
              <a:gd name="connsiteY1729" fmla="*/ 1429251 h 4566136"/>
              <a:gd name="connsiteX1730" fmla="*/ 2752193 w 4414940"/>
              <a:gd name="connsiteY1730" fmla="*/ 1394641 h 4566136"/>
              <a:gd name="connsiteX1731" fmla="*/ 2729479 w 4414940"/>
              <a:gd name="connsiteY1731" fmla="*/ 1383230 h 4566136"/>
              <a:gd name="connsiteX1732" fmla="*/ 2712188 w 4414940"/>
              <a:gd name="connsiteY1732" fmla="*/ 1418164 h 4566136"/>
              <a:gd name="connsiteX1733" fmla="*/ 2684020 w 4414940"/>
              <a:gd name="connsiteY1733" fmla="*/ 1404564 h 4566136"/>
              <a:gd name="connsiteX1734" fmla="*/ 2700360 w 4414940"/>
              <a:gd name="connsiteY1734" fmla="*/ 1368602 h 4566136"/>
              <a:gd name="connsiteX1735" fmla="*/ 2698516 w 4414940"/>
              <a:gd name="connsiteY1735" fmla="*/ 1367676 h 4566136"/>
              <a:gd name="connsiteX1736" fmla="*/ 2676989 w 4414940"/>
              <a:gd name="connsiteY1736" fmla="*/ 1358500 h 4566136"/>
              <a:gd name="connsiteX1737" fmla="*/ 2661557 w 4414940"/>
              <a:gd name="connsiteY1737" fmla="*/ 1394984 h 4566136"/>
              <a:gd name="connsiteX1738" fmla="*/ 2632564 w 4414940"/>
              <a:gd name="connsiteY1738" fmla="*/ 1383178 h 4566136"/>
              <a:gd name="connsiteX1739" fmla="*/ 2646814 w 4414940"/>
              <a:gd name="connsiteY1739" fmla="*/ 1346195 h 4566136"/>
              <a:gd name="connsiteX1740" fmla="*/ 2645410 w 4414940"/>
              <a:gd name="connsiteY1740" fmla="*/ 1345644 h 4566136"/>
              <a:gd name="connsiteX1741" fmla="*/ 2627432 w 4414940"/>
              <a:gd name="connsiteY1741" fmla="*/ 1338970 h 4566136"/>
              <a:gd name="connsiteX1742" fmla="*/ 2622992 w 4414940"/>
              <a:gd name="connsiteY1742" fmla="*/ 1337360 h 4566136"/>
              <a:gd name="connsiteX1743" fmla="*/ 2609671 w 4414940"/>
              <a:gd name="connsiteY1743" fmla="*/ 1374673 h 4566136"/>
              <a:gd name="connsiteX1744" fmla="*/ 2579996 w 4414940"/>
              <a:gd name="connsiteY1744" fmla="*/ 1364698 h 4566136"/>
              <a:gd name="connsiteX1745" fmla="*/ 2592107 w 4414940"/>
              <a:gd name="connsiteY1745" fmla="*/ 1326929 h 4566136"/>
              <a:gd name="connsiteX1746" fmla="*/ 2591155 w 4414940"/>
              <a:gd name="connsiteY1746" fmla="*/ 1326626 h 4566136"/>
              <a:gd name="connsiteX1747" fmla="*/ 2567716 w 4414940"/>
              <a:gd name="connsiteY1747" fmla="*/ 1319592 h 4566136"/>
              <a:gd name="connsiteX1748" fmla="*/ 2556707 w 4414940"/>
              <a:gd name="connsiteY1748" fmla="*/ 1357342 h 4566136"/>
              <a:gd name="connsiteX1749" fmla="*/ 2526458 w 4414940"/>
              <a:gd name="connsiteY1749" fmla="*/ 1349232 h 4566136"/>
              <a:gd name="connsiteX1750" fmla="*/ 2536332 w 4414940"/>
              <a:gd name="connsiteY1750" fmla="*/ 1310880 h 4566136"/>
              <a:gd name="connsiteX1751" fmla="*/ 2517344 w 4414940"/>
              <a:gd name="connsiteY1751" fmla="*/ 1305922 h 4566136"/>
              <a:gd name="connsiteX1752" fmla="*/ 2511699 w 4414940"/>
              <a:gd name="connsiteY1752" fmla="*/ 1304712 h 4566136"/>
              <a:gd name="connsiteX1753" fmla="*/ 2502775 w 4414940"/>
              <a:gd name="connsiteY1753" fmla="*/ 1343383 h 4566136"/>
              <a:gd name="connsiteX1754" fmla="*/ 2472167 w 4414940"/>
              <a:gd name="connsiteY1754" fmla="*/ 1336817 h 4566136"/>
              <a:gd name="connsiteX1755" fmla="*/ 2479810 w 4414940"/>
              <a:gd name="connsiteY1755" fmla="*/ 1297812 h 4566136"/>
              <a:gd name="connsiteX1756" fmla="*/ 2479858 w 4414940"/>
              <a:gd name="connsiteY1756" fmla="*/ 1297822 h 4566136"/>
              <a:gd name="connsiteX1757" fmla="*/ 720686 w 4414940"/>
              <a:gd name="connsiteY1757" fmla="*/ 1224289 h 4566136"/>
              <a:gd name="connsiteX1758" fmla="*/ 948507 w 4414940"/>
              <a:gd name="connsiteY1758" fmla="*/ 1376361 h 4566136"/>
              <a:gd name="connsiteX1759" fmla="*/ 940612 w 4414940"/>
              <a:gd name="connsiteY1759" fmla="*/ 1388310 h 4566136"/>
              <a:gd name="connsiteX1760" fmla="*/ 932862 w 4414940"/>
              <a:gd name="connsiteY1760" fmla="*/ 1400331 h 4566136"/>
              <a:gd name="connsiteX1761" fmla="*/ 917611 w 4414940"/>
              <a:gd name="connsiteY1761" fmla="*/ 1424516 h 4566136"/>
              <a:gd name="connsiteX1762" fmla="*/ 684516 w 4414940"/>
              <a:gd name="connsiteY1762" fmla="*/ 1280733 h 4566136"/>
              <a:gd name="connsiteX1763" fmla="*/ 702386 w 4414940"/>
              <a:gd name="connsiteY1763" fmla="*/ 1252385 h 4566136"/>
              <a:gd name="connsiteX1764" fmla="*/ 711464 w 4414940"/>
              <a:gd name="connsiteY1764" fmla="*/ 1238283 h 4566136"/>
              <a:gd name="connsiteX1765" fmla="*/ 720686 w 4414940"/>
              <a:gd name="connsiteY1765" fmla="*/ 1224289 h 4566136"/>
              <a:gd name="connsiteX1766" fmla="*/ 2116016 w 4414940"/>
              <a:gd name="connsiteY1766" fmla="*/ 1204167 h 4566136"/>
              <a:gd name="connsiteX1767" fmla="*/ 2114729 w 4414940"/>
              <a:gd name="connsiteY1767" fmla="*/ 1204320 h 4566136"/>
              <a:gd name="connsiteX1768" fmla="*/ 2112838 w 4414940"/>
              <a:gd name="connsiteY1768" fmla="*/ 1204712 h 4566136"/>
              <a:gd name="connsiteX1769" fmla="*/ 2207951 w 4414940"/>
              <a:gd name="connsiteY1769" fmla="*/ 1193364 h 4566136"/>
              <a:gd name="connsiteX1770" fmla="*/ 2206647 w 4414940"/>
              <a:gd name="connsiteY1770" fmla="*/ 1193408 h 4566136"/>
              <a:gd name="connsiteX1771" fmla="*/ 2205143 w 4414940"/>
              <a:gd name="connsiteY1771" fmla="*/ 1193587 h 4566136"/>
              <a:gd name="connsiteX1772" fmla="*/ 1242101 w 4414940"/>
              <a:gd name="connsiteY1772" fmla="*/ 1162786 h 4566136"/>
              <a:gd name="connsiteX1773" fmla="*/ 1301523 w 4414940"/>
              <a:gd name="connsiteY1773" fmla="*/ 1225940 h 4566136"/>
              <a:gd name="connsiteX1774" fmla="*/ 1293342 w 4414940"/>
              <a:gd name="connsiteY1774" fmla="*/ 1233511 h 4566136"/>
              <a:gd name="connsiteX1775" fmla="*/ 1285412 w 4414940"/>
              <a:gd name="connsiteY1775" fmla="*/ 1241334 h 4566136"/>
              <a:gd name="connsiteX1776" fmla="*/ 1269516 w 4414940"/>
              <a:gd name="connsiteY1776" fmla="*/ 1256907 h 4566136"/>
              <a:gd name="connsiteX1777" fmla="*/ 1253978 w 4414940"/>
              <a:gd name="connsiteY1777" fmla="*/ 1272839 h 4566136"/>
              <a:gd name="connsiteX1778" fmla="*/ 1238585 w 4414940"/>
              <a:gd name="connsiteY1778" fmla="*/ 1288914 h 4566136"/>
              <a:gd name="connsiteX1779" fmla="*/ 1175359 w 4414940"/>
              <a:gd name="connsiteY1779" fmla="*/ 1229600 h 4566136"/>
              <a:gd name="connsiteX1780" fmla="*/ 1191686 w 4414940"/>
              <a:gd name="connsiteY1780" fmla="*/ 1212556 h 4566136"/>
              <a:gd name="connsiteX1781" fmla="*/ 1208156 w 4414940"/>
              <a:gd name="connsiteY1781" fmla="*/ 1195655 h 4566136"/>
              <a:gd name="connsiteX1782" fmla="*/ 1225021 w 4414940"/>
              <a:gd name="connsiteY1782" fmla="*/ 1179113 h 4566136"/>
              <a:gd name="connsiteX1783" fmla="*/ 1233453 w 4414940"/>
              <a:gd name="connsiteY1783" fmla="*/ 1170824 h 4566136"/>
              <a:gd name="connsiteX1784" fmla="*/ 2299534 w 4414940"/>
              <a:gd name="connsiteY1784" fmla="*/ 1147714 h 4566136"/>
              <a:gd name="connsiteX1785" fmla="*/ 2299104 w 4414940"/>
              <a:gd name="connsiteY1785" fmla="*/ 1190307 h 4566136"/>
              <a:gd name="connsiteX1786" fmla="*/ 2299085 w 4414940"/>
              <a:gd name="connsiteY1786" fmla="*/ 1190308 h 4566136"/>
              <a:gd name="connsiteX1787" fmla="*/ 2299140 w 4414940"/>
              <a:gd name="connsiteY1787" fmla="*/ 1190307 h 4566136"/>
              <a:gd name="connsiteX1788" fmla="*/ 2297812 w 4414940"/>
              <a:gd name="connsiteY1788" fmla="*/ 1324867 h 4566136"/>
              <a:gd name="connsiteX1789" fmla="*/ 2258054 w 4414940"/>
              <a:gd name="connsiteY1789" fmla="*/ 1325370 h 4566136"/>
              <a:gd name="connsiteX1790" fmla="*/ 2253744 w 4414940"/>
              <a:gd name="connsiteY1790" fmla="*/ 1191828 h 4566136"/>
              <a:gd name="connsiteX1791" fmla="*/ 2224405 w 4414940"/>
              <a:gd name="connsiteY1791" fmla="*/ 1192812 h 4566136"/>
              <a:gd name="connsiteX1792" fmla="*/ 2232398 w 4414940"/>
              <a:gd name="connsiteY1792" fmla="*/ 1326375 h 4566136"/>
              <a:gd name="connsiteX1793" fmla="*/ 2192747 w 4414940"/>
              <a:gd name="connsiteY1793" fmla="*/ 1329532 h 4566136"/>
              <a:gd name="connsiteX1794" fmla="*/ 2179145 w 4414940"/>
              <a:gd name="connsiteY1794" fmla="*/ 1196673 h 4566136"/>
              <a:gd name="connsiteX1795" fmla="*/ 2150013 w 4414940"/>
              <a:gd name="connsiteY1795" fmla="*/ 1200131 h 4566136"/>
              <a:gd name="connsiteX1796" fmla="*/ 2167270 w 4414940"/>
              <a:gd name="connsiteY1796" fmla="*/ 1332727 h 4566136"/>
              <a:gd name="connsiteX1797" fmla="*/ 2147534 w 4414940"/>
              <a:gd name="connsiteY1797" fmla="*/ 1335274 h 4566136"/>
              <a:gd name="connsiteX1798" fmla="*/ 2137152 w 4414940"/>
              <a:gd name="connsiteY1798" fmla="*/ 1337080 h 4566136"/>
              <a:gd name="connsiteX1799" fmla="*/ 2297812 w 4414940"/>
              <a:gd name="connsiteY1799" fmla="*/ 1324868 h 4566136"/>
              <a:gd name="connsiteX1800" fmla="*/ 2297381 w 4414940"/>
              <a:gd name="connsiteY1800" fmla="*/ 1367461 h 4566136"/>
              <a:gd name="connsiteX1801" fmla="*/ 1993668 w 4414940"/>
              <a:gd name="connsiteY1801" fmla="*/ 1417231 h 4566136"/>
              <a:gd name="connsiteX1802" fmla="*/ 1852361 w 4414940"/>
              <a:gd name="connsiteY1802" fmla="*/ 1479882 h 4566136"/>
              <a:gd name="connsiteX1803" fmla="*/ 1723936 w 4414940"/>
              <a:gd name="connsiteY1803" fmla="*/ 1565822 h 4566136"/>
              <a:gd name="connsiteX1804" fmla="*/ 1697383 w 4414940"/>
              <a:gd name="connsiteY1804" fmla="*/ 1532558 h 4566136"/>
              <a:gd name="connsiteX1805" fmla="*/ 1831836 w 4414940"/>
              <a:gd name="connsiteY1805" fmla="*/ 1442600 h 4566136"/>
              <a:gd name="connsiteX1806" fmla="*/ 1979710 w 4414940"/>
              <a:gd name="connsiteY1806" fmla="*/ 1377006 h 4566136"/>
              <a:gd name="connsiteX1807" fmla="*/ 2135674 w 4414940"/>
              <a:gd name="connsiteY1807" fmla="*/ 1337337 h 4566136"/>
              <a:gd name="connsiteX1808" fmla="*/ 2127942 w 4414940"/>
              <a:gd name="connsiteY1808" fmla="*/ 1338683 h 4566136"/>
              <a:gd name="connsiteX1809" fmla="*/ 2105025 w 4414940"/>
              <a:gd name="connsiteY1809" fmla="*/ 1206333 h 4566136"/>
              <a:gd name="connsiteX1810" fmla="*/ 2076251 w 4414940"/>
              <a:gd name="connsiteY1810" fmla="*/ 1212302 h 4566136"/>
              <a:gd name="connsiteX1811" fmla="*/ 2102645 w 4414940"/>
              <a:gd name="connsiteY1811" fmla="*/ 1343240 h 4566136"/>
              <a:gd name="connsiteX1812" fmla="*/ 2063856 w 4414940"/>
              <a:gd name="connsiteY1812" fmla="*/ 1352031 h 4566136"/>
              <a:gd name="connsiteX1813" fmla="*/ 2031743 w 4414940"/>
              <a:gd name="connsiteY1813" fmla="*/ 1221535 h 4566136"/>
              <a:gd name="connsiteX1814" fmla="*/ 2024115 w 4414940"/>
              <a:gd name="connsiteY1814" fmla="*/ 1223117 h 4566136"/>
              <a:gd name="connsiteX1815" fmla="*/ 2003481 w 4414940"/>
              <a:gd name="connsiteY1815" fmla="*/ 1229352 h 4566136"/>
              <a:gd name="connsiteX1816" fmla="*/ 2039024 w 4414940"/>
              <a:gd name="connsiteY1816" fmla="*/ 1358526 h 4566136"/>
              <a:gd name="connsiteX1817" fmla="*/ 2019899 w 4414940"/>
              <a:gd name="connsiteY1817" fmla="*/ 1363980 h 4566136"/>
              <a:gd name="connsiteX1818" fmla="*/ 2000881 w 4414940"/>
              <a:gd name="connsiteY1818" fmla="*/ 1369793 h 4566136"/>
              <a:gd name="connsiteX1819" fmla="*/ 1960025 w 4414940"/>
              <a:gd name="connsiteY1819" fmla="*/ 1242484 h 4566136"/>
              <a:gd name="connsiteX1820" fmla="*/ 1935574 w 4414940"/>
              <a:gd name="connsiteY1820" fmla="*/ 1249873 h 4566136"/>
              <a:gd name="connsiteX1821" fmla="*/ 1932058 w 4414940"/>
              <a:gd name="connsiteY1821" fmla="*/ 1251434 h 4566136"/>
              <a:gd name="connsiteX1822" fmla="*/ 1976553 w 4414940"/>
              <a:gd name="connsiteY1822" fmla="*/ 1378082 h 4566136"/>
              <a:gd name="connsiteX1823" fmla="*/ 1967116 w 4414940"/>
              <a:gd name="connsiteY1823" fmla="*/ 1381311 h 4566136"/>
              <a:gd name="connsiteX1824" fmla="*/ 1962415 w 4414940"/>
              <a:gd name="connsiteY1824" fmla="*/ 1382890 h 4566136"/>
              <a:gd name="connsiteX1825" fmla="*/ 1957822 w 4414940"/>
              <a:gd name="connsiteY1825" fmla="*/ 1384756 h 4566136"/>
              <a:gd name="connsiteX1826" fmla="*/ 1939342 w 4414940"/>
              <a:gd name="connsiteY1826" fmla="*/ 1392076 h 4566136"/>
              <a:gd name="connsiteX1827" fmla="*/ 1890562 w 4414940"/>
              <a:gd name="connsiteY1827" fmla="*/ 1269845 h 4566136"/>
              <a:gd name="connsiteX1828" fmla="*/ 1766960 w 4414940"/>
              <a:gd name="connsiteY1828" fmla="*/ 1324689 h 4566136"/>
              <a:gd name="connsiteX1829" fmla="*/ 1613381 w 4414940"/>
              <a:gd name="connsiteY1829" fmla="*/ 1427386 h 4566136"/>
              <a:gd name="connsiteX1830" fmla="*/ 1586828 w 4414940"/>
              <a:gd name="connsiteY1830" fmla="*/ 1394158 h 4566136"/>
              <a:gd name="connsiteX1831" fmla="*/ 1746435 w 4414940"/>
              <a:gd name="connsiteY1831" fmla="*/ 1287407 h 4566136"/>
              <a:gd name="connsiteX1832" fmla="*/ 1921616 w 4414940"/>
              <a:gd name="connsiteY1832" fmla="*/ 1209648 h 4566136"/>
              <a:gd name="connsiteX1833" fmla="*/ 2299534 w 4414940"/>
              <a:gd name="connsiteY1833" fmla="*/ 1147714 h 4566136"/>
              <a:gd name="connsiteX1834" fmla="*/ 796651 w 4414940"/>
              <a:gd name="connsiteY1834" fmla="*/ 1118470 h 4566136"/>
              <a:gd name="connsiteX1835" fmla="*/ 1013348 w 4414940"/>
              <a:gd name="connsiteY1835" fmla="*/ 1286007 h 4566136"/>
              <a:gd name="connsiteX1836" fmla="*/ 979295 w 4414940"/>
              <a:gd name="connsiteY1836" fmla="*/ 1331973 h 4566136"/>
              <a:gd name="connsiteX1837" fmla="*/ 756749 w 4414940"/>
              <a:gd name="connsiteY1837" fmla="*/ 1172294 h 4566136"/>
              <a:gd name="connsiteX1838" fmla="*/ 796651 w 4414940"/>
              <a:gd name="connsiteY1838" fmla="*/ 1118470 h 4566136"/>
              <a:gd name="connsiteX1839" fmla="*/ 3891659 w 4414940"/>
              <a:gd name="connsiteY1839" fmla="*/ 1107957 h 4566136"/>
              <a:gd name="connsiteX1840" fmla="*/ 3907950 w 4414940"/>
              <a:gd name="connsiteY1840" fmla="*/ 1130563 h 4566136"/>
              <a:gd name="connsiteX1841" fmla="*/ 3923739 w 4414940"/>
              <a:gd name="connsiteY1841" fmla="*/ 1153492 h 4566136"/>
              <a:gd name="connsiteX1842" fmla="*/ 3939419 w 4414940"/>
              <a:gd name="connsiteY1842" fmla="*/ 1176493 h 4566136"/>
              <a:gd name="connsiteX1843" fmla="*/ 3954526 w 4414940"/>
              <a:gd name="connsiteY1843" fmla="*/ 1199889 h 4566136"/>
              <a:gd name="connsiteX1844" fmla="*/ 3707185 w 4414940"/>
              <a:gd name="connsiteY1844" fmla="*/ 1359209 h 4566136"/>
              <a:gd name="connsiteX1845" fmla="*/ 3694303 w 4414940"/>
              <a:gd name="connsiteY1845" fmla="*/ 1339222 h 4566136"/>
              <a:gd name="connsiteX1846" fmla="*/ 3680883 w 4414940"/>
              <a:gd name="connsiteY1846" fmla="*/ 1319594 h 4566136"/>
              <a:gd name="connsiteX1847" fmla="*/ 3667427 w 4414940"/>
              <a:gd name="connsiteY1847" fmla="*/ 1300002 h 4566136"/>
              <a:gd name="connsiteX1848" fmla="*/ 3653540 w 4414940"/>
              <a:gd name="connsiteY1848" fmla="*/ 1280733 h 4566136"/>
              <a:gd name="connsiteX1849" fmla="*/ 1348673 w 4414940"/>
              <a:gd name="connsiteY1849" fmla="*/ 1071177 h 4566136"/>
              <a:gd name="connsiteX1850" fmla="*/ 1402067 w 4414940"/>
              <a:gd name="connsiteY1850" fmla="*/ 1139534 h 4566136"/>
              <a:gd name="connsiteX1851" fmla="*/ 1333494 w 4414940"/>
              <a:gd name="connsiteY1851" fmla="*/ 1196731 h 4566136"/>
              <a:gd name="connsiteX1852" fmla="*/ 1276010 w 4414940"/>
              <a:gd name="connsiteY1852" fmla="*/ 1131819 h 4566136"/>
              <a:gd name="connsiteX1853" fmla="*/ 1348673 w 4414940"/>
              <a:gd name="connsiteY1853" fmla="*/ 1071177 h 4566136"/>
              <a:gd name="connsiteX1854" fmla="*/ 1463821 w 4414940"/>
              <a:gd name="connsiteY1854" fmla="*/ 989651 h 4566136"/>
              <a:gd name="connsiteX1855" fmla="*/ 1510720 w 4414940"/>
              <a:gd name="connsiteY1855" fmla="*/ 1062565 h 4566136"/>
              <a:gd name="connsiteX1856" fmla="*/ 1491882 w 4414940"/>
              <a:gd name="connsiteY1856" fmla="*/ 1074765 h 4566136"/>
              <a:gd name="connsiteX1857" fmla="*/ 1473366 w 4414940"/>
              <a:gd name="connsiteY1857" fmla="*/ 1087432 h 4566136"/>
              <a:gd name="connsiteX1858" fmla="*/ 1436802 w 4414940"/>
              <a:gd name="connsiteY1858" fmla="*/ 1113339 h 4566136"/>
              <a:gd name="connsiteX1859" fmla="*/ 1385489 w 4414940"/>
              <a:gd name="connsiteY1859" fmla="*/ 1043439 h 4566136"/>
              <a:gd name="connsiteX1860" fmla="*/ 1424243 w 4414940"/>
              <a:gd name="connsiteY1860" fmla="*/ 1015989 h 4566136"/>
              <a:gd name="connsiteX1861" fmla="*/ 1443871 w 4414940"/>
              <a:gd name="connsiteY1861" fmla="*/ 1002569 h 4566136"/>
              <a:gd name="connsiteX1862" fmla="*/ 3417215 w 4414940"/>
              <a:gd name="connsiteY1862" fmla="*/ 940060 h 4566136"/>
              <a:gd name="connsiteX1863" fmla="*/ 3438853 w 4414940"/>
              <a:gd name="connsiteY1863" fmla="*/ 958791 h 4566136"/>
              <a:gd name="connsiteX1864" fmla="*/ 3460275 w 4414940"/>
              <a:gd name="connsiteY1864" fmla="*/ 977773 h 4566136"/>
              <a:gd name="connsiteX1865" fmla="*/ 3405984 w 4414940"/>
              <a:gd name="connsiteY1865" fmla="*/ 1037733 h 4566136"/>
              <a:gd name="connsiteX1866" fmla="*/ 3385567 w 4414940"/>
              <a:gd name="connsiteY1866" fmla="*/ 1019612 h 4566136"/>
              <a:gd name="connsiteX1867" fmla="*/ 3364934 w 4414940"/>
              <a:gd name="connsiteY1867" fmla="*/ 1001743 h 4566136"/>
              <a:gd name="connsiteX1868" fmla="*/ 1585502 w 4414940"/>
              <a:gd name="connsiteY1868" fmla="*/ 918818 h 4566136"/>
              <a:gd name="connsiteX1869" fmla="*/ 1625619 w 4414940"/>
              <a:gd name="connsiteY1869" fmla="*/ 995643 h 4566136"/>
              <a:gd name="connsiteX1870" fmla="*/ 1605919 w 4414940"/>
              <a:gd name="connsiteY1870" fmla="*/ 1006193 h 4566136"/>
              <a:gd name="connsiteX1871" fmla="*/ 1586291 w 4414940"/>
              <a:gd name="connsiteY1871" fmla="*/ 1016886 h 4566136"/>
              <a:gd name="connsiteX1872" fmla="*/ 1566914 w 4414940"/>
              <a:gd name="connsiteY1872" fmla="*/ 1028082 h 4566136"/>
              <a:gd name="connsiteX1873" fmla="*/ 1557226 w 4414940"/>
              <a:gd name="connsiteY1873" fmla="*/ 1033643 h 4566136"/>
              <a:gd name="connsiteX1874" fmla="*/ 1547681 w 4414940"/>
              <a:gd name="connsiteY1874" fmla="*/ 1039492 h 4566136"/>
              <a:gd name="connsiteX1875" fmla="*/ 1502899 w 4414940"/>
              <a:gd name="connsiteY1875" fmla="*/ 965251 h 4566136"/>
              <a:gd name="connsiteX1876" fmla="*/ 1513018 w 4414940"/>
              <a:gd name="connsiteY1876" fmla="*/ 959079 h 4566136"/>
              <a:gd name="connsiteX1877" fmla="*/ 1523281 w 4414940"/>
              <a:gd name="connsiteY1877" fmla="*/ 953194 h 4566136"/>
              <a:gd name="connsiteX1878" fmla="*/ 1543806 w 4414940"/>
              <a:gd name="connsiteY1878" fmla="*/ 941317 h 4566136"/>
              <a:gd name="connsiteX1879" fmla="*/ 1564618 w 4414940"/>
              <a:gd name="connsiteY1879" fmla="*/ 929978 h 4566136"/>
              <a:gd name="connsiteX1880" fmla="*/ 1585502 w 4414940"/>
              <a:gd name="connsiteY1880" fmla="*/ 918818 h 4566136"/>
              <a:gd name="connsiteX1881" fmla="*/ 3337484 w 4414940"/>
              <a:gd name="connsiteY1881" fmla="*/ 876512 h 4566136"/>
              <a:gd name="connsiteX1882" fmla="*/ 3360305 w 4414940"/>
              <a:gd name="connsiteY1882" fmla="*/ 893843 h 4566136"/>
              <a:gd name="connsiteX1883" fmla="*/ 3382732 w 4414940"/>
              <a:gd name="connsiteY1883" fmla="*/ 911641 h 4566136"/>
              <a:gd name="connsiteX1884" fmla="*/ 3332065 w 4414940"/>
              <a:gd name="connsiteY1884" fmla="*/ 974652 h 4566136"/>
              <a:gd name="connsiteX1885" fmla="*/ 3310679 w 4414940"/>
              <a:gd name="connsiteY1885" fmla="*/ 957679 h 4566136"/>
              <a:gd name="connsiteX1886" fmla="*/ 3288934 w 4414940"/>
              <a:gd name="connsiteY1886" fmla="*/ 941173 h 4566136"/>
              <a:gd name="connsiteX1887" fmla="*/ 1712850 w 4414940"/>
              <a:gd name="connsiteY1887" fmla="*/ 859575 h 4566136"/>
              <a:gd name="connsiteX1888" fmla="*/ 1745719 w 4414940"/>
              <a:gd name="connsiteY1888" fmla="*/ 939809 h 4566136"/>
              <a:gd name="connsiteX1889" fmla="*/ 1704777 w 4414940"/>
              <a:gd name="connsiteY1889" fmla="*/ 957392 h 4566136"/>
              <a:gd name="connsiteX1890" fmla="*/ 1684431 w 4414940"/>
              <a:gd name="connsiteY1890" fmla="*/ 966506 h 4566136"/>
              <a:gd name="connsiteX1891" fmla="*/ 1664337 w 4414940"/>
              <a:gd name="connsiteY1891" fmla="*/ 976194 h 4566136"/>
              <a:gd name="connsiteX1892" fmla="*/ 1626552 w 4414940"/>
              <a:gd name="connsiteY1892" fmla="*/ 898185 h 4566136"/>
              <a:gd name="connsiteX1893" fmla="*/ 1647866 w 4414940"/>
              <a:gd name="connsiteY1893" fmla="*/ 887922 h 4566136"/>
              <a:gd name="connsiteX1894" fmla="*/ 1669432 w 4414940"/>
              <a:gd name="connsiteY1894" fmla="*/ 878234 h 4566136"/>
              <a:gd name="connsiteX1895" fmla="*/ 1712850 w 4414940"/>
              <a:gd name="connsiteY1895" fmla="*/ 859575 h 4566136"/>
              <a:gd name="connsiteX1896" fmla="*/ 3254271 w 4414940"/>
              <a:gd name="connsiteY1896" fmla="*/ 817628 h 4566136"/>
              <a:gd name="connsiteX1897" fmla="*/ 3277954 w 4414940"/>
              <a:gd name="connsiteY1897" fmla="*/ 833703 h 4566136"/>
              <a:gd name="connsiteX1898" fmla="*/ 3289759 w 4414940"/>
              <a:gd name="connsiteY1898" fmla="*/ 841777 h 4566136"/>
              <a:gd name="connsiteX1899" fmla="*/ 3301386 w 4414940"/>
              <a:gd name="connsiteY1899" fmla="*/ 850102 h 4566136"/>
              <a:gd name="connsiteX1900" fmla="*/ 3254522 w 4414940"/>
              <a:gd name="connsiteY1900" fmla="*/ 916055 h 4566136"/>
              <a:gd name="connsiteX1901" fmla="*/ 3243435 w 4414940"/>
              <a:gd name="connsiteY1901" fmla="*/ 908089 h 4566136"/>
              <a:gd name="connsiteX1902" fmla="*/ 3232167 w 4414940"/>
              <a:gd name="connsiteY1902" fmla="*/ 900374 h 4566136"/>
              <a:gd name="connsiteX1903" fmla="*/ 3209597 w 4414940"/>
              <a:gd name="connsiteY1903" fmla="*/ 885016 h 4566136"/>
              <a:gd name="connsiteX1904" fmla="*/ 1845043 w 4414940"/>
              <a:gd name="connsiteY1904" fmla="*/ 812568 h 4566136"/>
              <a:gd name="connsiteX1905" fmla="*/ 1870269 w 4414940"/>
              <a:gd name="connsiteY1905" fmla="*/ 895493 h 4566136"/>
              <a:gd name="connsiteX1906" fmla="*/ 1849026 w 4414940"/>
              <a:gd name="connsiteY1906" fmla="*/ 902060 h 4566136"/>
              <a:gd name="connsiteX1907" fmla="*/ 1827927 w 4414940"/>
              <a:gd name="connsiteY1907" fmla="*/ 909129 h 4566136"/>
              <a:gd name="connsiteX1908" fmla="*/ 1817377 w 4414940"/>
              <a:gd name="connsiteY1908" fmla="*/ 912645 h 4566136"/>
              <a:gd name="connsiteX1909" fmla="*/ 1806935 w 4414940"/>
              <a:gd name="connsiteY1909" fmla="*/ 916449 h 4566136"/>
              <a:gd name="connsiteX1910" fmla="*/ 1786016 w 4414940"/>
              <a:gd name="connsiteY1910" fmla="*/ 923984 h 4566136"/>
              <a:gd name="connsiteX1911" fmla="*/ 1755587 w 4414940"/>
              <a:gd name="connsiteY1911" fmla="*/ 842817 h 4566136"/>
              <a:gd name="connsiteX1912" fmla="*/ 1777799 w 4414940"/>
              <a:gd name="connsiteY1912" fmla="*/ 834815 h 4566136"/>
              <a:gd name="connsiteX1913" fmla="*/ 1788886 w 4414940"/>
              <a:gd name="connsiteY1913" fmla="*/ 830761 h 4566136"/>
              <a:gd name="connsiteX1914" fmla="*/ 1800082 w 4414940"/>
              <a:gd name="connsiteY1914" fmla="*/ 827029 h 4566136"/>
              <a:gd name="connsiteX1915" fmla="*/ 1822473 w 4414940"/>
              <a:gd name="connsiteY1915" fmla="*/ 819529 h 4566136"/>
              <a:gd name="connsiteX1916" fmla="*/ 1845043 w 4414940"/>
              <a:gd name="connsiteY1916" fmla="*/ 812568 h 4566136"/>
              <a:gd name="connsiteX1917" fmla="*/ 1980931 w 4414940"/>
              <a:gd name="connsiteY1917" fmla="*/ 777941 h 4566136"/>
              <a:gd name="connsiteX1918" fmla="*/ 1998370 w 4414940"/>
              <a:gd name="connsiteY1918" fmla="*/ 862840 h 4566136"/>
              <a:gd name="connsiteX1919" fmla="*/ 1987462 w 4414940"/>
              <a:gd name="connsiteY1919" fmla="*/ 864993 h 4566136"/>
              <a:gd name="connsiteX1920" fmla="*/ 1976625 w 4414940"/>
              <a:gd name="connsiteY1920" fmla="*/ 867469 h 4566136"/>
              <a:gd name="connsiteX1921" fmla="*/ 1954916 w 4414940"/>
              <a:gd name="connsiteY1921" fmla="*/ 872385 h 4566136"/>
              <a:gd name="connsiteX1922" fmla="*/ 1933350 w 4414940"/>
              <a:gd name="connsiteY1922" fmla="*/ 877839 h 4566136"/>
              <a:gd name="connsiteX1923" fmla="*/ 1911821 w 4414940"/>
              <a:gd name="connsiteY1923" fmla="*/ 883473 h 4566136"/>
              <a:gd name="connsiteX1924" fmla="*/ 1889071 w 4414940"/>
              <a:gd name="connsiteY1924" fmla="*/ 799829 h 4566136"/>
              <a:gd name="connsiteX1925" fmla="*/ 1911892 w 4414940"/>
              <a:gd name="connsiteY1925" fmla="*/ 793837 h 4566136"/>
              <a:gd name="connsiteX1926" fmla="*/ 1934786 w 4414940"/>
              <a:gd name="connsiteY1926" fmla="*/ 788060 h 4566136"/>
              <a:gd name="connsiteX1927" fmla="*/ 1957823 w 4414940"/>
              <a:gd name="connsiteY1927" fmla="*/ 782857 h 4566136"/>
              <a:gd name="connsiteX1928" fmla="*/ 1969341 w 4414940"/>
              <a:gd name="connsiteY1928" fmla="*/ 780238 h 4566136"/>
              <a:gd name="connsiteX1929" fmla="*/ 3167579 w 4414940"/>
              <a:gd name="connsiteY1929" fmla="*/ 763947 h 4566136"/>
              <a:gd name="connsiteX1930" fmla="*/ 3179994 w 4414940"/>
              <a:gd name="connsiteY1930" fmla="*/ 771088 h 4566136"/>
              <a:gd name="connsiteX1931" fmla="*/ 3192230 w 4414940"/>
              <a:gd name="connsiteY1931" fmla="*/ 778518 h 4566136"/>
              <a:gd name="connsiteX1932" fmla="*/ 3216702 w 4414940"/>
              <a:gd name="connsiteY1932" fmla="*/ 793407 h 4566136"/>
              <a:gd name="connsiteX1933" fmla="*/ 3173786 w 4414940"/>
              <a:gd name="connsiteY1933" fmla="*/ 861943 h 4566136"/>
              <a:gd name="connsiteX1934" fmla="*/ 3150462 w 4414940"/>
              <a:gd name="connsiteY1934" fmla="*/ 847734 h 4566136"/>
              <a:gd name="connsiteX1935" fmla="*/ 3138801 w 4414940"/>
              <a:gd name="connsiteY1935" fmla="*/ 840630 h 4566136"/>
              <a:gd name="connsiteX1936" fmla="*/ 3126959 w 4414940"/>
              <a:gd name="connsiteY1936" fmla="*/ 833848 h 4566136"/>
              <a:gd name="connsiteX1937" fmla="*/ 2119511 w 4414940"/>
              <a:gd name="connsiteY1937" fmla="*/ 755945 h 4566136"/>
              <a:gd name="connsiteX1938" fmla="*/ 2129020 w 4414940"/>
              <a:gd name="connsiteY1938" fmla="*/ 842100 h 4566136"/>
              <a:gd name="connsiteX1939" fmla="*/ 2106916 w 4414940"/>
              <a:gd name="connsiteY1939" fmla="*/ 844827 h 4566136"/>
              <a:gd name="connsiteX1940" fmla="*/ 2084848 w 4414940"/>
              <a:gd name="connsiteY1940" fmla="*/ 847733 h 4566136"/>
              <a:gd name="connsiteX1941" fmla="*/ 2040855 w 4414940"/>
              <a:gd name="connsiteY1941" fmla="*/ 854767 h 4566136"/>
              <a:gd name="connsiteX1942" fmla="*/ 2025964 w 4414940"/>
              <a:gd name="connsiteY1942" fmla="*/ 769365 h 4566136"/>
              <a:gd name="connsiteX1943" fmla="*/ 2072612 w 4414940"/>
              <a:gd name="connsiteY1943" fmla="*/ 761903 h 4566136"/>
              <a:gd name="connsiteX1944" fmla="*/ 2096043 w 4414940"/>
              <a:gd name="connsiteY1944" fmla="*/ 758816 h 4566136"/>
              <a:gd name="connsiteX1945" fmla="*/ 2119511 w 4414940"/>
              <a:gd name="connsiteY1945" fmla="*/ 755945 h 4566136"/>
              <a:gd name="connsiteX1946" fmla="*/ 3077943 w 4414940"/>
              <a:gd name="connsiteY1946" fmla="*/ 715254 h 4566136"/>
              <a:gd name="connsiteX1947" fmla="*/ 3103420 w 4414940"/>
              <a:gd name="connsiteY1947" fmla="*/ 728351 h 4566136"/>
              <a:gd name="connsiteX1948" fmla="*/ 3128610 w 4414940"/>
              <a:gd name="connsiteY1948" fmla="*/ 741987 h 4566136"/>
              <a:gd name="connsiteX1949" fmla="*/ 3089820 w 4414940"/>
              <a:gd name="connsiteY1949" fmla="*/ 812891 h 4566136"/>
              <a:gd name="connsiteX1950" fmla="*/ 3065779 w 4414940"/>
              <a:gd name="connsiteY1950" fmla="*/ 799902 h 4566136"/>
              <a:gd name="connsiteX1951" fmla="*/ 3041486 w 4414940"/>
              <a:gd name="connsiteY1951" fmla="*/ 787414 h 4566136"/>
              <a:gd name="connsiteX1952" fmla="*/ 2985580 w 4414940"/>
              <a:gd name="connsiteY1952" fmla="*/ 671907 h 4566136"/>
              <a:gd name="connsiteX1953" fmla="*/ 3011739 w 4414940"/>
              <a:gd name="connsiteY1953" fmla="*/ 683569 h 4566136"/>
              <a:gd name="connsiteX1954" fmla="*/ 3037754 w 4414940"/>
              <a:gd name="connsiteY1954" fmla="*/ 695554 h 4566136"/>
              <a:gd name="connsiteX1955" fmla="*/ 3003199 w 4414940"/>
              <a:gd name="connsiteY1955" fmla="*/ 768648 h 4566136"/>
              <a:gd name="connsiteX1956" fmla="*/ 2978367 w 4414940"/>
              <a:gd name="connsiteY1956" fmla="*/ 757202 h 4566136"/>
              <a:gd name="connsiteX1957" fmla="*/ 2953393 w 4414940"/>
              <a:gd name="connsiteY1957" fmla="*/ 746078 h 4566136"/>
              <a:gd name="connsiteX1958" fmla="*/ 2890813 w 4414940"/>
              <a:gd name="connsiteY1958" fmla="*/ 634087 h 4566136"/>
              <a:gd name="connsiteX1959" fmla="*/ 2917690 w 4414940"/>
              <a:gd name="connsiteY1959" fmla="*/ 644098 h 4566136"/>
              <a:gd name="connsiteX1960" fmla="*/ 2944315 w 4414940"/>
              <a:gd name="connsiteY1960" fmla="*/ 654684 h 4566136"/>
              <a:gd name="connsiteX1961" fmla="*/ 2914065 w 4414940"/>
              <a:gd name="connsiteY1961" fmla="*/ 729645 h 4566136"/>
              <a:gd name="connsiteX1962" fmla="*/ 2888660 w 4414940"/>
              <a:gd name="connsiteY1962" fmla="*/ 719524 h 4566136"/>
              <a:gd name="connsiteX1963" fmla="*/ 2863004 w 4414940"/>
              <a:gd name="connsiteY1963" fmla="*/ 710015 h 4566136"/>
              <a:gd name="connsiteX1964" fmla="*/ 3428984 w 4414940"/>
              <a:gd name="connsiteY1964" fmla="*/ 602828 h 4566136"/>
              <a:gd name="connsiteX1965" fmla="*/ 3439730 w 4414940"/>
              <a:gd name="connsiteY1965" fmla="*/ 610255 h 4566136"/>
              <a:gd name="connsiteX1966" fmla="*/ 3434038 w 4414940"/>
              <a:gd name="connsiteY1966" fmla="*/ 606014 h 4566136"/>
              <a:gd name="connsiteX1967" fmla="*/ 2794037 w 4414940"/>
              <a:gd name="connsiteY1967" fmla="*/ 601686 h 4566136"/>
              <a:gd name="connsiteX1968" fmla="*/ 2821380 w 4414940"/>
              <a:gd name="connsiteY1968" fmla="*/ 610261 h 4566136"/>
              <a:gd name="connsiteX1969" fmla="*/ 2835051 w 4414940"/>
              <a:gd name="connsiteY1969" fmla="*/ 614567 h 4566136"/>
              <a:gd name="connsiteX1970" fmla="*/ 2848615 w 4414940"/>
              <a:gd name="connsiteY1970" fmla="*/ 619196 h 4566136"/>
              <a:gd name="connsiteX1971" fmla="*/ 2822779 w 4414940"/>
              <a:gd name="connsiteY1971" fmla="*/ 695842 h 4566136"/>
              <a:gd name="connsiteX1972" fmla="*/ 2809825 w 4414940"/>
              <a:gd name="connsiteY1972" fmla="*/ 691429 h 4566136"/>
              <a:gd name="connsiteX1973" fmla="*/ 2799746 w 4414940"/>
              <a:gd name="connsiteY1973" fmla="*/ 688235 h 4566136"/>
              <a:gd name="connsiteX1974" fmla="*/ 2920596 w 4414940"/>
              <a:gd name="connsiteY1974" fmla="*/ 732191 h 4566136"/>
              <a:gd name="connsiteX1975" fmla="*/ 3037611 w 4414940"/>
              <a:gd name="connsiteY1975" fmla="*/ 785405 h 4566136"/>
              <a:gd name="connsiteX1976" fmla="*/ 3150104 w 4414940"/>
              <a:gd name="connsiteY1976" fmla="*/ 847518 h 4566136"/>
              <a:gd name="connsiteX1977" fmla="*/ 3308894 w 4414940"/>
              <a:gd name="connsiteY1977" fmla="*/ 956424 h 4566136"/>
              <a:gd name="connsiteX1978" fmla="*/ 3453618 w 4414940"/>
              <a:gd name="connsiteY1978" fmla="*/ 1082732 h 4566136"/>
              <a:gd name="connsiteX1979" fmla="*/ 3437167 w 4414940"/>
              <a:gd name="connsiteY1979" fmla="*/ 1066763 h 4566136"/>
              <a:gd name="connsiteX1980" fmla="*/ 3492965 w 4414940"/>
              <a:gd name="connsiteY1980" fmla="*/ 1008274 h 4566136"/>
              <a:gd name="connsiteX1981" fmla="*/ 3513526 w 4414940"/>
              <a:gd name="connsiteY1981" fmla="*/ 1028225 h 4566136"/>
              <a:gd name="connsiteX1982" fmla="*/ 3533692 w 4414940"/>
              <a:gd name="connsiteY1982" fmla="*/ 1048570 h 4566136"/>
              <a:gd name="connsiteX1983" fmla="*/ 3475992 w 4414940"/>
              <a:gd name="connsiteY1983" fmla="*/ 1105158 h 4566136"/>
              <a:gd name="connsiteX1984" fmla="*/ 3456759 w 4414940"/>
              <a:gd name="connsiteY1984" fmla="*/ 1085781 h 4566136"/>
              <a:gd name="connsiteX1985" fmla="*/ 3454313 w 4414940"/>
              <a:gd name="connsiteY1985" fmla="*/ 1083407 h 4566136"/>
              <a:gd name="connsiteX1986" fmla="*/ 3542065 w 4414940"/>
              <a:gd name="connsiteY1986" fmla="*/ 1176468 h 4566136"/>
              <a:gd name="connsiteX1987" fmla="*/ 3505452 w 4414940"/>
              <a:gd name="connsiteY1987" fmla="*/ 1135945 h 4566136"/>
              <a:gd name="connsiteX1988" fmla="*/ 3564587 w 4414940"/>
              <a:gd name="connsiteY1988" fmla="*/ 1080829 h 4566136"/>
              <a:gd name="connsiteX1989" fmla="*/ 3603017 w 4414940"/>
              <a:gd name="connsiteY1989" fmla="*/ 1123350 h 4566136"/>
              <a:gd name="connsiteX1990" fmla="*/ 3542088 w 4414940"/>
              <a:gd name="connsiteY1990" fmla="*/ 1176493 h 4566136"/>
              <a:gd name="connsiteX1991" fmla="*/ 3542089 w 4414940"/>
              <a:gd name="connsiteY1991" fmla="*/ 1176493 h 4566136"/>
              <a:gd name="connsiteX1992" fmla="*/ 3463433 w 4414940"/>
              <a:gd name="connsiteY1992" fmla="*/ 1245065 h 4566136"/>
              <a:gd name="connsiteX1993" fmla="*/ 3096207 w 4414940"/>
              <a:gd name="connsiteY1993" fmla="*/ 936867 h 4566136"/>
              <a:gd name="connsiteX1994" fmla="*/ 2990819 w 4414940"/>
              <a:gd name="connsiteY1994" fmla="*/ 878665 h 4566136"/>
              <a:gd name="connsiteX1995" fmla="*/ 2881125 w 4414940"/>
              <a:gd name="connsiteY1995" fmla="*/ 828787 h 4566136"/>
              <a:gd name="connsiteX1996" fmla="*/ 2767807 w 4414940"/>
              <a:gd name="connsiteY1996" fmla="*/ 787558 h 4566136"/>
              <a:gd name="connsiteX1997" fmla="*/ 2651618 w 4414940"/>
              <a:gd name="connsiteY1997" fmla="*/ 755120 h 4566136"/>
              <a:gd name="connsiteX1998" fmla="*/ 2675839 w 4414940"/>
              <a:gd name="connsiteY1998" fmla="*/ 653607 h 4566136"/>
              <a:gd name="connsiteX1999" fmla="*/ 2799738 w 4414940"/>
              <a:gd name="connsiteY1999" fmla="*/ 688234 h 4566136"/>
              <a:gd name="connsiteX2000" fmla="*/ 2796800 w 4414940"/>
              <a:gd name="connsiteY2000" fmla="*/ 687304 h 4566136"/>
              <a:gd name="connsiteX2001" fmla="*/ 2770713 w 4414940"/>
              <a:gd name="connsiteY2001" fmla="*/ 679085 h 4566136"/>
              <a:gd name="connsiteX2002" fmla="*/ 3020542 w 4414940"/>
              <a:gd name="connsiteY2002" fmla="*/ 387877 h 4566136"/>
              <a:gd name="connsiteX2003" fmla="*/ 3020670 w 4414940"/>
              <a:gd name="connsiteY2003" fmla="*/ 387928 h 4566136"/>
              <a:gd name="connsiteX2004" fmla="*/ 3020602 w 4414940"/>
              <a:gd name="connsiteY2004" fmla="*/ 387894 h 4566136"/>
              <a:gd name="connsiteX2005" fmla="*/ 2405210 w 4414940"/>
              <a:gd name="connsiteY2005" fmla="*/ 380897 h 4566136"/>
              <a:gd name="connsiteX2006" fmla="*/ 3125236 w 4414940"/>
              <a:gd name="connsiteY2006" fmla="*/ 571471 h 4566136"/>
              <a:gd name="connsiteX2007" fmla="*/ 3443231 w 4414940"/>
              <a:gd name="connsiteY2007" fmla="*/ 768648 h 4566136"/>
              <a:gd name="connsiteX2008" fmla="*/ 3715905 w 4414940"/>
              <a:gd name="connsiteY2008" fmla="*/ 1024888 h 4566136"/>
              <a:gd name="connsiteX2009" fmla="*/ 3637286 w 4414940"/>
              <a:gd name="connsiteY2009" fmla="*/ 1093496 h 4566136"/>
              <a:gd name="connsiteX2010" fmla="*/ 3379718 w 4414940"/>
              <a:gd name="connsiteY2010" fmla="*/ 851430 h 4566136"/>
              <a:gd name="connsiteX2011" fmla="*/ 3079306 w 4414940"/>
              <a:gd name="connsiteY2011" fmla="*/ 665161 h 4566136"/>
              <a:gd name="connsiteX2012" fmla="*/ 2398751 w 4414940"/>
              <a:gd name="connsiteY2012" fmla="*/ 485029 h 4566136"/>
              <a:gd name="connsiteX2013" fmla="*/ 1652511 w 4414940"/>
              <a:gd name="connsiteY2013" fmla="*/ 163517 h 4566136"/>
              <a:gd name="connsiteX2014" fmla="*/ 1651238 w 4414940"/>
              <a:gd name="connsiteY2014" fmla="*/ 163841 h 4566136"/>
              <a:gd name="connsiteX2015" fmla="*/ 1649996 w 4414940"/>
              <a:gd name="connsiteY2015" fmla="*/ 164277 h 4566136"/>
              <a:gd name="connsiteX2016" fmla="*/ 2419491 w 4414940"/>
              <a:gd name="connsiteY2016" fmla="*/ 150709 h 4566136"/>
              <a:gd name="connsiteX2017" fmla="*/ 3058279 w 4414940"/>
              <a:gd name="connsiteY2017" fmla="*/ 290580 h 4566136"/>
              <a:gd name="connsiteX2018" fmla="*/ 3624870 w 4414940"/>
              <a:gd name="connsiteY2018" fmla="*/ 618119 h 4566136"/>
              <a:gd name="connsiteX2019" fmla="*/ 3559276 w 4414940"/>
              <a:gd name="connsiteY2019" fmla="*/ 699322 h 4566136"/>
              <a:gd name="connsiteX2020" fmla="*/ 3463677 w 4414940"/>
              <a:gd name="connsiteY2020" fmla="*/ 628096 h 4566136"/>
              <a:gd name="connsiteX2021" fmla="*/ 3417323 w 4414940"/>
              <a:gd name="connsiteY2021" fmla="*/ 693043 h 4566136"/>
              <a:gd name="connsiteX2022" fmla="*/ 3364898 w 4414940"/>
              <a:gd name="connsiteY2022" fmla="*/ 656800 h 4566136"/>
              <a:gd name="connsiteX2023" fmla="*/ 3409131 w 4414940"/>
              <a:gd name="connsiteY2023" fmla="*/ 590308 h 4566136"/>
              <a:gd name="connsiteX2024" fmla="*/ 3365369 w 4414940"/>
              <a:gd name="connsiteY2024" fmla="*/ 562713 h 4566136"/>
              <a:gd name="connsiteX2025" fmla="*/ 3323167 w 4414940"/>
              <a:gd name="connsiteY2025" fmla="*/ 629746 h 4566136"/>
              <a:gd name="connsiteX2026" fmla="*/ 3296004 w 4414940"/>
              <a:gd name="connsiteY2026" fmla="*/ 613095 h 4566136"/>
              <a:gd name="connsiteX2027" fmla="*/ 3282404 w 4414940"/>
              <a:gd name="connsiteY2027" fmla="*/ 604806 h 4566136"/>
              <a:gd name="connsiteX2028" fmla="*/ 3268625 w 4414940"/>
              <a:gd name="connsiteY2028" fmla="*/ 596804 h 4566136"/>
              <a:gd name="connsiteX2029" fmla="*/ 3309202 w 4414940"/>
              <a:gd name="connsiteY2029" fmla="*/ 527294 h 4566136"/>
              <a:gd name="connsiteX2030" fmla="*/ 3301955 w 4414940"/>
              <a:gd name="connsiteY2030" fmla="*/ 522724 h 4566136"/>
              <a:gd name="connsiteX2031" fmla="*/ 3262888 w 4414940"/>
              <a:gd name="connsiteY2031" fmla="*/ 504004 h 4566136"/>
              <a:gd name="connsiteX2032" fmla="*/ 3225350 w 4414940"/>
              <a:gd name="connsiteY2032" fmla="*/ 572297 h 4566136"/>
              <a:gd name="connsiteX2033" fmla="*/ 3197361 w 4414940"/>
              <a:gd name="connsiteY2033" fmla="*/ 557082 h 4566136"/>
              <a:gd name="connsiteX2034" fmla="*/ 3169014 w 4414940"/>
              <a:gd name="connsiteY2034" fmla="*/ 542515 h 4566136"/>
              <a:gd name="connsiteX2035" fmla="*/ 3203083 w 4414940"/>
              <a:gd name="connsiteY2035" fmla="*/ 475343 h 4566136"/>
              <a:gd name="connsiteX2036" fmla="*/ 3156513 w 4414940"/>
              <a:gd name="connsiteY2036" fmla="*/ 453027 h 4566136"/>
              <a:gd name="connsiteX2037" fmla="*/ 3124375 w 4414940"/>
              <a:gd name="connsiteY2037" fmla="*/ 520590 h 4566136"/>
              <a:gd name="connsiteX2038" fmla="*/ 3095490 w 4414940"/>
              <a:gd name="connsiteY2038" fmla="*/ 507170 h 4566136"/>
              <a:gd name="connsiteX2039" fmla="*/ 3066424 w 4414940"/>
              <a:gd name="connsiteY2039" fmla="*/ 494144 h 4566136"/>
              <a:gd name="connsiteX2040" fmla="*/ 3096814 w 4414940"/>
              <a:gd name="connsiteY2040" fmla="*/ 424416 h 4566136"/>
              <a:gd name="connsiteX2041" fmla="*/ 3050142 w 4414940"/>
              <a:gd name="connsiteY2041" fmla="*/ 402051 h 4566136"/>
              <a:gd name="connsiteX2042" fmla="*/ 3020566 w 4414940"/>
              <a:gd name="connsiteY2042" fmla="*/ 474875 h 4566136"/>
              <a:gd name="connsiteX2043" fmla="*/ 2990963 w 4414940"/>
              <a:gd name="connsiteY2043" fmla="*/ 463106 h 4566136"/>
              <a:gd name="connsiteX2044" fmla="*/ 2961144 w 4414940"/>
              <a:gd name="connsiteY2044" fmla="*/ 451909 h 4566136"/>
              <a:gd name="connsiteX2045" fmla="*/ 2988283 w 4414940"/>
              <a:gd name="connsiteY2045" fmla="*/ 378166 h 4566136"/>
              <a:gd name="connsiteX2046" fmla="*/ 2938712 w 4414940"/>
              <a:gd name="connsiteY2046" fmla="*/ 363248 h 4566136"/>
              <a:gd name="connsiteX2047" fmla="*/ 2914245 w 4414940"/>
              <a:gd name="connsiteY2047" fmla="*/ 435332 h 4566136"/>
              <a:gd name="connsiteX2048" fmla="*/ 2899174 w 4414940"/>
              <a:gd name="connsiteY2048" fmla="*/ 430165 h 4566136"/>
              <a:gd name="connsiteX2049" fmla="*/ 2883996 w 4414940"/>
              <a:gd name="connsiteY2049" fmla="*/ 425320 h 4566136"/>
              <a:gd name="connsiteX2050" fmla="*/ 2853639 w 4414940"/>
              <a:gd name="connsiteY2050" fmla="*/ 415742 h 4566136"/>
              <a:gd name="connsiteX2051" fmla="*/ 2875347 w 4414940"/>
              <a:gd name="connsiteY2051" fmla="*/ 344175 h 4566136"/>
              <a:gd name="connsiteX2052" fmla="*/ 2825884 w 4414940"/>
              <a:gd name="connsiteY2052" fmla="*/ 329285 h 4566136"/>
              <a:gd name="connsiteX2053" fmla="*/ 2805843 w 4414940"/>
              <a:gd name="connsiteY2053" fmla="*/ 401924 h 4566136"/>
              <a:gd name="connsiteX2054" fmla="*/ 2744124 w 4414940"/>
              <a:gd name="connsiteY2054" fmla="*/ 386101 h 4566136"/>
              <a:gd name="connsiteX2055" fmla="*/ 2762427 w 4414940"/>
              <a:gd name="connsiteY2055" fmla="*/ 310186 h 4566136"/>
              <a:gd name="connsiteX2056" fmla="*/ 2721930 w 4414940"/>
              <a:gd name="connsiteY2056" fmla="*/ 297994 h 4566136"/>
              <a:gd name="connsiteX2057" fmla="*/ 2712447 w 4414940"/>
              <a:gd name="connsiteY2057" fmla="*/ 296669 h 4566136"/>
              <a:gd name="connsiteX2058" fmla="*/ 2695646 w 4414940"/>
              <a:gd name="connsiteY2058" fmla="*/ 375048 h 4566136"/>
              <a:gd name="connsiteX2059" fmla="*/ 2633138 w 4414940"/>
              <a:gd name="connsiteY2059" fmla="*/ 362669 h 4566136"/>
              <a:gd name="connsiteX2060" fmla="*/ 2646703 w 4414940"/>
              <a:gd name="connsiteY2060" fmla="*/ 287485 h 4566136"/>
              <a:gd name="connsiteX2061" fmla="*/ 2595509 w 4414940"/>
              <a:gd name="connsiteY2061" fmla="*/ 280333 h 4566136"/>
              <a:gd name="connsiteX2062" fmla="*/ 2584122 w 4414940"/>
              <a:gd name="connsiteY2062" fmla="*/ 354452 h 4566136"/>
              <a:gd name="connsiteX2063" fmla="*/ 2552581 w 4414940"/>
              <a:gd name="connsiteY2063" fmla="*/ 349968 h 4566136"/>
              <a:gd name="connsiteX2064" fmla="*/ 2536792 w 4414940"/>
              <a:gd name="connsiteY2064" fmla="*/ 347742 h 4566136"/>
              <a:gd name="connsiteX2065" fmla="*/ 2520968 w 4414940"/>
              <a:gd name="connsiteY2065" fmla="*/ 345877 h 4566136"/>
              <a:gd name="connsiteX2066" fmla="*/ 2529983 w 4414940"/>
              <a:gd name="connsiteY2066" fmla="*/ 271179 h 4566136"/>
              <a:gd name="connsiteX2067" fmla="*/ 2478858 w 4414940"/>
              <a:gd name="connsiteY2067" fmla="*/ 264039 h 4566136"/>
              <a:gd name="connsiteX2068" fmla="*/ 2471557 w 4414940"/>
              <a:gd name="connsiteY2068" fmla="*/ 340528 h 4566136"/>
              <a:gd name="connsiteX2069" fmla="*/ 2439836 w 4414940"/>
              <a:gd name="connsiteY2069" fmla="*/ 337695 h 4566136"/>
              <a:gd name="connsiteX2070" fmla="*/ 2408044 w 4414940"/>
              <a:gd name="connsiteY2070" fmla="*/ 335543 h 4566136"/>
              <a:gd name="connsiteX2071" fmla="*/ 2413067 w 4414940"/>
              <a:gd name="connsiteY2071" fmla="*/ 254848 h 4566136"/>
              <a:gd name="connsiteX2072" fmla="*/ 2413032 w 4414940"/>
              <a:gd name="connsiteY2072" fmla="*/ 254840 h 4566136"/>
              <a:gd name="connsiteX2073" fmla="*/ 1779083 w 4414940"/>
              <a:gd name="connsiteY2073" fmla="*/ 130998 h 4566136"/>
              <a:gd name="connsiteX2074" fmla="*/ 1721267 w 4414940"/>
              <a:gd name="connsiteY2074" fmla="*/ 145850 h 4566136"/>
              <a:gd name="connsiteX2075" fmla="*/ 1791468 w 4414940"/>
              <a:gd name="connsiteY2075" fmla="*/ 408527 h 4566136"/>
              <a:gd name="connsiteX2076" fmla="*/ 1752464 w 4414940"/>
              <a:gd name="connsiteY2076" fmla="*/ 419436 h 4566136"/>
              <a:gd name="connsiteX2077" fmla="*/ 1732861 w 4414940"/>
              <a:gd name="connsiteY2077" fmla="*/ 425372 h 4566136"/>
              <a:gd name="connsiteX2078" fmla="*/ 1889067 w 4414940"/>
              <a:gd name="connsiteY2078" fmla="*/ 385229 h 4566136"/>
              <a:gd name="connsiteX2079" fmla="*/ 1881606 w 4414940"/>
              <a:gd name="connsiteY2079" fmla="*/ 386748 h 4566136"/>
              <a:gd name="connsiteX2080" fmla="*/ 1842135 w 4414940"/>
              <a:gd name="connsiteY2080" fmla="*/ 395718 h 4566136"/>
              <a:gd name="connsiteX2081" fmla="*/ 1834102 w 4414940"/>
              <a:gd name="connsiteY2081" fmla="*/ 116894 h 4566136"/>
              <a:gd name="connsiteX2082" fmla="*/ 1833752 w 4414940"/>
              <a:gd name="connsiteY2082" fmla="*/ 116952 h 4566136"/>
              <a:gd name="connsiteX2083" fmla="*/ 1833511 w 4414940"/>
              <a:gd name="connsiteY2083" fmla="*/ 117014 h 4566136"/>
              <a:gd name="connsiteX2084" fmla="*/ 2009026 w 4414940"/>
              <a:gd name="connsiteY2084" fmla="*/ 0 h 4566136"/>
              <a:gd name="connsiteX2085" fmla="*/ 2019572 w 4414940"/>
              <a:gd name="connsiteY2085" fmla="*/ 86012 h 4566136"/>
              <a:gd name="connsiteX2086" fmla="*/ 2019576 w 4414940"/>
              <a:gd name="connsiteY2086" fmla="*/ 86011 h 4566136"/>
              <a:gd name="connsiteX2087" fmla="*/ 2052947 w 4414940"/>
              <a:gd name="connsiteY2087" fmla="*/ 357898 h 4566136"/>
              <a:gd name="connsiteX2088" fmla="*/ 1972785 w 4414940"/>
              <a:gd name="connsiteY2088" fmla="*/ 369378 h 4566136"/>
              <a:gd name="connsiteX2089" fmla="*/ 1928347 w 4414940"/>
              <a:gd name="connsiteY2089" fmla="*/ 101220 h 4566136"/>
              <a:gd name="connsiteX2090" fmla="*/ 1869399 w 4414940"/>
              <a:gd name="connsiteY2090" fmla="*/ 111023 h 4566136"/>
              <a:gd name="connsiteX2091" fmla="*/ 1921293 w 4414940"/>
              <a:gd name="connsiteY2091" fmla="*/ 378673 h 4566136"/>
              <a:gd name="connsiteX2092" fmla="*/ 1892154 w 4414940"/>
              <a:gd name="connsiteY2092" fmla="*/ 384600 h 4566136"/>
              <a:gd name="connsiteX2093" fmla="*/ 2052947 w 4414940"/>
              <a:gd name="connsiteY2093" fmla="*/ 357898 h 4566136"/>
              <a:gd name="connsiteX2094" fmla="*/ 2063497 w 4414940"/>
              <a:gd name="connsiteY2094" fmla="*/ 443944 h 4566136"/>
              <a:gd name="connsiteX2095" fmla="*/ 1755801 w 4414940"/>
              <a:gd name="connsiteY2095" fmla="*/ 508927 h 4566136"/>
              <a:gd name="connsiteX2096" fmla="*/ 1463749 w 4414940"/>
              <a:gd name="connsiteY2096" fmla="*/ 625618 h 4566136"/>
              <a:gd name="connsiteX2097" fmla="*/ 1326246 w 4414940"/>
              <a:gd name="connsiteY2097" fmla="*/ 702336 h 4566136"/>
              <a:gd name="connsiteX2098" fmla="*/ 1195561 w 4414940"/>
              <a:gd name="connsiteY2098" fmla="*/ 790285 h 4566136"/>
              <a:gd name="connsiteX2099" fmla="*/ 1072913 w 4414940"/>
              <a:gd name="connsiteY2099" fmla="*/ 889035 h 4566136"/>
              <a:gd name="connsiteX2100" fmla="*/ 1043560 w 4414940"/>
              <a:gd name="connsiteY2100" fmla="*/ 915265 h 4566136"/>
              <a:gd name="connsiteX2101" fmla="*/ 1014782 w 4414940"/>
              <a:gd name="connsiteY2101" fmla="*/ 942106 h 4566136"/>
              <a:gd name="connsiteX2102" fmla="*/ 986686 w 4414940"/>
              <a:gd name="connsiteY2102" fmla="*/ 969664 h 4566136"/>
              <a:gd name="connsiteX2103" fmla="*/ 959164 w 4414940"/>
              <a:gd name="connsiteY2103" fmla="*/ 997796 h 4566136"/>
              <a:gd name="connsiteX2104" fmla="*/ 896620 w 4414940"/>
              <a:gd name="connsiteY2104" fmla="*/ 937764 h 4566136"/>
              <a:gd name="connsiteX2105" fmla="*/ 925470 w 4414940"/>
              <a:gd name="connsiteY2105" fmla="*/ 908304 h 4566136"/>
              <a:gd name="connsiteX2106" fmla="*/ 954894 w 4414940"/>
              <a:gd name="connsiteY2106" fmla="*/ 879454 h 4566136"/>
              <a:gd name="connsiteX2107" fmla="*/ 985035 w 4414940"/>
              <a:gd name="connsiteY2107" fmla="*/ 851322 h 4566136"/>
              <a:gd name="connsiteX2108" fmla="*/ 1015751 w 4414940"/>
              <a:gd name="connsiteY2108" fmla="*/ 823837 h 4566136"/>
              <a:gd name="connsiteX2109" fmla="*/ 1144140 w 4414940"/>
              <a:gd name="connsiteY2109" fmla="*/ 720457 h 4566136"/>
              <a:gd name="connsiteX2110" fmla="*/ 1280890 w 4414940"/>
              <a:gd name="connsiteY2110" fmla="*/ 628453 h 4566136"/>
              <a:gd name="connsiteX2111" fmla="*/ 1424817 w 4414940"/>
              <a:gd name="connsiteY2111" fmla="*/ 548147 h 4566136"/>
              <a:gd name="connsiteX2112" fmla="*/ 1575099 w 4414940"/>
              <a:gd name="connsiteY2112" fmla="*/ 480432 h 4566136"/>
              <a:gd name="connsiteX2113" fmla="*/ 1728583 w 4414940"/>
              <a:gd name="connsiteY2113" fmla="*/ 426667 h 4566136"/>
              <a:gd name="connsiteX2114" fmla="*/ 1713710 w 4414940"/>
              <a:gd name="connsiteY2114" fmla="*/ 431170 h 4566136"/>
              <a:gd name="connsiteX2115" fmla="*/ 1632139 w 4414940"/>
              <a:gd name="connsiteY2115" fmla="*/ 170534 h 4566136"/>
              <a:gd name="connsiteX2116" fmla="*/ 1575729 w 4414940"/>
              <a:gd name="connsiteY2116" fmla="*/ 190300 h 4566136"/>
              <a:gd name="connsiteX2117" fmla="*/ 1664012 w 4414940"/>
              <a:gd name="connsiteY2117" fmla="*/ 447424 h 4566136"/>
              <a:gd name="connsiteX2118" fmla="*/ 1625869 w 4414940"/>
              <a:gd name="connsiteY2118" fmla="*/ 461025 h 4566136"/>
              <a:gd name="connsiteX2119" fmla="*/ 1588012 w 4414940"/>
              <a:gd name="connsiteY2119" fmla="*/ 475412 h 4566136"/>
              <a:gd name="connsiteX2120" fmla="*/ 1488443 w 4414940"/>
              <a:gd name="connsiteY2120" fmla="*/ 220885 h 4566136"/>
              <a:gd name="connsiteX2121" fmla="*/ 1473420 w 4414940"/>
              <a:gd name="connsiteY2121" fmla="*/ 226148 h 4566136"/>
              <a:gd name="connsiteX2122" fmla="*/ 1433400 w 4414940"/>
              <a:gd name="connsiteY2122" fmla="*/ 244180 h 4566136"/>
              <a:gd name="connsiteX2123" fmla="*/ 1539606 w 4414940"/>
              <a:gd name="connsiteY2123" fmla="*/ 495149 h 4566136"/>
              <a:gd name="connsiteX2124" fmla="*/ 1520947 w 4414940"/>
              <a:gd name="connsiteY2124" fmla="*/ 503042 h 4566136"/>
              <a:gd name="connsiteX2125" fmla="*/ 1502467 w 4414940"/>
              <a:gd name="connsiteY2125" fmla="*/ 511332 h 4566136"/>
              <a:gd name="connsiteX2126" fmla="*/ 1465687 w 4414940"/>
              <a:gd name="connsiteY2126" fmla="*/ 528268 h 4566136"/>
              <a:gd name="connsiteX2127" fmla="*/ 1349107 w 4414940"/>
              <a:gd name="connsiteY2127" fmla="*/ 282159 h 4566136"/>
              <a:gd name="connsiteX2128" fmla="*/ 1301738 w 4414940"/>
              <a:gd name="connsiteY2128" fmla="*/ 303498 h 4566136"/>
              <a:gd name="connsiteX2129" fmla="*/ 1294922 w 4414940"/>
              <a:gd name="connsiteY2129" fmla="*/ 307301 h 4566136"/>
              <a:gd name="connsiteX2130" fmla="*/ 1418717 w 4414940"/>
              <a:gd name="connsiteY2130" fmla="*/ 551305 h 4566136"/>
              <a:gd name="connsiteX2131" fmla="*/ 1400703 w 4414940"/>
              <a:gd name="connsiteY2131" fmla="*/ 560527 h 4566136"/>
              <a:gd name="connsiteX2132" fmla="*/ 1391697 w 4414940"/>
              <a:gd name="connsiteY2132" fmla="*/ 565121 h 4566136"/>
              <a:gd name="connsiteX2133" fmla="*/ 1382798 w 4414940"/>
              <a:gd name="connsiteY2133" fmla="*/ 569964 h 4566136"/>
              <a:gd name="connsiteX2134" fmla="*/ 1347274 w 4414940"/>
              <a:gd name="connsiteY2134" fmla="*/ 589342 h 4566136"/>
              <a:gd name="connsiteX2135" fmla="*/ 1214244 w 4414940"/>
              <a:gd name="connsiteY2135" fmla="*/ 352303 h 4566136"/>
              <a:gd name="connsiteX2136" fmla="*/ 1137502 w 4414940"/>
              <a:gd name="connsiteY2136" fmla="*/ 395110 h 4566136"/>
              <a:gd name="connsiteX2137" fmla="*/ 981663 w 4414940"/>
              <a:gd name="connsiteY2137" fmla="*/ 499993 h 4566136"/>
              <a:gd name="connsiteX2138" fmla="*/ 835117 w 4414940"/>
              <a:gd name="connsiteY2138" fmla="*/ 617941 h 4566136"/>
              <a:gd name="connsiteX2139" fmla="*/ 800023 w 4414940"/>
              <a:gd name="connsiteY2139" fmla="*/ 649338 h 4566136"/>
              <a:gd name="connsiteX2140" fmla="*/ 765576 w 4414940"/>
              <a:gd name="connsiteY2140" fmla="*/ 681452 h 4566136"/>
              <a:gd name="connsiteX2141" fmla="*/ 731917 w 4414940"/>
              <a:gd name="connsiteY2141" fmla="*/ 714429 h 4566136"/>
              <a:gd name="connsiteX2142" fmla="*/ 698977 w 4414940"/>
              <a:gd name="connsiteY2142" fmla="*/ 748087 h 4566136"/>
              <a:gd name="connsiteX2143" fmla="*/ 636469 w 4414940"/>
              <a:gd name="connsiteY2143" fmla="*/ 688020 h 4566136"/>
              <a:gd name="connsiteX2144" fmla="*/ 670737 w 4414940"/>
              <a:gd name="connsiteY2144" fmla="*/ 653036 h 4566136"/>
              <a:gd name="connsiteX2145" fmla="*/ 705723 w 4414940"/>
              <a:gd name="connsiteY2145" fmla="*/ 618766 h 4566136"/>
              <a:gd name="connsiteX2146" fmla="*/ 741498 w 4414940"/>
              <a:gd name="connsiteY2146" fmla="*/ 585358 h 4566136"/>
              <a:gd name="connsiteX2147" fmla="*/ 777991 w 4414940"/>
              <a:gd name="connsiteY2147" fmla="*/ 552740 h 4566136"/>
              <a:gd name="connsiteX2148" fmla="*/ 930278 w 4414940"/>
              <a:gd name="connsiteY2148" fmla="*/ 430164 h 4566136"/>
              <a:gd name="connsiteX2149" fmla="*/ 1092146 w 4414940"/>
              <a:gd name="connsiteY2149" fmla="*/ 321226 h 4566136"/>
              <a:gd name="connsiteX2150" fmla="*/ 1262805 w 4414940"/>
              <a:gd name="connsiteY2150" fmla="*/ 226026 h 4566136"/>
              <a:gd name="connsiteX2151" fmla="*/ 1626120 w 4414940"/>
              <a:gd name="connsiteY2151" fmla="*/ 80845 h 4566136"/>
              <a:gd name="connsiteX2152" fmla="*/ 2009026 w 4414940"/>
              <a:gd name="connsiteY2152" fmla="*/ 0 h 456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</a:cxnLst>
            <a:rect l="l" t="t" r="r" b="b"/>
            <a:pathLst>
              <a:path w="4414940" h="4566136">
                <a:moveTo>
                  <a:pt x="2573896" y="4373912"/>
                </a:moveTo>
                <a:lnTo>
                  <a:pt x="2529796" y="4379438"/>
                </a:lnTo>
                <a:lnTo>
                  <a:pt x="2480708" y="4384425"/>
                </a:lnTo>
                <a:lnTo>
                  <a:pt x="2447875" y="4387009"/>
                </a:lnTo>
                <a:cubicBezTo>
                  <a:pt x="2432123" y="4388373"/>
                  <a:pt x="2416083" y="4389198"/>
                  <a:pt x="2400546" y="4389987"/>
                </a:cubicBezTo>
                <a:cubicBezTo>
                  <a:pt x="2394446" y="4390310"/>
                  <a:pt x="2388345" y="4390598"/>
                  <a:pt x="2382245" y="4390956"/>
                </a:cubicBezTo>
                <a:cubicBezTo>
                  <a:pt x="2374961" y="4391315"/>
                  <a:pt x="2367641" y="4391531"/>
                  <a:pt x="2360536" y="4391710"/>
                </a:cubicBezTo>
                <a:cubicBezTo>
                  <a:pt x="2356804" y="4391817"/>
                  <a:pt x="2353073" y="4391925"/>
                  <a:pt x="2349341" y="4392032"/>
                </a:cubicBezTo>
                <a:cubicBezTo>
                  <a:pt x="2345896" y="4392104"/>
                  <a:pt x="2342487" y="4392212"/>
                  <a:pt x="2339114" y="4392320"/>
                </a:cubicBezTo>
                <a:cubicBezTo>
                  <a:pt x="2333337" y="4392535"/>
                  <a:pt x="2327309" y="4392714"/>
                  <a:pt x="2321316" y="4392750"/>
                </a:cubicBezTo>
                <a:lnTo>
                  <a:pt x="2323290" y="4556448"/>
                </a:lnTo>
                <a:cubicBezTo>
                  <a:pt x="2329964" y="4556412"/>
                  <a:pt x="2336710" y="4556197"/>
                  <a:pt x="2343276" y="4555982"/>
                </a:cubicBezTo>
                <a:cubicBezTo>
                  <a:pt x="2346829" y="4555874"/>
                  <a:pt x="2350346" y="4555766"/>
                  <a:pt x="2353898" y="4555695"/>
                </a:cubicBezTo>
                <a:cubicBezTo>
                  <a:pt x="2357737" y="4555587"/>
                  <a:pt x="2361648" y="4555479"/>
                  <a:pt x="2365524" y="4555372"/>
                </a:cubicBezTo>
                <a:cubicBezTo>
                  <a:pt x="2373310" y="4555157"/>
                  <a:pt x="2381348" y="4554941"/>
                  <a:pt x="2389242" y="4554546"/>
                </a:cubicBezTo>
                <a:cubicBezTo>
                  <a:pt x="2395414" y="4554224"/>
                  <a:pt x="2401586" y="4553901"/>
                  <a:pt x="2407758" y="4553577"/>
                </a:cubicBezTo>
                <a:cubicBezTo>
                  <a:pt x="2424874" y="4552716"/>
                  <a:pt x="2442600" y="4551819"/>
                  <a:pt x="2459932" y="4550312"/>
                </a:cubicBezTo>
                <a:lnTo>
                  <a:pt x="2495348" y="4547513"/>
                </a:lnTo>
                <a:lnTo>
                  <a:pt x="2548240" y="4542167"/>
                </a:lnTo>
                <a:lnTo>
                  <a:pt x="2596143" y="4536138"/>
                </a:lnTo>
                <a:close/>
                <a:moveTo>
                  <a:pt x="2582221" y="4363147"/>
                </a:moveTo>
                <a:lnTo>
                  <a:pt x="2607088" y="4544499"/>
                </a:lnTo>
                <a:lnTo>
                  <a:pt x="2549388" y="4551747"/>
                </a:lnTo>
                <a:lnTo>
                  <a:pt x="2496281" y="4557130"/>
                </a:lnTo>
                <a:lnTo>
                  <a:pt x="2460793" y="4559929"/>
                </a:lnTo>
                <a:cubicBezTo>
                  <a:pt x="2443318" y="4561436"/>
                  <a:pt x="2425520" y="4562333"/>
                  <a:pt x="2408332" y="4563194"/>
                </a:cubicBezTo>
                <a:cubicBezTo>
                  <a:pt x="2402160" y="4563517"/>
                  <a:pt x="2395988" y="4563804"/>
                  <a:pt x="2389817" y="4564163"/>
                </a:cubicBezTo>
                <a:cubicBezTo>
                  <a:pt x="2381779" y="4564558"/>
                  <a:pt x="2373705" y="4564773"/>
                  <a:pt x="2365847" y="4564988"/>
                </a:cubicBezTo>
                <a:cubicBezTo>
                  <a:pt x="2361972" y="4565096"/>
                  <a:pt x="2358096" y="4565203"/>
                  <a:pt x="2354221" y="4565311"/>
                </a:cubicBezTo>
                <a:cubicBezTo>
                  <a:pt x="2350668" y="4565383"/>
                  <a:pt x="2347152" y="4565491"/>
                  <a:pt x="2343599" y="4565598"/>
                </a:cubicBezTo>
                <a:cubicBezTo>
                  <a:pt x="2335849" y="4565921"/>
                  <a:pt x="2327919" y="4566136"/>
                  <a:pt x="2320024" y="4566136"/>
                </a:cubicBezTo>
                <a:cubicBezTo>
                  <a:pt x="2319522" y="4566136"/>
                  <a:pt x="2319020" y="4566136"/>
                  <a:pt x="2318517" y="4566136"/>
                </a:cubicBezTo>
                <a:lnTo>
                  <a:pt x="2313781" y="4566101"/>
                </a:lnTo>
                <a:lnTo>
                  <a:pt x="2311592" y="4383062"/>
                </a:lnTo>
                <a:lnTo>
                  <a:pt x="2316508" y="4383098"/>
                </a:lnTo>
                <a:cubicBezTo>
                  <a:pt x="2323936" y="4383134"/>
                  <a:pt x="2331543" y="4382919"/>
                  <a:pt x="2338899" y="4382667"/>
                </a:cubicBezTo>
                <a:cubicBezTo>
                  <a:pt x="2342308" y="4382560"/>
                  <a:pt x="2345716" y="4382452"/>
                  <a:pt x="2349161" y="4382380"/>
                </a:cubicBezTo>
                <a:cubicBezTo>
                  <a:pt x="2352857" y="4382272"/>
                  <a:pt x="2356625" y="4382165"/>
                  <a:pt x="2360357" y="4382057"/>
                </a:cubicBezTo>
                <a:cubicBezTo>
                  <a:pt x="2367390" y="4381878"/>
                  <a:pt x="2374674" y="4381663"/>
                  <a:pt x="2381815" y="4381304"/>
                </a:cubicBezTo>
                <a:cubicBezTo>
                  <a:pt x="2387915" y="4380981"/>
                  <a:pt x="2394015" y="4380658"/>
                  <a:pt x="2400115" y="4380335"/>
                </a:cubicBezTo>
                <a:cubicBezTo>
                  <a:pt x="2415545" y="4379545"/>
                  <a:pt x="2431513" y="4378756"/>
                  <a:pt x="2447122" y="4377392"/>
                </a:cubicBezTo>
                <a:lnTo>
                  <a:pt x="2479883" y="4374809"/>
                </a:lnTo>
                <a:lnTo>
                  <a:pt x="2528755" y="4369857"/>
                </a:lnTo>
                <a:close/>
                <a:moveTo>
                  <a:pt x="1884370" y="4353710"/>
                </a:moveTo>
                <a:lnTo>
                  <a:pt x="1852757" y="4514322"/>
                </a:lnTo>
                <a:cubicBezTo>
                  <a:pt x="1945227" y="4532120"/>
                  <a:pt x="2036334" y="4544284"/>
                  <a:pt x="2123601" y="4550492"/>
                </a:cubicBezTo>
                <a:lnTo>
                  <a:pt x="2135227" y="4387189"/>
                </a:lnTo>
                <a:cubicBezTo>
                  <a:pt x="2054598" y="4381483"/>
                  <a:pt x="1970273" y="4370216"/>
                  <a:pt x="1884370" y="4353710"/>
                </a:cubicBezTo>
                <a:close/>
                <a:moveTo>
                  <a:pt x="1876799" y="4342371"/>
                </a:moveTo>
                <a:lnTo>
                  <a:pt x="1881535" y="4343304"/>
                </a:lnTo>
                <a:cubicBezTo>
                  <a:pt x="1970381" y="4360564"/>
                  <a:pt x="2057613" y="4372226"/>
                  <a:pt x="2140753" y="4377895"/>
                </a:cubicBezTo>
                <a:lnTo>
                  <a:pt x="2145598" y="4378218"/>
                </a:lnTo>
                <a:lnTo>
                  <a:pt x="2132572" y="4560790"/>
                </a:lnTo>
                <a:lnTo>
                  <a:pt x="2127764" y="4560467"/>
                </a:lnTo>
                <a:cubicBezTo>
                  <a:pt x="2037123" y="4554260"/>
                  <a:pt x="1942393" y="4541629"/>
                  <a:pt x="1846155" y="4522898"/>
                </a:cubicBezTo>
                <a:lnTo>
                  <a:pt x="1841418" y="4521965"/>
                </a:lnTo>
                <a:close/>
                <a:moveTo>
                  <a:pt x="1464755" y="4225967"/>
                </a:moveTo>
                <a:lnTo>
                  <a:pt x="1400883" y="4376747"/>
                </a:lnTo>
                <a:cubicBezTo>
                  <a:pt x="1482697" y="4411410"/>
                  <a:pt x="1569390" y="4441946"/>
                  <a:pt x="1658666" y="4467638"/>
                </a:cubicBezTo>
                <a:lnTo>
                  <a:pt x="1703484" y="4310148"/>
                </a:lnTo>
                <a:cubicBezTo>
                  <a:pt x="1620666" y="4286322"/>
                  <a:pt x="1540432" y="4258010"/>
                  <a:pt x="1464755" y="4225967"/>
                </a:cubicBezTo>
                <a:close/>
                <a:moveTo>
                  <a:pt x="1459588" y="4213336"/>
                </a:moveTo>
                <a:lnTo>
                  <a:pt x="1464038" y="4215238"/>
                </a:lnTo>
                <a:cubicBezTo>
                  <a:pt x="1542011" y="4248501"/>
                  <a:pt x="1625008" y="4277782"/>
                  <a:pt x="1710697" y="4302218"/>
                </a:cubicBezTo>
                <a:lnTo>
                  <a:pt x="1715325" y="4303546"/>
                </a:lnTo>
                <a:lnTo>
                  <a:pt x="1665305" y="4479623"/>
                </a:lnTo>
                <a:lnTo>
                  <a:pt x="1660640" y="4478295"/>
                </a:lnTo>
                <a:cubicBezTo>
                  <a:pt x="1567703" y="4451778"/>
                  <a:pt x="1477565" y="4419950"/>
                  <a:pt x="1392630" y="4383780"/>
                </a:cubicBezTo>
                <a:lnTo>
                  <a:pt x="1388181" y="4381878"/>
                </a:lnTo>
                <a:close/>
                <a:moveTo>
                  <a:pt x="2269359" y="4071460"/>
                </a:moveTo>
                <a:lnTo>
                  <a:pt x="2270408" y="4071539"/>
                </a:lnTo>
                <a:lnTo>
                  <a:pt x="2272374" y="4071477"/>
                </a:lnTo>
                <a:close/>
                <a:moveTo>
                  <a:pt x="2039243" y="4053897"/>
                </a:moveTo>
                <a:lnTo>
                  <a:pt x="2040417" y="4054138"/>
                </a:lnTo>
                <a:lnTo>
                  <a:pt x="2041508" y="4054221"/>
                </a:lnTo>
                <a:close/>
                <a:moveTo>
                  <a:pt x="3460275" y="4034388"/>
                </a:moveTo>
                <a:lnTo>
                  <a:pt x="3556225" y="4178817"/>
                </a:lnTo>
                <a:cubicBezTo>
                  <a:pt x="3441077" y="4255104"/>
                  <a:pt x="3318860" y="4321523"/>
                  <a:pt x="3191440" y="4376388"/>
                </a:cubicBezTo>
                <a:cubicBezTo>
                  <a:pt x="3064056" y="4431325"/>
                  <a:pt x="2931396" y="4474205"/>
                  <a:pt x="2796082" y="4504957"/>
                </a:cubicBezTo>
                <a:lnTo>
                  <a:pt x="2757723" y="4335840"/>
                </a:lnTo>
                <a:cubicBezTo>
                  <a:pt x="2882703" y="4307421"/>
                  <a:pt x="3005279" y="4267878"/>
                  <a:pt x="3122975" y="4217068"/>
                </a:cubicBezTo>
                <a:cubicBezTo>
                  <a:pt x="3240707" y="4166365"/>
                  <a:pt x="3353667" y="4104969"/>
                  <a:pt x="3460275" y="4034388"/>
                </a:cubicBezTo>
                <a:close/>
                <a:moveTo>
                  <a:pt x="1079983" y="4014724"/>
                </a:moveTo>
                <a:lnTo>
                  <a:pt x="986329" y="4149069"/>
                </a:lnTo>
                <a:cubicBezTo>
                  <a:pt x="1062473" y="4201602"/>
                  <a:pt x="1141092" y="4249398"/>
                  <a:pt x="1220250" y="4291273"/>
                </a:cubicBezTo>
                <a:lnTo>
                  <a:pt x="1296465" y="4146342"/>
                </a:lnTo>
                <a:cubicBezTo>
                  <a:pt x="1223336" y="4107660"/>
                  <a:pt x="1150529" y="4063381"/>
                  <a:pt x="1079983" y="4014724"/>
                </a:cubicBezTo>
                <a:close/>
                <a:moveTo>
                  <a:pt x="1077508" y="4001339"/>
                </a:moveTo>
                <a:lnTo>
                  <a:pt x="1081455" y="4004066"/>
                </a:lnTo>
                <a:cubicBezTo>
                  <a:pt x="1154297" y="4054518"/>
                  <a:pt x="1229579" y="4100268"/>
                  <a:pt x="1305185" y="4140062"/>
                </a:cubicBezTo>
                <a:lnTo>
                  <a:pt x="1309455" y="4142323"/>
                </a:lnTo>
                <a:lnTo>
                  <a:pt x="1224269" y="4304335"/>
                </a:lnTo>
                <a:lnTo>
                  <a:pt x="1219999" y="4302074"/>
                </a:lnTo>
                <a:cubicBezTo>
                  <a:pt x="1137683" y="4258799"/>
                  <a:pt x="1055870" y="4209029"/>
                  <a:pt x="976820" y="4154272"/>
                </a:cubicBezTo>
                <a:lnTo>
                  <a:pt x="972837" y="4151509"/>
                </a:lnTo>
                <a:close/>
                <a:moveTo>
                  <a:pt x="2701889" y="3831147"/>
                </a:moveTo>
                <a:lnTo>
                  <a:pt x="2772004" y="4095927"/>
                </a:lnTo>
                <a:cubicBezTo>
                  <a:pt x="2750331" y="4101381"/>
                  <a:pt x="2728729" y="4107087"/>
                  <a:pt x="2706912" y="4111823"/>
                </a:cubicBezTo>
                <a:lnTo>
                  <a:pt x="2646306" y="3844675"/>
                </a:lnTo>
                <a:cubicBezTo>
                  <a:pt x="2664965" y="3840692"/>
                  <a:pt x="2683373" y="3835740"/>
                  <a:pt x="2701889" y="3831147"/>
                </a:cubicBezTo>
                <a:close/>
                <a:moveTo>
                  <a:pt x="2808353" y="3798852"/>
                </a:moveTo>
                <a:lnTo>
                  <a:pt x="2896697" y="4058142"/>
                </a:lnTo>
                <a:lnTo>
                  <a:pt x="2864941" y="4068727"/>
                </a:lnTo>
                <a:lnTo>
                  <a:pt x="2832897" y="4078595"/>
                </a:lnTo>
                <a:lnTo>
                  <a:pt x="2753883" y="3816327"/>
                </a:lnTo>
                <a:lnTo>
                  <a:pt x="2781226" y="3807930"/>
                </a:lnTo>
                <a:close/>
                <a:moveTo>
                  <a:pt x="2149551" y="3790901"/>
                </a:moveTo>
                <a:lnTo>
                  <a:pt x="2193105" y="3794547"/>
                </a:lnTo>
                <a:lnTo>
                  <a:pt x="2175820" y="4064383"/>
                </a:lnTo>
                <a:lnTo>
                  <a:pt x="2224412" y="4068059"/>
                </a:lnTo>
                <a:lnTo>
                  <a:pt x="2234478" y="3796699"/>
                </a:lnTo>
                <a:lnTo>
                  <a:pt x="2242480" y="3797058"/>
                </a:lnTo>
                <a:lnTo>
                  <a:pt x="2250482" y="3797201"/>
                </a:lnTo>
                <a:lnTo>
                  <a:pt x="2266485" y="3797524"/>
                </a:lnTo>
                <a:lnTo>
                  <a:pt x="2272017" y="3797555"/>
                </a:lnTo>
                <a:close/>
                <a:moveTo>
                  <a:pt x="2912306" y="3759273"/>
                </a:moveTo>
                <a:lnTo>
                  <a:pt x="3018483" y="4011781"/>
                </a:lnTo>
                <a:lnTo>
                  <a:pt x="3003018" y="4018276"/>
                </a:lnTo>
                <a:lnTo>
                  <a:pt x="2995303" y="4021505"/>
                </a:lnTo>
                <a:lnTo>
                  <a:pt x="2987516" y="4024556"/>
                </a:lnTo>
                <a:lnTo>
                  <a:pt x="2956298" y="4036755"/>
                </a:lnTo>
                <a:lnTo>
                  <a:pt x="2859199" y="3780624"/>
                </a:lnTo>
                <a:lnTo>
                  <a:pt x="2885860" y="3770217"/>
                </a:lnTo>
                <a:lnTo>
                  <a:pt x="2892534" y="3767598"/>
                </a:lnTo>
                <a:lnTo>
                  <a:pt x="2899101" y="3764835"/>
                </a:lnTo>
                <a:close/>
                <a:moveTo>
                  <a:pt x="3013388" y="3712626"/>
                </a:moveTo>
                <a:lnTo>
                  <a:pt x="3136789" y="3957168"/>
                </a:lnTo>
                <a:cubicBezTo>
                  <a:pt x="3126886" y="3962371"/>
                  <a:pt x="3116802" y="3967180"/>
                  <a:pt x="3106719" y="3971988"/>
                </a:cubicBezTo>
                <a:cubicBezTo>
                  <a:pt x="3096636" y="3976760"/>
                  <a:pt x="3086625" y="3981784"/>
                  <a:pt x="3076434" y="3986341"/>
                </a:cubicBezTo>
                <a:lnTo>
                  <a:pt x="2961824" y="3737565"/>
                </a:lnTo>
                <a:cubicBezTo>
                  <a:pt x="2970544" y="3733689"/>
                  <a:pt x="2979048" y="3729348"/>
                  <a:pt x="2987696" y="3725293"/>
                </a:cubicBezTo>
                <a:cubicBezTo>
                  <a:pt x="2996307" y="3721202"/>
                  <a:pt x="3004955" y="3717111"/>
                  <a:pt x="3013388" y="3712626"/>
                </a:cubicBezTo>
                <a:close/>
                <a:moveTo>
                  <a:pt x="1013994" y="3541859"/>
                </a:moveTo>
                <a:cubicBezTo>
                  <a:pt x="1020417" y="3548569"/>
                  <a:pt x="1027127" y="3555028"/>
                  <a:pt x="1033802" y="3561487"/>
                </a:cubicBezTo>
                <a:lnTo>
                  <a:pt x="1053824" y="3580900"/>
                </a:lnTo>
                <a:lnTo>
                  <a:pt x="1074313" y="3599810"/>
                </a:lnTo>
                <a:cubicBezTo>
                  <a:pt x="1081131" y="3606125"/>
                  <a:pt x="1087949" y="3612476"/>
                  <a:pt x="1094982" y="3618505"/>
                </a:cubicBezTo>
                <a:lnTo>
                  <a:pt x="1037390" y="3683309"/>
                </a:lnTo>
                <a:cubicBezTo>
                  <a:pt x="1029998" y="3676958"/>
                  <a:pt x="1022857" y="3670320"/>
                  <a:pt x="1015717" y="3663717"/>
                </a:cubicBezTo>
                <a:lnTo>
                  <a:pt x="994223" y="3643874"/>
                </a:lnTo>
                <a:lnTo>
                  <a:pt x="973231" y="3623529"/>
                </a:lnTo>
                <a:cubicBezTo>
                  <a:pt x="966234" y="3616747"/>
                  <a:pt x="959201" y="3610001"/>
                  <a:pt x="952455" y="3602968"/>
                </a:cubicBezTo>
                <a:close/>
                <a:moveTo>
                  <a:pt x="3085585" y="3470488"/>
                </a:moveTo>
                <a:lnTo>
                  <a:pt x="3181536" y="3614917"/>
                </a:lnTo>
                <a:cubicBezTo>
                  <a:pt x="3099794" y="3668992"/>
                  <a:pt x="3013675" y="3715748"/>
                  <a:pt x="2924076" y="3754358"/>
                </a:cubicBezTo>
                <a:cubicBezTo>
                  <a:pt x="2834512" y="3793040"/>
                  <a:pt x="2741360" y="3823038"/>
                  <a:pt x="2646342" y="3844639"/>
                </a:cubicBezTo>
                <a:lnTo>
                  <a:pt x="2607983" y="3675559"/>
                </a:lnTo>
                <a:cubicBezTo>
                  <a:pt x="2692703" y="3656254"/>
                  <a:pt x="2775736" y="3629593"/>
                  <a:pt x="2855611" y="3595073"/>
                </a:cubicBezTo>
                <a:cubicBezTo>
                  <a:pt x="2935522" y="3560626"/>
                  <a:pt x="3012419" y="3518894"/>
                  <a:pt x="3085585" y="3470488"/>
                </a:cubicBezTo>
                <a:close/>
                <a:moveTo>
                  <a:pt x="902686" y="3419068"/>
                </a:moveTo>
                <a:lnTo>
                  <a:pt x="920663" y="3440382"/>
                </a:lnTo>
                <a:lnTo>
                  <a:pt x="929634" y="3451039"/>
                </a:lnTo>
                <a:lnTo>
                  <a:pt x="938892" y="3461481"/>
                </a:lnTo>
                <a:lnTo>
                  <a:pt x="957407" y="3482365"/>
                </a:lnTo>
                <a:cubicBezTo>
                  <a:pt x="963615" y="3489291"/>
                  <a:pt x="970074" y="3496001"/>
                  <a:pt x="976389" y="3502819"/>
                </a:cubicBezTo>
                <a:lnTo>
                  <a:pt x="913056" y="3562025"/>
                </a:lnTo>
                <a:cubicBezTo>
                  <a:pt x="906453" y="3554885"/>
                  <a:pt x="899707" y="3547816"/>
                  <a:pt x="893177" y="3540568"/>
                </a:cubicBezTo>
                <a:lnTo>
                  <a:pt x="873764" y="3518679"/>
                </a:lnTo>
                <a:lnTo>
                  <a:pt x="864076" y="3507735"/>
                </a:lnTo>
                <a:lnTo>
                  <a:pt x="854639" y="3496539"/>
                </a:lnTo>
                <a:lnTo>
                  <a:pt x="835800" y="3474184"/>
                </a:lnTo>
                <a:close/>
                <a:moveTo>
                  <a:pt x="2168022" y="3306754"/>
                </a:moveTo>
                <a:lnTo>
                  <a:pt x="2158370" y="3386557"/>
                </a:lnTo>
                <a:cubicBezTo>
                  <a:pt x="2161133" y="3386880"/>
                  <a:pt x="2163896" y="3387203"/>
                  <a:pt x="2166623" y="3387526"/>
                </a:cubicBezTo>
                <a:cubicBezTo>
                  <a:pt x="2174481" y="3388459"/>
                  <a:pt x="2182591" y="3389392"/>
                  <a:pt x="2190593" y="3390146"/>
                </a:cubicBezTo>
                <a:lnTo>
                  <a:pt x="2242731" y="3393590"/>
                </a:lnTo>
                <a:lnTo>
                  <a:pt x="2292536" y="3394523"/>
                </a:lnTo>
                <a:lnTo>
                  <a:pt x="2292177" y="3314110"/>
                </a:lnTo>
                <a:lnTo>
                  <a:pt x="2246139" y="3313249"/>
                </a:lnTo>
                <a:lnTo>
                  <a:pt x="2197805" y="3310055"/>
                </a:lnTo>
                <a:cubicBezTo>
                  <a:pt x="2190521" y="3309373"/>
                  <a:pt x="2183237" y="3308512"/>
                  <a:pt x="2176168" y="3307687"/>
                </a:cubicBezTo>
                <a:cubicBezTo>
                  <a:pt x="2173441" y="3307364"/>
                  <a:pt x="2170749" y="3307041"/>
                  <a:pt x="2168022" y="3306754"/>
                </a:cubicBezTo>
                <a:close/>
                <a:moveTo>
                  <a:pt x="2163824" y="3301479"/>
                </a:moveTo>
                <a:lnTo>
                  <a:pt x="2166156" y="3301730"/>
                </a:lnTo>
                <a:cubicBezTo>
                  <a:pt x="2169673" y="3302125"/>
                  <a:pt x="2173154" y="3302519"/>
                  <a:pt x="2176670" y="3302950"/>
                </a:cubicBezTo>
                <a:cubicBezTo>
                  <a:pt x="2183703" y="3303776"/>
                  <a:pt x="2190987" y="3304637"/>
                  <a:pt x="2198128" y="3305282"/>
                </a:cubicBezTo>
                <a:lnTo>
                  <a:pt x="2246283" y="3308476"/>
                </a:lnTo>
                <a:lnTo>
                  <a:pt x="2296842" y="3309409"/>
                </a:lnTo>
                <a:lnTo>
                  <a:pt x="2297272" y="3399332"/>
                </a:lnTo>
                <a:lnTo>
                  <a:pt x="2242515" y="3398291"/>
                </a:lnTo>
                <a:lnTo>
                  <a:pt x="2225004" y="3397214"/>
                </a:lnTo>
                <a:lnTo>
                  <a:pt x="2190198" y="3394846"/>
                </a:lnTo>
                <a:cubicBezTo>
                  <a:pt x="2182088" y="3394093"/>
                  <a:pt x="2173943" y="3393160"/>
                  <a:pt x="2166049" y="3392227"/>
                </a:cubicBezTo>
                <a:cubicBezTo>
                  <a:pt x="2162496" y="3391796"/>
                  <a:pt x="2158980" y="3391401"/>
                  <a:pt x="2155427" y="3391007"/>
                </a:cubicBezTo>
                <a:lnTo>
                  <a:pt x="2153059" y="3390756"/>
                </a:lnTo>
                <a:close/>
                <a:moveTo>
                  <a:pt x="803218" y="3286372"/>
                </a:moveTo>
                <a:cubicBezTo>
                  <a:pt x="808493" y="3294051"/>
                  <a:pt x="813624" y="3301802"/>
                  <a:pt x="819043" y="3309373"/>
                </a:cubicBezTo>
                <a:lnTo>
                  <a:pt x="835369" y="3332015"/>
                </a:lnTo>
                <a:lnTo>
                  <a:pt x="843515" y="3343354"/>
                </a:lnTo>
                <a:lnTo>
                  <a:pt x="851947" y="3354478"/>
                </a:lnTo>
                <a:lnTo>
                  <a:pt x="868848" y="3376689"/>
                </a:lnTo>
                <a:lnTo>
                  <a:pt x="800348" y="3429832"/>
                </a:lnTo>
                <a:lnTo>
                  <a:pt x="782657" y="3406544"/>
                </a:lnTo>
                <a:lnTo>
                  <a:pt x="773830" y="3394882"/>
                </a:lnTo>
                <a:lnTo>
                  <a:pt x="765290" y="3383005"/>
                </a:lnTo>
                <a:lnTo>
                  <a:pt x="748174" y="3359286"/>
                </a:lnTo>
                <a:cubicBezTo>
                  <a:pt x="742504" y="3351356"/>
                  <a:pt x="737122" y="3343211"/>
                  <a:pt x="731596" y="3335173"/>
                </a:cubicBezTo>
                <a:close/>
                <a:moveTo>
                  <a:pt x="1957749" y="3259568"/>
                </a:moveTo>
                <a:lnTo>
                  <a:pt x="1931949" y="3335819"/>
                </a:lnTo>
                <a:lnTo>
                  <a:pt x="1962845" y="3345615"/>
                </a:lnTo>
                <a:cubicBezTo>
                  <a:pt x="1964746" y="3346189"/>
                  <a:pt x="1966648" y="3346799"/>
                  <a:pt x="1968586" y="3347409"/>
                </a:cubicBezTo>
                <a:cubicBezTo>
                  <a:pt x="1972138" y="3348557"/>
                  <a:pt x="1975762" y="3349706"/>
                  <a:pt x="1979387" y="3350638"/>
                </a:cubicBezTo>
                <a:lnTo>
                  <a:pt x="2005474" y="3357600"/>
                </a:lnTo>
                <a:cubicBezTo>
                  <a:pt x="2013619" y="3359753"/>
                  <a:pt x="2021728" y="3361906"/>
                  <a:pt x="2029910" y="3363951"/>
                </a:cubicBezTo>
                <a:lnTo>
                  <a:pt x="2061558" y="3370769"/>
                </a:lnTo>
                <a:lnTo>
                  <a:pt x="2077778" y="3291970"/>
                </a:lnTo>
                <a:lnTo>
                  <a:pt x="2048569" y="3285691"/>
                </a:lnTo>
                <a:cubicBezTo>
                  <a:pt x="2041321" y="3283896"/>
                  <a:pt x="2034180" y="3281994"/>
                  <a:pt x="2027039" y="3280093"/>
                </a:cubicBezTo>
                <a:cubicBezTo>
                  <a:pt x="2023810" y="3279231"/>
                  <a:pt x="2020544" y="3278370"/>
                  <a:pt x="2017315" y="3277509"/>
                </a:cubicBezTo>
                <a:lnTo>
                  <a:pt x="2001742" y="3273347"/>
                </a:lnTo>
                <a:cubicBezTo>
                  <a:pt x="1998333" y="3272449"/>
                  <a:pt x="1994924" y="3271373"/>
                  <a:pt x="1991623" y="3270297"/>
                </a:cubicBezTo>
                <a:cubicBezTo>
                  <a:pt x="1989828" y="3269723"/>
                  <a:pt x="1988070" y="3269149"/>
                  <a:pt x="1986276" y="3268610"/>
                </a:cubicBezTo>
                <a:close/>
                <a:moveTo>
                  <a:pt x="1954735" y="3253683"/>
                </a:moveTo>
                <a:lnTo>
                  <a:pt x="1987640" y="3264125"/>
                </a:lnTo>
                <a:cubicBezTo>
                  <a:pt x="1989434" y="3264663"/>
                  <a:pt x="1991228" y="3265237"/>
                  <a:pt x="1993058" y="3265811"/>
                </a:cubicBezTo>
                <a:cubicBezTo>
                  <a:pt x="1996287" y="3266852"/>
                  <a:pt x="1999625" y="3267929"/>
                  <a:pt x="2002926" y="3268790"/>
                </a:cubicBezTo>
                <a:lnTo>
                  <a:pt x="2018499" y="3272952"/>
                </a:lnTo>
                <a:cubicBezTo>
                  <a:pt x="2021728" y="3273813"/>
                  <a:pt x="2024994" y="3274675"/>
                  <a:pt x="2028223" y="3275536"/>
                </a:cubicBezTo>
                <a:cubicBezTo>
                  <a:pt x="2035364" y="3277437"/>
                  <a:pt x="2042469" y="3279339"/>
                  <a:pt x="2049610" y="3281097"/>
                </a:cubicBezTo>
                <a:lnTo>
                  <a:pt x="2083339" y="3288346"/>
                </a:lnTo>
                <a:lnTo>
                  <a:pt x="2065219" y="3376474"/>
                </a:lnTo>
                <a:lnTo>
                  <a:pt x="2028833" y="3368616"/>
                </a:lnTo>
                <a:cubicBezTo>
                  <a:pt x="2020580" y="3366571"/>
                  <a:pt x="2012399" y="3364382"/>
                  <a:pt x="2004253" y="3362229"/>
                </a:cubicBezTo>
                <a:lnTo>
                  <a:pt x="1978202" y="3355268"/>
                </a:lnTo>
                <a:cubicBezTo>
                  <a:pt x="1974471" y="3354299"/>
                  <a:pt x="1970739" y="3353115"/>
                  <a:pt x="1967150" y="3351966"/>
                </a:cubicBezTo>
                <a:cubicBezTo>
                  <a:pt x="1965249" y="3351356"/>
                  <a:pt x="1963347" y="3350746"/>
                  <a:pt x="1961445" y="3350172"/>
                </a:cubicBezTo>
                <a:lnTo>
                  <a:pt x="1925921" y="3338869"/>
                </a:lnTo>
                <a:close/>
                <a:moveTo>
                  <a:pt x="3791307" y="3230456"/>
                </a:moveTo>
                <a:lnTo>
                  <a:pt x="3746782" y="3295342"/>
                </a:lnTo>
                <a:lnTo>
                  <a:pt x="3788734" y="3234804"/>
                </a:lnTo>
                <a:close/>
                <a:moveTo>
                  <a:pt x="2745738" y="3205995"/>
                </a:moveTo>
                <a:lnTo>
                  <a:pt x="2783128" y="3282533"/>
                </a:lnTo>
                <a:cubicBezTo>
                  <a:pt x="2661054" y="3341884"/>
                  <a:pt x="2527678" y="3379704"/>
                  <a:pt x="2391861" y="3392120"/>
                </a:cubicBezTo>
                <a:lnTo>
                  <a:pt x="2384146" y="3307293"/>
                </a:lnTo>
                <a:cubicBezTo>
                  <a:pt x="2509593" y="3295810"/>
                  <a:pt x="2632743" y="3260932"/>
                  <a:pt x="2745738" y="3205995"/>
                </a:cubicBezTo>
                <a:close/>
                <a:moveTo>
                  <a:pt x="1761577" y="3170434"/>
                </a:moveTo>
                <a:lnTo>
                  <a:pt x="1720778" y="3239688"/>
                </a:lnTo>
                <a:cubicBezTo>
                  <a:pt x="1727955" y="3244102"/>
                  <a:pt x="1735454" y="3248193"/>
                  <a:pt x="1742738" y="3252140"/>
                </a:cubicBezTo>
                <a:lnTo>
                  <a:pt x="1749018" y="3255585"/>
                </a:lnTo>
                <a:cubicBezTo>
                  <a:pt x="1752247" y="3257343"/>
                  <a:pt x="1755513" y="3259101"/>
                  <a:pt x="1758778" y="3260859"/>
                </a:cubicBezTo>
                <a:cubicBezTo>
                  <a:pt x="1765596" y="3264591"/>
                  <a:pt x="1772665" y="3268430"/>
                  <a:pt x="1779662" y="3271983"/>
                </a:cubicBezTo>
                <a:lnTo>
                  <a:pt x="1810988" y="3287162"/>
                </a:lnTo>
                <a:cubicBezTo>
                  <a:pt x="1812710" y="3287987"/>
                  <a:pt x="1814468" y="3288848"/>
                  <a:pt x="1816226" y="3289673"/>
                </a:cubicBezTo>
                <a:cubicBezTo>
                  <a:pt x="1819707" y="3291360"/>
                  <a:pt x="1823152" y="3293011"/>
                  <a:pt x="1826668" y="3294589"/>
                </a:cubicBezTo>
                <a:lnTo>
                  <a:pt x="1840483" y="3300510"/>
                </a:lnTo>
                <a:lnTo>
                  <a:pt x="1872491" y="3226699"/>
                </a:lnTo>
                <a:lnTo>
                  <a:pt x="1859860" y="3221316"/>
                </a:lnTo>
                <a:cubicBezTo>
                  <a:pt x="1856559" y="3219845"/>
                  <a:pt x="1853365" y="3218302"/>
                  <a:pt x="1850136" y="3216723"/>
                </a:cubicBezTo>
                <a:cubicBezTo>
                  <a:pt x="1848485" y="3215934"/>
                  <a:pt x="1846871" y="3215144"/>
                  <a:pt x="1845220" y="3214355"/>
                </a:cubicBezTo>
                <a:lnTo>
                  <a:pt x="1816191" y="3200325"/>
                </a:lnTo>
                <a:cubicBezTo>
                  <a:pt x="1809732" y="3197060"/>
                  <a:pt x="1803345" y="3193579"/>
                  <a:pt x="1797173" y="3190206"/>
                </a:cubicBezTo>
                <a:cubicBezTo>
                  <a:pt x="1794015" y="3188483"/>
                  <a:pt x="1790857" y="3186761"/>
                  <a:pt x="1787700" y="3185075"/>
                </a:cubicBezTo>
                <a:cubicBezTo>
                  <a:pt x="1785654" y="3183962"/>
                  <a:pt x="1783645" y="3182850"/>
                  <a:pt x="1781600" y="3181773"/>
                </a:cubicBezTo>
                <a:cubicBezTo>
                  <a:pt x="1774961" y="3178185"/>
                  <a:pt x="1768143" y="3174489"/>
                  <a:pt x="1761577" y="3170434"/>
                </a:cubicBezTo>
                <a:close/>
                <a:moveTo>
                  <a:pt x="1760034" y="3163796"/>
                </a:moveTo>
                <a:lnTo>
                  <a:pt x="1762115" y="3165088"/>
                </a:lnTo>
                <a:cubicBezTo>
                  <a:pt x="1769184" y="3169573"/>
                  <a:pt x="1776684" y="3173628"/>
                  <a:pt x="1783932" y="3177575"/>
                </a:cubicBezTo>
                <a:cubicBezTo>
                  <a:pt x="1785977" y="3178687"/>
                  <a:pt x="1787987" y="3179764"/>
                  <a:pt x="1790032" y="3180876"/>
                </a:cubicBezTo>
                <a:cubicBezTo>
                  <a:pt x="1793190" y="3182563"/>
                  <a:pt x="1796347" y="3184285"/>
                  <a:pt x="1799505" y="3186043"/>
                </a:cubicBezTo>
                <a:cubicBezTo>
                  <a:pt x="1805641" y="3189416"/>
                  <a:pt x="1811992" y="3192897"/>
                  <a:pt x="1818344" y="3196091"/>
                </a:cubicBezTo>
                <a:lnTo>
                  <a:pt x="1847301" y="3210085"/>
                </a:lnTo>
                <a:cubicBezTo>
                  <a:pt x="1848952" y="3210875"/>
                  <a:pt x="1850602" y="3211664"/>
                  <a:pt x="1852253" y="3212453"/>
                </a:cubicBezTo>
                <a:cubicBezTo>
                  <a:pt x="1855411" y="3213996"/>
                  <a:pt x="1858568" y="3215539"/>
                  <a:pt x="1861798" y="3216939"/>
                </a:cubicBezTo>
                <a:lnTo>
                  <a:pt x="1878770" y="3224187"/>
                </a:lnTo>
                <a:lnTo>
                  <a:pt x="1842959" y="3306718"/>
                </a:lnTo>
                <a:lnTo>
                  <a:pt x="1824767" y="3298931"/>
                </a:lnTo>
                <a:cubicBezTo>
                  <a:pt x="1821178" y="3297316"/>
                  <a:pt x="1817662" y="3295630"/>
                  <a:pt x="1814145" y="3293944"/>
                </a:cubicBezTo>
                <a:cubicBezTo>
                  <a:pt x="1812423" y="3293118"/>
                  <a:pt x="1810665" y="3292257"/>
                  <a:pt x="1808942" y="3291432"/>
                </a:cubicBezTo>
                <a:lnTo>
                  <a:pt x="1777581" y="3276253"/>
                </a:lnTo>
                <a:cubicBezTo>
                  <a:pt x="1770440" y="3272629"/>
                  <a:pt x="1763371" y="3268790"/>
                  <a:pt x="1756517" y="3265022"/>
                </a:cubicBezTo>
                <a:cubicBezTo>
                  <a:pt x="1753288" y="3263264"/>
                  <a:pt x="1750023" y="3261469"/>
                  <a:pt x="1746793" y="3259747"/>
                </a:cubicBezTo>
                <a:lnTo>
                  <a:pt x="1740478" y="3256302"/>
                </a:lnTo>
                <a:cubicBezTo>
                  <a:pt x="1732476" y="3251960"/>
                  <a:pt x="1724187" y="3247439"/>
                  <a:pt x="1716293" y="3242487"/>
                </a:cubicBezTo>
                <a:lnTo>
                  <a:pt x="1714355" y="3241267"/>
                </a:lnTo>
                <a:close/>
                <a:moveTo>
                  <a:pt x="715951" y="3145317"/>
                </a:moveTo>
                <a:cubicBezTo>
                  <a:pt x="720365" y="3153498"/>
                  <a:pt x="725209" y="3161464"/>
                  <a:pt x="729802" y="3169538"/>
                </a:cubicBezTo>
                <a:cubicBezTo>
                  <a:pt x="734502" y="3177576"/>
                  <a:pt x="738988" y="3185721"/>
                  <a:pt x="743868" y="3193651"/>
                </a:cubicBezTo>
                <a:lnTo>
                  <a:pt x="758436" y="3217477"/>
                </a:lnTo>
                <a:lnTo>
                  <a:pt x="765721" y="3229391"/>
                </a:lnTo>
                <a:lnTo>
                  <a:pt x="773292" y="3241124"/>
                </a:lnTo>
                <a:lnTo>
                  <a:pt x="700270" y="3287844"/>
                </a:lnTo>
                <a:lnTo>
                  <a:pt x="692340" y="3275572"/>
                </a:lnTo>
                <a:lnTo>
                  <a:pt x="684697" y="3263085"/>
                </a:lnTo>
                <a:lnTo>
                  <a:pt x="669447" y="3238146"/>
                </a:lnTo>
                <a:cubicBezTo>
                  <a:pt x="664351" y="3229821"/>
                  <a:pt x="659651" y="3221281"/>
                  <a:pt x="654735" y="3212885"/>
                </a:cubicBezTo>
                <a:cubicBezTo>
                  <a:pt x="649926" y="3204416"/>
                  <a:pt x="644867" y="3196055"/>
                  <a:pt x="640238" y="3187479"/>
                </a:cubicBezTo>
                <a:close/>
                <a:moveTo>
                  <a:pt x="2088788" y="3132895"/>
                </a:moveTo>
                <a:lnTo>
                  <a:pt x="2089677" y="3133184"/>
                </a:lnTo>
                <a:lnTo>
                  <a:pt x="2090968" y="3133369"/>
                </a:lnTo>
                <a:close/>
                <a:moveTo>
                  <a:pt x="2389528" y="3057797"/>
                </a:moveTo>
                <a:lnTo>
                  <a:pt x="2406572" y="3191246"/>
                </a:lnTo>
                <a:cubicBezTo>
                  <a:pt x="2395700" y="3192609"/>
                  <a:pt x="2384827" y="3194260"/>
                  <a:pt x="2373883" y="3194906"/>
                </a:cubicBezTo>
                <a:lnTo>
                  <a:pt x="2361611" y="3060919"/>
                </a:lnTo>
                <a:cubicBezTo>
                  <a:pt x="2370976" y="3060452"/>
                  <a:pt x="2380234" y="3058945"/>
                  <a:pt x="2389528" y="3057797"/>
                </a:cubicBezTo>
                <a:close/>
                <a:moveTo>
                  <a:pt x="2443460" y="3049114"/>
                </a:moveTo>
                <a:lnTo>
                  <a:pt x="2469762" y="3181091"/>
                </a:lnTo>
                <a:lnTo>
                  <a:pt x="2437360" y="3186904"/>
                </a:lnTo>
                <a:lnTo>
                  <a:pt x="2415794" y="3054102"/>
                </a:lnTo>
                <a:close/>
                <a:moveTo>
                  <a:pt x="1588011" y="3042512"/>
                </a:moveTo>
                <a:lnTo>
                  <a:pt x="1533720" y="3101898"/>
                </a:lnTo>
                <a:cubicBezTo>
                  <a:pt x="1562247" y="3128380"/>
                  <a:pt x="1595582" y="3155292"/>
                  <a:pt x="1638319" y="3186403"/>
                </a:cubicBezTo>
                <a:lnTo>
                  <a:pt x="1684787" y="3120737"/>
                </a:lnTo>
                <a:cubicBezTo>
                  <a:pt x="1644347" y="3091241"/>
                  <a:pt x="1614349" y="3066984"/>
                  <a:pt x="1588011" y="3042512"/>
                </a:cubicBezTo>
                <a:close/>
                <a:moveTo>
                  <a:pt x="2496638" y="3036483"/>
                </a:moveTo>
                <a:lnTo>
                  <a:pt x="2532019" y="3166307"/>
                </a:lnTo>
                <a:lnTo>
                  <a:pt x="2524124" y="3168568"/>
                </a:lnTo>
                <a:lnTo>
                  <a:pt x="2520141" y="3169680"/>
                </a:lnTo>
                <a:lnTo>
                  <a:pt x="2516158" y="3170613"/>
                </a:lnTo>
                <a:lnTo>
                  <a:pt x="2500119" y="3174345"/>
                </a:lnTo>
                <a:lnTo>
                  <a:pt x="2469367" y="3043337"/>
                </a:lnTo>
                <a:lnTo>
                  <a:pt x="2483074" y="3040179"/>
                </a:lnTo>
                <a:lnTo>
                  <a:pt x="2486483" y="3039425"/>
                </a:lnTo>
                <a:lnTo>
                  <a:pt x="2489856" y="3038421"/>
                </a:lnTo>
                <a:close/>
                <a:moveTo>
                  <a:pt x="1587760" y="3035766"/>
                </a:moveTo>
                <a:lnTo>
                  <a:pt x="1589518" y="3037417"/>
                </a:lnTo>
                <a:cubicBezTo>
                  <a:pt x="1616538" y="3062678"/>
                  <a:pt x="1647397" y="3087617"/>
                  <a:pt x="1689524" y="3118261"/>
                </a:cubicBezTo>
                <a:lnTo>
                  <a:pt x="1691426" y="3119624"/>
                </a:lnTo>
                <a:lnTo>
                  <a:pt x="1639431" y="3193041"/>
                </a:lnTo>
                <a:lnTo>
                  <a:pt x="1637494" y="3191641"/>
                </a:lnTo>
                <a:cubicBezTo>
                  <a:pt x="1592820" y="3159203"/>
                  <a:pt x="1558264" y="3131286"/>
                  <a:pt x="1528804" y="3103764"/>
                </a:cubicBezTo>
                <a:lnTo>
                  <a:pt x="1527082" y="3102149"/>
                </a:lnTo>
                <a:close/>
                <a:moveTo>
                  <a:pt x="2548812" y="3020228"/>
                </a:moveTo>
                <a:lnTo>
                  <a:pt x="2593127" y="3147289"/>
                </a:lnTo>
                <a:cubicBezTo>
                  <a:pt x="2582721" y="3150770"/>
                  <a:pt x="2572387" y="3154502"/>
                  <a:pt x="2561909" y="3157767"/>
                </a:cubicBezTo>
                <a:lnTo>
                  <a:pt x="2522151" y="3029199"/>
                </a:lnTo>
                <a:cubicBezTo>
                  <a:pt x="2531086" y="3026400"/>
                  <a:pt x="2539913" y="3023170"/>
                  <a:pt x="2548812" y="3020228"/>
                </a:cubicBezTo>
                <a:close/>
                <a:moveTo>
                  <a:pt x="3913993" y="3002467"/>
                </a:moveTo>
                <a:lnTo>
                  <a:pt x="3885898" y="3060378"/>
                </a:lnTo>
                <a:lnTo>
                  <a:pt x="3910247" y="3011545"/>
                </a:lnTo>
                <a:close/>
                <a:moveTo>
                  <a:pt x="642139" y="2996905"/>
                </a:moveTo>
                <a:lnTo>
                  <a:pt x="653586" y="3022346"/>
                </a:lnTo>
                <a:cubicBezTo>
                  <a:pt x="657318" y="3030886"/>
                  <a:pt x="661552" y="3039139"/>
                  <a:pt x="665499" y="3047572"/>
                </a:cubicBezTo>
                <a:cubicBezTo>
                  <a:pt x="669554" y="3055932"/>
                  <a:pt x="673429" y="3064401"/>
                  <a:pt x="677663" y="3072690"/>
                </a:cubicBezTo>
                <a:lnTo>
                  <a:pt x="690366" y="3097521"/>
                </a:lnTo>
                <a:lnTo>
                  <a:pt x="613397" y="3137386"/>
                </a:lnTo>
                <a:lnTo>
                  <a:pt x="600085" y="3111335"/>
                </a:lnTo>
                <a:cubicBezTo>
                  <a:pt x="595671" y="3102652"/>
                  <a:pt x="591580" y="3093789"/>
                  <a:pt x="587346" y="3085033"/>
                </a:cubicBezTo>
                <a:cubicBezTo>
                  <a:pt x="583184" y="3076206"/>
                  <a:pt x="578770" y="3067523"/>
                  <a:pt x="574859" y="3058588"/>
                </a:cubicBezTo>
                <a:lnTo>
                  <a:pt x="562874" y="3031927"/>
                </a:lnTo>
                <a:close/>
                <a:moveTo>
                  <a:pt x="1159678" y="2928548"/>
                </a:moveTo>
                <a:lnTo>
                  <a:pt x="855714" y="3104159"/>
                </a:lnTo>
                <a:cubicBezTo>
                  <a:pt x="861958" y="3115103"/>
                  <a:pt x="868632" y="3125976"/>
                  <a:pt x="875091" y="3136525"/>
                </a:cubicBezTo>
                <a:cubicBezTo>
                  <a:pt x="877352" y="3140221"/>
                  <a:pt x="879612" y="3143917"/>
                  <a:pt x="881873" y="3147613"/>
                </a:cubicBezTo>
                <a:lnTo>
                  <a:pt x="885497" y="3153570"/>
                </a:lnTo>
                <a:lnTo>
                  <a:pt x="896800" y="3171009"/>
                </a:lnTo>
                <a:cubicBezTo>
                  <a:pt x="898666" y="3173844"/>
                  <a:pt x="900496" y="3176714"/>
                  <a:pt x="902362" y="3179621"/>
                </a:cubicBezTo>
                <a:cubicBezTo>
                  <a:pt x="905448" y="3184465"/>
                  <a:pt x="908642" y="3189453"/>
                  <a:pt x="911943" y="3194225"/>
                </a:cubicBezTo>
                <a:cubicBezTo>
                  <a:pt x="914993" y="3198639"/>
                  <a:pt x="917971" y="3203052"/>
                  <a:pt x="920985" y="3207466"/>
                </a:cubicBezTo>
                <a:cubicBezTo>
                  <a:pt x="928270" y="3218195"/>
                  <a:pt x="935841" y="3229283"/>
                  <a:pt x="943663" y="3239832"/>
                </a:cubicBezTo>
                <a:cubicBezTo>
                  <a:pt x="945745" y="3242667"/>
                  <a:pt x="947790" y="3245538"/>
                  <a:pt x="949799" y="3248372"/>
                </a:cubicBezTo>
                <a:cubicBezTo>
                  <a:pt x="953172" y="3253073"/>
                  <a:pt x="956509" y="3257738"/>
                  <a:pt x="959990" y="3262367"/>
                </a:cubicBezTo>
                <a:lnTo>
                  <a:pt x="976819" y="3284471"/>
                </a:lnTo>
                <a:cubicBezTo>
                  <a:pt x="982058" y="3291540"/>
                  <a:pt x="987656" y="3298501"/>
                  <a:pt x="993074" y="3305247"/>
                </a:cubicBezTo>
                <a:lnTo>
                  <a:pt x="1011303" y="3327961"/>
                </a:lnTo>
                <a:lnTo>
                  <a:pt x="1029136" y="3349132"/>
                </a:lnTo>
                <a:cubicBezTo>
                  <a:pt x="1030213" y="3350424"/>
                  <a:pt x="1031325" y="3351715"/>
                  <a:pt x="1032402" y="3353007"/>
                </a:cubicBezTo>
                <a:cubicBezTo>
                  <a:pt x="1034268" y="3355232"/>
                  <a:pt x="1036134" y="3357456"/>
                  <a:pt x="1038035" y="3359645"/>
                </a:cubicBezTo>
                <a:lnTo>
                  <a:pt x="1065701" y="3390756"/>
                </a:lnTo>
                <a:lnTo>
                  <a:pt x="1084576" y="3410958"/>
                </a:lnTo>
                <a:cubicBezTo>
                  <a:pt x="1085760" y="3412214"/>
                  <a:pt x="1086908" y="3413470"/>
                  <a:pt x="1088092" y="3414725"/>
                </a:cubicBezTo>
                <a:cubicBezTo>
                  <a:pt x="1090030" y="3416843"/>
                  <a:pt x="1092003" y="3418960"/>
                  <a:pt x="1094013" y="3421005"/>
                </a:cubicBezTo>
                <a:lnTo>
                  <a:pt x="1123186" y="3450680"/>
                </a:lnTo>
                <a:cubicBezTo>
                  <a:pt x="1227174" y="3553629"/>
                  <a:pt x="1344260" y="3642295"/>
                  <a:pt x="1471214" y="3714241"/>
                </a:cubicBezTo>
                <a:lnTo>
                  <a:pt x="1536242" y="3598604"/>
                </a:lnTo>
                <a:lnTo>
                  <a:pt x="1526288" y="3593414"/>
                </a:lnTo>
                <a:cubicBezTo>
                  <a:pt x="1488661" y="3571731"/>
                  <a:pt x="1451961" y="3548479"/>
                  <a:pt x="1416312" y="3523738"/>
                </a:cubicBezTo>
                <a:lnTo>
                  <a:pt x="1465902" y="3452618"/>
                </a:lnTo>
                <a:cubicBezTo>
                  <a:pt x="1499506" y="3475924"/>
                  <a:pt x="1534106" y="3497840"/>
                  <a:pt x="1569586" y="3518284"/>
                </a:cubicBezTo>
                <a:lnTo>
                  <a:pt x="1578728" y="3523053"/>
                </a:lnTo>
                <a:lnTo>
                  <a:pt x="1643237" y="3408339"/>
                </a:lnTo>
                <a:cubicBezTo>
                  <a:pt x="1543805" y="3351823"/>
                  <a:pt x="1452017" y="3282282"/>
                  <a:pt x="1370347" y="3201473"/>
                </a:cubicBezTo>
                <a:lnTo>
                  <a:pt x="1347490" y="3178221"/>
                </a:lnTo>
                <a:cubicBezTo>
                  <a:pt x="1345875" y="3176571"/>
                  <a:pt x="1344332" y="3174884"/>
                  <a:pt x="1342825" y="3173234"/>
                </a:cubicBezTo>
                <a:cubicBezTo>
                  <a:pt x="1341892" y="3172229"/>
                  <a:pt x="1340959" y="3171188"/>
                  <a:pt x="1340026" y="3170184"/>
                </a:cubicBezTo>
                <a:lnTo>
                  <a:pt x="1325170" y="3154323"/>
                </a:lnTo>
                <a:lnTo>
                  <a:pt x="1303425" y="3129851"/>
                </a:lnTo>
                <a:cubicBezTo>
                  <a:pt x="1301882" y="3128129"/>
                  <a:pt x="1300447" y="3126370"/>
                  <a:pt x="1298976" y="3124612"/>
                </a:cubicBezTo>
                <a:cubicBezTo>
                  <a:pt x="1298115" y="3123572"/>
                  <a:pt x="1297218" y="3122495"/>
                  <a:pt x="1296321" y="3121454"/>
                </a:cubicBezTo>
                <a:lnTo>
                  <a:pt x="1282254" y="3104805"/>
                </a:lnTo>
                <a:lnTo>
                  <a:pt x="1267291" y="3086146"/>
                </a:lnTo>
                <a:cubicBezTo>
                  <a:pt x="1263165" y="3081050"/>
                  <a:pt x="1258931" y="3075776"/>
                  <a:pt x="1254948" y="3070357"/>
                </a:cubicBezTo>
                <a:lnTo>
                  <a:pt x="1241779" y="3053026"/>
                </a:lnTo>
                <a:cubicBezTo>
                  <a:pt x="1239123" y="3049509"/>
                  <a:pt x="1236576" y="3045957"/>
                  <a:pt x="1234064" y="3042369"/>
                </a:cubicBezTo>
                <a:cubicBezTo>
                  <a:pt x="1232341" y="3039965"/>
                  <a:pt x="1230655" y="3037560"/>
                  <a:pt x="1228897" y="3035192"/>
                </a:cubicBezTo>
                <a:cubicBezTo>
                  <a:pt x="1223012" y="3027334"/>
                  <a:pt x="1217378" y="3019045"/>
                  <a:pt x="1211924" y="3011007"/>
                </a:cubicBezTo>
                <a:cubicBezTo>
                  <a:pt x="1209233" y="3007024"/>
                  <a:pt x="1206506" y="3003041"/>
                  <a:pt x="1203779" y="2999094"/>
                </a:cubicBezTo>
                <a:cubicBezTo>
                  <a:pt x="1201159" y="2995362"/>
                  <a:pt x="1198683" y="2991451"/>
                  <a:pt x="1196279" y="2987683"/>
                </a:cubicBezTo>
                <a:cubicBezTo>
                  <a:pt x="1194772" y="2985315"/>
                  <a:pt x="1193265" y="2982947"/>
                  <a:pt x="1191722" y="2980614"/>
                </a:cubicBezTo>
                <a:lnTo>
                  <a:pt x="1182715" y="2966799"/>
                </a:lnTo>
                <a:lnTo>
                  <a:pt x="1179809" y="2961955"/>
                </a:lnTo>
                <a:cubicBezTo>
                  <a:pt x="1177656" y="2958403"/>
                  <a:pt x="1175503" y="2954850"/>
                  <a:pt x="1173314" y="2951334"/>
                </a:cubicBezTo>
                <a:cubicBezTo>
                  <a:pt x="1168757" y="2943906"/>
                  <a:pt x="1164092" y="2936263"/>
                  <a:pt x="1159678" y="2928548"/>
                </a:cubicBezTo>
                <a:close/>
                <a:moveTo>
                  <a:pt x="1163231" y="2915343"/>
                </a:moveTo>
                <a:lnTo>
                  <a:pt x="1165635" y="2919649"/>
                </a:lnTo>
                <a:cubicBezTo>
                  <a:pt x="1170623" y="2928656"/>
                  <a:pt x="1176149" y="2937662"/>
                  <a:pt x="1181495" y="2946346"/>
                </a:cubicBezTo>
                <a:cubicBezTo>
                  <a:pt x="1183684" y="2949898"/>
                  <a:pt x="1185873" y="2953451"/>
                  <a:pt x="1188026" y="2957039"/>
                </a:cubicBezTo>
                <a:lnTo>
                  <a:pt x="1190861" y="2961740"/>
                </a:lnTo>
                <a:lnTo>
                  <a:pt x="1199760" y="2975411"/>
                </a:lnTo>
                <a:cubicBezTo>
                  <a:pt x="1201303" y="2977743"/>
                  <a:pt x="1202846" y="2980183"/>
                  <a:pt x="1204389" y="2982588"/>
                </a:cubicBezTo>
                <a:cubicBezTo>
                  <a:pt x="1206721" y="2986284"/>
                  <a:pt x="1209125" y="2990051"/>
                  <a:pt x="1211673" y="2993640"/>
                </a:cubicBezTo>
                <a:cubicBezTo>
                  <a:pt x="1214436" y="2997623"/>
                  <a:pt x="1217163" y="3001641"/>
                  <a:pt x="1219890" y="3005660"/>
                </a:cubicBezTo>
                <a:cubicBezTo>
                  <a:pt x="1225272" y="3013590"/>
                  <a:pt x="1230834" y="3021772"/>
                  <a:pt x="1236647" y="3029522"/>
                </a:cubicBezTo>
                <a:cubicBezTo>
                  <a:pt x="1238442" y="3031962"/>
                  <a:pt x="1240164" y="3034402"/>
                  <a:pt x="1241886" y="3036807"/>
                </a:cubicBezTo>
                <a:cubicBezTo>
                  <a:pt x="1244362" y="3040323"/>
                  <a:pt x="1246874" y="3043804"/>
                  <a:pt x="1249458" y="3047249"/>
                </a:cubicBezTo>
                <a:lnTo>
                  <a:pt x="1262662" y="3064616"/>
                </a:lnTo>
                <a:cubicBezTo>
                  <a:pt x="1266574" y="3069927"/>
                  <a:pt x="1270736" y="3075130"/>
                  <a:pt x="1274791" y="3080118"/>
                </a:cubicBezTo>
                <a:lnTo>
                  <a:pt x="1289682" y="3098705"/>
                </a:lnTo>
                <a:lnTo>
                  <a:pt x="1303641" y="3115247"/>
                </a:lnTo>
                <a:cubicBezTo>
                  <a:pt x="1304538" y="3116323"/>
                  <a:pt x="1305435" y="3117400"/>
                  <a:pt x="1306332" y="3118476"/>
                </a:cubicBezTo>
                <a:cubicBezTo>
                  <a:pt x="1307731" y="3120163"/>
                  <a:pt x="1309131" y="3121849"/>
                  <a:pt x="1310566" y="3123500"/>
                </a:cubicBezTo>
                <a:lnTo>
                  <a:pt x="1332204" y="3147864"/>
                </a:lnTo>
                <a:lnTo>
                  <a:pt x="1346951" y="3163617"/>
                </a:lnTo>
                <a:cubicBezTo>
                  <a:pt x="1347920" y="3164622"/>
                  <a:pt x="1348853" y="3165662"/>
                  <a:pt x="1349822" y="3166703"/>
                </a:cubicBezTo>
                <a:cubicBezTo>
                  <a:pt x="1351293" y="3168318"/>
                  <a:pt x="1352764" y="3169932"/>
                  <a:pt x="1354307" y="3171475"/>
                </a:cubicBezTo>
                <a:lnTo>
                  <a:pt x="1377093" y="3194656"/>
                </a:lnTo>
                <a:cubicBezTo>
                  <a:pt x="1459265" y="3275895"/>
                  <a:pt x="1551807" y="3345795"/>
                  <a:pt x="1652100" y="3402274"/>
                </a:cubicBezTo>
                <a:lnTo>
                  <a:pt x="1656298" y="3404643"/>
                </a:lnTo>
                <a:lnTo>
                  <a:pt x="1587222" y="3527484"/>
                </a:lnTo>
                <a:lnTo>
                  <a:pt x="1678544" y="3575122"/>
                </a:lnTo>
                <a:cubicBezTo>
                  <a:pt x="1752894" y="3609785"/>
                  <a:pt x="1830257" y="3638061"/>
                  <a:pt x="1909487" y="3659842"/>
                </a:cubicBezTo>
                <a:cubicBezTo>
                  <a:pt x="2067982" y="3703045"/>
                  <a:pt x="2234012" y="3719371"/>
                  <a:pt x="2397459" y="3707064"/>
                </a:cubicBezTo>
                <a:lnTo>
                  <a:pt x="2403881" y="3793506"/>
                </a:lnTo>
                <a:lnTo>
                  <a:pt x="2275563" y="3797575"/>
                </a:lnTo>
                <a:lnTo>
                  <a:pt x="2298529" y="3797703"/>
                </a:lnTo>
                <a:lnTo>
                  <a:pt x="2299851" y="4070609"/>
                </a:lnTo>
                <a:lnTo>
                  <a:pt x="2348607" y="4069069"/>
                </a:lnTo>
                <a:lnTo>
                  <a:pt x="2339938" y="3796915"/>
                </a:lnTo>
                <a:cubicBezTo>
                  <a:pt x="2345285" y="3796736"/>
                  <a:pt x="2350631" y="3796736"/>
                  <a:pt x="2355942" y="3796412"/>
                </a:cubicBezTo>
                <a:lnTo>
                  <a:pt x="2371910" y="3795551"/>
                </a:lnTo>
                <a:lnTo>
                  <a:pt x="2387913" y="3794726"/>
                </a:lnTo>
                <a:cubicBezTo>
                  <a:pt x="2393224" y="3794403"/>
                  <a:pt x="2398535" y="3793901"/>
                  <a:pt x="2403881" y="3793506"/>
                </a:cubicBezTo>
                <a:lnTo>
                  <a:pt x="2424119" y="4066683"/>
                </a:lnTo>
                <a:lnTo>
                  <a:pt x="2430542" y="4153125"/>
                </a:lnTo>
                <a:cubicBezTo>
                  <a:pt x="2216105" y="4169200"/>
                  <a:pt x="1999014" y="4147886"/>
                  <a:pt x="1791611" y="4091298"/>
                </a:cubicBezTo>
                <a:cubicBezTo>
                  <a:pt x="1687945" y="4062843"/>
                  <a:pt x="1586611" y="4025776"/>
                  <a:pt x="1489189" y="3980348"/>
                </a:cubicBezTo>
                <a:cubicBezTo>
                  <a:pt x="1391839" y="3934705"/>
                  <a:pt x="1298400" y="3880881"/>
                  <a:pt x="1210092" y="3819557"/>
                </a:cubicBezTo>
                <a:lnTo>
                  <a:pt x="1259682" y="3748437"/>
                </a:lnTo>
                <a:cubicBezTo>
                  <a:pt x="1343899" y="3806926"/>
                  <a:pt x="1433033" y="3858275"/>
                  <a:pt x="1525898" y="3901836"/>
                </a:cubicBezTo>
                <a:cubicBezTo>
                  <a:pt x="1572384" y="3923510"/>
                  <a:pt x="1619795" y="3943183"/>
                  <a:pt x="1667949" y="3960833"/>
                </a:cubicBezTo>
                <a:lnTo>
                  <a:pt x="1736458" y="3982743"/>
                </a:lnTo>
                <a:lnTo>
                  <a:pt x="1819995" y="3723606"/>
                </a:lnTo>
                <a:cubicBezTo>
                  <a:pt x="1830221" y="3726764"/>
                  <a:pt x="1840340" y="3730208"/>
                  <a:pt x="1850603" y="3733151"/>
                </a:cubicBezTo>
                <a:lnTo>
                  <a:pt x="1881391" y="3742085"/>
                </a:lnTo>
                <a:lnTo>
                  <a:pt x="1808388" y="4005747"/>
                </a:lnTo>
                <a:lnTo>
                  <a:pt x="1814468" y="4007691"/>
                </a:lnTo>
                <a:lnTo>
                  <a:pt x="1856059" y="4016241"/>
                </a:lnTo>
                <a:lnTo>
                  <a:pt x="1921471" y="3752563"/>
                </a:lnTo>
                <a:lnTo>
                  <a:pt x="1952653" y="3759991"/>
                </a:lnTo>
                <a:lnTo>
                  <a:pt x="1984015" y="3766701"/>
                </a:lnTo>
                <a:lnTo>
                  <a:pt x="1929965" y="4031433"/>
                </a:lnTo>
                <a:lnTo>
                  <a:pt x="1977721" y="4041250"/>
                </a:lnTo>
                <a:lnTo>
                  <a:pt x="2024742" y="3774488"/>
                </a:lnTo>
                <a:lnTo>
                  <a:pt x="2056390" y="3779691"/>
                </a:lnTo>
                <a:cubicBezTo>
                  <a:pt x="2066940" y="3781342"/>
                  <a:pt x="2077561" y="3782669"/>
                  <a:pt x="2088147" y="3784213"/>
                </a:cubicBezTo>
                <a:lnTo>
                  <a:pt x="2051962" y="4055012"/>
                </a:lnTo>
                <a:lnTo>
                  <a:pt x="2100620" y="4058693"/>
                </a:lnTo>
                <a:lnTo>
                  <a:pt x="2129234" y="3789200"/>
                </a:lnTo>
                <a:lnTo>
                  <a:pt x="2139970" y="3790099"/>
                </a:lnTo>
                <a:lnTo>
                  <a:pt x="2013949" y="3772438"/>
                </a:lnTo>
                <a:cubicBezTo>
                  <a:pt x="1971125" y="3764577"/>
                  <a:pt x="1928630" y="3754905"/>
                  <a:pt x="1886629" y="3743449"/>
                </a:cubicBezTo>
                <a:cubicBezTo>
                  <a:pt x="1802663" y="3720412"/>
                  <a:pt x="1720635" y="3690414"/>
                  <a:pt x="1641836" y="3653670"/>
                </a:cubicBezTo>
                <a:lnTo>
                  <a:pt x="1544737" y="3603034"/>
                </a:lnTo>
                <a:lnTo>
                  <a:pt x="1474838" y="3727337"/>
                </a:lnTo>
                <a:lnTo>
                  <a:pt x="1470640" y="3724969"/>
                </a:lnTo>
                <a:cubicBezTo>
                  <a:pt x="1341354" y="3652199"/>
                  <a:pt x="1222115" y="3562169"/>
                  <a:pt x="1116296" y="3457426"/>
                </a:cubicBezTo>
                <a:lnTo>
                  <a:pt x="1087051" y="3427679"/>
                </a:lnTo>
                <a:cubicBezTo>
                  <a:pt x="1084970" y="3425526"/>
                  <a:pt x="1082961" y="3423373"/>
                  <a:pt x="1080987" y="3421221"/>
                </a:cubicBezTo>
                <a:cubicBezTo>
                  <a:pt x="1079839" y="3419965"/>
                  <a:pt x="1078655" y="3418708"/>
                  <a:pt x="1077507" y="3417489"/>
                </a:cubicBezTo>
                <a:lnTo>
                  <a:pt x="1058560" y="3397179"/>
                </a:lnTo>
                <a:lnTo>
                  <a:pt x="1030823" y="3365961"/>
                </a:lnTo>
                <a:cubicBezTo>
                  <a:pt x="1028849" y="3363700"/>
                  <a:pt x="1026912" y="3361404"/>
                  <a:pt x="1025010" y="3359143"/>
                </a:cubicBezTo>
                <a:cubicBezTo>
                  <a:pt x="1023933" y="3357851"/>
                  <a:pt x="1022857" y="3356559"/>
                  <a:pt x="1021780" y="3355304"/>
                </a:cubicBezTo>
                <a:lnTo>
                  <a:pt x="1003839" y="3334061"/>
                </a:lnTo>
                <a:lnTo>
                  <a:pt x="985539" y="3311275"/>
                </a:lnTo>
                <a:cubicBezTo>
                  <a:pt x="980049" y="3304457"/>
                  <a:pt x="974415" y="3297424"/>
                  <a:pt x="969068" y="3290248"/>
                </a:cubicBezTo>
                <a:lnTo>
                  <a:pt x="952275" y="3268144"/>
                </a:lnTo>
                <a:cubicBezTo>
                  <a:pt x="948759" y="3263443"/>
                  <a:pt x="945350" y="3258707"/>
                  <a:pt x="941941" y="3253970"/>
                </a:cubicBezTo>
                <a:cubicBezTo>
                  <a:pt x="939931" y="3251135"/>
                  <a:pt x="937922" y="3248336"/>
                  <a:pt x="935877" y="3245538"/>
                </a:cubicBezTo>
                <a:cubicBezTo>
                  <a:pt x="927982" y="3234845"/>
                  <a:pt x="920375" y="3223685"/>
                  <a:pt x="913019" y="3212884"/>
                </a:cubicBezTo>
                <a:cubicBezTo>
                  <a:pt x="910041" y="3208471"/>
                  <a:pt x="907027" y="3204093"/>
                  <a:pt x="904013" y="3199715"/>
                </a:cubicBezTo>
                <a:cubicBezTo>
                  <a:pt x="900604" y="3194835"/>
                  <a:pt x="897374" y="3189740"/>
                  <a:pt x="894217" y="3184824"/>
                </a:cubicBezTo>
                <a:cubicBezTo>
                  <a:pt x="892387" y="3181989"/>
                  <a:pt x="890557" y="3179118"/>
                  <a:pt x="888691" y="3176284"/>
                </a:cubicBezTo>
                <a:lnTo>
                  <a:pt x="877316" y="3158737"/>
                </a:lnTo>
                <a:lnTo>
                  <a:pt x="873620" y="3152673"/>
                </a:lnTo>
                <a:cubicBezTo>
                  <a:pt x="871359" y="3148977"/>
                  <a:pt x="869135" y="3145317"/>
                  <a:pt x="866874" y="3141621"/>
                </a:cubicBezTo>
                <a:cubicBezTo>
                  <a:pt x="859554" y="3129636"/>
                  <a:pt x="851947" y="3117256"/>
                  <a:pt x="844949" y="3104769"/>
                </a:cubicBezTo>
                <a:lnTo>
                  <a:pt x="842617" y="3100607"/>
                </a:lnTo>
                <a:close/>
                <a:moveTo>
                  <a:pt x="2599694" y="2907161"/>
                </a:moveTo>
                <a:lnTo>
                  <a:pt x="2637084" y="2983699"/>
                </a:lnTo>
                <a:cubicBezTo>
                  <a:pt x="2550462" y="3025682"/>
                  <a:pt x="2456987" y="3052092"/>
                  <a:pt x="2361611" y="3060883"/>
                </a:cubicBezTo>
                <a:lnTo>
                  <a:pt x="2353860" y="2976056"/>
                </a:lnTo>
                <a:cubicBezTo>
                  <a:pt x="2438903" y="2968198"/>
                  <a:pt x="2522151" y="2944694"/>
                  <a:pt x="2599694" y="2907161"/>
                </a:cubicBezTo>
                <a:close/>
                <a:moveTo>
                  <a:pt x="582359" y="2842393"/>
                </a:moveTo>
                <a:cubicBezTo>
                  <a:pt x="593949" y="2877738"/>
                  <a:pt x="607226" y="2912472"/>
                  <a:pt x="620933" y="2947027"/>
                </a:cubicBezTo>
                <a:lnTo>
                  <a:pt x="540591" y="2979609"/>
                </a:lnTo>
                <a:cubicBezTo>
                  <a:pt x="526202" y="2943367"/>
                  <a:pt x="512315" y="2906946"/>
                  <a:pt x="500151" y="2869879"/>
                </a:cubicBezTo>
                <a:close/>
                <a:moveTo>
                  <a:pt x="3426832" y="2822334"/>
                </a:moveTo>
                <a:cubicBezTo>
                  <a:pt x="3379466" y="2921156"/>
                  <a:pt x="3318358" y="3014200"/>
                  <a:pt x="3245085" y="3098956"/>
                </a:cubicBezTo>
                <a:lnTo>
                  <a:pt x="3231270" y="3114744"/>
                </a:lnTo>
                <a:cubicBezTo>
                  <a:pt x="3228543" y="3117758"/>
                  <a:pt x="3225816" y="3120701"/>
                  <a:pt x="3223089" y="3123643"/>
                </a:cubicBezTo>
                <a:cubicBezTo>
                  <a:pt x="3221043" y="3125832"/>
                  <a:pt x="3219034" y="3128021"/>
                  <a:pt x="3217025" y="3130210"/>
                </a:cubicBezTo>
                <a:lnTo>
                  <a:pt x="3209955" y="3137960"/>
                </a:lnTo>
                <a:cubicBezTo>
                  <a:pt x="3208449" y="3139611"/>
                  <a:pt x="3206869" y="3141190"/>
                  <a:pt x="3205291" y="3142805"/>
                </a:cubicBezTo>
                <a:cubicBezTo>
                  <a:pt x="3204394" y="3143738"/>
                  <a:pt x="3203461" y="3144635"/>
                  <a:pt x="3202564" y="3145568"/>
                </a:cubicBezTo>
                <a:lnTo>
                  <a:pt x="3187995" y="3160638"/>
                </a:lnTo>
                <a:lnTo>
                  <a:pt x="3165497" y="3182778"/>
                </a:lnTo>
                <a:cubicBezTo>
                  <a:pt x="3163882" y="3184321"/>
                  <a:pt x="3162303" y="3185792"/>
                  <a:pt x="3160688" y="3187264"/>
                </a:cubicBezTo>
                <a:cubicBezTo>
                  <a:pt x="3159683" y="3188161"/>
                  <a:pt x="3158715" y="3189094"/>
                  <a:pt x="3157710" y="3189991"/>
                </a:cubicBezTo>
                <a:lnTo>
                  <a:pt x="3142388" y="3204344"/>
                </a:lnTo>
                <a:lnTo>
                  <a:pt x="3118741" y="3225371"/>
                </a:lnTo>
                <a:cubicBezTo>
                  <a:pt x="3117055" y="3226878"/>
                  <a:pt x="3115332" y="3228278"/>
                  <a:pt x="3113646" y="3229713"/>
                </a:cubicBezTo>
                <a:cubicBezTo>
                  <a:pt x="3112641" y="3230538"/>
                  <a:pt x="3111601" y="3231399"/>
                  <a:pt x="3110632" y="3232261"/>
                </a:cubicBezTo>
                <a:lnTo>
                  <a:pt x="3094556" y="3245860"/>
                </a:lnTo>
                <a:lnTo>
                  <a:pt x="3076363" y="3260465"/>
                </a:lnTo>
                <a:cubicBezTo>
                  <a:pt x="3071483" y="3264412"/>
                  <a:pt x="3066460" y="3268466"/>
                  <a:pt x="3061221" y="3272306"/>
                </a:cubicBezTo>
                <a:lnTo>
                  <a:pt x="3044499" y="3285044"/>
                </a:lnTo>
                <a:cubicBezTo>
                  <a:pt x="3041126" y="3287592"/>
                  <a:pt x="3037718" y="3290032"/>
                  <a:pt x="3034309" y="3292436"/>
                </a:cubicBezTo>
                <a:cubicBezTo>
                  <a:pt x="3031976" y="3294123"/>
                  <a:pt x="3029608" y="3295773"/>
                  <a:pt x="3027276" y="3297496"/>
                </a:cubicBezTo>
                <a:cubicBezTo>
                  <a:pt x="3019704" y="3303165"/>
                  <a:pt x="3011774" y="3308548"/>
                  <a:pt x="3004059" y="3313787"/>
                </a:cubicBezTo>
                <a:cubicBezTo>
                  <a:pt x="3001225" y="3315545"/>
                  <a:pt x="2998641" y="3317303"/>
                  <a:pt x="2996058" y="3319097"/>
                </a:cubicBezTo>
                <a:lnTo>
                  <a:pt x="3191296" y="3610754"/>
                </a:lnTo>
                <a:cubicBezTo>
                  <a:pt x="3194275" y="3608708"/>
                  <a:pt x="3197253" y="3606699"/>
                  <a:pt x="3200231" y="3604654"/>
                </a:cubicBezTo>
                <a:cubicBezTo>
                  <a:pt x="3210673" y="3597549"/>
                  <a:pt x="3221438" y="3590229"/>
                  <a:pt x="3231701" y="3582621"/>
                </a:cubicBezTo>
                <a:cubicBezTo>
                  <a:pt x="3234500" y="3580576"/>
                  <a:pt x="3237298" y="3578567"/>
                  <a:pt x="3240097" y="3576557"/>
                </a:cubicBezTo>
                <a:cubicBezTo>
                  <a:pt x="3244618" y="3573328"/>
                  <a:pt x="3249176" y="3570062"/>
                  <a:pt x="3253625" y="3566725"/>
                </a:cubicBezTo>
                <a:lnTo>
                  <a:pt x="3275191" y="3550327"/>
                </a:lnTo>
                <a:cubicBezTo>
                  <a:pt x="3281973" y="3545303"/>
                  <a:pt x="3288611" y="3539957"/>
                  <a:pt x="3295070" y="3534790"/>
                </a:cubicBezTo>
                <a:lnTo>
                  <a:pt x="3317533" y="3516741"/>
                </a:lnTo>
                <a:lnTo>
                  <a:pt x="3338129" y="3499373"/>
                </a:lnTo>
                <a:cubicBezTo>
                  <a:pt x="3339385" y="3498297"/>
                  <a:pt x="3340641" y="3497256"/>
                  <a:pt x="3341933" y="3496180"/>
                </a:cubicBezTo>
                <a:cubicBezTo>
                  <a:pt x="3344086" y="3494386"/>
                  <a:pt x="3346275" y="3492555"/>
                  <a:pt x="3348392" y="3490689"/>
                </a:cubicBezTo>
                <a:lnTo>
                  <a:pt x="3378713" y="3463741"/>
                </a:lnTo>
                <a:lnTo>
                  <a:pt x="3398377" y="3445369"/>
                </a:lnTo>
                <a:cubicBezTo>
                  <a:pt x="3399561" y="3444257"/>
                  <a:pt x="3400781" y="3443109"/>
                  <a:pt x="3402001" y="3441996"/>
                </a:cubicBezTo>
                <a:cubicBezTo>
                  <a:pt x="3404082" y="3440095"/>
                  <a:pt x="3406127" y="3438157"/>
                  <a:pt x="3408173" y="3436183"/>
                </a:cubicBezTo>
                <a:lnTo>
                  <a:pt x="3437058" y="3407800"/>
                </a:lnTo>
                <a:lnTo>
                  <a:pt x="3455789" y="3388459"/>
                </a:lnTo>
                <a:cubicBezTo>
                  <a:pt x="3456902" y="3387275"/>
                  <a:pt x="3458086" y="3386127"/>
                  <a:pt x="3459234" y="3384943"/>
                </a:cubicBezTo>
                <a:cubicBezTo>
                  <a:pt x="3461208" y="3382933"/>
                  <a:pt x="3463181" y="3380924"/>
                  <a:pt x="3465119" y="3378842"/>
                </a:cubicBezTo>
                <a:lnTo>
                  <a:pt x="3474269" y="3368903"/>
                </a:lnTo>
                <a:cubicBezTo>
                  <a:pt x="3476637" y="3366319"/>
                  <a:pt x="3479041" y="3363736"/>
                  <a:pt x="3481446" y="3361152"/>
                </a:cubicBezTo>
                <a:cubicBezTo>
                  <a:pt x="3485178" y="3357133"/>
                  <a:pt x="3488874" y="3353150"/>
                  <a:pt x="3492533" y="3349060"/>
                </a:cubicBezTo>
                <a:lnTo>
                  <a:pt x="3510296" y="3328786"/>
                </a:lnTo>
                <a:cubicBezTo>
                  <a:pt x="3604201" y="3220240"/>
                  <a:pt x="3682677" y="3100714"/>
                  <a:pt x="3743570" y="2973473"/>
                </a:cubicBezTo>
                <a:close/>
                <a:moveTo>
                  <a:pt x="3042633" y="2811678"/>
                </a:moveTo>
                <a:lnTo>
                  <a:pt x="3084329" y="2841461"/>
                </a:lnTo>
                <a:lnTo>
                  <a:pt x="3062441" y="2870669"/>
                </a:lnTo>
                <a:lnTo>
                  <a:pt x="3056951" y="2877990"/>
                </a:lnTo>
                <a:lnTo>
                  <a:pt x="3051137" y="2885022"/>
                </a:lnTo>
                <a:lnTo>
                  <a:pt x="3039512" y="2899053"/>
                </a:lnTo>
                <a:lnTo>
                  <a:pt x="3000148" y="2866220"/>
                </a:lnTo>
                <a:lnTo>
                  <a:pt x="3011200" y="2852907"/>
                </a:lnTo>
                <a:lnTo>
                  <a:pt x="3016690" y="2846233"/>
                </a:lnTo>
                <a:lnTo>
                  <a:pt x="3021893" y="2839344"/>
                </a:lnTo>
                <a:close/>
                <a:moveTo>
                  <a:pt x="3422060" y="2809524"/>
                </a:moveTo>
                <a:lnTo>
                  <a:pt x="3756237" y="2968988"/>
                </a:lnTo>
                <a:lnTo>
                  <a:pt x="3754156" y="2973330"/>
                </a:lnTo>
                <a:cubicBezTo>
                  <a:pt x="3692581" y="3102975"/>
                  <a:pt x="3612921" y="3224725"/>
                  <a:pt x="3517364" y="3335209"/>
                </a:cubicBezTo>
                <a:lnTo>
                  <a:pt x="3499531" y="3355554"/>
                </a:lnTo>
                <a:cubicBezTo>
                  <a:pt x="3495799" y="3359717"/>
                  <a:pt x="3492067" y="3363772"/>
                  <a:pt x="3488299" y="3367790"/>
                </a:cubicBezTo>
                <a:cubicBezTo>
                  <a:pt x="3485931" y="3370374"/>
                  <a:pt x="3483527" y="3372922"/>
                  <a:pt x="3481159" y="3375505"/>
                </a:cubicBezTo>
                <a:lnTo>
                  <a:pt x="3472008" y="3385445"/>
                </a:lnTo>
                <a:cubicBezTo>
                  <a:pt x="3470035" y="3387598"/>
                  <a:pt x="3467990" y="3389679"/>
                  <a:pt x="3465944" y="3391760"/>
                </a:cubicBezTo>
                <a:cubicBezTo>
                  <a:pt x="3464796" y="3392909"/>
                  <a:pt x="3463684" y="3394057"/>
                  <a:pt x="3462571" y="3395241"/>
                </a:cubicBezTo>
                <a:lnTo>
                  <a:pt x="3443769" y="3414653"/>
                </a:lnTo>
                <a:lnTo>
                  <a:pt x="3414775" y="3443181"/>
                </a:lnTo>
                <a:cubicBezTo>
                  <a:pt x="3412658" y="3445226"/>
                  <a:pt x="3410541" y="3447199"/>
                  <a:pt x="3408424" y="3449137"/>
                </a:cubicBezTo>
                <a:cubicBezTo>
                  <a:pt x="3407240" y="3450249"/>
                  <a:pt x="3406020" y="3451362"/>
                  <a:pt x="3404836" y="3452474"/>
                </a:cubicBezTo>
                <a:lnTo>
                  <a:pt x="3385064" y="3470954"/>
                </a:lnTo>
                <a:lnTo>
                  <a:pt x="3354635" y="3497974"/>
                </a:lnTo>
                <a:cubicBezTo>
                  <a:pt x="3352447" y="3499911"/>
                  <a:pt x="3350222" y="3501777"/>
                  <a:pt x="3347961" y="3503643"/>
                </a:cubicBezTo>
                <a:cubicBezTo>
                  <a:pt x="3346706" y="3504684"/>
                  <a:pt x="3345449" y="3505724"/>
                  <a:pt x="3344193" y="3506801"/>
                </a:cubicBezTo>
                <a:lnTo>
                  <a:pt x="3323489" y="3524276"/>
                </a:lnTo>
                <a:lnTo>
                  <a:pt x="3300955" y="3542361"/>
                </a:lnTo>
                <a:cubicBezTo>
                  <a:pt x="3294460" y="3547600"/>
                  <a:pt x="3287714" y="3553018"/>
                  <a:pt x="3280824" y="3558114"/>
                </a:cubicBezTo>
                <a:lnTo>
                  <a:pt x="3259294" y="3574476"/>
                </a:lnTo>
                <a:cubicBezTo>
                  <a:pt x="3254738" y="3577885"/>
                  <a:pt x="3250144" y="3581186"/>
                  <a:pt x="3245551" y="3584452"/>
                </a:cubicBezTo>
                <a:cubicBezTo>
                  <a:pt x="3242788" y="3586425"/>
                  <a:pt x="3239989" y="3588434"/>
                  <a:pt x="3237263" y="3590444"/>
                </a:cubicBezTo>
                <a:cubicBezTo>
                  <a:pt x="3226892" y="3598123"/>
                  <a:pt x="3216020" y="3605515"/>
                  <a:pt x="3205506" y="3612691"/>
                </a:cubicBezTo>
                <a:cubicBezTo>
                  <a:pt x="3201200" y="3615634"/>
                  <a:pt x="3196894" y="3618576"/>
                  <a:pt x="3192588" y="3621518"/>
                </a:cubicBezTo>
                <a:lnTo>
                  <a:pt x="3188677" y="3624246"/>
                </a:lnTo>
                <a:lnTo>
                  <a:pt x="3185950" y="3620191"/>
                </a:lnTo>
                <a:lnTo>
                  <a:pt x="2982709" y="3316585"/>
                </a:lnTo>
                <a:lnTo>
                  <a:pt x="2986584" y="3313894"/>
                </a:lnTo>
                <a:cubicBezTo>
                  <a:pt x="2990496" y="3311167"/>
                  <a:pt x="2994443" y="3308512"/>
                  <a:pt x="2998354" y="3305821"/>
                </a:cubicBezTo>
                <a:cubicBezTo>
                  <a:pt x="3005961" y="3300654"/>
                  <a:pt x="3013819" y="3295307"/>
                  <a:pt x="3021247" y="3289745"/>
                </a:cubicBezTo>
                <a:cubicBezTo>
                  <a:pt x="3023652" y="3287987"/>
                  <a:pt x="3026020" y="3286301"/>
                  <a:pt x="3028424" y="3284578"/>
                </a:cubicBezTo>
                <a:cubicBezTo>
                  <a:pt x="3031761" y="3282174"/>
                  <a:pt x="3035134" y="3279805"/>
                  <a:pt x="3038399" y="3277330"/>
                </a:cubicBezTo>
                <a:lnTo>
                  <a:pt x="3055192" y="3264555"/>
                </a:lnTo>
                <a:cubicBezTo>
                  <a:pt x="3060288" y="3260823"/>
                  <a:pt x="3065240" y="3256841"/>
                  <a:pt x="3070012" y="3252965"/>
                </a:cubicBezTo>
                <a:lnTo>
                  <a:pt x="3088133" y="3238433"/>
                </a:lnTo>
                <a:lnTo>
                  <a:pt x="3104101" y="3224941"/>
                </a:lnTo>
                <a:cubicBezTo>
                  <a:pt x="3105141" y="3224079"/>
                  <a:pt x="3106182" y="3223218"/>
                  <a:pt x="3107223" y="3222357"/>
                </a:cubicBezTo>
                <a:cubicBezTo>
                  <a:pt x="3108873" y="3220993"/>
                  <a:pt x="3110488" y="3219630"/>
                  <a:pt x="3112067" y="3218231"/>
                </a:cubicBezTo>
                <a:lnTo>
                  <a:pt x="3135642" y="3197311"/>
                </a:lnTo>
                <a:lnTo>
                  <a:pt x="3150892" y="3183065"/>
                </a:lnTo>
                <a:cubicBezTo>
                  <a:pt x="3151897" y="3182132"/>
                  <a:pt x="3152902" y="3181199"/>
                  <a:pt x="3153942" y="3180266"/>
                </a:cubicBezTo>
                <a:cubicBezTo>
                  <a:pt x="3155485" y="3178867"/>
                  <a:pt x="3157028" y="3177432"/>
                  <a:pt x="3158535" y="3175960"/>
                </a:cubicBezTo>
                <a:lnTo>
                  <a:pt x="3180962" y="3153928"/>
                </a:lnTo>
                <a:lnTo>
                  <a:pt x="3195423" y="3138965"/>
                </a:lnTo>
                <a:cubicBezTo>
                  <a:pt x="3196320" y="3138032"/>
                  <a:pt x="3197289" y="3137063"/>
                  <a:pt x="3198222" y="3136094"/>
                </a:cubicBezTo>
                <a:cubicBezTo>
                  <a:pt x="3199693" y="3134587"/>
                  <a:pt x="3201200" y="3133080"/>
                  <a:pt x="3202636" y="3131501"/>
                </a:cubicBezTo>
                <a:lnTo>
                  <a:pt x="3209704" y="3123787"/>
                </a:lnTo>
                <a:cubicBezTo>
                  <a:pt x="3211714" y="3121562"/>
                  <a:pt x="3213795" y="3119337"/>
                  <a:pt x="3215840" y="3117148"/>
                </a:cubicBezTo>
                <a:cubicBezTo>
                  <a:pt x="3218531" y="3114242"/>
                  <a:pt x="3221223" y="3111371"/>
                  <a:pt x="3223842" y="3108429"/>
                </a:cubicBezTo>
                <a:lnTo>
                  <a:pt x="3237585" y="3092712"/>
                </a:lnTo>
                <a:cubicBezTo>
                  <a:pt x="3311360" y="3007382"/>
                  <a:pt x="3372721" y="2913549"/>
                  <a:pt x="3419978" y="2813902"/>
                </a:cubicBezTo>
                <a:close/>
                <a:moveTo>
                  <a:pt x="1586289" y="2808125"/>
                </a:moveTo>
                <a:cubicBezTo>
                  <a:pt x="1588909" y="2811857"/>
                  <a:pt x="1591815" y="2815409"/>
                  <a:pt x="1594686" y="2818926"/>
                </a:cubicBezTo>
                <a:lnTo>
                  <a:pt x="1603334" y="2829547"/>
                </a:lnTo>
                <a:lnTo>
                  <a:pt x="1611946" y="2840204"/>
                </a:lnTo>
                <a:cubicBezTo>
                  <a:pt x="1614816" y="2843757"/>
                  <a:pt x="1617651" y="2847345"/>
                  <a:pt x="1620773" y="2850682"/>
                </a:cubicBezTo>
                <a:lnTo>
                  <a:pt x="1588550" y="2878527"/>
                </a:lnTo>
                <a:cubicBezTo>
                  <a:pt x="1585285" y="2875047"/>
                  <a:pt x="1582306" y="2871279"/>
                  <a:pt x="1579292" y="2867547"/>
                </a:cubicBezTo>
                <a:lnTo>
                  <a:pt x="1570250" y="2856388"/>
                </a:lnTo>
                <a:lnTo>
                  <a:pt x="1561207" y="2845228"/>
                </a:lnTo>
                <a:cubicBezTo>
                  <a:pt x="1558193" y="2841532"/>
                  <a:pt x="1555143" y="2837836"/>
                  <a:pt x="1552380" y="2833889"/>
                </a:cubicBezTo>
                <a:close/>
                <a:moveTo>
                  <a:pt x="1540000" y="2741168"/>
                </a:moveTo>
                <a:lnTo>
                  <a:pt x="1555071" y="2764061"/>
                </a:lnTo>
                <a:lnTo>
                  <a:pt x="1562570" y="2775508"/>
                </a:lnTo>
                <a:cubicBezTo>
                  <a:pt x="1565118" y="2779276"/>
                  <a:pt x="1567917" y="2782900"/>
                  <a:pt x="1570608" y="2786596"/>
                </a:cubicBezTo>
                <a:lnTo>
                  <a:pt x="1535945" y="2811355"/>
                </a:lnTo>
                <a:cubicBezTo>
                  <a:pt x="1533147" y="2807480"/>
                  <a:pt x="1530204" y="2803676"/>
                  <a:pt x="1527549" y="2799729"/>
                </a:cubicBezTo>
                <a:lnTo>
                  <a:pt x="1519655" y="2787708"/>
                </a:lnTo>
                <a:lnTo>
                  <a:pt x="1503866" y="2763702"/>
                </a:lnTo>
                <a:close/>
                <a:moveTo>
                  <a:pt x="537075" y="2683037"/>
                </a:moveTo>
                <a:cubicBezTo>
                  <a:pt x="539012" y="2692115"/>
                  <a:pt x="541416" y="2701122"/>
                  <a:pt x="543677" y="2710129"/>
                </a:cubicBezTo>
                <a:lnTo>
                  <a:pt x="550567" y="2737148"/>
                </a:lnTo>
                <a:lnTo>
                  <a:pt x="558066" y="2763989"/>
                </a:lnTo>
                <a:lnTo>
                  <a:pt x="561798" y="2777409"/>
                </a:lnTo>
                <a:lnTo>
                  <a:pt x="565889" y="2790722"/>
                </a:lnTo>
                <a:lnTo>
                  <a:pt x="482891" y="2815732"/>
                </a:lnTo>
                <a:lnTo>
                  <a:pt x="478621" y="2801738"/>
                </a:lnTo>
                <a:lnTo>
                  <a:pt x="474674" y="2787672"/>
                </a:lnTo>
                <a:lnTo>
                  <a:pt x="466816" y="2759503"/>
                </a:lnTo>
                <a:cubicBezTo>
                  <a:pt x="464304" y="2750102"/>
                  <a:pt x="462008" y="2740629"/>
                  <a:pt x="459603" y="2731156"/>
                </a:cubicBezTo>
                <a:cubicBezTo>
                  <a:pt x="457235" y="2721719"/>
                  <a:pt x="454723" y="2712282"/>
                  <a:pt x="452678" y="2702737"/>
                </a:cubicBezTo>
                <a:close/>
                <a:moveTo>
                  <a:pt x="1500242" y="2670048"/>
                </a:moveTo>
                <a:lnTo>
                  <a:pt x="1512873" y="2694412"/>
                </a:lnTo>
                <a:lnTo>
                  <a:pt x="1516066" y="2700477"/>
                </a:lnTo>
                <a:lnTo>
                  <a:pt x="1519511" y="2706397"/>
                </a:lnTo>
                <a:lnTo>
                  <a:pt x="1526472" y="2718239"/>
                </a:lnTo>
                <a:lnTo>
                  <a:pt x="1489657" y="2739661"/>
                </a:lnTo>
                <a:lnTo>
                  <a:pt x="1482408" y="2727281"/>
                </a:lnTo>
                <a:lnTo>
                  <a:pt x="1478784" y="2721074"/>
                </a:lnTo>
                <a:lnTo>
                  <a:pt x="1475447" y="2714722"/>
                </a:lnTo>
                <a:lnTo>
                  <a:pt x="1462206" y="2689210"/>
                </a:lnTo>
                <a:close/>
                <a:moveTo>
                  <a:pt x="4272341" y="2662656"/>
                </a:moveTo>
                <a:lnTo>
                  <a:pt x="4374715" y="2682822"/>
                </a:lnTo>
                <a:cubicBezTo>
                  <a:pt x="4364345" y="2734637"/>
                  <a:pt x="4352360" y="2786165"/>
                  <a:pt x="4338366" y="2837119"/>
                </a:cubicBezTo>
                <a:lnTo>
                  <a:pt x="4237786" y="2809417"/>
                </a:lnTo>
                <a:cubicBezTo>
                  <a:pt x="4251098" y="2760939"/>
                  <a:pt x="4262509" y="2711959"/>
                  <a:pt x="4272341" y="2662656"/>
                </a:cubicBezTo>
                <a:close/>
                <a:moveTo>
                  <a:pt x="893893" y="2643601"/>
                </a:moveTo>
                <a:lnTo>
                  <a:pt x="735542" y="2685190"/>
                </a:lnTo>
                <a:cubicBezTo>
                  <a:pt x="751187" y="2744109"/>
                  <a:pt x="771173" y="2804536"/>
                  <a:pt x="795000" y="2864927"/>
                </a:cubicBezTo>
                <a:lnTo>
                  <a:pt x="946928" y="2803926"/>
                </a:lnTo>
                <a:cubicBezTo>
                  <a:pt x="925649" y="2749887"/>
                  <a:pt x="907815" y="2695990"/>
                  <a:pt x="893893" y="2643601"/>
                </a:cubicBezTo>
                <a:close/>
                <a:moveTo>
                  <a:pt x="900782" y="2631796"/>
                </a:moveTo>
                <a:lnTo>
                  <a:pt x="902002" y="2636461"/>
                </a:lnTo>
                <a:cubicBezTo>
                  <a:pt x="916391" y="2691362"/>
                  <a:pt x="935122" y="2748021"/>
                  <a:pt x="957657" y="2804823"/>
                </a:cubicBezTo>
                <a:lnTo>
                  <a:pt x="959451" y="2809309"/>
                </a:lnTo>
                <a:lnTo>
                  <a:pt x="789581" y="2877522"/>
                </a:lnTo>
                <a:lnTo>
                  <a:pt x="787787" y="2873001"/>
                </a:lnTo>
                <a:cubicBezTo>
                  <a:pt x="762382" y="2809165"/>
                  <a:pt x="741247" y="2745222"/>
                  <a:pt x="724956" y="2682965"/>
                </a:cubicBezTo>
                <a:lnTo>
                  <a:pt x="723736" y="2678300"/>
                </a:lnTo>
                <a:close/>
                <a:moveTo>
                  <a:pt x="2807564" y="2613460"/>
                </a:moveTo>
                <a:cubicBezTo>
                  <a:pt x="2804119" y="2618484"/>
                  <a:pt x="2800710" y="2623544"/>
                  <a:pt x="2797337" y="2628639"/>
                </a:cubicBezTo>
                <a:lnTo>
                  <a:pt x="2794466" y="2632945"/>
                </a:lnTo>
                <a:lnTo>
                  <a:pt x="2785029" y="2645396"/>
                </a:lnTo>
                <a:cubicBezTo>
                  <a:pt x="2779683" y="2653039"/>
                  <a:pt x="2773618" y="2660359"/>
                  <a:pt x="2767734" y="2667428"/>
                </a:cubicBezTo>
                <a:cubicBezTo>
                  <a:pt x="2764899" y="2670837"/>
                  <a:pt x="2762064" y="2674210"/>
                  <a:pt x="2759301" y="2677691"/>
                </a:cubicBezTo>
                <a:cubicBezTo>
                  <a:pt x="2757902" y="2679557"/>
                  <a:pt x="2756251" y="2681279"/>
                  <a:pt x="2754672" y="2682966"/>
                </a:cubicBezTo>
                <a:cubicBezTo>
                  <a:pt x="2753883" y="2683791"/>
                  <a:pt x="2753093" y="2684616"/>
                  <a:pt x="2752340" y="2685477"/>
                </a:cubicBezTo>
                <a:lnTo>
                  <a:pt x="2738489" y="2700692"/>
                </a:lnTo>
                <a:cubicBezTo>
                  <a:pt x="2737054" y="2702378"/>
                  <a:pt x="2735403" y="2703921"/>
                  <a:pt x="2733824" y="2705428"/>
                </a:cubicBezTo>
                <a:cubicBezTo>
                  <a:pt x="2732927" y="2706290"/>
                  <a:pt x="2732030" y="2707151"/>
                  <a:pt x="2731133" y="2708048"/>
                </a:cubicBezTo>
                <a:cubicBezTo>
                  <a:pt x="2726217" y="2712856"/>
                  <a:pt x="2721373" y="2717700"/>
                  <a:pt x="2716565" y="2722580"/>
                </a:cubicBezTo>
                <a:cubicBezTo>
                  <a:pt x="2713766" y="2725200"/>
                  <a:pt x="2710967" y="2727640"/>
                  <a:pt x="2708204" y="2730116"/>
                </a:cubicBezTo>
                <a:cubicBezTo>
                  <a:pt x="2705836" y="2732197"/>
                  <a:pt x="2703503" y="2734278"/>
                  <a:pt x="2701171" y="2736395"/>
                </a:cubicBezTo>
                <a:lnTo>
                  <a:pt x="2693564" y="2743321"/>
                </a:lnTo>
                <a:cubicBezTo>
                  <a:pt x="2691913" y="2744756"/>
                  <a:pt x="2690262" y="2746048"/>
                  <a:pt x="2688612" y="2747375"/>
                </a:cubicBezTo>
                <a:cubicBezTo>
                  <a:pt x="2687571" y="2748201"/>
                  <a:pt x="2686495" y="2749026"/>
                  <a:pt x="2685490" y="2749887"/>
                </a:cubicBezTo>
                <a:cubicBezTo>
                  <a:pt x="2680143" y="2754193"/>
                  <a:pt x="2674833" y="2758535"/>
                  <a:pt x="2669558" y="2762913"/>
                </a:cubicBezTo>
                <a:lnTo>
                  <a:pt x="2644512" y="2781285"/>
                </a:lnTo>
                <a:cubicBezTo>
                  <a:pt x="2642718" y="2782505"/>
                  <a:pt x="2640995" y="2783581"/>
                  <a:pt x="2639273" y="2784694"/>
                </a:cubicBezTo>
                <a:cubicBezTo>
                  <a:pt x="2638089" y="2785447"/>
                  <a:pt x="2636905" y="2786201"/>
                  <a:pt x="2635720" y="2786990"/>
                </a:cubicBezTo>
                <a:cubicBezTo>
                  <a:pt x="2629943" y="2790758"/>
                  <a:pt x="2624202" y="2794526"/>
                  <a:pt x="2618497" y="2798401"/>
                </a:cubicBezTo>
                <a:lnTo>
                  <a:pt x="2591584" y="2814225"/>
                </a:lnTo>
                <a:cubicBezTo>
                  <a:pt x="2589683" y="2815338"/>
                  <a:pt x="2587709" y="2816307"/>
                  <a:pt x="2585771" y="2817276"/>
                </a:cubicBezTo>
                <a:cubicBezTo>
                  <a:pt x="2584587" y="2817850"/>
                  <a:pt x="2583403" y="2818460"/>
                  <a:pt x="2582255" y="2819070"/>
                </a:cubicBezTo>
                <a:cubicBezTo>
                  <a:pt x="2576729" y="2821833"/>
                  <a:pt x="2571275" y="2824703"/>
                  <a:pt x="2565821" y="2827610"/>
                </a:cubicBezTo>
                <a:lnTo>
                  <a:pt x="2642072" y="2982265"/>
                </a:lnTo>
                <a:lnTo>
                  <a:pt x="2663566" y="2971070"/>
                </a:lnTo>
                <a:cubicBezTo>
                  <a:pt x="2665001" y="2970316"/>
                  <a:pt x="2666436" y="2969563"/>
                  <a:pt x="2667907" y="2968845"/>
                </a:cubicBezTo>
                <a:cubicBezTo>
                  <a:pt x="2670383" y="2967589"/>
                  <a:pt x="2672859" y="2966297"/>
                  <a:pt x="2675299" y="2964934"/>
                </a:cubicBezTo>
                <a:lnTo>
                  <a:pt x="2709675" y="2944696"/>
                </a:lnTo>
                <a:lnTo>
                  <a:pt x="2731779" y="2930127"/>
                </a:lnTo>
                <a:cubicBezTo>
                  <a:pt x="2733214" y="2929194"/>
                  <a:pt x="2734650" y="2928261"/>
                  <a:pt x="2736049" y="2927328"/>
                </a:cubicBezTo>
                <a:cubicBezTo>
                  <a:pt x="2738310" y="2925857"/>
                  <a:pt x="2740606" y="2924386"/>
                  <a:pt x="2742831" y="2922843"/>
                </a:cubicBezTo>
                <a:lnTo>
                  <a:pt x="2774910" y="2899340"/>
                </a:lnTo>
                <a:lnTo>
                  <a:pt x="2795399" y="2882654"/>
                </a:lnTo>
                <a:cubicBezTo>
                  <a:pt x="2796655" y="2881614"/>
                  <a:pt x="2797947" y="2880573"/>
                  <a:pt x="2799239" y="2879532"/>
                </a:cubicBezTo>
                <a:cubicBezTo>
                  <a:pt x="2801392" y="2877810"/>
                  <a:pt x="2803545" y="2876087"/>
                  <a:pt x="2805626" y="2874293"/>
                </a:cubicBezTo>
                <a:lnTo>
                  <a:pt x="2815458" y="2865430"/>
                </a:lnTo>
                <a:cubicBezTo>
                  <a:pt x="2818077" y="2863026"/>
                  <a:pt x="2820733" y="2860694"/>
                  <a:pt x="2823388" y="2858326"/>
                </a:cubicBezTo>
                <a:cubicBezTo>
                  <a:pt x="2827335" y="2854809"/>
                  <a:pt x="2831282" y="2851292"/>
                  <a:pt x="2835122" y="2847704"/>
                </a:cubicBezTo>
                <a:lnTo>
                  <a:pt x="2853888" y="2829045"/>
                </a:lnTo>
                <a:cubicBezTo>
                  <a:pt x="2855001" y="2827897"/>
                  <a:pt x="2856185" y="2826784"/>
                  <a:pt x="2857333" y="2825636"/>
                </a:cubicBezTo>
                <a:cubicBezTo>
                  <a:pt x="2859307" y="2823734"/>
                  <a:pt x="2861316" y="2821761"/>
                  <a:pt x="2863146" y="2819716"/>
                </a:cubicBezTo>
                <a:lnTo>
                  <a:pt x="2881088" y="2800088"/>
                </a:lnTo>
                <a:cubicBezTo>
                  <a:pt x="2882057" y="2799011"/>
                  <a:pt x="2883061" y="2797935"/>
                  <a:pt x="2884030" y="2796858"/>
                </a:cubicBezTo>
                <a:cubicBezTo>
                  <a:pt x="2886004" y="2794741"/>
                  <a:pt x="2888013" y="2792588"/>
                  <a:pt x="2889771" y="2790327"/>
                </a:cubicBezTo>
                <a:cubicBezTo>
                  <a:pt x="2892857" y="2786560"/>
                  <a:pt x="2895907" y="2782864"/>
                  <a:pt x="2898993" y="2779168"/>
                </a:cubicBezTo>
                <a:cubicBezTo>
                  <a:pt x="2907067" y="2769444"/>
                  <a:pt x="2915428" y="2759396"/>
                  <a:pt x="2922856" y="2748954"/>
                </a:cubicBezTo>
                <a:lnTo>
                  <a:pt x="2934876" y="2732986"/>
                </a:lnTo>
                <a:lnTo>
                  <a:pt x="2952064" y="2707546"/>
                </a:lnTo>
                <a:close/>
                <a:moveTo>
                  <a:pt x="2806308" y="2606894"/>
                </a:moveTo>
                <a:lnTo>
                  <a:pt x="2958738" y="2706110"/>
                </a:lnTo>
                <a:lnTo>
                  <a:pt x="2938788" y="2735642"/>
                </a:lnTo>
                <a:lnTo>
                  <a:pt x="2926731" y="2751681"/>
                </a:lnTo>
                <a:cubicBezTo>
                  <a:pt x="2919231" y="2762231"/>
                  <a:pt x="2910835" y="2772350"/>
                  <a:pt x="2902689" y="2782146"/>
                </a:cubicBezTo>
                <a:cubicBezTo>
                  <a:pt x="2899639" y="2785842"/>
                  <a:pt x="2896553" y="2789502"/>
                  <a:pt x="2893539" y="2793234"/>
                </a:cubicBezTo>
                <a:cubicBezTo>
                  <a:pt x="2891673" y="2795638"/>
                  <a:pt x="2889592" y="2797899"/>
                  <a:pt x="2887547" y="2800052"/>
                </a:cubicBezTo>
                <a:cubicBezTo>
                  <a:pt x="2886578" y="2801092"/>
                  <a:pt x="2885609" y="2802133"/>
                  <a:pt x="2884640" y="2803209"/>
                </a:cubicBezTo>
                <a:lnTo>
                  <a:pt x="2866735" y="2822837"/>
                </a:lnTo>
                <a:cubicBezTo>
                  <a:pt x="2864833" y="2824990"/>
                  <a:pt x="2862752" y="2827036"/>
                  <a:pt x="2860706" y="2828973"/>
                </a:cubicBezTo>
                <a:cubicBezTo>
                  <a:pt x="2859558" y="2830086"/>
                  <a:pt x="2858446" y="2831162"/>
                  <a:pt x="2857333" y="2832311"/>
                </a:cubicBezTo>
                <a:lnTo>
                  <a:pt x="2838495" y="2851041"/>
                </a:lnTo>
                <a:cubicBezTo>
                  <a:pt x="2834548" y="2854737"/>
                  <a:pt x="2830565" y="2858254"/>
                  <a:pt x="2826618" y="2861806"/>
                </a:cubicBezTo>
                <a:cubicBezTo>
                  <a:pt x="2823962" y="2864174"/>
                  <a:pt x="2821343" y="2866507"/>
                  <a:pt x="2818723" y="2868875"/>
                </a:cubicBezTo>
                <a:lnTo>
                  <a:pt x="2808855" y="2877774"/>
                </a:lnTo>
                <a:cubicBezTo>
                  <a:pt x="2806703" y="2879640"/>
                  <a:pt x="2804478" y="2881398"/>
                  <a:pt x="2802289" y="2883157"/>
                </a:cubicBezTo>
                <a:cubicBezTo>
                  <a:pt x="2800997" y="2884161"/>
                  <a:pt x="2799741" y="2885202"/>
                  <a:pt x="2798485" y="2886242"/>
                </a:cubicBezTo>
                <a:lnTo>
                  <a:pt x="2777888" y="2903000"/>
                </a:lnTo>
                <a:lnTo>
                  <a:pt x="2745666" y="2926611"/>
                </a:lnTo>
                <a:cubicBezTo>
                  <a:pt x="2743333" y="2928190"/>
                  <a:pt x="2741037" y="2929697"/>
                  <a:pt x="2738704" y="2931204"/>
                </a:cubicBezTo>
                <a:cubicBezTo>
                  <a:pt x="2737269" y="2932137"/>
                  <a:pt x="2735870" y="2933034"/>
                  <a:pt x="2734434" y="2933967"/>
                </a:cubicBezTo>
                <a:lnTo>
                  <a:pt x="2712223" y="2948607"/>
                </a:lnTo>
                <a:lnTo>
                  <a:pt x="2677703" y="2968917"/>
                </a:lnTo>
                <a:cubicBezTo>
                  <a:pt x="2675192" y="2970352"/>
                  <a:pt x="2672644" y="2971644"/>
                  <a:pt x="2670096" y="2972971"/>
                </a:cubicBezTo>
                <a:cubicBezTo>
                  <a:pt x="2668661" y="2973689"/>
                  <a:pt x="2667226" y="2974443"/>
                  <a:pt x="2665826" y="2975196"/>
                </a:cubicBezTo>
                <a:lnTo>
                  <a:pt x="2639955" y="2988724"/>
                </a:lnTo>
                <a:lnTo>
                  <a:pt x="2638878" y="2986535"/>
                </a:lnTo>
                <a:lnTo>
                  <a:pt x="2559541" y="2825600"/>
                </a:lnTo>
                <a:lnTo>
                  <a:pt x="2561550" y="2824524"/>
                </a:lnTo>
                <a:cubicBezTo>
                  <a:pt x="2567686" y="2821259"/>
                  <a:pt x="2573858" y="2818029"/>
                  <a:pt x="2580030" y="2814835"/>
                </a:cubicBezTo>
                <a:cubicBezTo>
                  <a:pt x="2581214" y="2814225"/>
                  <a:pt x="2582398" y="2813615"/>
                  <a:pt x="2583619" y="2813005"/>
                </a:cubicBezTo>
                <a:cubicBezTo>
                  <a:pt x="2585484" y="2812072"/>
                  <a:pt x="2587350" y="2811140"/>
                  <a:pt x="2589144" y="2810099"/>
                </a:cubicBezTo>
                <a:lnTo>
                  <a:pt x="2598007" y="2804788"/>
                </a:lnTo>
                <a:lnTo>
                  <a:pt x="2615949" y="2794310"/>
                </a:lnTo>
                <a:cubicBezTo>
                  <a:pt x="2621547" y="2790543"/>
                  <a:pt x="2627288" y="2786739"/>
                  <a:pt x="2633101" y="2782971"/>
                </a:cubicBezTo>
                <a:cubicBezTo>
                  <a:pt x="2634285" y="2782182"/>
                  <a:pt x="2635469" y="2781428"/>
                  <a:pt x="2636689" y="2780639"/>
                </a:cubicBezTo>
                <a:cubicBezTo>
                  <a:pt x="2638376" y="2779563"/>
                  <a:pt x="2640062" y="2778486"/>
                  <a:pt x="2641713" y="2777338"/>
                </a:cubicBezTo>
                <a:lnTo>
                  <a:pt x="2649894" y="2771238"/>
                </a:lnTo>
                <a:lnTo>
                  <a:pt x="2666580" y="2759109"/>
                </a:lnTo>
                <a:cubicBezTo>
                  <a:pt x="2671747" y="2754803"/>
                  <a:pt x="2677058" y="2750461"/>
                  <a:pt x="2682440" y="2746156"/>
                </a:cubicBezTo>
                <a:cubicBezTo>
                  <a:pt x="2683481" y="2745294"/>
                  <a:pt x="2684557" y="2744469"/>
                  <a:pt x="2685634" y="2743608"/>
                </a:cubicBezTo>
                <a:cubicBezTo>
                  <a:pt x="2687248" y="2742352"/>
                  <a:pt x="2688863" y="2741060"/>
                  <a:pt x="2690406" y="2739732"/>
                </a:cubicBezTo>
                <a:lnTo>
                  <a:pt x="2697941" y="2732843"/>
                </a:lnTo>
                <a:cubicBezTo>
                  <a:pt x="2700274" y="2730690"/>
                  <a:pt x="2702642" y="2728609"/>
                  <a:pt x="2705046" y="2726492"/>
                </a:cubicBezTo>
                <a:cubicBezTo>
                  <a:pt x="2707809" y="2724052"/>
                  <a:pt x="2710572" y="2721612"/>
                  <a:pt x="2713264" y="2719100"/>
                </a:cubicBezTo>
                <a:cubicBezTo>
                  <a:pt x="2718000" y="2714292"/>
                  <a:pt x="2722880" y="2709412"/>
                  <a:pt x="2727796" y="2704603"/>
                </a:cubicBezTo>
                <a:cubicBezTo>
                  <a:pt x="2728657" y="2703706"/>
                  <a:pt x="2729626" y="2702809"/>
                  <a:pt x="2730559" y="2701912"/>
                </a:cubicBezTo>
                <a:cubicBezTo>
                  <a:pt x="2732138" y="2700441"/>
                  <a:pt x="2733609" y="2699005"/>
                  <a:pt x="2734937" y="2697462"/>
                </a:cubicBezTo>
                <a:lnTo>
                  <a:pt x="2748823" y="2682176"/>
                </a:lnTo>
                <a:cubicBezTo>
                  <a:pt x="2749577" y="2681315"/>
                  <a:pt x="2750402" y="2680454"/>
                  <a:pt x="2751227" y="2679593"/>
                </a:cubicBezTo>
                <a:cubicBezTo>
                  <a:pt x="2752806" y="2677942"/>
                  <a:pt x="2754278" y="2676399"/>
                  <a:pt x="2755569" y="2674677"/>
                </a:cubicBezTo>
                <a:cubicBezTo>
                  <a:pt x="2758404" y="2671160"/>
                  <a:pt x="2761239" y="2667715"/>
                  <a:pt x="2764110" y="2664307"/>
                </a:cubicBezTo>
                <a:cubicBezTo>
                  <a:pt x="2769923" y="2657309"/>
                  <a:pt x="2775951" y="2650097"/>
                  <a:pt x="2781226" y="2642526"/>
                </a:cubicBezTo>
                <a:lnTo>
                  <a:pt x="2790627" y="2630110"/>
                </a:lnTo>
                <a:lnTo>
                  <a:pt x="2793390" y="2625948"/>
                </a:lnTo>
                <a:cubicBezTo>
                  <a:pt x="2797193" y="2620206"/>
                  <a:pt x="2801069" y="2614501"/>
                  <a:pt x="2804980" y="2608796"/>
                </a:cubicBezTo>
                <a:close/>
                <a:moveTo>
                  <a:pt x="1466978" y="2595698"/>
                </a:moveTo>
                <a:cubicBezTo>
                  <a:pt x="1470423" y="2604166"/>
                  <a:pt x="1473616" y="2612742"/>
                  <a:pt x="1477205" y="2621139"/>
                </a:cubicBezTo>
                <a:lnTo>
                  <a:pt x="1488651" y="2646078"/>
                </a:lnTo>
                <a:lnTo>
                  <a:pt x="1450077" y="2664091"/>
                </a:lnTo>
                <a:lnTo>
                  <a:pt x="1438128" y="2637968"/>
                </a:lnTo>
                <a:cubicBezTo>
                  <a:pt x="1434360" y="2629177"/>
                  <a:pt x="1430987" y="2620206"/>
                  <a:pt x="1427399" y="2611307"/>
                </a:cubicBezTo>
                <a:close/>
                <a:moveTo>
                  <a:pt x="3229728" y="2590387"/>
                </a:moveTo>
                <a:lnTo>
                  <a:pt x="3278277" y="2606821"/>
                </a:lnTo>
                <a:cubicBezTo>
                  <a:pt x="3277344" y="2609907"/>
                  <a:pt x="3276268" y="2612957"/>
                  <a:pt x="3275120" y="2616007"/>
                </a:cubicBezTo>
                <a:lnTo>
                  <a:pt x="3271747" y="2625158"/>
                </a:lnTo>
                <a:lnTo>
                  <a:pt x="3265001" y="2643422"/>
                </a:lnTo>
                <a:cubicBezTo>
                  <a:pt x="3262704" y="2649486"/>
                  <a:pt x="3260623" y="2655658"/>
                  <a:pt x="3258075" y="2661615"/>
                </a:cubicBezTo>
                <a:lnTo>
                  <a:pt x="3250468" y="2679556"/>
                </a:lnTo>
                <a:lnTo>
                  <a:pt x="3203246" y="2659533"/>
                </a:lnTo>
                <a:lnTo>
                  <a:pt x="3210494" y="2642489"/>
                </a:lnTo>
                <a:cubicBezTo>
                  <a:pt x="3212935" y="2636820"/>
                  <a:pt x="3214872" y="2630971"/>
                  <a:pt x="3217097" y="2625193"/>
                </a:cubicBezTo>
                <a:lnTo>
                  <a:pt x="3223520" y="2607826"/>
                </a:lnTo>
                <a:lnTo>
                  <a:pt x="3226714" y="2599142"/>
                </a:lnTo>
                <a:cubicBezTo>
                  <a:pt x="3227826" y="2596272"/>
                  <a:pt x="3228831" y="2593329"/>
                  <a:pt x="3229728" y="2590387"/>
                </a:cubicBezTo>
                <a:close/>
                <a:moveTo>
                  <a:pt x="3820144" y="2571226"/>
                </a:moveTo>
                <a:lnTo>
                  <a:pt x="3922554" y="2591249"/>
                </a:lnTo>
                <a:cubicBezTo>
                  <a:pt x="3914445" y="2631868"/>
                  <a:pt x="3905295" y="2672344"/>
                  <a:pt x="3894243" y="2712282"/>
                </a:cubicBezTo>
                <a:lnTo>
                  <a:pt x="3793591" y="2684724"/>
                </a:lnTo>
                <a:cubicBezTo>
                  <a:pt x="3803961" y="2647262"/>
                  <a:pt x="3812537" y="2609334"/>
                  <a:pt x="3820144" y="2571226"/>
                </a:cubicBezTo>
                <a:close/>
                <a:moveTo>
                  <a:pt x="4052702" y="2524542"/>
                </a:moveTo>
                <a:lnTo>
                  <a:pt x="4155973" y="2539362"/>
                </a:lnTo>
                <a:cubicBezTo>
                  <a:pt x="4130496" y="2717161"/>
                  <a:pt x="4079615" y="2891265"/>
                  <a:pt x="4005193" y="3054748"/>
                </a:cubicBezTo>
                <a:lnTo>
                  <a:pt x="3948349" y="3168732"/>
                </a:lnTo>
                <a:lnTo>
                  <a:pt x="3953845" y="3159275"/>
                </a:lnTo>
                <a:lnTo>
                  <a:pt x="4045957" y="3208255"/>
                </a:lnTo>
                <a:cubicBezTo>
                  <a:pt x="4022704" y="3251960"/>
                  <a:pt x="3997658" y="3294733"/>
                  <a:pt x="3971320" y="3336680"/>
                </a:cubicBezTo>
                <a:lnTo>
                  <a:pt x="3883120" y="3280954"/>
                </a:lnTo>
                <a:lnTo>
                  <a:pt x="3914816" y="3226423"/>
                </a:lnTo>
                <a:lnTo>
                  <a:pt x="3876522" y="3291136"/>
                </a:lnTo>
                <a:lnTo>
                  <a:pt x="3803314" y="3396780"/>
                </a:lnTo>
                <a:lnTo>
                  <a:pt x="3881613" y="3454950"/>
                </a:lnTo>
                <a:lnTo>
                  <a:pt x="3859329" y="3484518"/>
                </a:lnTo>
                <a:lnTo>
                  <a:pt x="3836364" y="3513547"/>
                </a:lnTo>
                <a:cubicBezTo>
                  <a:pt x="3828793" y="3523307"/>
                  <a:pt x="3820791" y="3532672"/>
                  <a:pt x="3812897" y="3542181"/>
                </a:cubicBezTo>
                <a:cubicBezTo>
                  <a:pt x="3804967" y="3551619"/>
                  <a:pt x="3797144" y="3561200"/>
                  <a:pt x="3788927" y="3570385"/>
                </a:cubicBezTo>
                <a:lnTo>
                  <a:pt x="3715410" y="3506640"/>
                </a:lnTo>
                <a:lnTo>
                  <a:pt x="3715367" y="3506693"/>
                </a:lnTo>
                <a:lnTo>
                  <a:pt x="3636568" y="3438336"/>
                </a:lnTo>
                <a:cubicBezTo>
                  <a:pt x="3664333" y="3406302"/>
                  <a:pt x="3690933" y="3373263"/>
                  <a:pt x="3716313" y="3339310"/>
                </a:cubicBezTo>
                <a:lnTo>
                  <a:pt x="3719569" y="3334612"/>
                </a:lnTo>
                <a:lnTo>
                  <a:pt x="3635958" y="3272522"/>
                </a:lnTo>
                <a:cubicBezTo>
                  <a:pt x="3660681" y="3238971"/>
                  <a:pt x="3684543" y="3204739"/>
                  <a:pt x="3706719" y="3169430"/>
                </a:cubicBezTo>
                <a:lnTo>
                  <a:pt x="3794557" y="3224963"/>
                </a:lnTo>
                <a:lnTo>
                  <a:pt x="3853492" y="3125366"/>
                </a:lnTo>
                <a:lnTo>
                  <a:pt x="3861166" y="3109978"/>
                </a:lnTo>
                <a:lnTo>
                  <a:pt x="3769586" y="3061280"/>
                </a:lnTo>
                <a:cubicBezTo>
                  <a:pt x="3789034" y="3024392"/>
                  <a:pt x="3807263" y="2986823"/>
                  <a:pt x="3824200" y="2948679"/>
                </a:cubicBezTo>
                <a:lnTo>
                  <a:pt x="3918996" y="2990344"/>
                </a:lnTo>
                <a:lnTo>
                  <a:pt x="3958776" y="2893937"/>
                </a:lnTo>
                <a:cubicBezTo>
                  <a:pt x="4003083" y="2774631"/>
                  <a:pt x="4034644" y="2650545"/>
                  <a:pt x="4052702" y="2524542"/>
                </a:cubicBezTo>
                <a:close/>
                <a:moveTo>
                  <a:pt x="506718" y="2520200"/>
                </a:moveTo>
                <a:cubicBezTo>
                  <a:pt x="512172" y="2556980"/>
                  <a:pt x="517913" y="2593724"/>
                  <a:pt x="525592" y="2630145"/>
                </a:cubicBezTo>
                <a:lnTo>
                  <a:pt x="440621" y="2647369"/>
                </a:lnTo>
                <a:cubicBezTo>
                  <a:pt x="432620" y="2609226"/>
                  <a:pt x="426555" y="2570687"/>
                  <a:pt x="420850" y="2532113"/>
                </a:cubicBezTo>
                <a:close/>
                <a:moveTo>
                  <a:pt x="1696844" y="2518944"/>
                </a:moveTo>
                <a:lnTo>
                  <a:pt x="1537524" y="2584753"/>
                </a:lnTo>
                <a:cubicBezTo>
                  <a:pt x="1539821" y="2590674"/>
                  <a:pt x="1542512" y="2596487"/>
                  <a:pt x="1545131" y="2602157"/>
                </a:cubicBezTo>
                <a:cubicBezTo>
                  <a:pt x="1545957" y="2603951"/>
                  <a:pt x="1546782" y="2605709"/>
                  <a:pt x="1547571" y="2607503"/>
                </a:cubicBezTo>
                <a:cubicBezTo>
                  <a:pt x="1549043" y="2610625"/>
                  <a:pt x="1550478" y="2613783"/>
                  <a:pt x="1551913" y="2616976"/>
                </a:cubicBezTo>
                <a:cubicBezTo>
                  <a:pt x="1554210" y="2622036"/>
                  <a:pt x="1556542" y="2627239"/>
                  <a:pt x="1559054" y="2632262"/>
                </a:cubicBezTo>
                <a:lnTo>
                  <a:pt x="1571685" y="2656483"/>
                </a:lnTo>
                <a:cubicBezTo>
                  <a:pt x="1572474" y="2657955"/>
                  <a:pt x="1573228" y="2659426"/>
                  <a:pt x="1573981" y="2660933"/>
                </a:cubicBezTo>
                <a:cubicBezTo>
                  <a:pt x="1575273" y="2663480"/>
                  <a:pt x="1576601" y="2666028"/>
                  <a:pt x="1578000" y="2668504"/>
                </a:cubicBezTo>
                <a:lnTo>
                  <a:pt x="1598776" y="2703813"/>
                </a:lnTo>
                <a:lnTo>
                  <a:pt x="1613704" y="2726527"/>
                </a:lnTo>
                <a:cubicBezTo>
                  <a:pt x="1614672" y="2727962"/>
                  <a:pt x="1615605" y="2729433"/>
                  <a:pt x="1616538" y="2730905"/>
                </a:cubicBezTo>
                <a:cubicBezTo>
                  <a:pt x="1618045" y="2733237"/>
                  <a:pt x="1619588" y="2735605"/>
                  <a:pt x="1621167" y="2737902"/>
                </a:cubicBezTo>
                <a:lnTo>
                  <a:pt x="1645316" y="2770842"/>
                </a:lnTo>
                <a:cubicBezTo>
                  <a:pt x="1692000" y="2830157"/>
                  <a:pt x="1743349" y="2880823"/>
                  <a:pt x="1797891" y="2921479"/>
                </a:cubicBezTo>
                <a:lnTo>
                  <a:pt x="1838472" y="2867437"/>
                </a:lnTo>
                <a:lnTo>
                  <a:pt x="1783537" y="2825096"/>
                </a:lnTo>
                <a:lnTo>
                  <a:pt x="1812315" y="2793663"/>
                </a:lnTo>
                <a:lnTo>
                  <a:pt x="1863965" y="2833488"/>
                </a:lnTo>
                <a:lnTo>
                  <a:pt x="1901413" y="2783617"/>
                </a:lnTo>
                <a:cubicBezTo>
                  <a:pt x="1859251" y="2752255"/>
                  <a:pt x="1818990" y="2712533"/>
                  <a:pt x="1781743" y="2665454"/>
                </a:cubicBezTo>
                <a:lnTo>
                  <a:pt x="1762797" y="2639583"/>
                </a:lnTo>
                <a:cubicBezTo>
                  <a:pt x="1761577" y="2637752"/>
                  <a:pt x="1760429" y="2635994"/>
                  <a:pt x="1759281" y="2634236"/>
                </a:cubicBezTo>
                <a:cubicBezTo>
                  <a:pt x="1758491" y="2632980"/>
                  <a:pt x="1757702" y="2631760"/>
                  <a:pt x="1756876" y="2630540"/>
                </a:cubicBezTo>
                <a:cubicBezTo>
                  <a:pt x="1753001" y="2624548"/>
                  <a:pt x="1749054" y="2618627"/>
                  <a:pt x="1745107" y="2612742"/>
                </a:cubicBezTo>
                <a:lnTo>
                  <a:pt x="1728744" y="2584897"/>
                </a:lnTo>
                <a:cubicBezTo>
                  <a:pt x="1727596" y="2582888"/>
                  <a:pt x="1726555" y="2580878"/>
                  <a:pt x="1725551" y="2578833"/>
                </a:cubicBezTo>
                <a:cubicBezTo>
                  <a:pt x="1724941" y="2577649"/>
                  <a:pt x="1724331" y="2576428"/>
                  <a:pt x="1723721" y="2575244"/>
                </a:cubicBezTo>
                <a:lnTo>
                  <a:pt x="1713745" y="2556155"/>
                </a:lnTo>
                <a:cubicBezTo>
                  <a:pt x="1711843" y="2552315"/>
                  <a:pt x="1710085" y="2548404"/>
                  <a:pt x="1708399" y="2544600"/>
                </a:cubicBezTo>
                <a:cubicBezTo>
                  <a:pt x="1707179" y="2541873"/>
                  <a:pt x="1705959" y="2539182"/>
                  <a:pt x="1704703" y="2536491"/>
                </a:cubicBezTo>
                <a:cubicBezTo>
                  <a:pt x="1703985" y="2534912"/>
                  <a:pt x="1703231" y="2533333"/>
                  <a:pt x="1702514" y="2531790"/>
                </a:cubicBezTo>
                <a:cubicBezTo>
                  <a:pt x="1700576" y="2527628"/>
                  <a:pt x="1698567" y="2523322"/>
                  <a:pt x="1696844" y="2518944"/>
                </a:cubicBezTo>
                <a:close/>
                <a:moveTo>
                  <a:pt x="1440568" y="2518693"/>
                </a:moveTo>
                <a:lnTo>
                  <a:pt x="1444300" y="2531862"/>
                </a:lnTo>
                <a:cubicBezTo>
                  <a:pt x="1445449" y="2536276"/>
                  <a:pt x="1447171" y="2540546"/>
                  <a:pt x="1448570" y="2544887"/>
                </a:cubicBezTo>
                <a:lnTo>
                  <a:pt x="1457397" y="2570831"/>
                </a:lnTo>
                <a:lnTo>
                  <a:pt x="1417316" y="2585256"/>
                </a:lnTo>
                <a:lnTo>
                  <a:pt x="1408058" y="2558056"/>
                </a:lnTo>
                <a:cubicBezTo>
                  <a:pt x="1406587" y="2553499"/>
                  <a:pt x="1404793" y="2549050"/>
                  <a:pt x="1403573" y="2544421"/>
                </a:cubicBezTo>
                <a:lnTo>
                  <a:pt x="1399626" y="2530606"/>
                </a:lnTo>
                <a:close/>
                <a:moveTo>
                  <a:pt x="3015434" y="2516684"/>
                </a:moveTo>
                <a:lnTo>
                  <a:pt x="3064020" y="2533047"/>
                </a:lnTo>
                <a:cubicBezTo>
                  <a:pt x="3062621" y="2537927"/>
                  <a:pt x="3060647" y="2542663"/>
                  <a:pt x="3058924" y="2547436"/>
                </a:cubicBezTo>
                <a:lnTo>
                  <a:pt x="3053614" y="2561753"/>
                </a:lnTo>
                <a:cubicBezTo>
                  <a:pt x="3051820" y="2566490"/>
                  <a:pt x="3050169" y="2571334"/>
                  <a:pt x="3048267" y="2576034"/>
                </a:cubicBezTo>
                <a:lnTo>
                  <a:pt x="3042275" y="2590065"/>
                </a:lnTo>
                <a:lnTo>
                  <a:pt x="2995017" y="2570185"/>
                </a:lnTo>
                <a:lnTo>
                  <a:pt x="3000651" y="2557016"/>
                </a:lnTo>
                <a:cubicBezTo>
                  <a:pt x="3002481" y="2552603"/>
                  <a:pt x="3003988" y="2548046"/>
                  <a:pt x="3005674" y="2543596"/>
                </a:cubicBezTo>
                <a:lnTo>
                  <a:pt x="3010662" y="2530176"/>
                </a:lnTo>
                <a:cubicBezTo>
                  <a:pt x="3012277" y="2525691"/>
                  <a:pt x="3014143" y="2521277"/>
                  <a:pt x="3015434" y="2516684"/>
                </a:cubicBezTo>
                <a:close/>
                <a:moveTo>
                  <a:pt x="1699572" y="2512521"/>
                </a:moveTo>
                <a:lnTo>
                  <a:pt x="1700397" y="2514889"/>
                </a:lnTo>
                <a:cubicBezTo>
                  <a:pt x="1702155" y="2519877"/>
                  <a:pt x="1704488" y="2524865"/>
                  <a:pt x="1706748" y="2529673"/>
                </a:cubicBezTo>
                <a:cubicBezTo>
                  <a:pt x="1707502" y="2531252"/>
                  <a:pt x="1708219" y="2532831"/>
                  <a:pt x="1708937" y="2534410"/>
                </a:cubicBezTo>
                <a:cubicBezTo>
                  <a:pt x="1710193" y="2537101"/>
                  <a:pt x="1711413" y="2539828"/>
                  <a:pt x="1712669" y="2542591"/>
                </a:cubicBezTo>
                <a:cubicBezTo>
                  <a:pt x="1714355" y="2546323"/>
                  <a:pt x="1716078" y="2550198"/>
                  <a:pt x="1717908" y="2553894"/>
                </a:cubicBezTo>
                <a:lnTo>
                  <a:pt x="1727883" y="2572912"/>
                </a:lnTo>
                <a:cubicBezTo>
                  <a:pt x="1728529" y="2574132"/>
                  <a:pt x="1729139" y="2575352"/>
                  <a:pt x="1729749" y="2576572"/>
                </a:cubicBezTo>
                <a:cubicBezTo>
                  <a:pt x="1730718" y="2578510"/>
                  <a:pt x="1731723" y="2580483"/>
                  <a:pt x="1732799" y="2582385"/>
                </a:cubicBezTo>
                <a:lnTo>
                  <a:pt x="1738253" y="2591571"/>
                </a:lnTo>
                <a:lnTo>
                  <a:pt x="1749090" y="2610087"/>
                </a:lnTo>
                <a:cubicBezTo>
                  <a:pt x="1753001" y="2615900"/>
                  <a:pt x="1756948" y="2621820"/>
                  <a:pt x="1760824" y="2627813"/>
                </a:cubicBezTo>
                <a:cubicBezTo>
                  <a:pt x="1761649" y="2629033"/>
                  <a:pt x="1762438" y="2630289"/>
                  <a:pt x="1763264" y="2631545"/>
                </a:cubicBezTo>
                <a:cubicBezTo>
                  <a:pt x="1764376" y="2633267"/>
                  <a:pt x="1765488" y="2635025"/>
                  <a:pt x="1766637" y="2636712"/>
                </a:cubicBezTo>
                <a:lnTo>
                  <a:pt x="1772952" y="2645180"/>
                </a:lnTo>
                <a:lnTo>
                  <a:pt x="1785511" y="2662440"/>
                </a:lnTo>
                <a:cubicBezTo>
                  <a:pt x="1823009" y="2709805"/>
                  <a:pt x="1863592" y="2749743"/>
                  <a:pt x="1906149" y="2781069"/>
                </a:cubicBezTo>
                <a:lnTo>
                  <a:pt x="1908087" y="2782504"/>
                </a:lnTo>
                <a:lnTo>
                  <a:pt x="1867677" y="2836350"/>
                </a:lnTo>
                <a:lnTo>
                  <a:pt x="1907764" y="2867259"/>
                </a:lnTo>
                <a:cubicBezTo>
                  <a:pt x="1941745" y="2888932"/>
                  <a:pt x="1977664" y="2907591"/>
                  <a:pt x="2014838" y="2923236"/>
                </a:cubicBezTo>
                <a:cubicBezTo>
                  <a:pt x="2089188" y="2954454"/>
                  <a:pt x="2168920" y="2973580"/>
                  <a:pt x="2249333" y="2977778"/>
                </a:cubicBezTo>
                <a:lnTo>
                  <a:pt x="2246857" y="3020299"/>
                </a:lnTo>
                <a:lnTo>
                  <a:pt x="2120942" y="3002233"/>
                </a:lnTo>
                <a:lnTo>
                  <a:pt x="2144196" y="3007274"/>
                </a:lnTo>
                <a:lnTo>
                  <a:pt x="2118388" y="3137307"/>
                </a:lnTo>
                <a:lnTo>
                  <a:pt x="2142022" y="3140702"/>
                </a:lnTo>
                <a:lnTo>
                  <a:pt x="2164183" y="3010862"/>
                </a:lnTo>
                <a:cubicBezTo>
                  <a:pt x="2174553" y="3012441"/>
                  <a:pt x="2184852" y="3014666"/>
                  <a:pt x="2195294" y="3015563"/>
                </a:cubicBezTo>
                <a:lnTo>
                  <a:pt x="2178643" y="3145962"/>
                </a:lnTo>
                <a:lnTo>
                  <a:pt x="2202318" y="3149362"/>
                </a:lnTo>
                <a:lnTo>
                  <a:pt x="2215496" y="3017896"/>
                </a:lnTo>
                <a:cubicBezTo>
                  <a:pt x="2218116" y="3018183"/>
                  <a:pt x="2220699" y="3018614"/>
                  <a:pt x="2223319" y="3018757"/>
                </a:cubicBezTo>
                <a:lnTo>
                  <a:pt x="2231177" y="3019260"/>
                </a:lnTo>
                <a:lnTo>
                  <a:pt x="2246858" y="3020300"/>
                </a:lnTo>
                <a:lnTo>
                  <a:pt x="2239072" y="3154641"/>
                </a:lnTo>
                <a:lnTo>
                  <a:pt x="2239107" y="3154646"/>
                </a:lnTo>
                <a:lnTo>
                  <a:pt x="2236631" y="3197167"/>
                </a:lnTo>
                <a:cubicBezTo>
                  <a:pt x="2131135" y="3191498"/>
                  <a:pt x="2026859" y="3166631"/>
                  <a:pt x="1929545" y="3125760"/>
                </a:cubicBezTo>
                <a:cubicBezTo>
                  <a:pt x="1880887" y="3105271"/>
                  <a:pt x="1833881" y="3080763"/>
                  <a:pt x="1789350" y="3052379"/>
                </a:cubicBezTo>
                <a:cubicBezTo>
                  <a:pt x="1744927" y="3023817"/>
                  <a:pt x="1702980" y="2991486"/>
                  <a:pt x="1664011" y="2955854"/>
                </a:cubicBezTo>
                <a:lnTo>
                  <a:pt x="1692753" y="2924421"/>
                </a:lnTo>
                <a:cubicBezTo>
                  <a:pt x="1729928" y="2958402"/>
                  <a:pt x="1769937" y="2989226"/>
                  <a:pt x="1812315" y="3016496"/>
                </a:cubicBezTo>
                <a:lnTo>
                  <a:pt x="1910407" y="3067831"/>
                </a:lnTo>
                <a:lnTo>
                  <a:pt x="1967115" y="2948534"/>
                </a:lnTo>
                <a:cubicBezTo>
                  <a:pt x="1971851" y="2950759"/>
                  <a:pt x="1976480" y="2953271"/>
                  <a:pt x="1981324" y="2955316"/>
                </a:cubicBezTo>
                <a:lnTo>
                  <a:pt x="1995821" y="2961452"/>
                </a:lnTo>
                <a:lnTo>
                  <a:pt x="1943286" y="3085038"/>
                </a:lnTo>
                <a:lnTo>
                  <a:pt x="1946087" y="3086504"/>
                </a:lnTo>
                <a:lnTo>
                  <a:pt x="1965912" y="3092949"/>
                </a:lnTo>
                <a:lnTo>
                  <a:pt x="2014587" y="2969346"/>
                </a:lnTo>
                <a:lnTo>
                  <a:pt x="2044119" y="2980255"/>
                </a:lnTo>
                <a:lnTo>
                  <a:pt x="2001169" y="3104411"/>
                </a:lnTo>
                <a:lnTo>
                  <a:pt x="2023891" y="3111797"/>
                </a:lnTo>
                <a:lnTo>
                  <a:pt x="2063532" y="2986462"/>
                </a:lnTo>
                <a:lnTo>
                  <a:pt x="2078531" y="2991270"/>
                </a:lnTo>
                <a:cubicBezTo>
                  <a:pt x="2083554" y="2992777"/>
                  <a:pt x="2088685" y="2993962"/>
                  <a:pt x="2093745" y="2995361"/>
                </a:cubicBezTo>
                <a:lnTo>
                  <a:pt x="2059091" y="3123240"/>
                </a:lnTo>
                <a:lnTo>
                  <a:pt x="2081895" y="3130654"/>
                </a:lnTo>
                <a:lnTo>
                  <a:pt x="2113408" y="3000600"/>
                </a:lnTo>
                <a:lnTo>
                  <a:pt x="2119623" y="3001947"/>
                </a:lnTo>
                <a:lnTo>
                  <a:pt x="1998296" y="2962492"/>
                </a:lnTo>
                <a:cubicBezTo>
                  <a:pt x="1958897" y="2945878"/>
                  <a:pt x="1920825" y="2926107"/>
                  <a:pt x="1884799" y="2903142"/>
                </a:cubicBezTo>
                <a:lnTo>
                  <a:pt x="1842194" y="2870305"/>
                </a:lnTo>
                <a:lnTo>
                  <a:pt x="1798860" y="2928045"/>
                </a:lnTo>
                <a:lnTo>
                  <a:pt x="1796958" y="2926646"/>
                </a:lnTo>
                <a:cubicBezTo>
                  <a:pt x="1741339" y="2885524"/>
                  <a:pt x="1689058" y="2834068"/>
                  <a:pt x="1641513" y="2773677"/>
                </a:cubicBezTo>
                <a:lnTo>
                  <a:pt x="1617292" y="2740629"/>
                </a:lnTo>
                <a:cubicBezTo>
                  <a:pt x="1615641" y="2738225"/>
                  <a:pt x="1614098" y="2735856"/>
                  <a:pt x="1612556" y="2733452"/>
                </a:cubicBezTo>
                <a:cubicBezTo>
                  <a:pt x="1611623" y="2732017"/>
                  <a:pt x="1610690" y="2730546"/>
                  <a:pt x="1609721" y="2729110"/>
                </a:cubicBezTo>
                <a:lnTo>
                  <a:pt x="1594722" y="2706289"/>
                </a:lnTo>
                <a:lnTo>
                  <a:pt x="1573874" y="2670872"/>
                </a:lnTo>
                <a:cubicBezTo>
                  <a:pt x="1572403" y="2668289"/>
                  <a:pt x="1571075" y="2665669"/>
                  <a:pt x="1569711" y="2663050"/>
                </a:cubicBezTo>
                <a:cubicBezTo>
                  <a:pt x="1568958" y="2661579"/>
                  <a:pt x="1568204" y="2660107"/>
                  <a:pt x="1567451" y="2658672"/>
                </a:cubicBezTo>
                <a:lnTo>
                  <a:pt x="1554784" y="2634415"/>
                </a:lnTo>
                <a:cubicBezTo>
                  <a:pt x="1552236" y="2629284"/>
                  <a:pt x="1549868" y="2624009"/>
                  <a:pt x="1547571" y="2618914"/>
                </a:cubicBezTo>
                <a:cubicBezTo>
                  <a:pt x="1546136" y="2615756"/>
                  <a:pt x="1544737" y="2612599"/>
                  <a:pt x="1543265" y="2609477"/>
                </a:cubicBezTo>
                <a:cubicBezTo>
                  <a:pt x="1542440" y="2607683"/>
                  <a:pt x="1541615" y="2605924"/>
                  <a:pt x="1540825" y="2604130"/>
                </a:cubicBezTo>
                <a:cubicBezTo>
                  <a:pt x="1537847" y="2597707"/>
                  <a:pt x="1534761" y="2591033"/>
                  <a:pt x="1532250" y="2584215"/>
                </a:cubicBezTo>
                <a:lnTo>
                  <a:pt x="1531460" y="2582062"/>
                </a:lnTo>
                <a:close/>
                <a:moveTo>
                  <a:pt x="3131695" y="2508897"/>
                </a:moveTo>
                <a:lnTo>
                  <a:pt x="3181034" y="2522784"/>
                </a:lnTo>
                <a:lnTo>
                  <a:pt x="3178917" y="2530785"/>
                </a:lnTo>
                <a:lnTo>
                  <a:pt x="3176405" y="2538680"/>
                </a:lnTo>
                <a:lnTo>
                  <a:pt x="3171417" y="2554432"/>
                </a:lnTo>
                <a:lnTo>
                  <a:pt x="3166429" y="2570185"/>
                </a:lnTo>
                <a:cubicBezTo>
                  <a:pt x="3164779" y="2575460"/>
                  <a:pt x="3162662" y="2580555"/>
                  <a:pt x="3160832" y="2585758"/>
                </a:cubicBezTo>
                <a:cubicBezTo>
                  <a:pt x="3156957" y="2596092"/>
                  <a:pt x="3153261" y="2606498"/>
                  <a:pt x="3149242" y="2616761"/>
                </a:cubicBezTo>
                <a:lnTo>
                  <a:pt x="3136288" y="2647190"/>
                </a:lnTo>
                <a:lnTo>
                  <a:pt x="3133059" y="2654797"/>
                </a:lnTo>
                <a:cubicBezTo>
                  <a:pt x="3131946" y="2657309"/>
                  <a:pt x="3130690" y="2659785"/>
                  <a:pt x="3129506" y="2662261"/>
                </a:cubicBezTo>
                <a:lnTo>
                  <a:pt x="3122294" y="2677152"/>
                </a:lnTo>
                <a:lnTo>
                  <a:pt x="3115081" y="2692043"/>
                </a:lnTo>
                <a:cubicBezTo>
                  <a:pt x="3113933" y="2694555"/>
                  <a:pt x="3112641" y="2696995"/>
                  <a:pt x="3111313" y="2699399"/>
                </a:cubicBezTo>
                <a:lnTo>
                  <a:pt x="3107366" y="2706648"/>
                </a:lnTo>
                <a:lnTo>
                  <a:pt x="3091506" y="2735677"/>
                </a:lnTo>
                <a:lnTo>
                  <a:pt x="3074318" y="2763953"/>
                </a:lnTo>
                <a:cubicBezTo>
                  <a:pt x="3068792" y="2773498"/>
                  <a:pt x="3062333" y="2782468"/>
                  <a:pt x="3056233" y="2791654"/>
                </a:cubicBezTo>
                <a:cubicBezTo>
                  <a:pt x="3049990" y="2800769"/>
                  <a:pt x="3044105" y="2810062"/>
                  <a:pt x="3037287" y="2818746"/>
                </a:cubicBezTo>
                <a:lnTo>
                  <a:pt x="3017444" y="2845228"/>
                </a:lnTo>
                <a:lnTo>
                  <a:pt x="2996380" y="2870740"/>
                </a:lnTo>
                <a:lnTo>
                  <a:pt x="2952186" y="2915947"/>
                </a:lnTo>
                <a:lnTo>
                  <a:pt x="2988307" y="2951011"/>
                </a:lnTo>
                <a:lnTo>
                  <a:pt x="2962471" y="2976595"/>
                </a:lnTo>
                <a:cubicBezTo>
                  <a:pt x="2958273" y="2980973"/>
                  <a:pt x="2953644" y="2984920"/>
                  <a:pt x="2949159" y="2988975"/>
                </a:cubicBezTo>
                <a:lnTo>
                  <a:pt x="2935631" y="3001103"/>
                </a:lnTo>
                <a:lnTo>
                  <a:pt x="2901614" y="2962744"/>
                </a:lnTo>
                <a:lnTo>
                  <a:pt x="2901691" y="2962675"/>
                </a:lnTo>
                <a:lnTo>
                  <a:pt x="2869965" y="2926933"/>
                </a:lnTo>
                <a:lnTo>
                  <a:pt x="2915552" y="2880315"/>
                </a:lnTo>
                <a:lnTo>
                  <a:pt x="2880479" y="2846269"/>
                </a:lnTo>
                <a:cubicBezTo>
                  <a:pt x="2884211" y="2842752"/>
                  <a:pt x="2887512" y="2838805"/>
                  <a:pt x="2890993" y="2835073"/>
                </a:cubicBezTo>
                <a:lnTo>
                  <a:pt x="2901363" y="2823734"/>
                </a:lnTo>
                <a:cubicBezTo>
                  <a:pt x="2904808" y="2819931"/>
                  <a:pt x="2908360" y="2816235"/>
                  <a:pt x="2911697" y="2812359"/>
                </a:cubicBezTo>
                <a:lnTo>
                  <a:pt x="2921457" y="2800518"/>
                </a:lnTo>
                <a:lnTo>
                  <a:pt x="2960821" y="2833351"/>
                </a:lnTo>
                <a:lnTo>
                  <a:pt x="2959400" y="2835071"/>
                </a:lnTo>
                <a:lnTo>
                  <a:pt x="2977147" y="2813615"/>
                </a:lnTo>
                <a:lnTo>
                  <a:pt x="2995878" y="2788604"/>
                </a:lnTo>
                <a:lnTo>
                  <a:pt x="3000696" y="2781711"/>
                </a:lnTo>
                <a:lnTo>
                  <a:pt x="2959206" y="2752040"/>
                </a:lnTo>
                <a:cubicBezTo>
                  <a:pt x="2970653" y="2735068"/>
                  <a:pt x="2982602" y="2718382"/>
                  <a:pt x="2992864" y="2700620"/>
                </a:cubicBezTo>
                <a:lnTo>
                  <a:pt x="3036677" y="2727245"/>
                </a:lnTo>
                <a:lnTo>
                  <a:pt x="3005531" y="2774793"/>
                </a:lnTo>
                <a:lnTo>
                  <a:pt x="3013784" y="2762984"/>
                </a:lnTo>
                <a:cubicBezTo>
                  <a:pt x="3019561" y="2754300"/>
                  <a:pt x="3025697" y="2745868"/>
                  <a:pt x="3030864" y="2736825"/>
                </a:cubicBezTo>
                <a:lnTo>
                  <a:pt x="3047119" y="2710128"/>
                </a:lnTo>
                <a:lnTo>
                  <a:pt x="3062082" y="2682678"/>
                </a:lnTo>
                <a:lnTo>
                  <a:pt x="3065814" y="2675824"/>
                </a:lnTo>
                <a:cubicBezTo>
                  <a:pt x="3067106" y="2673564"/>
                  <a:pt x="3068290" y="2671231"/>
                  <a:pt x="3069366" y="2668863"/>
                </a:cubicBezTo>
                <a:lnTo>
                  <a:pt x="3076148" y="2654797"/>
                </a:lnTo>
                <a:lnTo>
                  <a:pt x="3082966" y="2640731"/>
                </a:lnTo>
                <a:cubicBezTo>
                  <a:pt x="3084078" y="2638362"/>
                  <a:pt x="3085262" y="2636066"/>
                  <a:pt x="3086339" y="2633698"/>
                </a:cubicBezTo>
                <a:lnTo>
                  <a:pt x="3089389" y="2626485"/>
                </a:lnTo>
                <a:lnTo>
                  <a:pt x="3101625" y="2597707"/>
                </a:lnTo>
                <a:cubicBezTo>
                  <a:pt x="3105428" y="2588019"/>
                  <a:pt x="3108909" y="2578187"/>
                  <a:pt x="3112570" y="2568427"/>
                </a:cubicBezTo>
                <a:cubicBezTo>
                  <a:pt x="3114328" y="2563511"/>
                  <a:pt x="3116337" y="2558703"/>
                  <a:pt x="3117880" y="2553715"/>
                </a:cubicBezTo>
                <a:lnTo>
                  <a:pt x="3122581" y="2538823"/>
                </a:lnTo>
                <a:lnTo>
                  <a:pt x="3127317" y="2523932"/>
                </a:lnTo>
                <a:lnTo>
                  <a:pt x="3129685" y="2516468"/>
                </a:lnTo>
                <a:close/>
                <a:moveTo>
                  <a:pt x="3259618" y="2481842"/>
                </a:moveTo>
                <a:lnTo>
                  <a:pt x="3309710" y="2492715"/>
                </a:lnTo>
                <a:lnTo>
                  <a:pt x="3305584" y="2511768"/>
                </a:lnTo>
                <a:cubicBezTo>
                  <a:pt x="3304220" y="2518120"/>
                  <a:pt x="3302354" y="2524363"/>
                  <a:pt x="3300775" y="2530643"/>
                </a:cubicBezTo>
                <a:lnTo>
                  <a:pt x="3295788" y="2549481"/>
                </a:lnTo>
                <a:lnTo>
                  <a:pt x="3293276" y="2558883"/>
                </a:lnTo>
                <a:lnTo>
                  <a:pt x="3292020" y="2563583"/>
                </a:lnTo>
                <a:lnTo>
                  <a:pt x="3290549" y="2568212"/>
                </a:lnTo>
                <a:lnTo>
                  <a:pt x="3241425" y="2553644"/>
                </a:lnTo>
                <a:lnTo>
                  <a:pt x="3242824" y="2549230"/>
                </a:lnTo>
                <a:lnTo>
                  <a:pt x="3244008" y="2544745"/>
                </a:lnTo>
                <a:lnTo>
                  <a:pt x="3246377" y="2535810"/>
                </a:lnTo>
                <a:lnTo>
                  <a:pt x="3251114" y="2517904"/>
                </a:lnTo>
                <a:cubicBezTo>
                  <a:pt x="3252620" y="2511912"/>
                  <a:pt x="3254415" y="2505991"/>
                  <a:pt x="3255706" y="2499963"/>
                </a:cubicBezTo>
                <a:close/>
                <a:moveTo>
                  <a:pt x="1421336" y="2439608"/>
                </a:moveTo>
                <a:cubicBezTo>
                  <a:pt x="1422736" y="2448650"/>
                  <a:pt x="1424961" y="2457514"/>
                  <a:pt x="1427042" y="2466412"/>
                </a:cubicBezTo>
                <a:lnTo>
                  <a:pt x="1433250" y="2493109"/>
                </a:lnTo>
                <a:lnTo>
                  <a:pt x="1392020" y="2503802"/>
                </a:lnTo>
                <a:lnTo>
                  <a:pt x="1385489" y="2475814"/>
                </a:lnTo>
                <a:cubicBezTo>
                  <a:pt x="1383337" y="2466484"/>
                  <a:pt x="1381004" y="2457190"/>
                  <a:pt x="1379533" y="2447717"/>
                </a:cubicBezTo>
                <a:close/>
                <a:moveTo>
                  <a:pt x="4303883" y="2435696"/>
                </a:moveTo>
                <a:lnTo>
                  <a:pt x="4407872" y="2444200"/>
                </a:lnTo>
                <a:cubicBezTo>
                  <a:pt x="4403529" y="2496876"/>
                  <a:pt x="4397107" y="2549373"/>
                  <a:pt x="4389033" y="2601619"/>
                </a:cubicBezTo>
                <a:lnTo>
                  <a:pt x="4285977" y="2585435"/>
                </a:lnTo>
                <a:cubicBezTo>
                  <a:pt x="4293656" y="2535738"/>
                  <a:pt x="4299792" y="2485824"/>
                  <a:pt x="4303883" y="2435696"/>
                </a:cubicBezTo>
                <a:close/>
                <a:moveTo>
                  <a:pt x="3038328" y="2432754"/>
                </a:moveTo>
                <a:lnTo>
                  <a:pt x="3088456" y="2443555"/>
                </a:lnTo>
                <a:cubicBezTo>
                  <a:pt x="3086303" y="2453494"/>
                  <a:pt x="3084365" y="2463470"/>
                  <a:pt x="3081531" y="2473266"/>
                </a:cubicBezTo>
                <a:cubicBezTo>
                  <a:pt x="3078840" y="2483098"/>
                  <a:pt x="3076435" y="2493001"/>
                  <a:pt x="3073600" y="2502762"/>
                </a:cubicBezTo>
                <a:lnTo>
                  <a:pt x="3024405" y="2488301"/>
                </a:lnTo>
                <a:cubicBezTo>
                  <a:pt x="3027060" y="2479115"/>
                  <a:pt x="3029321" y="2469821"/>
                  <a:pt x="3031833" y="2460635"/>
                </a:cubicBezTo>
                <a:cubicBezTo>
                  <a:pt x="3034524" y="2451449"/>
                  <a:pt x="3036318" y="2442084"/>
                  <a:pt x="3038328" y="2432754"/>
                </a:cubicBezTo>
                <a:close/>
                <a:moveTo>
                  <a:pt x="3844330" y="2395759"/>
                </a:moveTo>
                <a:lnTo>
                  <a:pt x="3948355" y="2404120"/>
                </a:lnTo>
                <a:cubicBezTo>
                  <a:pt x="3944910" y="2445421"/>
                  <a:pt x="3939994" y="2486579"/>
                  <a:pt x="3933751" y="2527557"/>
                </a:cubicBezTo>
                <a:lnTo>
                  <a:pt x="3830659" y="2511517"/>
                </a:lnTo>
                <a:cubicBezTo>
                  <a:pt x="3836508" y="2473087"/>
                  <a:pt x="3841101" y="2434477"/>
                  <a:pt x="3844330" y="2395759"/>
                </a:cubicBezTo>
                <a:close/>
                <a:moveTo>
                  <a:pt x="3276913" y="2373690"/>
                </a:moveTo>
                <a:lnTo>
                  <a:pt x="3327903" y="2378965"/>
                </a:lnTo>
                <a:cubicBezTo>
                  <a:pt x="3326396" y="2391847"/>
                  <a:pt x="3324960" y="2404765"/>
                  <a:pt x="3323346" y="2417647"/>
                </a:cubicBezTo>
                <a:lnTo>
                  <a:pt x="3317031" y="2456077"/>
                </a:lnTo>
                <a:lnTo>
                  <a:pt x="3266543" y="2447071"/>
                </a:lnTo>
                <a:lnTo>
                  <a:pt x="3272572" y="2410506"/>
                </a:lnTo>
                <a:close/>
                <a:moveTo>
                  <a:pt x="1586075" y="2362890"/>
                </a:moveTo>
                <a:lnTo>
                  <a:pt x="1506236" y="2372937"/>
                </a:lnTo>
                <a:cubicBezTo>
                  <a:pt x="1506559" y="2375269"/>
                  <a:pt x="1506846" y="2377602"/>
                  <a:pt x="1507133" y="2379934"/>
                </a:cubicBezTo>
                <a:cubicBezTo>
                  <a:pt x="1507743" y="2384814"/>
                  <a:pt x="1508353" y="2389874"/>
                  <a:pt x="1509142" y="2394790"/>
                </a:cubicBezTo>
                <a:lnTo>
                  <a:pt x="1515637" y="2430960"/>
                </a:lnTo>
                <a:lnTo>
                  <a:pt x="1523388" y="2464331"/>
                </a:lnTo>
                <a:lnTo>
                  <a:pt x="1601325" y="2444416"/>
                </a:lnTo>
                <a:lnTo>
                  <a:pt x="1594436" y="2414741"/>
                </a:lnTo>
                <a:lnTo>
                  <a:pt x="1588623" y="2382338"/>
                </a:lnTo>
                <a:cubicBezTo>
                  <a:pt x="1587905" y="2377925"/>
                  <a:pt x="1587367" y="2373511"/>
                  <a:pt x="1586865" y="2369241"/>
                </a:cubicBezTo>
                <a:cubicBezTo>
                  <a:pt x="1586613" y="2367124"/>
                  <a:pt x="1586362" y="2365007"/>
                  <a:pt x="1586075" y="2362890"/>
                </a:cubicBezTo>
                <a:close/>
                <a:moveTo>
                  <a:pt x="1409531" y="2359122"/>
                </a:moveTo>
                <a:cubicBezTo>
                  <a:pt x="1409782" y="2363679"/>
                  <a:pt x="1410499" y="2368200"/>
                  <a:pt x="1411074" y="2372722"/>
                </a:cubicBezTo>
                <a:lnTo>
                  <a:pt x="1412832" y="2386321"/>
                </a:lnTo>
                <a:lnTo>
                  <a:pt x="1414590" y="2399921"/>
                </a:lnTo>
                <a:lnTo>
                  <a:pt x="1415451" y="2406703"/>
                </a:lnTo>
                <a:lnTo>
                  <a:pt x="1416671" y="2413449"/>
                </a:lnTo>
                <a:lnTo>
                  <a:pt x="1374616" y="2420267"/>
                </a:lnTo>
                <a:lnTo>
                  <a:pt x="1373361" y="2413198"/>
                </a:lnTo>
                <a:lnTo>
                  <a:pt x="1372428" y="2406093"/>
                </a:lnTo>
                <a:lnTo>
                  <a:pt x="1370598" y="2391847"/>
                </a:lnTo>
                <a:lnTo>
                  <a:pt x="1368768" y="2377602"/>
                </a:lnTo>
                <a:cubicBezTo>
                  <a:pt x="1368158" y="2372865"/>
                  <a:pt x="1367440" y="2368129"/>
                  <a:pt x="1367153" y="2363320"/>
                </a:cubicBezTo>
                <a:close/>
                <a:moveTo>
                  <a:pt x="1590094" y="2357651"/>
                </a:moveTo>
                <a:lnTo>
                  <a:pt x="1590417" y="2359983"/>
                </a:lnTo>
                <a:cubicBezTo>
                  <a:pt x="1590812" y="2362890"/>
                  <a:pt x="1591171" y="2365832"/>
                  <a:pt x="1591529" y="2368739"/>
                </a:cubicBezTo>
                <a:cubicBezTo>
                  <a:pt x="1592032" y="2372973"/>
                  <a:pt x="1592570" y="2377351"/>
                  <a:pt x="1593252" y="2381621"/>
                </a:cubicBezTo>
                <a:lnTo>
                  <a:pt x="1599065" y="2413844"/>
                </a:lnTo>
                <a:lnTo>
                  <a:pt x="1601576" y="2424357"/>
                </a:lnTo>
                <a:lnTo>
                  <a:pt x="1606995" y="2447932"/>
                </a:lnTo>
                <a:lnTo>
                  <a:pt x="1519835" y="2470144"/>
                </a:lnTo>
                <a:lnTo>
                  <a:pt x="1510972" y="2431965"/>
                </a:lnTo>
                <a:lnTo>
                  <a:pt x="1504442" y="2395651"/>
                </a:lnTo>
                <a:cubicBezTo>
                  <a:pt x="1503616" y="2390591"/>
                  <a:pt x="1503006" y="2385496"/>
                  <a:pt x="1502396" y="2380580"/>
                </a:cubicBezTo>
                <a:cubicBezTo>
                  <a:pt x="1502001" y="2377458"/>
                  <a:pt x="1501643" y="2374372"/>
                  <a:pt x="1501212" y="2371251"/>
                </a:cubicBezTo>
                <a:lnTo>
                  <a:pt x="1500889" y="2368882"/>
                </a:lnTo>
                <a:close/>
                <a:moveTo>
                  <a:pt x="3051676" y="2349183"/>
                </a:moveTo>
                <a:lnTo>
                  <a:pt x="3102666" y="2354386"/>
                </a:lnTo>
                <a:lnTo>
                  <a:pt x="3099185" y="2384671"/>
                </a:lnTo>
                <a:lnTo>
                  <a:pt x="3094197" y="2414813"/>
                </a:lnTo>
                <a:lnTo>
                  <a:pt x="3043710" y="2405806"/>
                </a:lnTo>
                <a:lnTo>
                  <a:pt x="3048411" y="2377566"/>
                </a:lnTo>
                <a:close/>
                <a:moveTo>
                  <a:pt x="847605" y="2349003"/>
                </a:moveTo>
                <a:lnTo>
                  <a:pt x="684087" y="2356897"/>
                </a:lnTo>
                <a:lnTo>
                  <a:pt x="685128" y="2377027"/>
                </a:lnTo>
                <a:lnTo>
                  <a:pt x="687029" y="2401822"/>
                </a:lnTo>
                <a:cubicBezTo>
                  <a:pt x="687711" y="2412803"/>
                  <a:pt x="688859" y="2423926"/>
                  <a:pt x="690008" y="2434691"/>
                </a:cubicBezTo>
                <a:cubicBezTo>
                  <a:pt x="690582" y="2440289"/>
                  <a:pt x="691192" y="2445887"/>
                  <a:pt x="691694" y="2451520"/>
                </a:cubicBezTo>
                <a:cubicBezTo>
                  <a:pt x="692197" y="2456580"/>
                  <a:pt x="692878" y="2461783"/>
                  <a:pt x="693524" y="2466842"/>
                </a:cubicBezTo>
                <a:cubicBezTo>
                  <a:pt x="693919" y="2469964"/>
                  <a:pt x="694350" y="2473086"/>
                  <a:pt x="694708" y="2476208"/>
                </a:cubicBezTo>
                <a:cubicBezTo>
                  <a:pt x="695067" y="2478971"/>
                  <a:pt x="695426" y="2481805"/>
                  <a:pt x="695749" y="2484604"/>
                </a:cubicBezTo>
                <a:cubicBezTo>
                  <a:pt x="696395" y="2489915"/>
                  <a:pt x="697077" y="2495405"/>
                  <a:pt x="697938" y="2500752"/>
                </a:cubicBezTo>
                <a:cubicBezTo>
                  <a:pt x="698548" y="2504770"/>
                  <a:pt x="699158" y="2508753"/>
                  <a:pt x="699732" y="2512736"/>
                </a:cubicBezTo>
                <a:cubicBezTo>
                  <a:pt x="701347" y="2523430"/>
                  <a:pt x="702997" y="2534446"/>
                  <a:pt x="704935" y="2545282"/>
                </a:cubicBezTo>
                <a:lnTo>
                  <a:pt x="866229" y="2517114"/>
                </a:lnTo>
                <a:cubicBezTo>
                  <a:pt x="864578" y="2507892"/>
                  <a:pt x="863179" y="2498563"/>
                  <a:pt x="861815" y="2489520"/>
                </a:cubicBezTo>
                <a:cubicBezTo>
                  <a:pt x="861241" y="2485609"/>
                  <a:pt x="860631" y="2481698"/>
                  <a:pt x="860057" y="2477786"/>
                </a:cubicBezTo>
                <a:cubicBezTo>
                  <a:pt x="859232" y="2472978"/>
                  <a:pt x="858657" y="2468026"/>
                  <a:pt x="858083" y="2463218"/>
                </a:cubicBezTo>
                <a:cubicBezTo>
                  <a:pt x="857760" y="2460670"/>
                  <a:pt x="857473" y="2458123"/>
                  <a:pt x="857114" y="2455575"/>
                </a:cubicBezTo>
                <a:cubicBezTo>
                  <a:pt x="856756" y="2452668"/>
                  <a:pt x="856397" y="2449834"/>
                  <a:pt x="856038" y="2446999"/>
                </a:cubicBezTo>
                <a:cubicBezTo>
                  <a:pt x="855428" y="2442442"/>
                  <a:pt x="854854" y="2437885"/>
                  <a:pt x="854387" y="2433292"/>
                </a:cubicBezTo>
                <a:cubicBezTo>
                  <a:pt x="853921" y="2428017"/>
                  <a:pt x="853347" y="2422778"/>
                  <a:pt x="852808" y="2417539"/>
                </a:cubicBezTo>
                <a:cubicBezTo>
                  <a:pt x="851840" y="2408138"/>
                  <a:pt x="850799" y="2398378"/>
                  <a:pt x="850225" y="2388725"/>
                </a:cubicBezTo>
                <a:lnTo>
                  <a:pt x="848503" y="2366585"/>
                </a:lnTo>
                <a:close/>
                <a:moveTo>
                  <a:pt x="856791" y="2338812"/>
                </a:moveTo>
                <a:lnTo>
                  <a:pt x="858191" y="2365904"/>
                </a:lnTo>
                <a:lnTo>
                  <a:pt x="859913" y="2388008"/>
                </a:lnTo>
                <a:cubicBezTo>
                  <a:pt x="860487" y="2397552"/>
                  <a:pt x="861492" y="2407169"/>
                  <a:pt x="862461" y="2416499"/>
                </a:cubicBezTo>
                <a:cubicBezTo>
                  <a:pt x="862999" y="2421773"/>
                  <a:pt x="863573" y="2427048"/>
                  <a:pt x="864040" y="2432323"/>
                </a:cubicBezTo>
                <a:cubicBezTo>
                  <a:pt x="864470" y="2436772"/>
                  <a:pt x="865080" y="2441222"/>
                  <a:pt x="865655" y="2445671"/>
                </a:cubicBezTo>
                <a:cubicBezTo>
                  <a:pt x="866013" y="2448542"/>
                  <a:pt x="866408" y="2451413"/>
                  <a:pt x="866767" y="2454283"/>
                </a:cubicBezTo>
                <a:cubicBezTo>
                  <a:pt x="867090" y="2456795"/>
                  <a:pt x="867413" y="2459379"/>
                  <a:pt x="867736" y="2461962"/>
                </a:cubicBezTo>
                <a:cubicBezTo>
                  <a:pt x="868310" y="2466627"/>
                  <a:pt x="868884" y="2471471"/>
                  <a:pt x="869673" y="2476136"/>
                </a:cubicBezTo>
                <a:cubicBezTo>
                  <a:pt x="870284" y="2480119"/>
                  <a:pt x="870893" y="2484066"/>
                  <a:pt x="871468" y="2487977"/>
                </a:cubicBezTo>
                <a:cubicBezTo>
                  <a:pt x="873046" y="2498527"/>
                  <a:pt x="874661" y="2509399"/>
                  <a:pt x="876706" y="2520021"/>
                </a:cubicBezTo>
                <a:lnTo>
                  <a:pt x="877639" y="2524829"/>
                </a:lnTo>
                <a:lnTo>
                  <a:pt x="697256" y="2556370"/>
                </a:lnTo>
                <a:lnTo>
                  <a:pt x="696359" y="2551705"/>
                </a:lnTo>
                <a:cubicBezTo>
                  <a:pt x="693991" y="2539182"/>
                  <a:pt x="692089" y="2526444"/>
                  <a:pt x="690223" y="2514100"/>
                </a:cubicBezTo>
                <a:cubicBezTo>
                  <a:pt x="689613" y="2510153"/>
                  <a:pt x="689039" y="2506170"/>
                  <a:pt x="688429" y="2502223"/>
                </a:cubicBezTo>
                <a:cubicBezTo>
                  <a:pt x="687532" y="2496769"/>
                  <a:pt x="686850" y="2491135"/>
                  <a:pt x="686168" y="2485717"/>
                </a:cubicBezTo>
                <a:cubicBezTo>
                  <a:pt x="685845" y="2482918"/>
                  <a:pt x="685486" y="2480155"/>
                  <a:pt x="685128" y="2477356"/>
                </a:cubicBezTo>
                <a:cubicBezTo>
                  <a:pt x="684733" y="2474198"/>
                  <a:pt x="684338" y="2471112"/>
                  <a:pt x="683943" y="2468026"/>
                </a:cubicBezTo>
                <a:cubicBezTo>
                  <a:pt x="683298" y="2462931"/>
                  <a:pt x="682580" y="2457656"/>
                  <a:pt x="682078" y="2452417"/>
                </a:cubicBezTo>
                <a:cubicBezTo>
                  <a:pt x="681539" y="2446819"/>
                  <a:pt x="680965" y="2441222"/>
                  <a:pt x="680391" y="2435660"/>
                </a:cubicBezTo>
                <a:cubicBezTo>
                  <a:pt x="679279" y="2424823"/>
                  <a:pt x="678095" y="2413592"/>
                  <a:pt x="677413" y="2402468"/>
                </a:cubicBezTo>
                <a:lnTo>
                  <a:pt x="675511" y="2377637"/>
                </a:lnTo>
                <a:lnTo>
                  <a:pt x="673968" y="2347711"/>
                </a:lnTo>
                <a:close/>
                <a:moveTo>
                  <a:pt x="1405189" y="2277847"/>
                </a:moveTo>
                <a:lnTo>
                  <a:pt x="1406014" y="2305226"/>
                </a:lnTo>
                <a:lnTo>
                  <a:pt x="1406409" y="2318933"/>
                </a:lnTo>
                <a:cubicBezTo>
                  <a:pt x="1406588" y="2323490"/>
                  <a:pt x="1407091" y="2328047"/>
                  <a:pt x="1407414" y="2332604"/>
                </a:cubicBezTo>
                <a:lnTo>
                  <a:pt x="1364928" y="2335511"/>
                </a:lnTo>
                <a:cubicBezTo>
                  <a:pt x="1364605" y="2330738"/>
                  <a:pt x="1364067" y="2325966"/>
                  <a:pt x="1363888" y="2321194"/>
                </a:cubicBezTo>
                <a:lnTo>
                  <a:pt x="1363457" y="2306840"/>
                </a:lnTo>
                <a:lnTo>
                  <a:pt x="1362596" y="2278134"/>
                </a:lnTo>
                <a:close/>
                <a:moveTo>
                  <a:pt x="3333465" y="2258363"/>
                </a:moveTo>
                <a:cubicBezTo>
                  <a:pt x="3333536" y="2261090"/>
                  <a:pt x="3333644" y="2263817"/>
                  <a:pt x="3333644" y="2266544"/>
                </a:cubicBezTo>
                <a:lnTo>
                  <a:pt x="3333500" y="2274726"/>
                </a:lnTo>
                <a:lnTo>
                  <a:pt x="3333214" y="2291088"/>
                </a:lnTo>
                <a:lnTo>
                  <a:pt x="3332890" y="2307451"/>
                </a:lnTo>
                <a:lnTo>
                  <a:pt x="3332711" y="2315632"/>
                </a:lnTo>
                <a:lnTo>
                  <a:pt x="3332209" y="2323813"/>
                </a:lnTo>
                <a:lnTo>
                  <a:pt x="3156131" y="2314915"/>
                </a:lnTo>
                <a:cubicBezTo>
                  <a:pt x="3156275" y="2312654"/>
                  <a:pt x="3156454" y="2310393"/>
                  <a:pt x="3156562" y="2308133"/>
                </a:cubicBezTo>
                <a:lnTo>
                  <a:pt x="3156669" y="2301351"/>
                </a:lnTo>
                <a:lnTo>
                  <a:pt x="3156921" y="2287751"/>
                </a:lnTo>
                <a:lnTo>
                  <a:pt x="3157172" y="2274151"/>
                </a:lnTo>
                <a:lnTo>
                  <a:pt x="3157315" y="2267370"/>
                </a:lnTo>
                <a:cubicBezTo>
                  <a:pt x="3157315" y="2265109"/>
                  <a:pt x="3157208" y="2262848"/>
                  <a:pt x="3157136" y="2260588"/>
                </a:cubicBezTo>
                <a:close/>
                <a:moveTo>
                  <a:pt x="229" y="2243687"/>
                </a:moveTo>
                <a:lnTo>
                  <a:pt x="173615" y="2246019"/>
                </a:lnTo>
                <a:cubicBezTo>
                  <a:pt x="173364" y="2255457"/>
                  <a:pt x="173400" y="2264930"/>
                  <a:pt x="173472" y="2274367"/>
                </a:cubicBezTo>
                <a:lnTo>
                  <a:pt x="173615" y="2302714"/>
                </a:lnTo>
                <a:cubicBezTo>
                  <a:pt x="173866" y="2321625"/>
                  <a:pt x="174584" y="2340499"/>
                  <a:pt x="175086" y="2359373"/>
                </a:cubicBezTo>
                <a:cubicBezTo>
                  <a:pt x="176091" y="2378248"/>
                  <a:pt x="176916" y="2397122"/>
                  <a:pt x="178172" y="2415997"/>
                </a:cubicBezTo>
                <a:lnTo>
                  <a:pt x="180325" y="2444273"/>
                </a:lnTo>
                <a:cubicBezTo>
                  <a:pt x="181043" y="2453710"/>
                  <a:pt x="181725" y="2463111"/>
                  <a:pt x="182765" y="2472512"/>
                </a:cubicBezTo>
                <a:cubicBezTo>
                  <a:pt x="189906" y="2547795"/>
                  <a:pt x="201066" y="2622682"/>
                  <a:pt x="216208" y="2696817"/>
                </a:cubicBezTo>
                <a:cubicBezTo>
                  <a:pt x="231351" y="2770915"/>
                  <a:pt x="250441" y="2844223"/>
                  <a:pt x="273441" y="2916312"/>
                </a:cubicBezTo>
                <a:cubicBezTo>
                  <a:pt x="296550" y="2988365"/>
                  <a:pt x="323570" y="3059126"/>
                  <a:pt x="354250" y="3128237"/>
                </a:cubicBezTo>
                <a:cubicBezTo>
                  <a:pt x="415610" y="3266494"/>
                  <a:pt x="491753" y="3397861"/>
                  <a:pt x="580635" y="3519827"/>
                </a:cubicBezTo>
                <a:cubicBezTo>
                  <a:pt x="669553" y="3641865"/>
                  <a:pt x="771604" y="3754717"/>
                  <a:pt x="884851" y="3855081"/>
                </a:cubicBezTo>
                <a:lnTo>
                  <a:pt x="769702" y="3984690"/>
                </a:lnTo>
                <a:cubicBezTo>
                  <a:pt x="647126" y="3876037"/>
                  <a:pt x="536643" y="3753891"/>
                  <a:pt x="440548" y="3621950"/>
                </a:cubicBezTo>
                <a:cubicBezTo>
                  <a:pt x="344526" y="3490188"/>
                  <a:pt x="262210" y="3348199"/>
                  <a:pt x="195755" y="3198532"/>
                </a:cubicBezTo>
                <a:cubicBezTo>
                  <a:pt x="162563" y="3123751"/>
                  <a:pt x="133319" y="3047106"/>
                  <a:pt x="108308" y="2969132"/>
                </a:cubicBezTo>
                <a:cubicBezTo>
                  <a:pt x="83406" y="2891122"/>
                  <a:pt x="62701" y="2811749"/>
                  <a:pt x="46339" y="2731515"/>
                </a:cubicBezTo>
                <a:cubicBezTo>
                  <a:pt x="29940" y="2651281"/>
                  <a:pt x="17883" y="2570222"/>
                  <a:pt x="10133" y="2488767"/>
                </a:cubicBezTo>
                <a:cubicBezTo>
                  <a:pt x="9020" y="2478613"/>
                  <a:pt x="8267" y="2468386"/>
                  <a:pt x="7477" y="2458195"/>
                </a:cubicBezTo>
                <a:lnTo>
                  <a:pt x="5145" y="2427587"/>
                </a:lnTo>
                <a:cubicBezTo>
                  <a:pt x="3781" y="2407170"/>
                  <a:pt x="2884" y="2386752"/>
                  <a:pt x="1808" y="2366335"/>
                </a:cubicBezTo>
                <a:cubicBezTo>
                  <a:pt x="1234" y="2345881"/>
                  <a:pt x="480" y="2325464"/>
                  <a:pt x="193" y="2305011"/>
                </a:cubicBezTo>
                <a:lnTo>
                  <a:pt x="50" y="2274331"/>
                </a:lnTo>
                <a:cubicBezTo>
                  <a:pt x="-22" y="2264104"/>
                  <a:pt x="-58" y="2253878"/>
                  <a:pt x="229" y="2243687"/>
                </a:cubicBezTo>
                <a:close/>
                <a:moveTo>
                  <a:pt x="3952840" y="2220363"/>
                </a:moveTo>
                <a:cubicBezTo>
                  <a:pt x="3953665" y="2241068"/>
                  <a:pt x="3953522" y="2261772"/>
                  <a:pt x="3953665" y="2282476"/>
                </a:cubicBezTo>
                <a:cubicBezTo>
                  <a:pt x="3953234" y="2303181"/>
                  <a:pt x="3953091" y="2323885"/>
                  <a:pt x="3951943" y="2344590"/>
                </a:cubicBezTo>
                <a:lnTo>
                  <a:pt x="3847703" y="2339961"/>
                </a:lnTo>
                <a:cubicBezTo>
                  <a:pt x="3848779" y="2320548"/>
                  <a:pt x="3848887" y="2301135"/>
                  <a:pt x="3849318" y="2281723"/>
                </a:cubicBezTo>
                <a:cubicBezTo>
                  <a:pt x="3849174" y="2262310"/>
                  <a:pt x="3849318" y="2242862"/>
                  <a:pt x="3848528" y="2223485"/>
                </a:cubicBezTo>
                <a:close/>
                <a:moveTo>
                  <a:pt x="1502252" y="2209777"/>
                </a:moveTo>
                <a:cubicBezTo>
                  <a:pt x="1502037" y="2213114"/>
                  <a:pt x="1501822" y="2216487"/>
                  <a:pt x="1501570" y="2219825"/>
                </a:cubicBezTo>
                <a:cubicBezTo>
                  <a:pt x="1500745" y="2231737"/>
                  <a:pt x="1499884" y="2244081"/>
                  <a:pt x="1499956" y="2256210"/>
                </a:cubicBezTo>
                <a:lnTo>
                  <a:pt x="1499705" y="2268553"/>
                </a:lnTo>
                <a:cubicBezTo>
                  <a:pt x="1499705" y="2269881"/>
                  <a:pt x="1499669" y="2271281"/>
                  <a:pt x="1499633" y="2272644"/>
                </a:cubicBezTo>
                <a:cubicBezTo>
                  <a:pt x="1499561" y="2275407"/>
                  <a:pt x="1499489" y="2277991"/>
                  <a:pt x="1499633" y="2280646"/>
                </a:cubicBezTo>
                <a:lnTo>
                  <a:pt x="1500315" y="2302857"/>
                </a:lnTo>
                <a:lnTo>
                  <a:pt x="1580692" y="2299556"/>
                </a:lnTo>
                <a:lnTo>
                  <a:pt x="1580082" y="2280036"/>
                </a:lnTo>
                <a:cubicBezTo>
                  <a:pt x="1579903" y="2277596"/>
                  <a:pt x="1580011" y="2275048"/>
                  <a:pt x="1580082" y="2272608"/>
                </a:cubicBezTo>
                <a:cubicBezTo>
                  <a:pt x="1580118" y="2271388"/>
                  <a:pt x="1580154" y="2270204"/>
                  <a:pt x="1580154" y="2268984"/>
                </a:cubicBezTo>
                <a:lnTo>
                  <a:pt x="1580369" y="2258004"/>
                </a:lnTo>
                <a:cubicBezTo>
                  <a:pt x="1580262" y="2247454"/>
                  <a:pt x="1581015" y="2236725"/>
                  <a:pt x="1581733" y="2226319"/>
                </a:cubicBezTo>
                <a:cubicBezTo>
                  <a:pt x="1581948" y="2223054"/>
                  <a:pt x="1582199" y="2219753"/>
                  <a:pt x="1582379" y="2216487"/>
                </a:cubicBezTo>
                <a:close/>
                <a:moveTo>
                  <a:pt x="4414043" y="2209670"/>
                </a:moveTo>
                <a:cubicBezTo>
                  <a:pt x="4415011" y="2236080"/>
                  <a:pt x="4414868" y="2262525"/>
                  <a:pt x="4414940" y="2288971"/>
                </a:cubicBezTo>
                <a:lnTo>
                  <a:pt x="4414150" y="2328622"/>
                </a:lnTo>
                <a:cubicBezTo>
                  <a:pt x="4414078" y="2335224"/>
                  <a:pt x="4413827" y="2341827"/>
                  <a:pt x="4413504" y="2348429"/>
                </a:cubicBezTo>
                <a:lnTo>
                  <a:pt x="4412643" y="2368237"/>
                </a:lnTo>
                <a:lnTo>
                  <a:pt x="4308403" y="2363464"/>
                </a:lnTo>
                <a:lnTo>
                  <a:pt x="4309229" y="2344626"/>
                </a:lnTo>
                <a:cubicBezTo>
                  <a:pt x="4309551" y="2338346"/>
                  <a:pt x="4309767" y="2332067"/>
                  <a:pt x="4309838" y="2325787"/>
                </a:cubicBezTo>
                <a:lnTo>
                  <a:pt x="4310592" y="2288074"/>
                </a:lnTo>
                <a:cubicBezTo>
                  <a:pt x="4310520" y="2262920"/>
                  <a:pt x="4310664" y="2237766"/>
                  <a:pt x="4309731" y="2212648"/>
                </a:cubicBezTo>
                <a:close/>
                <a:moveTo>
                  <a:pt x="1497803" y="2204610"/>
                </a:moveTo>
                <a:lnTo>
                  <a:pt x="1587402" y="2212074"/>
                </a:lnTo>
                <a:lnTo>
                  <a:pt x="1587259" y="2214370"/>
                </a:lnTo>
                <a:cubicBezTo>
                  <a:pt x="1587008" y="2218425"/>
                  <a:pt x="1586757" y="2222516"/>
                  <a:pt x="1586469" y="2226570"/>
                </a:cubicBezTo>
                <a:cubicBezTo>
                  <a:pt x="1585752" y="2236869"/>
                  <a:pt x="1584998" y="2247490"/>
                  <a:pt x="1585106" y="2257932"/>
                </a:cubicBezTo>
                <a:lnTo>
                  <a:pt x="1584891" y="2268948"/>
                </a:lnTo>
                <a:cubicBezTo>
                  <a:pt x="1584891" y="2270168"/>
                  <a:pt x="1584855" y="2271388"/>
                  <a:pt x="1584783" y="2272644"/>
                </a:cubicBezTo>
                <a:cubicBezTo>
                  <a:pt x="1584711" y="2275084"/>
                  <a:pt x="1584639" y="2277381"/>
                  <a:pt x="1584783" y="2279677"/>
                </a:cubicBezTo>
                <a:lnTo>
                  <a:pt x="1585537" y="2303970"/>
                </a:lnTo>
                <a:lnTo>
                  <a:pt x="1495721" y="2307773"/>
                </a:lnTo>
                <a:lnTo>
                  <a:pt x="1494896" y="2280861"/>
                </a:lnTo>
                <a:cubicBezTo>
                  <a:pt x="1494717" y="2278098"/>
                  <a:pt x="1494789" y="2275263"/>
                  <a:pt x="1494896" y="2272501"/>
                </a:cubicBezTo>
                <a:cubicBezTo>
                  <a:pt x="1494932" y="2271173"/>
                  <a:pt x="1494968" y="2269845"/>
                  <a:pt x="1494968" y="2268482"/>
                </a:cubicBezTo>
                <a:lnTo>
                  <a:pt x="1495219" y="2256174"/>
                </a:lnTo>
                <a:cubicBezTo>
                  <a:pt x="1495147" y="2243938"/>
                  <a:pt x="1496009" y="2231522"/>
                  <a:pt x="1496834" y="2219501"/>
                </a:cubicBezTo>
                <a:cubicBezTo>
                  <a:pt x="1497121" y="2215339"/>
                  <a:pt x="1497408" y="2211213"/>
                  <a:pt x="1497659" y="2207050"/>
                </a:cubicBezTo>
                <a:close/>
                <a:moveTo>
                  <a:pt x="1176399" y="2110489"/>
                </a:moveTo>
                <a:lnTo>
                  <a:pt x="1260760" y="2122833"/>
                </a:lnTo>
                <a:cubicBezTo>
                  <a:pt x="1239087" y="2269773"/>
                  <a:pt x="1250031" y="2421522"/>
                  <a:pt x="1291870" y="2564049"/>
                </a:cubicBezTo>
                <a:cubicBezTo>
                  <a:pt x="1312790" y="2635349"/>
                  <a:pt x="1341353" y="2704244"/>
                  <a:pt x="1376697" y="2769371"/>
                </a:cubicBezTo>
                <a:cubicBezTo>
                  <a:pt x="1412078" y="2834570"/>
                  <a:pt x="1454420" y="2896146"/>
                  <a:pt x="1503149" y="2952266"/>
                </a:cubicBezTo>
                <a:lnTo>
                  <a:pt x="1438703" y="3007957"/>
                </a:lnTo>
                <a:cubicBezTo>
                  <a:pt x="1385955" y="2947207"/>
                  <a:pt x="1340097" y="2880536"/>
                  <a:pt x="1301846" y="2810062"/>
                </a:cubicBezTo>
                <a:cubicBezTo>
                  <a:pt x="1263630" y="2739660"/>
                  <a:pt x="1232735" y="2665203"/>
                  <a:pt x="1210093" y="2588019"/>
                </a:cubicBezTo>
                <a:cubicBezTo>
                  <a:pt x="1164773" y="2433722"/>
                  <a:pt x="1152968" y="2269414"/>
                  <a:pt x="1176399" y="2110489"/>
                </a:cubicBezTo>
                <a:close/>
                <a:moveTo>
                  <a:pt x="3246843" y="2099365"/>
                </a:moveTo>
                <a:cubicBezTo>
                  <a:pt x="3248422" y="2108372"/>
                  <a:pt x="3250180" y="2117306"/>
                  <a:pt x="3251580" y="2126313"/>
                </a:cubicBezTo>
                <a:lnTo>
                  <a:pt x="3255096" y="2153476"/>
                </a:lnTo>
                <a:lnTo>
                  <a:pt x="3111636" y="2171131"/>
                </a:lnTo>
                <a:lnTo>
                  <a:pt x="3108694" y="2148022"/>
                </a:lnTo>
                <a:cubicBezTo>
                  <a:pt x="3107510" y="2140343"/>
                  <a:pt x="3105967" y="2132736"/>
                  <a:pt x="3104639" y="2125093"/>
                </a:cubicBezTo>
                <a:close/>
                <a:moveTo>
                  <a:pt x="1531999" y="2049058"/>
                </a:moveTo>
                <a:cubicBezTo>
                  <a:pt x="1531604" y="2050242"/>
                  <a:pt x="1531246" y="2051426"/>
                  <a:pt x="1530887" y="2052610"/>
                </a:cubicBezTo>
                <a:lnTo>
                  <a:pt x="1521450" y="2088242"/>
                </a:lnTo>
                <a:cubicBezTo>
                  <a:pt x="1521163" y="2089426"/>
                  <a:pt x="1520911" y="2090682"/>
                  <a:pt x="1520660" y="2091902"/>
                </a:cubicBezTo>
                <a:lnTo>
                  <a:pt x="1520194" y="2094127"/>
                </a:lnTo>
                <a:cubicBezTo>
                  <a:pt x="1519297" y="2098540"/>
                  <a:pt x="1518328" y="2102918"/>
                  <a:pt x="1517359" y="2107332"/>
                </a:cubicBezTo>
                <a:cubicBezTo>
                  <a:pt x="1515062" y="2117953"/>
                  <a:pt x="1512658" y="2128933"/>
                  <a:pt x="1511044" y="2139877"/>
                </a:cubicBezTo>
                <a:lnTo>
                  <a:pt x="1590345" y="2153190"/>
                </a:lnTo>
                <a:cubicBezTo>
                  <a:pt x="1591744" y="2143717"/>
                  <a:pt x="1593790" y="2134316"/>
                  <a:pt x="1595799" y="2125201"/>
                </a:cubicBezTo>
                <a:cubicBezTo>
                  <a:pt x="1596732" y="2120931"/>
                  <a:pt x="1597665" y="2116697"/>
                  <a:pt x="1598526" y="2112427"/>
                </a:cubicBezTo>
                <a:lnTo>
                  <a:pt x="1598957" y="2110382"/>
                </a:lnTo>
                <a:cubicBezTo>
                  <a:pt x="1599208" y="2109233"/>
                  <a:pt x="1599423" y="2108121"/>
                  <a:pt x="1599674" y="2106973"/>
                </a:cubicBezTo>
                <a:lnTo>
                  <a:pt x="1608143" y="2075109"/>
                </a:lnTo>
                <a:cubicBezTo>
                  <a:pt x="1608430" y="2074068"/>
                  <a:pt x="1608753" y="2073063"/>
                  <a:pt x="1609076" y="2072059"/>
                </a:cubicBezTo>
                <a:close/>
                <a:moveTo>
                  <a:pt x="1528913" y="2043137"/>
                </a:moveTo>
                <a:lnTo>
                  <a:pt x="1615104" y="2068829"/>
                </a:lnTo>
                <a:lnTo>
                  <a:pt x="1613776" y="2073063"/>
                </a:lnTo>
                <a:cubicBezTo>
                  <a:pt x="1613418" y="2074140"/>
                  <a:pt x="1613059" y="2075216"/>
                  <a:pt x="1612772" y="2076293"/>
                </a:cubicBezTo>
                <a:lnTo>
                  <a:pt x="1604339" y="2108121"/>
                </a:lnTo>
                <a:cubicBezTo>
                  <a:pt x="1604088" y="2109126"/>
                  <a:pt x="1603873" y="2110238"/>
                  <a:pt x="1603657" y="2111315"/>
                </a:cubicBezTo>
                <a:lnTo>
                  <a:pt x="1603227" y="2113360"/>
                </a:lnTo>
                <a:cubicBezTo>
                  <a:pt x="1602366" y="2117630"/>
                  <a:pt x="1601433" y="2121900"/>
                  <a:pt x="1600500" y="2126170"/>
                </a:cubicBezTo>
                <a:cubicBezTo>
                  <a:pt x="1598347" y="2136002"/>
                  <a:pt x="1596158" y="2146157"/>
                  <a:pt x="1594794" y="2156240"/>
                </a:cubicBezTo>
                <a:lnTo>
                  <a:pt x="1594399" y="2158680"/>
                </a:lnTo>
                <a:lnTo>
                  <a:pt x="1505697" y="2143789"/>
                </a:lnTo>
                <a:lnTo>
                  <a:pt x="1506020" y="2141492"/>
                </a:lnTo>
                <a:cubicBezTo>
                  <a:pt x="1507671" y="2129615"/>
                  <a:pt x="1510254" y="2117774"/>
                  <a:pt x="1512730" y="2106327"/>
                </a:cubicBezTo>
                <a:cubicBezTo>
                  <a:pt x="1513699" y="2101913"/>
                  <a:pt x="1514632" y="2097536"/>
                  <a:pt x="1515565" y="2093122"/>
                </a:cubicBezTo>
                <a:lnTo>
                  <a:pt x="1516031" y="2090933"/>
                </a:lnTo>
                <a:cubicBezTo>
                  <a:pt x="1516283" y="2089641"/>
                  <a:pt x="1516570" y="2088350"/>
                  <a:pt x="1516857" y="2087058"/>
                </a:cubicBezTo>
                <a:lnTo>
                  <a:pt x="1526330" y="2051354"/>
                </a:lnTo>
                <a:cubicBezTo>
                  <a:pt x="1526688" y="2050027"/>
                  <a:pt x="1527119" y="2048735"/>
                  <a:pt x="1527550" y="2047443"/>
                </a:cubicBezTo>
                <a:close/>
                <a:moveTo>
                  <a:pt x="701275" y="2024551"/>
                </a:moveTo>
                <a:cubicBezTo>
                  <a:pt x="700844" y="2027063"/>
                  <a:pt x="700449" y="2029574"/>
                  <a:pt x="700055" y="2032086"/>
                </a:cubicBezTo>
                <a:lnTo>
                  <a:pt x="694852" y="2069225"/>
                </a:lnTo>
                <a:lnTo>
                  <a:pt x="690546" y="2106400"/>
                </a:lnTo>
                <a:lnTo>
                  <a:pt x="687101" y="2143646"/>
                </a:lnTo>
                <a:cubicBezTo>
                  <a:pt x="686706" y="2148634"/>
                  <a:pt x="686383" y="2153693"/>
                  <a:pt x="686024" y="2158717"/>
                </a:cubicBezTo>
                <a:cubicBezTo>
                  <a:pt x="685809" y="2161982"/>
                  <a:pt x="685594" y="2165248"/>
                  <a:pt x="685379" y="2168477"/>
                </a:cubicBezTo>
                <a:cubicBezTo>
                  <a:pt x="684446" y="2179924"/>
                  <a:pt x="683979" y="2191586"/>
                  <a:pt x="683513" y="2202853"/>
                </a:cubicBezTo>
                <a:cubicBezTo>
                  <a:pt x="683369" y="2206334"/>
                  <a:pt x="683226" y="2209886"/>
                  <a:pt x="683082" y="2213403"/>
                </a:cubicBezTo>
                <a:lnTo>
                  <a:pt x="846708" y="2219072"/>
                </a:lnTo>
                <a:cubicBezTo>
                  <a:pt x="846852" y="2215771"/>
                  <a:pt x="846995" y="2212470"/>
                  <a:pt x="847139" y="2209168"/>
                </a:cubicBezTo>
                <a:cubicBezTo>
                  <a:pt x="847533" y="2199301"/>
                  <a:pt x="847964" y="2189110"/>
                  <a:pt x="848789" y="2179063"/>
                </a:cubicBezTo>
                <a:lnTo>
                  <a:pt x="850296" y="2156851"/>
                </a:lnTo>
                <a:lnTo>
                  <a:pt x="853382" y="2123372"/>
                </a:lnTo>
                <a:lnTo>
                  <a:pt x="857258" y="2089965"/>
                </a:lnTo>
                <a:lnTo>
                  <a:pt x="861922" y="2056666"/>
                </a:lnTo>
                <a:cubicBezTo>
                  <a:pt x="862245" y="2054513"/>
                  <a:pt x="862604" y="2052396"/>
                  <a:pt x="862963" y="2050315"/>
                </a:cubicBezTo>
                <a:close/>
                <a:moveTo>
                  <a:pt x="693344" y="2013463"/>
                </a:moveTo>
                <a:lnTo>
                  <a:pt x="874123" y="2042277"/>
                </a:lnTo>
                <a:lnTo>
                  <a:pt x="873333" y="2047049"/>
                </a:lnTo>
                <a:cubicBezTo>
                  <a:pt x="873118" y="2048449"/>
                  <a:pt x="872867" y="2049812"/>
                  <a:pt x="872651" y="2051212"/>
                </a:cubicBezTo>
                <a:cubicBezTo>
                  <a:pt x="872257" y="2053472"/>
                  <a:pt x="871898" y="2055733"/>
                  <a:pt x="871539" y="2058030"/>
                </a:cubicBezTo>
                <a:lnTo>
                  <a:pt x="866874" y="2091185"/>
                </a:lnTo>
                <a:lnTo>
                  <a:pt x="863035" y="2124377"/>
                </a:lnTo>
                <a:lnTo>
                  <a:pt x="859985" y="2157641"/>
                </a:lnTo>
                <a:lnTo>
                  <a:pt x="858478" y="2179816"/>
                </a:lnTo>
                <a:cubicBezTo>
                  <a:pt x="857652" y="2189756"/>
                  <a:pt x="857222" y="2199839"/>
                  <a:pt x="856827" y="2209599"/>
                </a:cubicBezTo>
                <a:cubicBezTo>
                  <a:pt x="856612" y="2214515"/>
                  <a:pt x="856432" y="2219431"/>
                  <a:pt x="856181" y="2224347"/>
                </a:cubicBezTo>
                <a:lnTo>
                  <a:pt x="855894" y="2229047"/>
                </a:lnTo>
                <a:lnTo>
                  <a:pt x="672963" y="2222732"/>
                </a:lnTo>
                <a:lnTo>
                  <a:pt x="673214" y="2217852"/>
                </a:lnTo>
                <a:cubicBezTo>
                  <a:pt x="673465" y="2212721"/>
                  <a:pt x="673681" y="2207589"/>
                  <a:pt x="673896" y="2202422"/>
                </a:cubicBezTo>
                <a:cubicBezTo>
                  <a:pt x="674362" y="2191048"/>
                  <a:pt x="674865" y="2179314"/>
                  <a:pt x="675798" y="2167724"/>
                </a:cubicBezTo>
                <a:cubicBezTo>
                  <a:pt x="676013" y="2164530"/>
                  <a:pt x="676228" y="2161301"/>
                  <a:pt x="676444" y="2158035"/>
                </a:cubicBezTo>
                <a:cubicBezTo>
                  <a:pt x="676767" y="2152940"/>
                  <a:pt x="677125" y="2147845"/>
                  <a:pt x="677520" y="2142749"/>
                </a:cubicBezTo>
                <a:lnTo>
                  <a:pt x="680965" y="2105323"/>
                </a:lnTo>
                <a:lnTo>
                  <a:pt x="685307" y="2067933"/>
                </a:lnTo>
                <a:lnTo>
                  <a:pt x="690546" y="2030651"/>
                </a:lnTo>
                <a:cubicBezTo>
                  <a:pt x="690940" y="2027960"/>
                  <a:pt x="691371" y="2025340"/>
                  <a:pt x="691837" y="2022721"/>
                </a:cubicBezTo>
                <a:close/>
                <a:moveTo>
                  <a:pt x="4392800" y="1964733"/>
                </a:moveTo>
                <a:lnTo>
                  <a:pt x="4395204" y="1981239"/>
                </a:lnTo>
                <a:lnTo>
                  <a:pt x="4397321" y="1997781"/>
                </a:lnTo>
                <a:lnTo>
                  <a:pt x="4401448" y="2030829"/>
                </a:lnTo>
                <a:lnTo>
                  <a:pt x="4404821" y="2063985"/>
                </a:lnTo>
                <a:lnTo>
                  <a:pt x="4406507" y="2080563"/>
                </a:lnTo>
                <a:lnTo>
                  <a:pt x="4407835" y="2097177"/>
                </a:lnTo>
                <a:lnTo>
                  <a:pt x="4050082" y="2126457"/>
                </a:lnTo>
                <a:lnTo>
                  <a:pt x="4049006" y="2112642"/>
                </a:lnTo>
                <a:lnTo>
                  <a:pt x="4047571" y="2098863"/>
                </a:lnTo>
                <a:lnTo>
                  <a:pt x="4044808" y="2071341"/>
                </a:lnTo>
                <a:lnTo>
                  <a:pt x="4041327" y="2043855"/>
                </a:lnTo>
                <a:lnTo>
                  <a:pt x="4039605" y="2030147"/>
                </a:lnTo>
                <a:lnTo>
                  <a:pt x="4037595" y="2016440"/>
                </a:lnTo>
                <a:close/>
                <a:moveTo>
                  <a:pt x="3271926" y="1919232"/>
                </a:moveTo>
                <a:cubicBezTo>
                  <a:pt x="3278851" y="1939937"/>
                  <a:pt x="3286494" y="1960390"/>
                  <a:pt x="3292056" y="1981525"/>
                </a:cubicBezTo>
                <a:lnTo>
                  <a:pt x="3122761" y="2030792"/>
                </a:lnTo>
                <a:cubicBezTo>
                  <a:pt x="3118239" y="2013209"/>
                  <a:pt x="3111708" y="1996237"/>
                  <a:pt x="3106039" y="1979013"/>
                </a:cubicBezTo>
                <a:close/>
                <a:moveTo>
                  <a:pt x="3144721" y="1808749"/>
                </a:moveTo>
                <a:lnTo>
                  <a:pt x="3157352" y="1833042"/>
                </a:lnTo>
                <a:lnTo>
                  <a:pt x="3163632" y="1845170"/>
                </a:lnTo>
                <a:lnTo>
                  <a:pt x="3169337" y="1857586"/>
                </a:lnTo>
                <a:lnTo>
                  <a:pt x="3038615" y="1919232"/>
                </a:lnTo>
                <a:lnTo>
                  <a:pt x="3033771" y="1908611"/>
                </a:lnTo>
                <a:lnTo>
                  <a:pt x="3028353" y="1898241"/>
                </a:lnTo>
                <a:lnTo>
                  <a:pt x="3017588" y="1877536"/>
                </a:lnTo>
                <a:close/>
                <a:moveTo>
                  <a:pt x="2987194" y="1774445"/>
                </a:moveTo>
                <a:cubicBezTo>
                  <a:pt x="2992936" y="1781873"/>
                  <a:pt x="2997887" y="1789839"/>
                  <a:pt x="3003055" y="1797697"/>
                </a:cubicBezTo>
                <a:lnTo>
                  <a:pt x="2969971" y="1819658"/>
                </a:lnTo>
                <a:cubicBezTo>
                  <a:pt x="2965055" y="1812194"/>
                  <a:pt x="2960318" y="1804587"/>
                  <a:pt x="2954828" y="1797482"/>
                </a:cubicBezTo>
                <a:close/>
                <a:moveTo>
                  <a:pt x="1515673" y="1762497"/>
                </a:moveTo>
                <a:lnTo>
                  <a:pt x="1628094" y="1836416"/>
                </a:lnTo>
                <a:cubicBezTo>
                  <a:pt x="1622604" y="1844059"/>
                  <a:pt x="1618047" y="1852240"/>
                  <a:pt x="1613131" y="1860242"/>
                </a:cubicBezTo>
                <a:lnTo>
                  <a:pt x="1498162" y="1790342"/>
                </a:lnTo>
                <a:cubicBezTo>
                  <a:pt x="1503939" y="1781012"/>
                  <a:pt x="1509357" y="1771432"/>
                  <a:pt x="1515673" y="1762497"/>
                </a:cubicBezTo>
                <a:close/>
                <a:moveTo>
                  <a:pt x="2956946" y="1734579"/>
                </a:moveTo>
                <a:lnTo>
                  <a:pt x="2965809" y="1745488"/>
                </a:lnTo>
                <a:cubicBezTo>
                  <a:pt x="2968859" y="1749040"/>
                  <a:pt x="2971407" y="1753023"/>
                  <a:pt x="2974242" y="1756755"/>
                </a:cubicBezTo>
                <a:lnTo>
                  <a:pt x="2942485" y="1780581"/>
                </a:lnTo>
                <a:cubicBezTo>
                  <a:pt x="2939794" y="1777029"/>
                  <a:pt x="2937354" y="1773225"/>
                  <a:pt x="2934447" y="1769852"/>
                </a:cubicBezTo>
                <a:lnTo>
                  <a:pt x="2925979" y="1759446"/>
                </a:lnTo>
                <a:close/>
                <a:moveTo>
                  <a:pt x="1552704" y="1710251"/>
                </a:moveTo>
                <a:lnTo>
                  <a:pt x="1659743" y="1791777"/>
                </a:lnTo>
                <a:cubicBezTo>
                  <a:pt x="1654181" y="1799312"/>
                  <a:pt x="1648368" y="1806704"/>
                  <a:pt x="1642949" y="1814347"/>
                </a:cubicBezTo>
                <a:lnTo>
                  <a:pt x="1533076" y="1736697"/>
                </a:lnTo>
                <a:cubicBezTo>
                  <a:pt x="1539427" y="1727762"/>
                  <a:pt x="1546173" y="1719078"/>
                  <a:pt x="1552704" y="1710251"/>
                </a:cubicBezTo>
                <a:close/>
                <a:moveTo>
                  <a:pt x="2924400" y="1696507"/>
                </a:moveTo>
                <a:cubicBezTo>
                  <a:pt x="2930608" y="1703540"/>
                  <a:pt x="2937067" y="1710358"/>
                  <a:pt x="2943095" y="1717534"/>
                </a:cubicBezTo>
                <a:lnTo>
                  <a:pt x="2912810" y="1743191"/>
                </a:lnTo>
                <a:cubicBezTo>
                  <a:pt x="2907069" y="1736337"/>
                  <a:pt x="2900897" y="1729842"/>
                  <a:pt x="2894976" y="1723168"/>
                </a:cubicBezTo>
                <a:close/>
                <a:moveTo>
                  <a:pt x="4175780" y="1667013"/>
                </a:moveTo>
                <a:cubicBezTo>
                  <a:pt x="4181306" y="1684739"/>
                  <a:pt x="4186796" y="1702501"/>
                  <a:pt x="4192071" y="1720335"/>
                </a:cubicBezTo>
                <a:lnTo>
                  <a:pt x="4199570" y="1747175"/>
                </a:lnTo>
                <a:cubicBezTo>
                  <a:pt x="4202082" y="1756110"/>
                  <a:pt x="4204594" y="1765045"/>
                  <a:pt x="4206783" y="1774088"/>
                </a:cubicBezTo>
                <a:lnTo>
                  <a:pt x="3922088" y="1848042"/>
                </a:lnTo>
                <a:cubicBezTo>
                  <a:pt x="3920222" y="1840363"/>
                  <a:pt x="3918105" y="1832756"/>
                  <a:pt x="3915952" y="1825149"/>
                </a:cubicBezTo>
                <a:lnTo>
                  <a:pt x="3909565" y="1802327"/>
                </a:lnTo>
                <a:cubicBezTo>
                  <a:pt x="3905079" y="1787185"/>
                  <a:pt x="3900379" y="1772078"/>
                  <a:pt x="3895714" y="1757007"/>
                </a:cubicBezTo>
                <a:close/>
                <a:moveTo>
                  <a:pt x="1851106" y="1664464"/>
                </a:moveTo>
                <a:lnTo>
                  <a:pt x="1875937" y="1699055"/>
                </a:lnTo>
                <a:lnTo>
                  <a:pt x="1858247" y="1711937"/>
                </a:lnTo>
                <a:cubicBezTo>
                  <a:pt x="1852505" y="1716422"/>
                  <a:pt x="1846943" y="1721159"/>
                  <a:pt x="1841238" y="1725716"/>
                </a:cubicBezTo>
                <a:lnTo>
                  <a:pt x="1814290" y="1692740"/>
                </a:lnTo>
                <a:cubicBezTo>
                  <a:pt x="1820318" y="1687895"/>
                  <a:pt x="1826239" y="1682908"/>
                  <a:pt x="1832339" y="1678135"/>
                </a:cubicBezTo>
                <a:close/>
                <a:moveTo>
                  <a:pt x="1593108" y="1660624"/>
                </a:moveTo>
                <a:lnTo>
                  <a:pt x="1694226" y="1749398"/>
                </a:lnTo>
                <a:cubicBezTo>
                  <a:pt x="1692612" y="1751085"/>
                  <a:pt x="1691068" y="1752879"/>
                  <a:pt x="1689633" y="1754709"/>
                </a:cubicBezTo>
                <a:lnTo>
                  <a:pt x="1685184" y="1760127"/>
                </a:lnTo>
                <a:lnTo>
                  <a:pt x="1676213" y="1770964"/>
                </a:lnTo>
                <a:lnTo>
                  <a:pt x="1571973" y="1685850"/>
                </a:lnTo>
                <a:lnTo>
                  <a:pt x="1582487" y="1673183"/>
                </a:lnTo>
                <a:lnTo>
                  <a:pt x="1587726" y="1666832"/>
                </a:lnTo>
                <a:cubicBezTo>
                  <a:pt x="1589448" y="1664679"/>
                  <a:pt x="1591242" y="1662598"/>
                  <a:pt x="1593108" y="1660624"/>
                </a:cubicBezTo>
                <a:close/>
                <a:moveTo>
                  <a:pt x="3383198" y="1653664"/>
                </a:moveTo>
                <a:lnTo>
                  <a:pt x="3233243" y="1738706"/>
                </a:lnTo>
                <a:cubicBezTo>
                  <a:pt x="3237406" y="1745739"/>
                  <a:pt x="3241210" y="1753023"/>
                  <a:pt x="3244870" y="1760092"/>
                </a:cubicBezTo>
                <a:cubicBezTo>
                  <a:pt x="3246305" y="1762891"/>
                  <a:pt x="3247776" y="1765690"/>
                  <a:pt x="3249247" y="1768489"/>
                </a:cubicBezTo>
                <a:lnTo>
                  <a:pt x="3257572" y="1784529"/>
                </a:lnTo>
                <a:cubicBezTo>
                  <a:pt x="3258433" y="1786215"/>
                  <a:pt x="3259294" y="1787866"/>
                  <a:pt x="3260156" y="1789516"/>
                </a:cubicBezTo>
                <a:cubicBezTo>
                  <a:pt x="3262057" y="1793140"/>
                  <a:pt x="3264031" y="1796908"/>
                  <a:pt x="3265718" y="1800784"/>
                </a:cubicBezTo>
                <a:lnTo>
                  <a:pt x="3280753" y="1833545"/>
                </a:lnTo>
                <a:cubicBezTo>
                  <a:pt x="3281614" y="1835482"/>
                  <a:pt x="3282475" y="1837348"/>
                  <a:pt x="3283336" y="1839214"/>
                </a:cubicBezTo>
                <a:cubicBezTo>
                  <a:pt x="3284987" y="1842767"/>
                  <a:pt x="3286673" y="1846427"/>
                  <a:pt x="3288108" y="1850158"/>
                </a:cubicBezTo>
                <a:lnTo>
                  <a:pt x="3294819" y="1866916"/>
                </a:lnTo>
                <a:cubicBezTo>
                  <a:pt x="3296218" y="1870468"/>
                  <a:pt x="3297618" y="1873985"/>
                  <a:pt x="3299017" y="1877501"/>
                </a:cubicBezTo>
                <a:cubicBezTo>
                  <a:pt x="3302031" y="1885037"/>
                  <a:pt x="3305153" y="1892859"/>
                  <a:pt x="3308024" y="1900610"/>
                </a:cubicBezTo>
                <a:lnTo>
                  <a:pt x="3319722" y="1934878"/>
                </a:lnTo>
                <a:cubicBezTo>
                  <a:pt x="3320367" y="1936852"/>
                  <a:pt x="3321049" y="1938825"/>
                  <a:pt x="3321731" y="1940763"/>
                </a:cubicBezTo>
                <a:cubicBezTo>
                  <a:pt x="3322987" y="1944459"/>
                  <a:pt x="3324314" y="1948298"/>
                  <a:pt x="3325427" y="1952138"/>
                </a:cubicBezTo>
                <a:lnTo>
                  <a:pt x="3330415" y="1969541"/>
                </a:lnTo>
                <a:cubicBezTo>
                  <a:pt x="3331419" y="1973165"/>
                  <a:pt x="3332460" y="1976789"/>
                  <a:pt x="3333500" y="1980378"/>
                </a:cubicBezTo>
                <a:cubicBezTo>
                  <a:pt x="3335761" y="1988236"/>
                  <a:pt x="3338094" y="1996345"/>
                  <a:pt x="3340175" y="2004419"/>
                </a:cubicBezTo>
                <a:cubicBezTo>
                  <a:pt x="3364252" y="2100908"/>
                  <a:pt x="3375447" y="2196787"/>
                  <a:pt x="3373438" y="2289437"/>
                </a:cubicBezTo>
                <a:lnTo>
                  <a:pt x="3545820" y="2292667"/>
                </a:lnTo>
                <a:cubicBezTo>
                  <a:pt x="3548116" y="2184515"/>
                  <a:pt x="3535126" y="2073207"/>
                  <a:pt x="3507246" y="1961718"/>
                </a:cubicBezTo>
                <a:cubicBezTo>
                  <a:pt x="3504626" y="1951671"/>
                  <a:pt x="3501720" y="1941481"/>
                  <a:pt x="3498885" y="1931613"/>
                </a:cubicBezTo>
                <a:lnTo>
                  <a:pt x="3490058" y="1901005"/>
                </a:lnTo>
                <a:cubicBezTo>
                  <a:pt x="3488730" y="1896555"/>
                  <a:pt x="3487187" y="1892070"/>
                  <a:pt x="3485716" y="1887692"/>
                </a:cubicBezTo>
                <a:cubicBezTo>
                  <a:pt x="3484962" y="1885503"/>
                  <a:pt x="3484209" y="1883314"/>
                  <a:pt x="3483491" y="1881090"/>
                </a:cubicBezTo>
                <a:lnTo>
                  <a:pt x="3469891" y="1841295"/>
                </a:lnTo>
                <a:cubicBezTo>
                  <a:pt x="3466339" y="1831715"/>
                  <a:pt x="3462463" y="1821990"/>
                  <a:pt x="3458732" y="1812589"/>
                </a:cubicBezTo>
                <a:cubicBezTo>
                  <a:pt x="3457368" y="1809144"/>
                  <a:pt x="3456005" y="1805699"/>
                  <a:pt x="3454641" y="1802255"/>
                </a:cubicBezTo>
                <a:lnTo>
                  <a:pt x="3446819" y="1782770"/>
                </a:lnTo>
                <a:cubicBezTo>
                  <a:pt x="3445132" y="1778500"/>
                  <a:pt x="3443194" y="1774266"/>
                  <a:pt x="3441329" y="1770176"/>
                </a:cubicBezTo>
                <a:cubicBezTo>
                  <a:pt x="3440324" y="1768022"/>
                  <a:pt x="3439355" y="1765834"/>
                  <a:pt x="3438386" y="1763681"/>
                </a:cubicBezTo>
                <a:lnTo>
                  <a:pt x="3420911" y="1725645"/>
                </a:lnTo>
                <a:cubicBezTo>
                  <a:pt x="3418973" y="1721231"/>
                  <a:pt x="3416713" y="1716889"/>
                  <a:pt x="3414524" y="1712691"/>
                </a:cubicBezTo>
                <a:cubicBezTo>
                  <a:pt x="3413520" y="1710789"/>
                  <a:pt x="3412551" y="1708887"/>
                  <a:pt x="3411582" y="1706986"/>
                </a:cubicBezTo>
                <a:lnTo>
                  <a:pt x="3401929" y="1688398"/>
                </a:lnTo>
                <a:cubicBezTo>
                  <a:pt x="3400350" y="1685420"/>
                  <a:pt x="3398807" y="1682442"/>
                  <a:pt x="3397229" y="1679428"/>
                </a:cubicBezTo>
                <a:cubicBezTo>
                  <a:pt x="3392779" y="1670887"/>
                  <a:pt x="3388186" y="1662096"/>
                  <a:pt x="3383198" y="1653664"/>
                </a:cubicBezTo>
                <a:close/>
                <a:moveTo>
                  <a:pt x="3384885" y="1647420"/>
                </a:moveTo>
                <a:lnTo>
                  <a:pt x="3386069" y="1649394"/>
                </a:lnTo>
                <a:cubicBezTo>
                  <a:pt x="3391595" y="1658544"/>
                  <a:pt x="3396582" y="1668125"/>
                  <a:pt x="3401427" y="1677418"/>
                </a:cubicBezTo>
                <a:cubicBezTo>
                  <a:pt x="3402970" y="1680396"/>
                  <a:pt x="3404549" y="1683410"/>
                  <a:pt x="3406127" y="1686389"/>
                </a:cubicBezTo>
                <a:lnTo>
                  <a:pt x="3415780" y="1705012"/>
                </a:lnTo>
                <a:cubicBezTo>
                  <a:pt x="3416749" y="1706914"/>
                  <a:pt x="3417718" y="1708816"/>
                  <a:pt x="3418686" y="1710682"/>
                </a:cubicBezTo>
                <a:cubicBezTo>
                  <a:pt x="3420911" y="1714952"/>
                  <a:pt x="3423208" y="1719365"/>
                  <a:pt x="3425181" y="1723886"/>
                </a:cubicBezTo>
                <a:lnTo>
                  <a:pt x="3442656" y="1761958"/>
                </a:lnTo>
                <a:cubicBezTo>
                  <a:pt x="3443625" y="1764147"/>
                  <a:pt x="3444594" y="1766300"/>
                  <a:pt x="3445599" y="1768453"/>
                </a:cubicBezTo>
                <a:cubicBezTo>
                  <a:pt x="3447501" y="1772616"/>
                  <a:pt x="3449474" y="1776886"/>
                  <a:pt x="3451197" y="1781263"/>
                </a:cubicBezTo>
                <a:lnTo>
                  <a:pt x="3459019" y="1800748"/>
                </a:lnTo>
                <a:cubicBezTo>
                  <a:pt x="3460382" y="1804192"/>
                  <a:pt x="3461746" y="1807637"/>
                  <a:pt x="3463109" y="1811046"/>
                </a:cubicBezTo>
                <a:cubicBezTo>
                  <a:pt x="3466877" y="1820483"/>
                  <a:pt x="3470753" y="1830208"/>
                  <a:pt x="3474341" y="1839896"/>
                </a:cubicBezTo>
                <a:lnTo>
                  <a:pt x="3487977" y="1879762"/>
                </a:lnTo>
                <a:cubicBezTo>
                  <a:pt x="3488694" y="1881987"/>
                  <a:pt x="3489447" y="1884139"/>
                  <a:pt x="3490201" y="1886329"/>
                </a:cubicBezTo>
                <a:cubicBezTo>
                  <a:pt x="3491708" y="1890742"/>
                  <a:pt x="3493251" y="1895263"/>
                  <a:pt x="3494615" y="1899820"/>
                </a:cubicBezTo>
                <a:lnTo>
                  <a:pt x="3503442" y="1930464"/>
                </a:lnTo>
                <a:cubicBezTo>
                  <a:pt x="3506277" y="1940332"/>
                  <a:pt x="3509183" y="1950559"/>
                  <a:pt x="3511838" y="1960714"/>
                </a:cubicBezTo>
                <a:cubicBezTo>
                  <a:pt x="3540042" y="2073422"/>
                  <a:pt x="3553068" y="2186023"/>
                  <a:pt x="3550520" y="2295322"/>
                </a:cubicBezTo>
                <a:lnTo>
                  <a:pt x="3550448" y="2297511"/>
                </a:lnTo>
                <a:lnTo>
                  <a:pt x="3548080" y="2297475"/>
                </a:lnTo>
                <a:lnTo>
                  <a:pt x="3368558" y="2294102"/>
                </a:lnTo>
                <a:lnTo>
                  <a:pt x="3368630" y="2291734"/>
                </a:lnTo>
                <a:cubicBezTo>
                  <a:pt x="3370855" y="2198761"/>
                  <a:pt x="3359731" y="2102487"/>
                  <a:pt x="3335581" y="2005639"/>
                </a:cubicBezTo>
                <a:cubicBezTo>
                  <a:pt x="3333500" y="1997673"/>
                  <a:pt x="3331168" y="1989564"/>
                  <a:pt x="3328943" y="1981741"/>
                </a:cubicBezTo>
                <a:cubicBezTo>
                  <a:pt x="3327902" y="1978117"/>
                  <a:pt x="3326862" y="1974493"/>
                  <a:pt x="3325857" y="1970869"/>
                </a:cubicBezTo>
                <a:lnTo>
                  <a:pt x="3320870" y="1953501"/>
                </a:lnTo>
                <a:cubicBezTo>
                  <a:pt x="3319757" y="1949769"/>
                  <a:pt x="3318465" y="1946002"/>
                  <a:pt x="3317209" y="1942342"/>
                </a:cubicBezTo>
                <a:cubicBezTo>
                  <a:pt x="3316528" y="1940368"/>
                  <a:pt x="3315846" y="1938394"/>
                  <a:pt x="3315200" y="1936421"/>
                </a:cubicBezTo>
                <a:lnTo>
                  <a:pt x="3303538" y="1902225"/>
                </a:lnTo>
                <a:cubicBezTo>
                  <a:pt x="3300703" y="1894582"/>
                  <a:pt x="3297582" y="1886795"/>
                  <a:pt x="3294603" y="1879295"/>
                </a:cubicBezTo>
                <a:cubicBezTo>
                  <a:pt x="3293204" y="1875779"/>
                  <a:pt x="3291769" y="1872226"/>
                  <a:pt x="3290405" y="1868710"/>
                </a:cubicBezTo>
                <a:lnTo>
                  <a:pt x="3283695" y="1851953"/>
                </a:lnTo>
                <a:cubicBezTo>
                  <a:pt x="3282295" y="1848328"/>
                  <a:pt x="3280609" y="1844740"/>
                  <a:pt x="3279030" y="1841260"/>
                </a:cubicBezTo>
                <a:cubicBezTo>
                  <a:pt x="3278169" y="1839358"/>
                  <a:pt x="3277272" y="1837456"/>
                  <a:pt x="3276411" y="1835554"/>
                </a:cubicBezTo>
                <a:lnTo>
                  <a:pt x="3261376" y="1802793"/>
                </a:lnTo>
                <a:cubicBezTo>
                  <a:pt x="3259725" y="1799025"/>
                  <a:pt x="3257823" y="1795329"/>
                  <a:pt x="3255922" y="1791777"/>
                </a:cubicBezTo>
                <a:cubicBezTo>
                  <a:pt x="3255060" y="1790091"/>
                  <a:pt x="3254163" y="1788440"/>
                  <a:pt x="3253302" y="1786753"/>
                </a:cubicBezTo>
                <a:lnTo>
                  <a:pt x="3245013" y="1770785"/>
                </a:lnTo>
                <a:cubicBezTo>
                  <a:pt x="3243542" y="1767987"/>
                  <a:pt x="3242071" y="1765188"/>
                  <a:pt x="3240635" y="1762389"/>
                </a:cubicBezTo>
                <a:cubicBezTo>
                  <a:pt x="3236652" y="1754674"/>
                  <a:pt x="3232526" y="1746708"/>
                  <a:pt x="3227933" y="1739209"/>
                </a:cubicBezTo>
                <a:lnTo>
                  <a:pt x="3226641" y="1737127"/>
                </a:lnTo>
                <a:close/>
                <a:moveTo>
                  <a:pt x="1908985" y="1626859"/>
                </a:moveTo>
                <a:lnTo>
                  <a:pt x="1930550" y="1663567"/>
                </a:lnTo>
                <a:lnTo>
                  <a:pt x="1921077" y="1669093"/>
                </a:lnTo>
                <a:cubicBezTo>
                  <a:pt x="1917884" y="1670923"/>
                  <a:pt x="1914726" y="1672717"/>
                  <a:pt x="1911712" y="1674834"/>
                </a:cubicBezTo>
                <a:lnTo>
                  <a:pt x="1893411" y="1686891"/>
                </a:lnTo>
                <a:lnTo>
                  <a:pt x="1869621" y="1651582"/>
                </a:lnTo>
                <a:lnTo>
                  <a:pt x="1889034" y="1638808"/>
                </a:lnTo>
                <a:cubicBezTo>
                  <a:pt x="1892191" y="1636583"/>
                  <a:pt x="1895564" y="1634681"/>
                  <a:pt x="1898937" y="1632744"/>
                </a:cubicBezTo>
                <a:close/>
                <a:moveTo>
                  <a:pt x="1637136" y="1614192"/>
                </a:moveTo>
                <a:lnTo>
                  <a:pt x="1731831" y="1709748"/>
                </a:lnTo>
                <a:lnTo>
                  <a:pt x="1731832" y="1709748"/>
                </a:lnTo>
                <a:lnTo>
                  <a:pt x="1791792" y="1770247"/>
                </a:lnTo>
                <a:cubicBezTo>
                  <a:pt x="1731150" y="1830279"/>
                  <a:pt x="1681488" y="1901578"/>
                  <a:pt x="1645928" y="1979624"/>
                </a:cubicBezTo>
                <a:lnTo>
                  <a:pt x="1568349" y="1944422"/>
                </a:lnTo>
                <a:cubicBezTo>
                  <a:pt x="1588246" y="1900735"/>
                  <a:pt x="1612108" y="1858904"/>
                  <a:pt x="1639500" y="1819577"/>
                </a:cubicBezTo>
                <a:lnTo>
                  <a:pt x="1731408" y="1710252"/>
                </a:lnTo>
                <a:lnTo>
                  <a:pt x="1712203" y="1729843"/>
                </a:lnTo>
                <a:lnTo>
                  <a:pt x="1614099" y="1637695"/>
                </a:lnTo>
                <a:cubicBezTo>
                  <a:pt x="1621311" y="1629406"/>
                  <a:pt x="1629385" y="1621979"/>
                  <a:pt x="1637136" y="1614192"/>
                </a:cubicBezTo>
                <a:close/>
                <a:moveTo>
                  <a:pt x="1970201" y="1594456"/>
                </a:moveTo>
                <a:lnTo>
                  <a:pt x="1988322" y="1632994"/>
                </a:lnTo>
                <a:cubicBezTo>
                  <a:pt x="1984985" y="1634537"/>
                  <a:pt x="1981612" y="1635973"/>
                  <a:pt x="1978311" y="1637551"/>
                </a:cubicBezTo>
                <a:lnTo>
                  <a:pt x="1968550" y="1642683"/>
                </a:lnTo>
                <a:lnTo>
                  <a:pt x="1948994" y="1652802"/>
                </a:lnTo>
                <a:lnTo>
                  <a:pt x="1928541" y="1615447"/>
                </a:lnTo>
                <a:lnTo>
                  <a:pt x="1949245" y="1604718"/>
                </a:lnTo>
                <a:lnTo>
                  <a:pt x="1959580" y="1599300"/>
                </a:lnTo>
                <a:cubicBezTo>
                  <a:pt x="1963096" y="1597614"/>
                  <a:pt x="1966649" y="1596071"/>
                  <a:pt x="1970201" y="1594456"/>
                </a:cubicBezTo>
                <a:close/>
                <a:moveTo>
                  <a:pt x="2033965" y="1567759"/>
                </a:moveTo>
                <a:lnTo>
                  <a:pt x="2048534" y="1607697"/>
                </a:lnTo>
                <a:cubicBezTo>
                  <a:pt x="2045017" y="1608737"/>
                  <a:pt x="2041716" y="1610352"/>
                  <a:pt x="2038307" y="1611644"/>
                </a:cubicBezTo>
                <a:lnTo>
                  <a:pt x="2028116" y="1615734"/>
                </a:lnTo>
                <a:lnTo>
                  <a:pt x="2017889" y="1619753"/>
                </a:lnTo>
                <a:lnTo>
                  <a:pt x="2012758" y="1621763"/>
                </a:lnTo>
                <a:cubicBezTo>
                  <a:pt x="2011072" y="1622445"/>
                  <a:pt x="2009421" y="1623306"/>
                  <a:pt x="2007734" y="1624059"/>
                </a:cubicBezTo>
                <a:lnTo>
                  <a:pt x="1990726" y="1585019"/>
                </a:lnTo>
                <a:cubicBezTo>
                  <a:pt x="1992484" y="1584229"/>
                  <a:pt x="1994243" y="1583332"/>
                  <a:pt x="1996037" y="1582615"/>
                </a:cubicBezTo>
                <a:lnTo>
                  <a:pt x="2001455" y="1580497"/>
                </a:lnTo>
                <a:lnTo>
                  <a:pt x="2012292" y="1576227"/>
                </a:lnTo>
                <a:lnTo>
                  <a:pt x="2023092" y="1571922"/>
                </a:lnTo>
                <a:cubicBezTo>
                  <a:pt x="2026717" y="1570522"/>
                  <a:pt x="2030233" y="1568871"/>
                  <a:pt x="2033965" y="1567759"/>
                </a:cubicBezTo>
                <a:close/>
                <a:moveTo>
                  <a:pt x="2773835" y="1565068"/>
                </a:moveTo>
                <a:lnTo>
                  <a:pt x="2785497" y="1572926"/>
                </a:lnTo>
                <a:cubicBezTo>
                  <a:pt x="2789372" y="1575582"/>
                  <a:pt x="2793032" y="1578524"/>
                  <a:pt x="2796800" y="1581287"/>
                </a:cubicBezTo>
                <a:lnTo>
                  <a:pt x="2773297" y="1613366"/>
                </a:lnTo>
                <a:cubicBezTo>
                  <a:pt x="2769708" y="1610711"/>
                  <a:pt x="2766228" y="1607912"/>
                  <a:pt x="2762532" y="1605364"/>
                </a:cubicBezTo>
                <a:lnTo>
                  <a:pt x="2751408" y="1597865"/>
                </a:lnTo>
                <a:close/>
                <a:moveTo>
                  <a:pt x="2099810" y="1547091"/>
                </a:moveTo>
                <a:lnTo>
                  <a:pt x="2110647" y="1588285"/>
                </a:lnTo>
                <a:lnTo>
                  <a:pt x="2089619" y="1594313"/>
                </a:lnTo>
                <a:lnTo>
                  <a:pt x="2079070" y="1597291"/>
                </a:lnTo>
                <a:lnTo>
                  <a:pt x="2068735" y="1600879"/>
                </a:lnTo>
                <a:lnTo>
                  <a:pt x="2055351" y="1560440"/>
                </a:lnTo>
                <a:lnTo>
                  <a:pt x="2066331" y="1556672"/>
                </a:lnTo>
                <a:lnTo>
                  <a:pt x="2077527" y="1553478"/>
                </a:lnTo>
                <a:close/>
                <a:moveTo>
                  <a:pt x="2731601" y="1538012"/>
                </a:moveTo>
                <a:cubicBezTo>
                  <a:pt x="2739567" y="1542964"/>
                  <a:pt x="2747749" y="1547593"/>
                  <a:pt x="2755571" y="1552760"/>
                </a:cubicBezTo>
                <a:lnTo>
                  <a:pt x="2734041" y="1586131"/>
                </a:lnTo>
                <a:cubicBezTo>
                  <a:pt x="2726578" y="1581215"/>
                  <a:pt x="2718755" y="1576801"/>
                  <a:pt x="2711148" y="1572065"/>
                </a:cubicBezTo>
                <a:close/>
                <a:moveTo>
                  <a:pt x="2167199" y="1532809"/>
                </a:moveTo>
                <a:lnTo>
                  <a:pt x="2174160" y="1574828"/>
                </a:lnTo>
                <a:lnTo>
                  <a:pt x="2152666" y="1578667"/>
                </a:lnTo>
                <a:lnTo>
                  <a:pt x="2147284" y="1579636"/>
                </a:lnTo>
                <a:lnTo>
                  <a:pt x="2141973" y="1580892"/>
                </a:lnTo>
                <a:lnTo>
                  <a:pt x="2131316" y="1583404"/>
                </a:lnTo>
                <a:lnTo>
                  <a:pt x="2121735" y="1541887"/>
                </a:lnTo>
                <a:lnTo>
                  <a:pt x="2133038" y="1539268"/>
                </a:lnTo>
                <a:lnTo>
                  <a:pt x="2138672" y="1537904"/>
                </a:lnTo>
                <a:lnTo>
                  <a:pt x="2144377" y="1536900"/>
                </a:lnTo>
                <a:close/>
                <a:moveTo>
                  <a:pt x="2235627" y="1524772"/>
                </a:moveTo>
                <a:lnTo>
                  <a:pt x="2238642" y="1567257"/>
                </a:lnTo>
                <a:lnTo>
                  <a:pt x="2216861" y="1568908"/>
                </a:lnTo>
                <a:lnTo>
                  <a:pt x="2195187" y="1571743"/>
                </a:lnTo>
                <a:lnTo>
                  <a:pt x="2189482" y="1529544"/>
                </a:lnTo>
                <a:lnTo>
                  <a:pt x="2212483" y="1526566"/>
                </a:lnTo>
                <a:close/>
                <a:moveTo>
                  <a:pt x="2281270" y="1522726"/>
                </a:moveTo>
                <a:cubicBezTo>
                  <a:pt x="2288985" y="1522547"/>
                  <a:pt x="2296736" y="1522978"/>
                  <a:pt x="2304487" y="1523049"/>
                </a:cubicBezTo>
                <a:lnTo>
                  <a:pt x="2303590" y="1565642"/>
                </a:lnTo>
                <a:cubicBezTo>
                  <a:pt x="2296305" y="1565606"/>
                  <a:pt x="2288985" y="1565140"/>
                  <a:pt x="2281701" y="1565319"/>
                </a:cubicBezTo>
                <a:lnTo>
                  <a:pt x="2259848" y="1566001"/>
                </a:lnTo>
                <a:lnTo>
                  <a:pt x="2258090" y="1523444"/>
                </a:lnTo>
                <a:close/>
                <a:moveTo>
                  <a:pt x="2687967" y="1513397"/>
                </a:moveTo>
                <a:lnTo>
                  <a:pt x="2712726" y="1526853"/>
                </a:lnTo>
                <a:lnTo>
                  <a:pt x="2693134" y="1561408"/>
                </a:lnTo>
                <a:lnTo>
                  <a:pt x="2669523" y="1548562"/>
                </a:lnTo>
                <a:close/>
                <a:moveTo>
                  <a:pt x="2582041" y="1509055"/>
                </a:moveTo>
                <a:cubicBezTo>
                  <a:pt x="2621297" y="1524305"/>
                  <a:pt x="2659548" y="1542211"/>
                  <a:pt x="2696185" y="1563023"/>
                </a:cubicBezTo>
                <a:lnTo>
                  <a:pt x="2800290" y="1633919"/>
                </a:lnTo>
                <a:lnTo>
                  <a:pt x="2795436" y="1629908"/>
                </a:lnTo>
                <a:lnTo>
                  <a:pt x="2790054" y="1625890"/>
                </a:lnTo>
                <a:lnTo>
                  <a:pt x="2814347" y="1594492"/>
                </a:lnTo>
                <a:lnTo>
                  <a:pt x="2820016" y="1598690"/>
                </a:lnTo>
                <a:lnTo>
                  <a:pt x="2825435" y="1603176"/>
                </a:lnTo>
                <a:lnTo>
                  <a:pt x="2836271" y="1612146"/>
                </a:lnTo>
                <a:lnTo>
                  <a:pt x="2810963" y="1642725"/>
                </a:lnTo>
                <a:lnTo>
                  <a:pt x="2824789" y="1654166"/>
                </a:lnTo>
                <a:lnTo>
                  <a:pt x="2843169" y="1670877"/>
                </a:lnTo>
                <a:lnTo>
                  <a:pt x="2827049" y="1656103"/>
                </a:lnTo>
                <a:lnTo>
                  <a:pt x="2853136" y="1626177"/>
                </a:lnTo>
                <a:lnTo>
                  <a:pt x="2873912" y="1645159"/>
                </a:lnTo>
                <a:lnTo>
                  <a:pt x="2846835" y="1674210"/>
                </a:lnTo>
                <a:lnTo>
                  <a:pt x="2848113" y="1675372"/>
                </a:lnTo>
                <a:lnTo>
                  <a:pt x="2869668" y="1696412"/>
                </a:lnTo>
                <a:lnTo>
                  <a:pt x="2861963" y="1688649"/>
                </a:lnTo>
                <a:lnTo>
                  <a:pt x="2889808" y="1660301"/>
                </a:lnTo>
                <a:lnTo>
                  <a:pt x="2909616" y="1680288"/>
                </a:lnTo>
                <a:lnTo>
                  <a:pt x="2880895" y="1707682"/>
                </a:lnTo>
                <a:lnTo>
                  <a:pt x="2881807" y="1708600"/>
                </a:lnTo>
                <a:cubicBezTo>
                  <a:pt x="2885539" y="1712296"/>
                  <a:pt x="2888876" y="1716386"/>
                  <a:pt x="2892429" y="1720262"/>
                </a:cubicBezTo>
                <a:cubicBezTo>
                  <a:pt x="2921135" y="1751013"/>
                  <a:pt x="2946648" y="1784636"/>
                  <a:pt x="2969971" y="1819658"/>
                </a:cubicBezTo>
                <a:lnTo>
                  <a:pt x="2927271" y="1847933"/>
                </a:lnTo>
                <a:cubicBezTo>
                  <a:pt x="2905418" y="1815100"/>
                  <a:pt x="2881520" y="1783631"/>
                  <a:pt x="2854608" y="1754817"/>
                </a:cubicBezTo>
                <a:cubicBezTo>
                  <a:pt x="2851271" y="1751193"/>
                  <a:pt x="2848185" y="1747353"/>
                  <a:pt x="2844668" y="1743909"/>
                </a:cubicBezTo>
                <a:lnTo>
                  <a:pt x="2834226" y="1733431"/>
                </a:lnTo>
                <a:cubicBezTo>
                  <a:pt x="2827229" y="1726505"/>
                  <a:pt x="2820555" y="1719221"/>
                  <a:pt x="2813091" y="1712798"/>
                </a:cubicBezTo>
                <a:cubicBezTo>
                  <a:pt x="2805771" y="1706232"/>
                  <a:pt x="2798631" y="1699450"/>
                  <a:pt x="2791239" y="1692919"/>
                </a:cubicBezTo>
                <a:lnTo>
                  <a:pt x="2768453" y="1674081"/>
                </a:lnTo>
                <a:cubicBezTo>
                  <a:pt x="2737558" y="1649608"/>
                  <a:pt x="2704868" y="1627361"/>
                  <a:pt x="2670744" y="1607518"/>
                </a:cubicBezTo>
                <a:cubicBezTo>
                  <a:pt x="2636404" y="1587997"/>
                  <a:pt x="2600521" y="1571240"/>
                  <a:pt x="2563705" y="1556923"/>
                </a:cubicBezTo>
                <a:close/>
                <a:moveTo>
                  <a:pt x="2642970" y="1491293"/>
                </a:moveTo>
                <a:cubicBezTo>
                  <a:pt x="2651474" y="1495276"/>
                  <a:pt x="2659871" y="1499438"/>
                  <a:pt x="2668339" y="1503493"/>
                </a:cubicBezTo>
                <a:lnTo>
                  <a:pt x="2650828" y="1539161"/>
                </a:lnTo>
                <a:lnTo>
                  <a:pt x="2626607" y="1527499"/>
                </a:lnTo>
                <a:close/>
                <a:moveTo>
                  <a:pt x="591508" y="1450495"/>
                </a:moveTo>
                <a:lnTo>
                  <a:pt x="838167" y="1569590"/>
                </a:lnTo>
                <a:cubicBezTo>
                  <a:pt x="829627" y="1586671"/>
                  <a:pt x="822056" y="1604218"/>
                  <a:pt x="814054" y="1621549"/>
                </a:cubicBezTo>
                <a:lnTo>
                  <a:pt x="563340" y="1511281"/>
                </a:lnTo>
                <a:cubicBezTo>
                  <a:pt x="572634" y="1490971"/>
                  <a:pt x="581568" y="1470482"/>
                  <a:pt x="591508" y="1450495"/>
                </a:cubicBezTo>
                <a:close/>
                <a:moveTo>
                  <a:pt x="1435259" y="1413930"/>
                </a:moveTo>
                <a:cubicBezTo>
                  <a:pt x="1361376" y="1486772"/>
                  <a:pt x="1295639" y="1572281"/>
                  <a:pt x="1239805" y="1668125"/>
                </a:cubicBezTo>
                <a:lnTo>
                  <a:pt x="1220428" y="1703649"/>
                </a:lnTo>
                <a:cubicBezTo>
                  <a:pt x="1219387" y="1705622"/>
                  <a:pt x="1218311" y="1707596"/>
                  <a:pt x="1217234" y="1709569"/>
                </a:cubicBezTo>
                <a:cubicBezTo>
                  <a:pt x="1215117" y="1713445"/>
                  <a:pt x="1212964" y="1717464"/>
                  <a:pt x="1210955" y="1721447"/>
                </a:cubicBezTo>
                <a:lnTo>
                  <a:pt x="1193301" y="1757868"/>
                </a:lnTo>
                <a:cubicBezTo>
                  <a:pt x="1192368" y="1759841"/>
                  <a:pt x="1191435" y="1761815"/>
                  <a:pt x="1190466" y="1763789"/>
                </a:cubicBezTo>
                <a:cubicBezTo>
                  <a:pt x="1188528" y="1767807"/>
                  <a:pt x="1186519" y="1771934"/>
                  <a:pt x="1184832" y="1776060"/>
                </a:cubicBezTo>
                <a:lnTo>
                  <a:pt x="1168936" y="1813343"/>
                </a:lnTo>
                <a:cubicBezTo>
                  <a:pt x="1147155" y="1867777"/>
                  <a:pt x="1130613" y="1917152"/>
                  <a:pt x="1118592" y="1964266"/>
                </a:cubicBezTo>
                <a:lnTo>
                  <a:pt x="1285376" y="2007864"/>
                </a:lnTo>
                <a:cubicBezTo>
                  <a:pt x="1295459" y="1968213"/>
                  <a:pt x="1309597" y="1925908"/>
                  <a:pt x="1328579" y="1878686"/>
                </a:cubicBezTo>
                <a:lnTo>
                  <a:pt x="1342143" y="1846786"/>
                </a:lnTo>
                <a:cubicBezTo>
                  <a:pt x="1343578" y="1843197"/>
                  <a:pt x="1345336" y="1839645"/>
                  <a:pt x="1346987" y="1836200"/>
                </a:cubicBezTo>
                <a:cubicBezTo>
                  <a:pt x="1347812" y="1834478"/>
                  <a:pt x="1348674" y="1832755"/>
                  <a:pt x="1349463" y="1831033"/>
                </a:cubicBezTo>
                <a:lnTo>
                  <a:pt x="1364534" y="1799851"/>
                </a:lnTo>
                <a:cubicBezTo>
                  <a:pt x="1366220" y="1796406"/>
                  <a:pt x="1368086" y="1793033"/>
                  <a:pt x="1369880" y="1789768"/>
                </a:cubicBezTo>
                <a:cubicBezTo>
                  <a:pt x="1370849" y="1788009"/>
                  <a:pt x="1371782" y="1786251"/>
                  <a:pt x="1372715" y="1784493"/>
                </a:cubicBezTo>
                <a:lnTo>
                  <a:pt x="1389293" y="1754064"/>
                </a:lnTo>
                <a:cubicBezTo>
                  <a:pt x="1437448" y="1671569"/>
                  <a:pt x="1493712" y="1598368"/>
                  <a:pt x="1556615" y="1536398"/>
                </a:cubicBezTo>
                <a:close/>
                <a:moveTo>
                  <a:pt x="1435402" y="1407220"/>
                </a:moveTo>
                <a:lnTo>
                  <a:pt x="1563433" y="1536434"/>
                </a:lnTo>
                <a:lnTo>
                  <a:pt x="1561746" y="1538121"/>
                </a:lnTo>
                <a:cubicBezTo>
                  <a:pt x="1498449" y="1600163"/>
                  <a:pt x="1441862" y="1673615"/>
                  <a:pt x="1393527" y="1756433"/>
                </a:cubicBezTo>
                <a:lnTo>
                  <a:pt x="1377021" y="1786754"/>
                </a:lnTo>
                <a:cubicBezTo>
                  <a:pt x="1376088" y="1788512"/>
                  <a:pt x="1375119" y="1790270"/>
                  <a:pt x="1374151" y="1792028"/>
                </a:cubicBezTo>
                <a:cubicBezTo>
                  <a:pt x="1372392" y="1795258"/>
                  <a:pt x="1370562" y="1798595"/>
                  <a:pt x="1368912" y="1801932"/>
                </a:cubicBezTo>
                <a:lnTo>
                  <a:pt x="1353841" y="1833078"/>
                </a:lnTo>
                <a:cubicBezTo>
                  <a:pt x="1353051" y="1834801"/>
                  <a:pt x="1352190" y="1836559"/>
                  <a:pt x="1351329" y="1838281"/>
                </a:cubicBezTo>
                <a:cubicBezTo>
                  <a:pt x="1349678" y="1841654"/>
                  <a:pt x="1347992" y="1845099"/>
                  <a:pt x="1346592" y="1848580"/>
                </a:cubicBezTo>
                <a:lnTo>
                  <a:pt x="1333029" y="1880444"/>
                </a:lnTo>
                <a:cubicBezTo>
                  <a:pt x="1313795" y="1928383"/>
                  <a:pt x="1299514" y="1971192"/>
                  <a:pt x="1289467" y="2011309"/>
                </a:cubicBezTo>
                <a:lnTo>
                  <a:pt x="1288857" y="2013641"/>
                </a:lnTo>
                <a:lnTo>
                  <a:pt x="1112851" y="1967639"/>
                </a:lnTo>
                <a:lnTo>
                  <a:pt x="1113425" y="1965343"/>
                </a:lnTo>
                <a:cubicBezTo>
                  <a:pt x="1125554" y="1917367"/>
                  <a:pt x="1142311" y="1867060"/>
                  <a:pt x="1164666" y="1811513"/>
                </a:cubicBezTo>
                <a:lnTo>
                  <a:pt x="1180562" y="1774230"/>
                </a:lnTo>
                <a:cubicBezTo>
                  <a:pt x="1182320" y="1769960"/>
                  <a:pt x="1184330" y="1765762"/>
                  <a:pt x="1186303" y="1761707"/>
                </a:cubicBezTo>
                <a:cubicBezTo>
                  <a:pt x="1187272" y="1759734"/>
                  <a:pt x="1188205" y="1757796"/>
                  <a:pt x="1189138" y="1755823"/>
                </a:cubicBezTo>
                <a:lnTo>
                  <a:pt x="1206828" y="1719330"/>
                </a:lnTo>
                <a:cubicBezTo>
                  <a:pt x="1208874" y="1715239"/>
                  <a:pt x="1211063" y="1711184"/>
                  <a:pt x="1213180" y="1707273"/>
                </a:cubicBezTo>
                <a:cubicBezTo>
                  <a:pt x="1214256" y="1705299"/>
                  <a:pt x="1215333" y="1703362"/>
                  <a:pt x="1216373" y="1701388"/>
                </a:cubicBezTo>
                <a:lnTo>
                  <a:pt x="1235786" y="1665792"/>
                </a:lnTo>
                <a:cubicBezTo>
                  <a:pt x="1292266" y="1568801"/>
                  <a:pt x="1358864" y="1482395"/>
                  <a:pt x="1433716" y="1408871"/>
                </a:cubicBezTo>
                <a:close/>
                <a:moveTo>
                  <a:pt x="2467898" y="1358705"/>
                </a:moveTo>
                <a:cubicBezTo>
                  <a:pt x="2588357" y="1382352"/>
                  <a:pt x="2704043" y="1430004"/>
                  <a:pt x="2806130" y="1498110"/>
                </a:cubicBezTo>
                <a:cubicBezTo>
                  <a:pt x="2908325" y="1566108"/>
                  <a:pt x="2996704" y="1654667"/>
                  <a:pt x="3064415" y="1757041"/>
                </a:cubicBezTo>
                <a:lnTo>
                  <a:pt x="3021679" y="1785389"/>
                </a:lnTo>
                <a:cubicBezTo>
                  <a:pt x="2957700" y="1688684"/>
                  <a:pt x="2874236" y="1605041"/>
                  <a:pt x="2777711" y="1540775"/>
                </a:cubicBezTo>
                <a:cubicBezTo>
                  <a:pt x="2681257" y="1476401"/>
                  <a:pt x="2571886" y="1431368"/>
                  <a:pt x="2458030" y="1409013"/>
                </a:cubicBezTo>
                <a:close/>
                <a:moveTo>
                  <a:pt x="2653058" y="1348644"/>
                </a:moveTo>
                <a:lnTo>
                  <a:pt x="2671837" y="1356304"/>
                </a:lnTo>
                <a:lnTo>
                  <a:pt x="2663244" y="1352641"/>
                </a:lnTo>
                <a:close/>
                <a:moveTo>
                  <a:pt x="652150" y="1335167"/>
                </a:moveTo>
                <a:lnTo>
                  <a:pt x="889982" y="1471056"/>
                </a:lnTo>
                <a:lnTo>
                  <a:pt x="882841" y="1483471"/>
                </a:lnTo>
                <a:lnTo>
                  <a:pt x="876023" y="1496066"/>
                </a:lnTo>
                <a:cubicBezTo>
                  <a:pt x="871538" y="1504463"/>
                  <a:pt x="866766" y="1512752"/>
                  <a:pt x="862424" y="1521256"/>
                </a:cubicBezTo>
                <a:lnTo>
                  <a:pt x="619927" y="1393907"/>
                </a:lnTo>
                <a:cubicBezTo>
                  <a:pt x="625022" y="1383968"/>
                  <a:pt x="630548" y="1374244"/>
                  <a:pt x="635823" y="1364412"/>
                </a:cubicBezTo>
                <a:lnTo>
                  <a:pt x="643825" y="1349700"/>
                </a:lnTo>
                <a:close/>
                <a:moveTo>
                  <a:pt x="2595222" y="1327920"/>
                </a:moveTo>
                <a:lnTo>
                  <a:pt x="2619630" y="1336141"/>
                </a:lnTo>
                <a:lnTo>
                  <a:pt x="2609419" y="1332439"/>
                </a:lnTo>
                <a:close/>
                <a:moveTo>
                  <a:pt x="2554101" y="1315520"/>
                </a:moveTo>
                <a:lnTo>
                  <a:pt x="2554521" y="1315632"/>
                </a:lnTo>
                <a:lnTo>
                  <a:pt x="2554447" y="1315610"/>
                </a:lnTo>
                <a:close/>
                <a:moveTo>
                  <a:pt x="4177862" y="1296880"/>
                </a:moveTo>
                <a:lnTo>
                  <a:pt x="4193005" y="1326555"/>
                </a:lnTo>
                <a:cubicBezTo>
                  <a:pt x="4197992" y="1336459"/>
                  <a:pt x="4202693" y="1346542"/>
                  <a:pt x="4207537" y="1356553"/>
                </a:cubicBezTo>
                <a:cubicBezTo>
                  <a:pt x="4217333" y="1376504"/>
                  <a:pt x="4226304" y="1396814"/>
                  <a:pt x="4235418" y="1417088"/>
                </a:cubicBezTo>
                <a:lnTo>
                  <a:pt x="3906982" y="1561839"/>
                </a:lnTo>
                <a:cubicBezTo>
                  <a:pt x="3899410" y="1545010"/>
                  <a:pt x="3891983" y="1528110"/>
                  <a:pt x="3883801" y="1511532"/>
                </a:cubicBezTo>
                <a:cubicBezTo>
                  <a:pt x="3879783" y="1503243"/>
                  <a:pt x="3875907" y="1494846"/>
                  <a:pt x="3871745" y="1486593"/>
                </a:cubicBezTo>
                <a:lnTo>
                  <a:pt x="3859114" y="1461941"/>
                </a:lnTo>
                <a:close/>
                <a:moveTo>
                  <a:pt x="1013419" y="1286008"/>
                </a:moveTo>
                <a:lnTo>
                  <a:pt x="1150563" y="1392078"/>
                </a:lnTo>
                <a:cubicBezTo>
                  <a:pt x="1044386" y="1529617"/>
                  <a:pt x="963398" y="1686928"/>
                  <a:pt x="912696" y="1853963"/>
                </a:cubicBezTo>
                <a:lnTo>
                  <a:pt x="746773" y="1803691"/>
                </a:lnTo>
                <a:cubicBezTo>
                  <a:pt x="803504" y="1616669"/>
                  <a:pt x="894288" y="1440340"/>
                  <a:pt x="1013419" y="1286008"/>
                </a:cubicBezTo>
                <a:close/>
                <a:moveTo>
                  <a:pt x="2489714" y="1247576"/>
                </a:moveTo>
                <a:lnTo>
                  <a:pt x="2529113" y="1256044"/>
                </a:lnTo>
                <a:cubicBezTo>
                  <a:pt x="2542175" y="1259166"/>
                  <a:pt x="2555129" y="1262790"/>
                  <a:pt x="2568118" y="1266199"/>
                </a:cubicBezTo>
                <a:cubicBezTo>
                  <a:pt x="2581179" y="1269429"/>
                  <a:pt x="2593882" y="1273806"/>
                  <a:pt x="2606728" y="1277789"/>
                </a:cubicBezTo>
                <a:lnTo>
                  <a:pt x="2625925" y="1283889"/>
                </a:lnTo>
                <a:cubicBezTo>
                  <a:pt x="2632312" y="1285971"/>
                  <a:pt x="2638556" y="1288447"/>
                  <a:pt x="2644871" y="1290743"/>
                </a:cubicBezTo>
                <a:lnTo>
                  <a:pt x="2663782" y="1297740"/>
                </a:lnTo>
                <a:cubicBezTo>
                  <a:pt x="2670097" y="1300073"/>
                  <a:pt x="2676413" y="1302369"/>
                  <a:pt x="2682549" y="1305096"/>
                </a:cubicBezTo>
                <a:lnTo>
                  <a:pt x="2719652" y="1320885"/>
                </a:lnTo>
                <a:cubicBezTo>
                  <a:pt x="2743908" y="1332403"/>
                  <a:pt x="2768273" y="1343814"/>
                  <a:pt x="2791669" y="1357055"/>
                </a:cubicBezTo>
                <a:cubicBezTo>
                  <a:pt x="2886184" y="1408367"/>
                  <a:pt x="2972088" y="1475253"/>
                  <a:pt x="3046509" y="1552975"/>
                </a:cubicBezTo>
                <a:lnTo>
                  <a:pt x="3009334" y="1588356"/>
                </a:lnTo>
                <a:lnTo>
                  <a:pt x="2965748" y="1549147"/>
                </a:lnTo>
                <a:lnTo>
                  <a:pt x="2940511" y="1576120"/>
                </a:lnTo>
                <a:lnTo>
                  <a:pt x="2917402" y="1554985"/>
                </a:lnTo>
                <a:lnTo>
                  <a:pt x="2941557" y="1527385"/>
                </a:lnTo>
                <a:lnTo>
                  <a:pt x="2922718" y="1510438"/>
                </a:lnTo>
                <a:lnTo>
                  <a:pt x="2898708" y="1539304"/>
                </a:lnTo>
                <a:lnTo>
                  <a:pt x="2886651" y="1529329"/>
                </a:lnTo>
                <a:lnTo>
                  <a:pt x="2880623" y="1524341"/>
                </a:lnTo>
                <a:cubicBezTo>
                  <a:pt x="2878613" y="1522691"/>
                  <a:pt x="2876460" y="1521183"/>
                  <a:pt x="2874379" y="1519605"/>
                </a:cubicBezTo>
                <a:lnTo>
                  <a:pt x="2898456" y="1488612"/>
                </a:lnTo>
                <a:lnTo>
                  <a:pt x="2895348" y="1485816"/>
                </a:lnTo>
                <a:lnTo>
                  <a:pt x="2877496" y="1474169"/>
                </a:lnTo>
                <a:lnTo>
                  <a:pt x="2854823" y="1504964"/>
                </a:lnTo>
                <a:lnTo>
                  <a:pt x="2842264" y="1495599"/>
                </a:lnTo>
                <a:lnTo>
                  <a:pt x="2829310" y="1486843"/>
                </a:lnTo>
                <a:lnTo>
                  <a:pt x="2850208" y="1456365"/>
                </a:lnTo>
                <a:lnTo>
                  <a:pt x="2828936" y="1442486"/>
                </a:lnTo>
                <a:lnTo>
                  <a:pt x="2809072" y="1473172"/>
                </a:lnTo>
                <a:cubicBezTo>
                  <a:pt x="2804802" y="1470158"/>
                  <a:pt x="2800281" y="1467539"/>
                  <a:pt x="2795831" y="1464811"/>
                </a:cubicBezTo>
                <a:lnTo>
                  <a:pt x="2782447" y="1456666"/>
                </a:lnTo>
                <a:lnTo>
                  <a:pt x="2801718" y="1424728"/>
                </a:lnTo>
                <a:lnTo>
                  <a:pt x="2780443" y="1410848"/>
                </a:lnTo>
                <a:lnTo>
                  <a:pt x="2761491" y="1444179"/>
                </a:lnTo>
                <a:lnTo>
                  <a:pt x="2733969" y="1429251"/>
                </a:lnTo>
                <a:lnTo>
                  <a:pt x="2752193" y="1394641"/>
                </a:lnTo>
                <a:lnTo>
                  <a:pt x="2729479" y="1383230"/>
                </a:lnTo>
                <a:lnTo>
                  <a:pt x="2712188" y="1418164"/>
                </a:lnTo>
                <a:lnTo>
                  <a:pt x="2684020" y="1404564"/>
                </a:lnTo>
                <a:lnTo>
                  <a:pt x="2700360" y="1368602"/>
                </a:lnTo>
                <a:lnTo>
                  <a:pt x="2698516" y="1367676"/>
                </a:lnTo>
                <a:lnTo>
                  <a:pt x="2676989" y="1358500"/>
                </a:lnTo>
                <a:lnTo>
                  <a:pt x="2661557" y="1394984"/>
                </a:lnTo>
                <a:cubicBezTo>
                  <a:pt x="2651941" y="1390965"/>
                  <a:pt x="2642432" y="1386587"/>
                  <a:pt x="2632564" y="1383178"/>
                </a:cubicBezTo>
                <a:lnTo>
                  <a:pt x="2646814" y="1346195"/>
                </a:lnTo>
                <a:lnTo>
                  <a:pt x="2645410" y="1345644"/>
                </a:lnTo>
                <a:lnTo>
                  <a:pt x="2627432" y="1338970"/>
                </a:lnTo>
                <a:lnTo>
                  <a:pt x="2622992" y="1337360"/>
                </a:lnTo>
                <a:lnTo>
                  <a:pt x="2609671" y="1374673"/>
                </a:lnTo>
                <a:cubicBezTo>
                  <a:pt x="2599947" y="1370869"/>
                  <a:pt x="2589971" y="1367855"/>
                  <a:pt x="2579996" y="1364698"/>
                </a:cubicBezTo>
                <a:lnTo>
                  <a:pt x="2592107" y="1326929"/>
                </a:lnTo>
                <a:lnTo>
                  <a:pt x="2591155" y="1326626"/>
                </a:lnTo>
                <a:lnTo>
                  <a:pt x="2567716" y="1319592"/>
                </a:lnTo>
                <a:lnTo>
                  <a:pt x="2556707" y="1357342"/>
                </a:lnTo>
                <a:cubicBezTo>
                  <a:pt x="2546660" y="1354543"/>
                  <a:pt x="2536541" y="1351960"/>
                  <a:pt x="2526458" y="1349232"/>
                </a:cubicBezTo>
                <a:lnTo>
                  <a:pt x="2536332" y="1310880"/>
                </a:lnTo>
                <a:lnTo>
                  <a:pt x="2517344" y="1305922"/>
                </a:lnTo>
                <a:lnTo>
                  <a:pt x="2511699" y="1304712"/>
                </a:lnTo>
                <a:lnTo>
                  <a:pt x="2502775" y="1343383"/>
                </a:lnTo>
                <a:lnTo>
                  <a:pt x="2472167" y="1336817"/>
                </a:lnTo>
                <a:lnTo>
                  <a:pt x="2479810" y="1297812"/>
                </a:lnTo>
                <a:lnTo>
                  <a:pt x="2479858" y="1297822"/>
                </a:lnTo>
                <a:close/>
                <a:moveTo>
                  <a:pt x="720686" y="1224289"/>
                </a:moveTo>
                <a:lnTo>
                  <a:pt x="948507" y="1376361"/>
                </a:lnTo>
                <a:cubicBezTo>
                  <a:pt x="945779" y="1380272"/>
                  <a:pt x="943160" y="1384255"/>
                  <a:pt x="940612" y="1388310"/>
                </a:cubicBezTo>
                <a:lnTo>
                  <a:pt x="932862" y="1400331"/>
                </a:lnTo>
                <a:cubicBezTo>
                  <a:pt x="927695" y="1408333"/>
                  <a:pt x="922456" y="1416334"/>
                  <a:pt x="917611" y="1424516"/>
                </a:cubicBezTo>
                <a:lnTo>
                  <a:pt x="684516" y="1280733"/>
                </a:lnTo>
                <a:cubicBezTo>
                  <a:pt x="690221" y="1271152"/>
                  <a:pt x="696322" y="1261787"/>
                  <a:pt x="702386" y="1252385"/>
                </a:cubicBezTo>
                <a:lnTo>
                  <a:pt x="711464" y="1238283"/>
                </a:lnTo>
                <a:cubicBezTo>
                  <a:pt x="714442" y="1233547"/>
                  <a:pt x="717528" y="1228918"/>
                  <a:pt x="720686" y="1224289"/>
                </a:cubicBezTo>
                <a:close/>
                <a:moveTo>
                  <a:pt x="2116016" y="1204167"/>
                </a:moveTo>
                <a:lnTo>
                  <a:pt x="2114729" y="1204320"/>
                </a:lnTo>
                <a:lnTo>
                  <a:pt x="2112838" y="1204712"/>
                </a:lnTo>
                <a:close/>
                <a:moveTo>
                  <a:pt x="2207951" y="1193364"/>
                </a:moveTo>
                <a:lnTo>
                  <a:pt x="2206647" y="1193408"/>
                </a:lnTo>
                <a:lnTo>
                  <a:pt x="2205143" y="1193587"/>
                </a:lnTo>
                <a:close/>
                <a:moveTo>
                  <a:pt x="1242101" y="1162786"/>
                </a:moveTo>
                <a:lnTo>
                  <a:pt x="1301523" y="1225940"/>
                </a:lnTo>
                <a:lnTo>
                  <a:pt x="1293342" y="1233511"/>
                </a:lnTo>
                <a:lnTo>
                  <a:pt x="1285412" y="1241334"/>
                </a:lnTo>
                <a:lnTo>
                  <a:pt x="1269516" y="1256907"/>
                </a:lnTo>
                <a:cubicBezTo>
                  <a:pt x="1264241" y="1262110"/>
                  <a:pt x="1259181" y="1267564"/>
                  <a:pt x="1253978" y="1272839"/>
                </a:cubicBezTo>
                <a:cubicBezTo>
                  <a:pt x="1248883" y="1278221"/>
                  <a:pt x="1243501" y="1283353"/>
                  <a:pt x="1238585" y="1288914"/>
                </a:cubicBezTo>
                <a:lnTo>
                  <a:pt x="1175359" y="1229600"/>
                </a:lnTo>
                <a:cubicBezTo>
                  <a:pt x="1180598" y="1223715"/>
                  <a:pt x="1186267" y="1218261"/>
                  <a:pt x="1191686" y="1212556"/>
                </a:cubicBezTo>
                <a:cubicBezTo>
                  <a:pt x="1197212" y="1206922"/>
                  <a:pt x="1202558" y="1201181"/>
                  <a:pt x="1208156" y="1195655"/>
                </a:cubicBezTo>
                <a:lnTo>
                  <a:pt x="1225021" y="1179113"/>
                </a:lnTo>
                <a:lnTo>
                  <a:pt x="1233453" y="1170824"/>
                </a:lnTo>
                <a:close/>
                <a:moveTo>
                  <a:pt x="2299534" y="1147714"/>
                </a:moveTo>
                <a:lnTo>
                  <a:pt x="2299104" y="1190307"/>
                </a:lnTo>
                <a:lnTo>
                  <a:pt x="2299085" y="1190308"/>
                </a:lnTo>
                <a:lnTo>
                  <a:pt x="2299140" y="1190307"/>
                </a:lnTo>
                <a:lnTo>
                  <a:pt x="2297812" y="1324867"/>
                </a:lnTo>
                <a:cubicBezTo>
                  <a:pt x="2284571" y="1324365"/>
                  <a:pt x="2271294" y="1324975"/>
                  <a:pt x="2258054" y="1325370"/>
                </a:cubicBezTo>
                <a:lnTo>
                  <a:pt x="2253744" y="1191828"/>
                </a:lnTo>
                <a:lnTo>
                  <a:pt x="2224405" y="1192812"/>
                </a:lnTo>
                <a:lnTo>
                  <a:pt x="2232398" y="1326375"/>
                </a:lnTo>
                <a:lnTo>
                  <a:pt x="2192747" y="1329532"/>
                </a:lnTo>
                <a:lnTo>
                  <a:pt x="2179145" y="1196673"/>
                </a:lnTo>
                <a:lnTo>
                  <a:pt x="2150013" y="1200131"/>
                </a:lnTo>
                <a:lnTo>
                  <a:pt x="2167270" y="1332727"/>
                </a:lnTo>
                <a:lnTo>
                  <a:pt x="2147534" y="1335274"/>
                </a:lnTo>
                <a:lnTo>
                  <a:pt x="2137152" y="1337080"/>
                </a:lnTo>
                <a:lnTo>
                  <a:pt x="2297812" y="1324868"/>
                </a:lnTo>
                <a:lnTo>
                  <a:pt x="2297381" y="1367461"/>
                </a:lnTo>
                <a:cubicBezTo>
                  <a:pt x="2194325" y="1366672"/>
                  <a:pt x="2090947" y="1382855"/>
                  <a:pt x="1993668" y="1417231"/>
                </a:cubicBezTo>
                <a:cubicBezTo>
                  <a:pt x="1945011" y="1434239"/>
                  <a:pt x="1897610" y="1455087"/>
                  <a:pt x="1852361" y="1479882"/>
                </a:cubicBezTo>
                <a:cubicBezTo>
                  <a:pt x="1807292" y="1504964"/>
                  <a:pt x="1764269" y="1533671"/>
                  <a:pt x="1723936" y="1565822"/>
                </a:cubicBezTo>
                <a:lnTo>
                  <a:pt x="1697383" y="1532558"/>
                </a:lnTo>
                <a:cubicBezTo>
                  <a:pt x="1739617" y="1498900"/>
                  <a:pt x="1784650" y="1468830"/>
                  <a:pt x="1831836" y="1442600"/>
                </a:cubicBezTo>
                <a:cubicBezTo>
                  <a:pt x="1879202" y="1416657"/>
                  <a:pt x="1928756" y="1394840"/>
                  <a:pt x="1979710" y="1377006"/>
                </a:cubicBezTo>
                <a:lnTo>
                  <a:pt x="2135674" y="1337337"/>
                </a:lnTo>
                <a:lnTo>
                  <a:pt x="2127942" y="1338683"/>
                </a:lnTo>
                <a:lnTo>
                  <a:pt x="2105025" y="1206333"/>
                </a:lnTo>
                <a:lnTo>
                  <a:pt x="2076251" y="1212302"/>
                </a:lnTo>
                <a:lnTo>
                  <a:pt x="2102645" y="1343240"/>
                </a:lnTo>
                <a:cubicBezTo>
                  <a:pt x="2089656" y="1345859"/>
                  <a:pt x="2076774" y="1349124"/>
                  <a:pt x="2063856" y="1352031"/>
                </a:cubicBezTo>
                <a:lnTo>
                  <a:pt x="2031743" y="1221535"/>
                </a:lnTo>
                <a:lnTo>
                  <a:pt x="2024115" y="1223117"/>
                </a:lnTo>
                <a:lnTo>
                  <a:pt x="2003481" y="1229352"/>
                </a:lnTo>
                <a:lnTo>
                  <a:pt x="2039024" y="1358526"/>
                </a:lnTo>
                <a:lnTo>
                  <a:pt x="2019899" y="1363980"/>
                </a:lnTo>
                <a:cubicBezTo>
                  <a:pt x="2013512" y="1365810"/>
                  <a:pt x="2007124" y="1367532"/>
                  <a:pt x="2000881" y="1369793"/>
                </a:cubicBezTo>
                <a:lnTo>
                  <a:pt x="1960025" y="1242484"/>
                </a:lnTo>
                <a:lnTo>
                  <a:pt x="1935574" y="1249873"/>
                </a:lnTo>
                <a:lnTo>
                  <a:pt x="1932058" y="1251434"/>
                </a:lnTo>
                <a:lnTo>
                  <a:pt x="1976553" y="1378082"/>
                </a:lnTo>
                <a:lnTo>
                  <a:pt x="1967116" y="1381311"/>
                </a:lnTo>
                <a:lnTo>
                  <a:pt x="1962415" y="1382890"/>
                </a:lnTo>
                <a:lnTo>
                  <a:pt x="1957822" y="1384756"/>
                </a:lnTo>
                <a:lnTo>
                  <a:pt x="1939342" y="1392076"/>
                </a:lnTo>
                <a:lnTo>
                  <a:pt x="1890562" y="1269845"/>
                </a:lnTo>
                <a:lnTo>
                  <a:pt x="1766960" y="1324689"/>
                </a:lnTo>
                <a:cubicBezTo>
                  <a:pt x="1713136" y="1354579"/>
                  <a:pt x="1661644" y="1388919"/>
                  <a:pt x="1613381" y="1427386"/>
                </a:cubicBezTo>
                <a:lnTo>
                  <a:pt x="1586828" y="1394158"/>
                </a:lnTo>
                <a:cubicBezTo>
                  <a:pt x="1636992" y="1354185"/>
                  <a:pt x="1690494" y="1318481"/>
                  <a:pt x="1746435" y="1287407"/>
                </a:cubicBezTo>
                <a:cubicBezTo>
                  <a:pt x="1802484" y="1256655"/>
                  <a:pt x="1861117" y="1230783"/>
                  <a:pt x="1921616" y="1209648"/>
                </a:cubicBezTo>
                <a:cubicBezTo>
                  <a:pt x="2042541" y="1167055"/>
                  <a:pt x="2171361" y="1146638"/>
                  <a:pt x="2299534" y="1147714"/>
                </a:cubicBezTo>
                <a:close/>
                <a:moveTo>
                  <a:pt x="796651" y="1118470"/>
                </a:moveTo>
                <a:lnTo>
                  <a:pt x="1013348" y="1286007"/>
                </a:lnTo>
                <a:cubicBezTo>
                  <a:pt x="1001973" y="1301329"/>
                  <a:pt x="990167" y="1316293"/>
                  <a:pt x="979295" y="1331973"/>
                </a:cubicBezTo>
                <a:lnTo>
                  <a:pt x="756749" y="1172294"/>
                </a:lnTo>
                <a:cubicBezTo>
                  <a:pt x="769523" y="1153958"/>
                  <a:pt x="783302" y="1136376"/>
                  <a:pt x="796651" y="1118470"/>
                </a:cubicBezTo>
                <a:close/>
                <a:moveTo>
                  <a:pt x="3891659" y="1107957"/>
                </a:moveTo>
                <a:lnTo>
                  <a:pt x="3907950" y="1130563"/>
                </a:lnTo>
                <a:cubicBezTo>
                  <a:pt x="3913332" y="1138099"/>
                  <a:pt x="3918464" y="1145849"/>
                  <a:pt x="3923739" y="1153492"/>
                </a:cubicBezTo>
                <a:lnTo>
                  <a:pt x="3939419" y="1176493"/>
                </a:lnTo>
                <a:lnTo>
                  <a:pt x="3954526" y="1199889"/>
                </a:lnTo>
                <a:lnTo>
                  <a:pt x="3707185" y="1359209"/>
                </a:lnTo>
                <a:lnTo>
                  <a:pt x="3694303" y="1339222"/>
                </a:lnTo>
                <a:lnTo>
                  <a:pt x="3680883" y="1319594"/>
                </a:lnTo>
                <a:cubicBezTo>
                  <a:pt x="3676362" y="1313064"/>
                  <a:pt x="3672020" y="1306425"/>
                  <a:pt x="3667427" y="1300002"/>
                </a:cubicBezTo>
                <a:lnTo>
                  <a:pt x="3653540" y="1280733"/>
                </a:lnTo>
                <a:close/>
                <a:moveTo>
                  <a:pt x="1348673" y="1071177"/>
                </a:moveTo>
                <a:lnTo>
                  <a:pt x="1402067" y="1139534"/>
                </a:lnTo>
                <a:cubicBezTo>
                  <a:pt x="1378779" y="1158121"/>
                  <a:pt x="1355598" y="1176852"/>
                  <a:pt x="1333494" y="1196731"/>
                </a:cubicBezTo>
                <a:lnTo>
                  <a:pt x="1276010" y="1131819"/>
                </a:lnTo>
                <a:cubicBezTo>
                  <a:pt x="1299442" y="1110720"/>
                  <a:pt x="1324021" y="1090877"/>
                  <a:pt x="1348673" y="1071177"/>
                </a:cubicBezTo>
                <a:close/>
                <a:moveTo>
                  <a:pt x="1463821" y="989651"/>
                </a:moveTo>
                <a:lnTo>
                  <a:pt x="1510720" y="1062565"/>
                </a:lnTo>
                <a:lnTo>
                  <a:pt x="1491882" y="1074765"/>
                </a:lnTo>
                <a:lnTo>
                  <a:pt x="1473366" y="1087432"/>
                </a:lnTo>
                <a:cubicBezTo>
                  <a:pt x="1460843" y="1095685"/>
                  <a:pt x="1449002" y="1104727"/>
                  <a:pt x="1436802" y="1113339"/>
                </a:cubicBezTo>
                <a:lnTo>
                  <a:pt x="1385489" y="1043439"/>
                </a:lnTo>
                <a:cubicBezTo>
                  <a:pt x="1398407" y="1034289"/>
                  <a:pt x="1411002" y="1024709"/>
                  <a:pt x="1424243" y="1015989"/>
                </a:cubicBezTo>
                <a:lnTo>
                  <a:pt x="1443871" y="1002569"/>
                </a:lnTo>
                <a:close/>
                <a:moveTo>
                  <a:pt x="3417215" y="940060"/>
                </a:moveTo>
                <a:cubicBezTo>
                  <a:pt x="3424643" y="946088"/>
                  <a:pt x="3431640" y="952547"/>
                  <a:pt x="3438853" y="958791"/>
                </a:cubicBezTo>
                <a:cubicBezTo>
                  <a:pt x="3445993" y="965142"/>
                  <a:pt x="3453314" y="971242"/>
                  <a:pt x="3460275" y="977773"/>
                </a:cubicBezTo>
                <a:lnTo>
                  <a:pt x="3405984" y="1037733"/>
                </a:lnTo>
                <a:cubicBezTo>
                  <a:pt x="3399346" y="1031490"/>
                  <a:pt x="3392349" y="1025677"/>
                  <a:pt x="3385567" y="1019612"/>
                </a:cubicBezTo>
                <a:cubicBezTo>
                  <a:pt x="3378677" y="1013656"/>
                  <a:pt x="3372003" y="1007484"/>
                  <a:pt x="3364934" y="1001743"/>
                </a:cubicBezTo>
                <a:close/>
                <a:moveTo>
                  <a:pt x="1585502" y="918818"/>
                </a:moveTo>
                <a:lnTo>
                  <a:pt x="1625619" y="995643"/>
                </a:lnTo>
                <a:cubicBezTo>
                  <a:pt x="1618944" y="998909"/>
                  <a:pt x="1612486" y="1002676"/>
                  <a:pt x="1605919" y="1006193"/>
                </a:cubicBezTo>
                <a:cubicBezTo>
                  <a:pt x="1599388" y="1009781"/>
                  <a:pt x="1592786" y="1013226"/>
                  <a:pt x="1586291" y="1016886"/>
                </a:cubicBezTo>
                <a:lnTo>
                  <a:pt x="1566914" y="1028082"/>
                </a:lnTo>
                <a:lnTo>
                  <a:pt x="1557226" y="1033643"/>
                </a:lnTo>
                <a:cubicBezTo>
                  <a:pt x="1553996" y="1035545"/>
                  <a:pt x="1550839" y="1037555"/>
                  <a:pt x="1547681" y="1039492"/>
                </a:cubicBezTo>
                <a:lnTo>
                  <a:pt x="1502899" y="965251"/>
                </a:lnTo>
                <a:cubicBezTo>
                  <a:pt x="1506272" y="963205"/>
                  <a:pt x="1509609" y="961088"/>
                  <a:pt x="1513018" y="959079"/>
                </a:cubicBezTo>
                <a:lnTo>
                  <a:pt x="1523281" y="953194"/>
                </a:lnTo>
                <a:lnTo>
                  <a:pt x="1543806" y="941317"/>
                </a:lnTo>
                <a:cubicBezTo>
                  <a:pt x="1550695" y="937441"/>
                  <a:pt x="1557692" y="933781"/>
                  <a:pt x="1564618" y="929978"/>
                </a:cubicBezTo>
                <a:cubicBezTo>
                  <a:pt x="1571579" y="926282"/>
                  <a:pt x="1578397" y="922263"/>
                  <a:pt x="1585502" y="918818"/>
                </a:cubicBezTo>
                <a:close/>
                <a:moveTo>
                  <a:pt x="3337484" y="876512"/>
                </a:moveTo>
                <a:cubicBezTo>
                  <a:pt x="3345055" y="882289"/>
                  <a:pt x="3352806" y="887887"/>
                  <a:pt x="3360305" y="893843"/>
                </a:cubicBezTo>
                <a:lnTo>
                  <a:pt x="3382732" y="911641"/>
                </a:lnTo>
                <a:lnTo>
                  <a:pt x="3332065" y="974652"/>
                </a:lnTo>
                <a:lnTo>
                  <a:pt x="3310679" y="957679"/>
                </a:lnTo>
                <a:cubicBezTo>
                  <a:pt x="3303539" y="952010"/>
                  <a:pt x="3296182" y="946699"/>
                  <a:pt x="3288934" y="941173"/>
                </a:cubicBezTo>
                <a:close/>
                <a:moveTo>
                  <a:pt x="1712850" y="859575"/>
                </a:moveTo>
                <a:lnTo>
                  <a:pt x="1745719" y="939809"/>
                </a:lnTo>
                <a:cubicBezTo>
                  <a:pt x="1732084" y="945658"/>
                  <a:pt x="1718233" y="951076"/>
                  <a:pt x="1704777" y="957392"/>
                </a:cubicBezTo>
                <a:lnTo>
                  <a:pt x="1684431" y="966506"/>
                </a:lnTo>
                <a:lnTo>
                  <a:pt x="1664337" y="976194"/>
                </a:lnTo>
                <a:lnTo>
                  <a:pt x="1626552" y="898185"/>
                </a:lnTo>
                <a:lnTo>
                  <a:pt x="1647866" y="887922"/>
                </a:lnTo>
                <a:lnTo>
                  <a:pt x="1669432" y="878234"/>
                </a:lnTo>
                <a:cubicBezTo>
                  <a:pt x="1683713" y="871560"/>
                  <a:pt x="1698354" y="865783"/>
                  <a:pt x="1712850" y="859575"/>
                </a:cubicBezTo>
                <a:close/>
                <a:moveTo>
                  <a:pt x="3254271" y="817628"/>
                </a:moveTo>
                <a:lnTo>
                  <a:pt x="3277954" y="833703"/>
                </a:lnTo>
                <a:cubicBezTo>
                  <a:pt x="3281901" y="836395"/>
                  <a:pt x="3285884" y="839014"/>
                  <a:pt x="3289759" y="841777"/>
                </a:cubicBezTo>
                <a:lnTo>
                  <a:pt x="3301386" y="850102"/>
                </a:lnTo>
                <a:lnTo>
                  <a:pt x="3254522" y="916055"/>
                </a:lnTo>
                <a:lnTo>
                  <a:pt x="3243435" y="908089"/>
                </a:lnTo>
                <a:cubicBezTo>
                  <a:pt x="3239739" y="905434"/>
                  <a:pt x="3235899" y="902958"/>
                  <a:pt x="3232167" y="900374"/>
                </a:cubicBezTo>
                <a:lnTo>
                  <a:pt x="3209597" y="885016"/>
                </a:lnTo>
                <a:close/>
                <a:moveTo>
                  <a:pt x="1845043" y="812568"/>
                </a:moveTo>
                <a:lnTo>
                  <a:pt x="1870269" y="895493"/>
                </a:lnTo>
                <a:cubicBezTo>
                  <a:pt x="1863200" y="897718"/>
                  <a:pt x="1856059" y="899728"/>
                  <a:pt x="1849026" y="902060"/>
                </a:cubicBezTo>
                <a:lnTo>
                  <a:pt x="1827927" y="909129"/>
                </a:lnTo>
                <a:lnTo>
                  <a:pt x="1817377" y="912645"/>
                </a:lnTo>
                <a:lnTo>
                  <a:pt x="1806935" y="916449"/>
                </a:lnTo>
                <a:lnTo>
                  <a:pt x="1786016" y="923984"/>
                </a:lnTo>
                <a:lnTo>
                  <a:pt x="1755587" y="842817"/>
                </a:lnTo>
                <a:lnTo>
                  <a:pt x="1777799" y="834815"/>
                </a:lnTo>
                <a:lnTo>
                  <a:pt x="1788886" y="830761"/>
                </a:lnTo>
                <a:lnTo>
                  <a:pt x="1800082" y="827029"/>
                </a:lnTo>
                <a:lnTo>
                  <a:pt x="1822473" y="819529"/>
                </a:lnTo>
                <a:cubicBezTo>
                  <a:pt x="1829936" y="817089"/>
                  <a:pt x="1837508" y="814900"/>
                  <a:pt x="1845043" y="812568"/>
                </a:cubicBezTo>
                <a:close/>
                <a:moveTo>
                  <a:pt x="1980931" y="777941"/>
                </a:moveTo>
                <a:lnTo>
                  <a:pt x="1998370" y="862840"/>
                </a:lnTo>
                <a:lnTo>
                  <a:pt x="1987462" y="864993"/>
                </a:lnTo>
                <a:lnTo>
                  <a:pt x="1976625" y="867469"/>
                </a:lnTo>
                <a:lnTo>
                  <a:pt x="1954916" y="872385"/>
                </a:lnTo>
                <a:lnTo>
                  <a:pt x="1933350" y="877839"/>
                </a:lnTo>
                <a:cubicBezTo>
                  <a:pt x="1926174" y="879669"/>
                  <a:pt x="1918925" y="881355"/>
                  <a:pt x="1911821" y="883473"/>
                </a:cubicBezTo>
                <a:lnTo>
                  <a:pt x="1889071" y="799829"/>
                </a:lnTo>
                <a:cubicBezTo>
                  <a:pt x="1896606" y="797605"/>
                  <a:pt x="1904285" y="795811"/>
                  <a:pt x="1911892" y="793837"/>
                </a:cubicBezTo>
                <a:lnTo>
                  <a:pt x="1934786" y="788060"/>
                </a:lnTo>
                <a:lnTo>
                  <a:pt x="1957823" y="782857"/>
                </a:lnTo>
                <a:lnTo>
                  <a:pt x="1969341" y="780238"/>
                </a:lnTo>
                <a:close/>
                <a:moveTo>
                  <a:pt x="3167579" y="763947"/>
                </a:moveTo>
                <a:lnTo>
                  <a:pt x="3179994" y="771088"/>
                </a:lnTo>
                <a:lnTo>
                  <a:pt x="3192230" y="778518"/>
                </a:lnTo>
                <a:lnTo>
                  <a:pt x="3216702" y="793407"/>
                </a:lnTo>
                <a:lnTo>
                  <a:pt x="3173786" y="861943"/>
                </a:lnTo>
                <a:lnTo>
                  <a:pt x="3150462" y="847734"/>
                </a:lnTo>
                <a:lnTo>
                  <a:pt x="3138801" y="840630"/>
                </a:lnTo>
                <a:lnTo>
                  <a:pt x="3126959" y="833848"/>
                </a:lnTo>
                <a:close/>
                <a:moveTo>
                  <a:pt x="2119511" y="755945"/>
                </a:moveTo>
                <a:lnTo>
                  <a:pt x="2129020" y="842100"/>
                </a:lnTo>
                <a:cubicBezTo>
                  <a:pt x="2121628" y="842818"/>
                  <a:pt x="2114272" y="843930"/>
                  <a:pt x="2106916" y="844827"/>
                </a:cubicBezTo>
                <a:cubicBezTo>
                  <a:pt x="2099560" y="845832"/>
                  <a:pt x="2092168" y="846513"/>
                  <a:pt x="2084848" y="847733"/>
                </a:cubicBezTo>
                <a:cubicBezTo>
                  <a:pt x="2070172" y="850030"/>
                  <a:pt x="2055460" y="851968"/>
                  <a:pt x="2040855" y="854767"/>
                </a:cubicBezTo>
                <a:lnTo>
                  <a:pt x="2025964" y="769365"/>
                </a:lnTo>
                <a:cubicBezTo>
                  <a:pt x="2041430" y="766423"/>
                  <a:pt x="2057039" y="764306"/>
                  <a:pt x="2072612" y="761903"/>
                </a:cubicBezTo>
                <a:cubicBezTo>
                  <a:pt x="2080363" y="760610"/>
                  <a:pt x="2088221" y="759856"/>
                  <a:pt x="2096043" y="758816"/>
                </a:cubicBezTo>
                <a:cubicBezTo>
                  <a:pt x="2103866" y="757883"/>
                  <a:pt x="2111652" y="756699"/>
                  <a:pt x="2119511" y="755945"/>
                </a:cubicBezTo>
                <a:close/>
                <a:moveTo>
                  <a:pt x="3077943" y="715254"/>
                </a:moveTo>
                <a:lnTo>
                  <a:pt x="3103420" y="728351"/>
                </a:lnTo>
                <a:cubicBezTo>
                  <a:pt x="3111888" y="732729"/>
                  <a:pt x="3120213" y="737466"/>
                  <a:pt x="3128610" y="741987"/>
                </a:cubicBezTo>
                <a:lnTo>
                  <a:pt x="3089820" y="812891"/>
                </a:lnTo>
                <a:cubicBezTo>
                  <a:pt x="3081782" y="808585"/>
                  <a:pt x="3073888" y="804064"/>
                  <a:pt x="3065779" y="799902"/>
                </a:cubicBezTo>
                <a:lnTo>
                  <a:pt x="3041486" y="787414"/>
                </a:lnTo>
                <a:close/>
                <a:moveTo>
                  <a:pt x="2985580" y="671907"/>
                </a:moveTo>
                <a:cubicBezTo>
                  <a:pt x="2994407" y="675531"/>
                  <a:pt x="3003019" y="679659"/>
                  <a:pt x="3011739" y="683569"/>
                </a:cubicBezTo>
                <a:cubicBezTo>
                  <a:pt x="3020386" y="687588"/>
                  <a:pt x="3029214" y="691284"/>
                  <a:pt x="3037754" y="695554"/>
                </a:cubicBezTo>
                <a:lnTo>
                  <a:pt x="3003199" y="768648"/>
                </a:lnTo>
                <a:cubicBezTo>
                  <a:pt x="2995053" y="764593"/>
                  <a:pt x="2986621" y="761041"/>
                  <a:pt x="2978367" y="757202"/>
                </a:cubicBezTo>
                <a:cubicBezTo>
                  <a:pt x="2970043" y="753469"/>
                  <a:pt x="2961825" y="749523"/>
                  <a:pt x="2953393" y="746078"/>
                </a:cubicBezTo>
                <a:close/>
                <a:moveTo>
                  <a:pt x="2890813" y="634087"/>
                </a:moveTo>
                <a:lnTo>
                  <a:pt x="2917690" y="644098"/>
                </a:lnTo>
                <a:lnTo>
                  <a:pt x="2944315" y="654684"/>
                </a:lnTo>
                <a:lnTo>
                  <a:pt x="2914065" y="729645"/>
                </a:lnTo>
                <a:lnTo>
                  <a:pt x="2888660" y="719524"/>
                </a:lnTo>
                <a:lnTo>
                  <a:pt x="2863004" y="710015"/>
                </a:lnTo>
                <a:close/>
                <a:moveTo>
                  <a:pt x="3428984" y="602828"/>
                </a:moveTo>
                <a:lnTo>
                  <a:pt x="3439730" y="610255"/>
                </a:lnTo>
                <a:lnTo>
                  <a:pt x="3434038" y="606014"/>
                </a:lnTo>
                <a:close/>
                <a:moveTo>
                  <a:pt x="2794037" y="601686"/>
                </a:moveTo>
                <a:cubicBezTo>
                  <a:pt x="2803187" y="604449"/>
                  <a:pt x="2812265" y="607426"/>
                  <a:pt x="2821380" y="610261"/>
                </a:cubicBezTo>
                <a:lnTo>
                  <a:pt x="2835051" y="614567"/>
                </a:lnTo>
                <a:cubicBezTo>
                  <a:pt x="2839608" y="616038"/>
                  <a:pt x="2844094" y="617653"/>
                  <a:pt x="2848615" y="619196"/>
                </a:cubicBezTo>
                <a:lnTo>
                  <a:pt x="2822779" y="695842"/>
                </a:lnTo>
                <a:cubicBezTo>
                  <a:pt x="2818473" y="694371"/>
                  <a:pt x="2814167" y="692830"/>
                  <a:pt x="2809825" y="691429"/>
                </a:cubicBezTo>
                <a:lnTo>
                  <a:pt x="2799746" y="688235"/>
                </a:lnTo>
                <a:lnTo>
                  <a:pt x="2920596" y="732191"/>
                </a:lnTo>
                <a:cubicBezTo>
                  <a:pt x="2960211" y="748554"/>
                  <a:pt x="2999252" y="766279"/>
                  <a:pt x="3037611" y="785405"/>
                </a:cubicBezTo>
                <a:cubicBezTo>
                  <a:pt x="3075969" y="804566"/>
                  <a:pt x="3113360" y="825486"/>
                  <a:pt x="3150104" y="847518"/>
                </a:cubicBezTo>
                <a:cubicBezTo>
                  <a:pt x="3205112" y="880701"/>
                  <a:pt x="3258148" y="917088"/>
                  <a:pt x="3308894" y="956424"/>
                </a:cubicBezTo>
                <a:lnTo>
                  <a:pt x="3453618" y="1082732"/>
                </a:lnTo>
                <a:lnTo>
                  <a:pt x="3437167" y="1066763"/>
                </a:lnTo>
                <a:lnTo>
                  <a:pt x="3492965" y="1008274"/>
                </a:lnTo>
                <a:lnTo>
                  <a:pt x="3513526" y="1028225"/>
                </a:lnTo>
                <a:cubicBezTo>
                  <a:pt x="3520451" y="1034791"/>
                  <a:pt x="3526946" y="1041789"/>
                  <a:pt x="3533692" y="1048570"/>
                </a:cubicBezTo>
                <a:lnTo>
                  <a:pt x="3475992" y="1105158"/>
                </a:lnTo>
                <a:cubicBezTo>
                  <a:pt x="3469569" y="1098735"/>
                  <a:pt x="3463397" y="1092025"/>
                  <a:pt x="3456759" y="1085781"/>
                </a:cubicBezTo>
                <a:lnTo>
                  <a:pt x="3454313" y="1083407"/>
                </a:lnTo>
                <a:lnTo>
                  <a:pt x="3542065" y="1176468"/>
                </a:lnTo>
                <a:lnTo>
                  <a:pt x="3505452" y="1135945"/>
                </a:lnTo>
                <a:lnTo>
                  <a:pt x="3564587" y="1080829"/>
                </a:lnTo>
                <a:cubicBezTo>
                  <a:pt x="3577792" y="1094644"/>
                  <a:pt x="3590315" y="1109069"/>
                  <a:pt x="3603017" y="1123350"/>
                </a:cubicBezTo>
                <a:lnTo>
                  <a:pt x="3542088" y="1176493"/>
                </a:lnTo>
                <a:lnTo>
                  <a:pt x="3542089" y="1176493"/>
                </a:lnTo>
                <a:lnTo>
                  <a:pt x="3463433" y="1245065"/>
                </a:lnTo>
                <a:cubicBezTo>
                  <a:pt x="3357866" y="1123960"/>
                  <a:pt x="3233675" y="1019792"/>
                  <a:pt x="3096207" y="936867"/>
                </a:cubicBezTo>
                <a:cubicBezTo>
                  <a:pt x="3061796" y="916234"/>
                  <a:pt x="3026738" y="896606"/>
                  <a:pt x="2990819" y="878665"/>
                </a:cubicBezTo>
                <a:cubicBezTo>
                  <a:pt x="2954865" y="860723"/>
                  <a:pt x="2918264" y="844110"/>
                  <a:pt x="2881125" y="828787"/>
                </a:cubicBezTo>
                <a:cubicBezTo>
                  <a:pt x="2843915" y="813537"/>
                  <a:pt x="2806058" y="799974"/>
                  <a:pt x="2767807" y="787558"/>
                </a:cubicBezTo>
                <a:cubicBezTo>
                  <a:pt x="2729556" y="775107"/>
                  <a:pt x="2690730" y="764449"/>
                  <a:pt x="2651618" y="755120"/>
                </a:cubicBezTo>
                <a:lnTo>
                  <a:pt x="2675839" y="653607"/>
                </a:lnTo>
                <a:lnTo>
                  <a:pt x="2799738" y="688234"/>
                </a:lnTo>
                <a:lnTo>
                  <a:pt x="2796800" y="687304"/>
                </a:lnTo>
                <a:cubicBezTo>
                  <a:pt x="2788080" y="684575"/>
                  <a:pt x="2779433" y="681740"/>
                  <a:pt x="2770713" y="679085"/>
                </a:cubicBezTo>
                <a:close/>
                <a:moveTo>
                  <a:pt x="3020542" y="387877"/>
                </a:moveTo>
                <a:lnTo>
                  <a:pt x="3020670" y="387928"/>
                </a:lnTo>
                <a:lnTo>
                  <a:pt x="3020602" y="387894"/>
                </a:lnTo>
                <a:close/>
                <a:moveTo>
                  <a:pt x="2405210" y="380897"/>
                </a:moveTo>
                <a:cubicBezTo>
                  <a:pt x="2654632" y="396291"/>
                  <a:pt x="2900897" y="461384"/>
                  <a:pt x="3125236" y="571471"/>
                </a:cubicBezTo>
                <a:cubicBezTo>
                  <a:pt x="3237442" y="626445"/>
                  <a:pt x="3344158" y="692576"/>
                  <a:pt x="3443231" y="768648"/>
                </a:cubicBezTo>
                <a:cubicBezTo>
                  <a:pt x="3542339" y="844720"/>
                  <a:pt x="3633805" y="930695"/>
                  <a:pt x="3715905" y="1024888"/>
                </a:cubicBezTo>
                <a:lnTo>
                  <a:pt x="3637286" y="1093496"/>
                </a:lnTo>
                <a:cubicBezTo>
                  <a:pt x="3559707" y="1004506"/>
                  <a:pt x="3473337" y="923267"/>
                  <a:pt x="3379718" y="851430"/>
                </a:cubicBezTo>
                <a:cubicBezTo>
                  <a:pt x="3286100" y="779592"/>
                  <a:pt x="3185304" y="717122"/>
                  <a:pt x="3079306" y="665161"/>
                </a:cubicBezTo>
                <a:cubicBezTo>
                  <a:pt x="2867346" y="561137"/>
                  <a:pt x="2634502" y="499600"/>
                  <a:pt x="2398751" y="485029"/>
                </a:cubicBezTo>
                <a:close/>
                <a:moveTo>
                  <a:pt x="1652511" y="163517"/>
                </a:moveTo>
                <a:lnTo>
                  <a:pt x="1651238" y="163841"/>
                </a:lnTo>
                <a:lnTo>
                  <a:pt x="1649996" y="164277"/>
                </a:lnTo>
                <a:close/>
                <a:moveTo>
                  <a:pt x="2419491" y="150709"/>
                </a:moveTo>
                <a:cubicBezTo>
                  <a:pt x="2637910" y="164343"/>
                  <a:pt x="2854177" y="211422"/>
                  <a:pt x="3058279" y="290580"/>
                </a:cubicBezTo>
                <a:cubicBezTo>
                  <a:pt x="3262381" y="369630"/>
                  <a:pt x="3454390" y="480401"/>
                  <a:pt x="3624870" y="618119"/>
                </a:cubicBezTo>
                <a:lnTo>
                  <a:pt x="3559276" y="699322"/>
                </a:lnTo>
                <a:lnTo>
                  <a:pt x="3463677" y="628096"/>
                </a:lnTo>
                <a:lnTo>
                  <a:pt x="3417323" y="693043"/>
                </a:lnTo>
                <a:cubicBezTo>
                  <a:pt x="3400171" y="680483"/>
                  <a:pt x="3382445" y="668786"/>
                  <a:pt x="3364898" y="656800"/>
                </a:cubicBezTo>
                <a:lnTo>
                  <a:pt x="3409131" y="590308"/>
                </a:lnTo>
                <a:lnTo>
                  <a:pt x="3365369" y="562713"/>
                </a:lnTo>
                <a:lnTo>
                  <a:pt x="3323167" y="629746"/>
                </a:lnTo>
                <a:cubicBezTo>
                  <a:pt x="3314160" y="624075"/>
                  <a:pt x="3305046" y="618659"/>
                  <a:pt x="3296004" y="613095"/>
                </a:cubicBezTo>
                <a:lnTo>
                  <a:pt x="3282404" y="604806"/>
                </a:lnTo>
                <a:cubicBezTo>
                  <a:pt x="3277847" y="602043"/>
                  <a:pt x="3273218" y="599459"/>
                  <a:pt x="3268625" y="596804"/>
                </a:cubicBezTo>
                <a:lnTo>
                  <a:pt x="3309202" y="527294"/>
                </a:lnTo>
                <a:lnTo>
                  <a:pt x="3301955" y="522724"/>
                </a:lnTo>
                <a:lnTo>
                  <a:pt x="3262888" y="504004"/>
                </a:lnTo>
                <a:lnTo>
                  <a:pt x="3225350" y="572297"/>
                </a:lnTo>
                <a:lnTo>
                  <a:pt x="3197361" y="557082"/>
                </a:lnTo>
                <a:lnTo>
                  <a:pt x="3169014" y="542515"/>
                </a:lnTo>
                <a:lnTo>
                  <a:pt x="3203083" y="475343"/>
                </a:lnTo>
                <a:lnTo>
                  <a:pt x="3156513" y="453027"/>
                </a:lnTo>
                <a:lnTo>
                  <a:pt x="3124375" y="520590"/>
                </a:lnTo>
                <a:cubicBezTo>
                  <a:pt x="3114866" y="515852"/>
                  <a:pt x="3105142" y="511583"/>
                  <a:pt x="3095490" y="507170"/>
                </a:cubicBezTo>
                <a:cubicBezTo>
                  <a:pt x="3085801" y="502828"/>
                  <a:pt x="3076220" y="498270"/>
                  <a:pt x="3066424" y="494144"/>
                </a:cubicBezTo>
                <a:lnTo>
                  <a:pt x="3096814" y="424416"/>
                </a:lnTo>
                <a:lnTo>
                  <a:pt x="3050142" y="402051"/>
                </a:lnTo>
                <a:lnTo>
                  <a:pt x="3020566" y="474875"/>
                </a:lnTo>
                <a:lnTo>
                  <a:pt x="2990963" y="463106"/>
                </a:lnTo>
                <a:cubicBezTo>
                  <a:pt x="2981095" y="459158"/>
                  <a:pt x="2971084" y="455677"/>
                  <a:pt x="2961144" y="451909"/>
                </a:cubicBezTo>
                <a:lnTo>
                  <a:pt x="2988283" y="378166"/>
                </a:lnTo>
                <a:lnTo>
                  <a:pt x="2938712" y="363248"/>
                </a:lnTo>
                <a:lnTo>
                  <a:pt x="2914245" y="435332"/>
                </a:lnTo>
                <a:lnTo>
                  <a:pt x="2899174" y="430165"/>
                </a:lnTo>
                <a:lnTo>
                  <a:pt x="2883996" y="425320"/>
                </a:lnTo>
                <a:lnTo>
                  <a:pt x="2853639" y="415742"/>
                </a:lnTo>
                <a:lnTo>
                  <a:pt x="2875347" y="344175"/>
                </a:lnTo>
                <a:lnTo>
                  <a:pt x="2825884" y="329285"/>
                </a:lnTo>
                <a:lnTo>
                  <a:pt x="2805843" y="401924"/>
                </a:lnTo>
                <a:cubicBezTo>
                  <a:pt x="2785282" y="396579"/>
                  <a:pt x="2764829" y="390802"/>
                  <a:pt x="2744124" y="386101"/>
                </a:cubicBezTo>
                <a:lnTo>
                  <a:pt x="2762427" y="310186"/>
                </a:lnTo>
                <a:lnTo>
                  <a:pt x="2721930" y="297994"/>
                </a:lnTo>
                <a:lnTo>
                  <a:pt x="2712447" y="296669"/>
                </a:lnTo>
                <a:lnTo>
                  <a:pt x="2695646" y="375048"/>
                </a:lnTo>
                <a:cubicBezTo>
                  <a:pt x="2674906" y="370384"/>
                  <a:pt x="2654022" y="366617"/>
                  <a:pt x="2633138" y="362669"/>
                </a:cubicBezTo>
                <a:lnTo>
                  <a:pt x="2646703" y="287485"/>
                </a:lnTo>
                <a:lnTo>
                  <a:pt x="2595509" y="280333"/>
                </a:lnTo>
                <a:lnTo>
                  <a:pt x="2584122" y="354452"/>
                </a:lnTo>
                <a:cubicBezTo>
                  <a:pt x="2573644" y="352836"/>
                  <a:pt x="2563095" y="351474"/>
                  <a:pt x="2552581" y="349968"/>
                </a:cubicBezTo>
                <a:lnTo>
                  <a:pt x="2536792" y="347742"/>
                </a:lnTo>
                <a:cubicBezTo>
                  <a:pt x="2531518" y="347024"/>
                  <a:pt x="2526243" y="346487"/>
                  <a:pt x="2520968" y="345877"/>
                </a:cubicBezTo>
                <a:lnTo>
                  <a:pt x="2529983" y="271179"/>
                </a:lnTo>
                <a:lnTo>
                  <a:pt x="2478858" y="264039"/>
                </a:lnTo>
                <a:lnTo>
                  <a:pt x="2471557" y="340528"/>
                </a:lnTo>
                <a:cubicBezTo>
                  <a:pt x="2460971" y="339597"/>
                  <a:pt x="2450422" y="338521"/>
                  <a:pt x="2439836" y="337695"/>
                </a:cubicBezTo>
                <a:lnTo>
                  <a:pt x="2408044" y="335543"/>
                </a:lnTo>
                <a:lnTo>
                  <a:pt x="2413067" y="254848"/>
                </a:lnTo>
                <a:lnTo>
                  <a:pt x="2413032" y="254840"/>
                </a:lnTo>
                <a:close/>
                <a:moveTo>
                  <a:pt x="1779083" y="130998"/>
                </a:moveTo>
                <a:lnTo>
                  <a:pt x="1721267" y="145850"/>
                </a:lnTo>
                <a:lnTo>
                  <a:pt x="1791468" y="408527"/>
                </a:lnTo>
                <a:lnTo>
                  <a:pt x="1752464" y="419436"/>
                </a:lnTo>
                <a:lnTo>
                  <a:pt x="1732861" y="425372"/>
                </a:lnTo>
                <a:lnTo>
                  <a:pt x="1889067" y="385229"/>
                </a:lnTo>
                <a:lnTo>
                  <a:pt x="1881606" y="386748"/>
                </a:lnTo>
                <a:lnTo>
                  <a:pt x="1842135" y="395718"/>
                </a:lnTo>
                <a:close/>
                <a:moveTo>
                  <a:pt x="1834102" y="116894"/>
                </a:moveTo>
                <a:lnTo>
                  <a:pt x="1833752" y="116952"/>
                </a:lnTo>
                <a:lnTo>
                  <a:pt x="1833511" y="117014"/>
                </a:lnTo>
                <a:close/>
                <a:moveTo>
                  <a:pt x="2009026" y="0"/>
                </a:moveTo>
                <a:lnTo>
                  <a:pt x="2019572" y="86012"/>
                </a:lnTo>
                <a:lnTo>
                  <a:pt x="2019576" y="86011"/>
                </a:lnTo>
                <a:lnTo>
                  <a:pt x="2052947" y="357898"/>
                </a:lnTo>
                <a:cubicBezTo>
                  <a:pt x="2026107" y="361054"/>
                  <a:pt x="1999446" y="365145"/>
                  <a:pt x="1972785" y="369378"/>
                </a:cubicBezTo>
                <a:lnTo>
                  <a:pt x="1928347" y="101220"/>
                </a:lnTo>
                <a:lnTo>
                  <a:pt x="1869399" y="111023"/>
                </a:lnTo>
                <a:lnTo>
                  <a:pt x="1921293" y="378673"/>
                </a:lnTo>
                <a:lnTo>
                  <a:pt x="1892154" y="384600"/>
                </a:lnTo>
                <a:lnTo>
                  <a:pt x="2052947" y="357898"/>
                </a:lnTo>
                <a:lnTo>
                  <a:pt x="2063497" y="443944"/>
                </a:lnTo>
                <a:cubicBezTo>
                  <a:pt x="1959292" y="456538"/>
                  <a:pt x="1856237" y="478498"/>
                  <a:pt x="1755801" y="508927"/>
                </a:cubicBezTo>
                <a:cubicBezTo>
                  <a:pt x="1655292" y="539141"/>
                  <a:pt x="1557619" y="578576"/>
                  <a:pt x="1463749" y="625618"/>
                </a:cubicBezTo>
                <a:cubicBezTo>
                  <a:pt x="1416779" y="649050"/>
                  <a:pt x="1370956" y="674814"/>
                  <a:pt x="1326246" y="702336"/>
                </a:cubicBezTo>
                <a:cubicBezTo>
                  <a:pt x="1281536" y="729894"/>
                  <a:pt x="1237795" y="759067"/>
                  <a:pt x="1195561" y="790285"/>
                </a:cubicBezTo>
                <a:cubicBezTo>
                  <a:pt x="1153362" y="821539"/>
                  <a:pt x="1112420" y="854444"/>
                  <a:pt x="1072913" y="889035"/>
                </a:cubicBezTo>
                <a:cubicBezTo>
                  <a:pt x="1063153" y="897790"/>
                  <a:pt x="1053177" y="906331"/>
                  <a:pt x="1043560" y="915265"/>
                </a:cubicBezTo>
                <a:lnTo>
                  <a:pt x="1014782" y="942106"/>
                </a:lnTo>
                <a:lnTo>
                  <a:pt x="986686" y="969664"/>
                </a:lnTo>
                <a:cubicBezTo>
                  <a:pt x="977285" y="978814"/>
                  <a:pt x="968350" y="988431"/>
                  <a:pt x="959164" y="997796"/>
                </a:cubicBezTo>
                <a:lnTo>
                  <a:pt x="896620" y="937764"/>
                </a:lnTo>
                <a:cubicBezTo>
                  <a:pt x="906237" y="927968"/>
                  <a:pt x="915602" y="917885"/>
                  <a:pt x="925470" y="908304"/>
                </a:cubicBezTo>
                <a:lnTo>
                  <a:pt x="954894" y="879454"/>
                </a:lnTo>
                <a:lnTo>
                  <a:pt x="985035" y="851322"/>
                </a:lnTo>
                <a:cubicBezTo>
                  <a:pt x="995119" y="841958"/>
                  <a:pt x="1005525" y="833022"/>
                  <a:pt x="1015751" y="823837"/>
                </a:cubicBezTo>
                <a:cubicBezTo>
                  <a:pt x="1057088" y="787630"/>
                  <a:pt x="1099968" y="753146"/>
                  <a:pt x="1144140" y="720457"/>
                </a:cubicBezTo>
                <a:cubicBezTo>
                  <a:pt x="1188348" y="687804"/>
                  <a:pt x="1234099" y="657267"/>
                  <a:pt x="1280890" y="628453"/>
                </a:cubicBezTo>
                <a:cubicBezTo>
                  <a:pt x="1327681" y="599675"/>
                  <a:pt x="1375657" y="572691"/>
                  <a:pt x="1424817" y="548147"/>
                </a:cubicBezTo>
                <a:cubicBezTo>
                  <a:pt x="1473941" y="523515"/>
                  <a:pt x="1524078" y="500872"/>
                  <a:pt x="1575099" y="480432"/>
                </a:cubicBezTo>
                <a:lnTo>
                  <a:pt x="1728583" y="426667"/>
                </a:lnTo>
                <a:lnTo>
                  <a:pt x="1713710" y="431170"/>
                </a:lnTo>
                <a:lnTo>
                  <a:pt x="1632139" y="170534"/>
                </a:lnTo>
                <a:lnTo>
                  <a:pt x="1575729" y="190300"/>
                </a:lnTo>
                <a:lnTo>
                  <a:pt x="1664012" y="447424"/>
                </a:lnTo>
                <a:cubicBezTo>
                  <a:pt x="1651202" y="451659"/>
                  <a:pt x="1638572" y="456502"/>
                  <a:pt x="1625869" y="461025"/>
                </a:cubicBezTo>
                <a:cubicBezTo>
                  <a:pt x="1613130" y="465509"/>
                  <a:pt x="1600571" y="470532"/>
                  <a:pt x="1588012" y="475412"/>
                </a:cubicBezTo>
                <a:lnTo>
                  <a:pt x="1488443" y="220885"/>
                </a:lnTo>
                <a:lnTo>
                  <a:pt x="1473420" y="226148"/>
                </a:lnTo>
                <a:lnTo>
                  <a:pt x="1433400" y="244180"/>
                </a:lnTo>
                <a:lnTo>
                  <a:pt x="1539606" y="495149"/>
                </a:lnTo>
                <a:cubicBezTo>
                  <a:pt x="1533363" y="497803"/>
                  <a:pt x="1527119" y="500316"/>
                  <a:pt x="1520947" y="503042"/>
                </a:cubicBezTo>
                <a:lnTo>
                  <a:pt x="1502467" y="511332"/>
                </a:lnTo>
                <a:cubicBezTo>
                  <a:pt x="1490160" y="516893"/>
                  <a:pt x="1477780" y="522311"/>
                  <a:pt x="1465687" y="528268"/>
                </a:cubicBezTo>
                <a:lnTo>
                  <a:pt x="1349107" y="282159"/>
                </a:lnTo>
                <a:lnTo>
                  <a:pt x="1301738" y="303498"/>
                </a:lnTo>
                <a:lnTo>
                  <a:pt x="1294922" y="307301"/>
                </a:lnTo>
                <a:lnTo>
                  <a:pt x="1418717" y="551305"/>
                </a:lnTo>
                <a:lnTo>
                  <a:pt x="1400703" y="560527"/>
                </a:lnTo>
                <a:lnTo>
                  <a:pt x="1391697" y="565121"/>
                </a:lnTo>
                <a:lnTo>
                  <a:pt x="1382798" y="569964"/>
                </a:lnTo>
                <a:lnTo>
                  <a:pt x="1347274" y="589342"/>
                </a:lnTo>
                <a:lnTo>
                  <a:pt x="1214244" y="352303"/>
                </a:lnTo>
                <a:lnTo>
                  <a:pt x="1137502" y="395110"/>
                </a:lnTo>
                <a:cubicBezTo>
                  <a:pt x="1084180" y="427976"/>
                  <a:pt x="1032114" y="462748"/>
                  <a:pt x="981663" y="499993"/>
                </a:cubicBezTo>
                <a:cubicBezTo>
                  <a:pt x="931283" y="537276"/>
                  <a:pt x="882339" y="576603"/>
                  <a:pt x="835117" y="617941"/>
                </a:cubicBezTo>
                <a:cubicBezTo>
                  <a:pt x="823419" y="628382"/>
                  <a:pt x="811542" y="638644"/>
                  <a:pt x="800023" y="649338"/>
                </a:cubicBezTo>
                <a:lnTo>
                  <a:pt x="765576" y="681452"/>
                </a:lnTo>
                <a:lnTo>
                  <a:pt x="731917" y="714429"/>
                </a:lnTo>
                <a:cubicBezTo>
                  <a:pt x="720686" y="725409"/>
                  <a:pt x="709957" y="736856"/>
                  <a:pt x="698977" y="748087"/>
                </a:cubicBezTo>
                <a:lnTo>
                  <a:pt x="636469" y="688020"/>
                </a:lnTo>
                <a:cubicBezTo>
                  <a:pt x="647880" y="676359"/>
                  <a:pt x="659075" y="664445"/>
                  <a:pt x="670737" y="653036"/>
                </a:cubicBezTo>
                <a:lnTo>
                  <a:pt x="705723" y="618766"/>
                </a:lnTo>
                <a:lnTo>
                  <a:pt x="741498" y="585358"/>
                </a:lnTo>
                <a:cubicBezTo>
                  <a:pt x="753447" y="574270"/>
                  <a:pt x="765827" y="563613"/>
                  <a:pt x="777991" y="552740"/>
                </a:cubicBezTo>
                <a:cubicBezTo>
                  <a:pt x="827079" y="509754"/>
                  <a:pt x="877889" y="468885"/>
                  <a:pt x="930278" y="430164"/>
                </a:cubicBezTo>
                <a:cubicBezTo>
                  <a:pt x="982703" y="391483"/>
                  <a:pt x="1036743" y="355349"/>
                  <a:pt x="1092146" y="321226"/>
                </a:cubicBezTo>
                <a:cubicBezTo>
                  <a:pt x="1147585" y="287135"/>
                  <a:pt x="1204460" y="255199"/>
                  <a:pt x="1262805" y="226026"/>
                </a:cubicBezTo>
                <a:cubicBezTo>
                  <a:pt x="1379389" y="167538"/>
                  <a:pt x="1500996" y="118485"/>
                  <a:pt x="1626120" y="80845"/>
                </a:cubicBezTo>
                <a:cubicBezTo>
                  <a:pt x="1751136" y="42988"/>
                  <a:pt x="1879417" y="15681"/>
                  <a:pt x="200902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任意多边形: 形状 242"/>
          <p:cNvSpPr/>
          <p:nvPr userDrawn="1">
            <p:custDataLst>
              <p:tags r:id="rId6"/>
            </p:custDataLst>
          </p:nvPr>
        </p:nvSpPr>
        <p:spPr>
          <a:xfrm>
            <a:off x="3619500" y="774700"/>
            <a:ext cx="4951730" cy="4965065"/>
          </a:xfrm>
          <a:custGeom>
            <a:avLst/>
            <a:gdLst>
              <a:gd name="connsiteX0" fmla="*/ 2410650 w 4810535"/>
              <a:gd name="connsiteY0" fmla="*/ 4823059 h 4823058"/>
              <a:gd name="connsiteX1" fmla="*/ 2409897 w 4810535"/>
              <a:gd name="connsiteY1" fmla="*/ 4718711 h 4823058"/>
              <a:gd name="connsiteX2" fmla="*/ 2412444 w 4810535"/>
              <a:gd name="connsiteY2" fmla="*/ 4718711 h 4823058"/>
              <a:gd name="connsiteX3" fmla="*/ 2413198 w 4810535"/>
              <a:gd name="connsiteY3" fmla="*/ 4823059 h 4823058"/>
              <a:gd name="connsiteX4" fmla="*/ 2410650 w 4810535"/>
              <a:gd name="connsiteY4" fmla="*/ 4823059 h 4823058"/>
              <a:gd name="connsiteX5" fmla="*/ 2465084 w 4810535"/>
              <a:gd name="connsiteY5" fmla="*/ 4822197 h 4823058"/>
              <a:gd name="connsiteX6" fmla="*/ 2462429 w 4810535"/>
              <a:gd name="connsiteY6" fmla="*/ 4717886 h 4823058"/>
              <a:gd name="connsiteX7" fmla="*/ 2464797 w 4810535"/>
              <a:gd name="connsiteY7" fmla="*/ 4717814 h 4823058"/>
              <a:gd name="connsiteX8" fmla="*/ 2467812 w 4810535"/>
              <a:gd name="connsiteY8" fmla="*/ 4822126 h 4823058"/>
              <a:gd name="connsiteX9" fmla="*/ 2465084 w 4810535"/>
              <a:gd name="connsiteY9" fmla="*/ 4822197 h 4823058"/>
              <a:gd name="connsiteX10" fmla="*/ 2356682 w 4810535"/>
              <a:gd name="connsiteY10" fmla="*/ 4821193 h 4823058"/>
              <a:gd name="connsiteX11" fmla="*/ 2353955 w 4810535"/>
              <a:gd name="connsiteY11" fmla="*/ 4821049 h 4823058"/>
              <a:gd name="connsiteX12" fmla="*/ 2359589 w 4810535"/>
              <a:gd name="connsiteY12" fmla="*/ 4716845 h 4823058"/>
              <a:gd name="connsiteX13" fmla="*/ 2361957 w 4810535"/>
              <a:gd name="connsiteY13" fmla="*/ 4716953 h 4823058"/>
              <a:gd name="connsiteX14" fmla="*/ 2356682 w 4810535"/>
              <a:gd name="connsiteY14" fmla="*/ 4821193 h 4823058"/>
              <a:gd name="connsiteX15" fmla="*/ 2519842 w 4810535"/>
              <a:gd name="connsiteY15" fmla="*/ 4820081 h 4823058"/>
              <a:gd name="connsiteX16" fmla="*/ 2514567 w 4810535"/>
              <a:gd name="connsiteY16" fmla="*/ 4715876 h 4823058"/>
              <a:gd name="connsiteX17" fmla="*/ 2517115 w 4810535"/>
              <a:gd name="connsiteY17" fmla="*/ 4715733 h 4823058"/>
              <a:gd name="connsiteX18" fmla="*/ 2522389 w 4810535"/>
              <a:gd name="connsiteY18" fmla="*/ 4819937 h 4823058"/>
              <a:gd name="connsiteX19" fmla="*/ 2519842 w 4810535"/>
              <a:gd name="connsiteY19" fmla="*/ 4820081 h 4823058"/>
              <a:gd name="connsiteX20" fmla="*/ 2302356 w 4810535"/>
              <a:gd name="connsiteY20" fmla="*/ 4817928 h 4823058"/>
              <a:gd name="connsiteX21" fmla="*/ 2299808 w 4810535"/>
              <a:gd name="connsiteY21" fmla="*/ 4817748 h 4823058"/>
              <a:gd name="connsiteX22" fmla="*/ 2306948 w 4810535"/>
              <a:gd name="connsiteY22" fmla="*/ 4713652 h 4823058"/>
              <a:gd name="connsiteX23" fmla="*/ 2309496 w 4810535"/>
              <a:gd name="connsiteY23" fmla="*/ 4713831 h 4823058"/>
              <a:gd name="connsiteX24" fmla="*/ 2302356 w 4810535"/>
              <a:gd name="connsiteY24" fmla="*/ 4817928 h 4823058"/>
              <a:gd name="connsiteX25" fmla="*/ 2574384 w 4810535"/>
              <a:gd name="connsiteY25" fmla="*/ 4816779 h 4823058"/>
              <a:gd name="connsiteX26" fmla="*/ 2566848 w 4810535"/>
              <a:gd name="connsiteY26" fmla="*/ 4712719 h 4823058"/>
              <a:gd name="connsiteX27" fmla="*/ 2569396 w 4810535"/>
              <a:gd name="connsiteY27" fmla="*/ 4712540 h 4823058"/>
              <a:gd name="connsiteX28" fmla="*/ 2576931 w 4810535"/>
              <a:gd name="connsiteY28" fmla="*/ 4816600 h 4823058"/>
              <a:gd name="connsiteX29" fmla="*/ 2574384 w 4810535"/>
              <a:gd name="connsiteY29" fmla="*/ 4816779 h 4823058"/>
              <a:gd name="connsiteX30" fmla="*/ 2248065 w 4810535"/>
              <a:gd name="connsiteY30" fmla="*/ 4813729 h 4823058"/>
              <a:gd name="connsiteX31" fmla="*/ 2245696 w 4810535"/>
              <a:gd name="connsiteY31" fmla="*/ 4813514 h 4823058"/>
              <a:gd name="connsiteX32" fmla="*/ 2254380 w 4810535"/>
              <a:gd name="connsiteY32" fmla="*/ 4709525 h 4823058"/>
              <a:gd name="connsiteX33" fmla="*/ 2257107 w 4810535"/>
              <a:gd name="connsiteY33" fmla="*/ 4709741 h 4823058"/>
              <a:gd name="connsiteX34" fmla="*/ 2248065 w 4810535"/>
              <a:gd name="connsiteY34" fmla="*/ 4813729 h 4823058"/>
              <a:gd name="connsiteX35" fmla="*/ 2629034 w 4810535"/>
              <a:gd name="connsiteY35" fmla="*/ 4812222 h 4823058"/>
              <a:gd name="connsiteX36" fmla="*/ 2618879 w 4810535"/>
              <a:gd name="connsiteY36" fmla="*/ 4708377 h 4823058"/>
              <a:gd name="connsiteX37" fmla="*/ 2621570 w 4810535"/>
              <a:gd name="connsiteY37" fmla="*/ 4708126 h 4823058"/>
              <a:gd name="connsiteX38" fmla="*/ 2631402 w 4810535"/>
              <a:gd name="connsiteY38" fmla="*/ 4812007 h 4823058"/>
              <a:gd name="connsiteX39" fmla="*/ 2629034 w 4810535"/>
              <a:gd name="connsiteY39" fmla="*/ 4812222 h 4823058"/>
              <a:gd name="connsiteX40" fmla="*/ 2194025 w 4810535"/>
              <a:gd name="connsiteY40" fmla="*/ 4808634 h 4823058"/>
              <a:gd name="connsiteX41" fmla="*/ 2191477 w 4810535"/>
              <a:gd name="connsiteY41" fmla="*/ 4808383 h 4823058"/>
              <a:gd name="connsiteX42" fmla="*/ 2202063 w 4810535"/>
              <a:gd name="connsiteY42" fmla="*/ 4704573 h 4823058"/>
              <a:gd name="connsiteX43" fmla="*/ 2204575 w 4810535"/>
              <a:gd name="connsiteY43" fmla="*/ 4704825 h 4823058"/>
              <a:gd name="connsiteX44" fmla="*/ 2194025 w 4810535"/>
              <a:gd name="connsiteY44" fmla="*/ 4808634 h 4823058"/>
              <a:gd name="connsiteX45" fmla="*/ 2683396 w 4810535"/>
              <a:gd name="connsiteY45" fmla="*/ 4806481 h 4823058"/>
              <a:gd name="connsiteX46" fmla="*/ 2670909 w 4810535"/>
              <a:gd name="connsiteY46" fmla="*/ 4702887 h 4823058"/>
              <a:gd name="connsiteX47" fmla="*/ 2673457 w 4810535"/>
              <a:gd name="connsiteY47" fmla="*/ 4702600 h 4823058"/>
              <a:gd name="connsiteX48" fmla="*/ 2685872 w 4810535"/>
              <a:gd name="connsiteY48" fmla="*/ 4806194 h 4823058"/>
              <a:gd name="connsiteX49" fmla="*/ 2683396 w 4810535"/>
              <a:gd name="connsiteY49" fmla="*/ 4806481 h 4823058"/>
              <a:gd name="connsiteX50" fmla="*/ 2139914 w 4810535"/>
              <a:gd name="connsiteY50" fmla="*/ 4802570 h 4823058"/>
              <a:gd name="connsiteX51" fmla="*/ 2137186 w 4810535"/>
              <a:gd name="connsiteY51" fmla="*/ 4802247 h 4823058"/>
              <a:gd name="connsiteX52" fmla="*/ 2149997 w 4810535"/>
              <a:gd name="connsiteY52" fmla="*/ 4698689 h 4823058"/>
              <a:gd name="connsiteX53" fmla="*/ 2152329 w 4810535"/>
              <a:gd name="connsiteY53" fmla="*/ 4698976 h 4823058"/>
              <a:gd name="connsiteX54" fmla="*/ 2139914 w 4810535"/>
              <a:gd name="connsiteY54" fmla="*/ 4802570 h 4823058"/>
              <a:gd name="connsiteX55" fmla="*/ 2737400 w 4810535"/>
              <a:gd name="connsiteY55" fmla="*/ 4799520 h 4823058"/>
              <a:gd name="connsiteX56" fmla="*/ 2723083 w 4810535"/>
              <a:gd name="connsiteY56" fmla="*/ 4696177 h 4823058"/>
              <a:gd name="connsiteX57" fmla="*/ 2725415 w 4810535"/>
              <a:gd name="connsiteY57" fmla="*/ 4695854 h 4823058"/>
              <a:gd name="connsiteX58" fmla="*/ 2740127 w 4810535"/>
              <a:gd name="connsiteY58" fmla="*/ 4799161 h 4823058"/>
              <a:gd name="connsiteX59" fmla="*/ 2737400 w 4810535"/>
              <a:gd name="connsiteY59" fmla="*/ 4799520 h 4823058"/>
              <a:gd name="connsiteX60" fmla="*/ 2085910 w 4810535"/>
              <a:gd name="connsiteY60" fmla="*/ 4795501 h 4823058"/>
              <a:gd name="connsiteX61" fmla="*/ 2083183 w 4810535"/>
              <a:gd name="connsiteY61" fmla="*/ 4795106 h 4823058"/>
              <a:gd name="connsiteX62" fmla="*/ 2097895 w 4810535"/>
              <a:gd name="connsiteY62" fmla="*/ 4691799 h 4823058"/>
              <a:gd name="connsiteX63" fmla="*/ 2100227 w 4810535"/>
              <a:gd name="connsiteY63" fmla="*/ 4692122 h 4823058"/>
              <a:gd name="connsiteX64" fmla="*/ 2085910 w 4810535"/>
              <a:gd name="connsiteY64" fmla="*/ 4795501 h 4823058"/>
              <a:gd name="connsiteX65" fmla="*/ 2791619 w 4810535"/>
              <a:gd name="connsiteY65" fmla="*/ 4791266 h 4823058"/>
              <a:gd name="connsiteX66" fmla="*/ 2774646 w 4810535"/>
              <a:gd name="connsiteY66" fmla="*/ 4688319 h 4823058"/>
              <a:gd name="connsiteX67" fmla="*/ 2777158 w 4810535"/>
              <a:gd name="connsiteY67" fmla="*/ 4687888 h 4823058"/>
              <a:gd name="connsiteX68" fmla="*/ 2794131 w 4810535"/>
              <a:gd name="connsiteY68" fmla="*/ 4790836 h 4823058"/>
              <a:gd name="connsiteX69" fmla="*/ 2791619 w 4810535"/>
              <a:gd name="connsiteY69" fmla="*/ 4791266 h 4823058"/>
              <a:gd name="connsiteX70" fmla="*/ 2032049 w 4810535"/>
              <a:gd name="connsiteY70" fmla="*/ 4787499 h 4823058"/>
              <a:gd name="connsiteX71" fmla="*/ 2029322 w 4810535"/>
              <a:gd name="connsiteY71" fmla="*/ 4787068 h 4823058"/>
              <a:gd name="connsiteX72" fmla="*/ 2045936 w 4810535"/>
              <a:gd name="connsiteY72" fmla="*/ 4684048 h 4823058"/>
              <a:gd name="connsiteX73" fmla="*/ 2048269 w 4810535"/>
              <a:gd name="connsiteY73" fmla="*/ 4684407 h 4823058"/>
              <a:gd name="connsiteX74" fmla="*/ 2032049 w 4810535"/>
              <a:gd name="connsiteY74" fmla="*/ 4787499 h 4823058"/>
              <a:gd name="connsiteX75" fmla="*/ 2845659 w 4810535"/>
              <a:gd name="connsiteY75" fmla="*/ 4781793 h 4823058"/>
              <a:gd name="connsiteX76" fmla="*/ 2826067 w 4810535"/>
              <a:gd name="connsiteY76" fmla="*/ 4679312 h 4823058"/>
              <a:gd name="connsiteX77" fmla="*/ 2828758 w 4810535"/>
              <a:gd name="connsiteY77" fmla="*/ 4678809 h 4823058"/>
              <a:gd name="connsiteX78" fmla="*/ 2847991 w 4810535"/>
              <a:gd name="connsiteY78" fmla="*/ 4781363 h 4823058"/>
              <a:gd name="connsiteX79" fmla="*/ 2845659 w 4810535"/>
              <a:gd name="connsiteY79" fmla="*/ 4781793 h 4823058"/>
              <a:gd name="connsiteX80" fmla="*/ 1978333 w 4810535"/>
              <a:gd name="connsiteY80" fmla="*/ 4778456 h 4823058"/>
              <a:gd name="connsiteX81" fmla="*/ 1975821 w 4810535"/>
              <a:gd name="connsiteY81" fmla="*/ 4778026 h 4823058"/>
              <a:gd name="connsiteX82" fmla="*/ 1993942 w 4810535"/>
              <a:gd name="connsiteY82" fmla="*/ 4675257 h 4823058"/>
              <a:gd name="connsiteX83" fmla="*/ 1996418 w 4810535"/>
              <a:gd name="connsiteY83" fmla="*/ 4675688 h 4823058"/>
              <a:gd name="connsiteX84" fmla="*/ 1978333 w 4810535"/>
              <a:gd name="connsiteY84" fmla="*/ 4778456 h 4823058"/>
              <a:gd name="connsiteX85" fmla="*/ 2899304 w 4810535"/>
              <a:gd name="connsiteY85" fmla="*/ 4771100 h 4823058"/>
              <a:gd name="connsiteX86" fmla="*/ 2877379 w 4810535"/>
              <a:gd name="connsiteY86" fmla="*/ 4669085 h 4823058"/>
              <a:gd name="connsiteX87" fmla="*/ 2880106 w 4810535"/>
              <a:gd name="connsiteY87" fmla="*/ 4668511 h 4823058"/>
              <a:gd name="connsiteX88" fmla="*/ 2901564 w 4810535"/>
              <a:gd name="connsiteY88" fmla="*/ 4770634 h 4823058"/>
              <a:gd name="connsiteX89" fmla="*/ 2899304 w 4810535"/>
              <a:gd name="connsiteY89" fmla="*/ 4771100 h 4823058"/>
              <a:gd name="connsiteX90" fmla="*/ 1924616 w 4810535"/>
              <a:gd name="connsiteY90" fmla="*/ 4768373 h 4823058"/>
              <a:gd name="connsiteX91" fmla="*/ 1922284 w 4810535"/>
              <a:gd name="connsiteY91" fmla="*/ 4767907 h 4823058"/>
              <a:gd name="connsiteX92" fmla="*/ 1942306 w 4810535"/>
              <a:gd name="connsiteY92" fmla="*/ 4665497 h 4823058"/>
              <a:gd name="connsiteX93" fmla="*/ 1944962 w 4810535"/>
              <a:gd name="connsiteY93" fmla="*/ 4666035 h 4823058"/>
              <a:gd name="connsiteX94" fmla="*/ 1924616 w 4810535"/>
              <a:gd name="connsiteY94" fmla="*/ 4768373 h 4823058"/>
              <a:gd name="connsiteX95" fmla="*/ 2952590 w 4810535"/>
              <a:gd name="connsiteY95" fmla="*/ 4759223 h 4823058"/>
              <a:gd name="connsiteX96" fmla="*/ 2928512 w 4810535"/>
              <a:gd name="connsiteY96" fmla="*/ 4657710 h 4823058"/>
              <a:gd name="connsiteX97" fmla="*/ 2930952 w 4810535"/>
              <a:gd name="connsiteY97" fmla="*/ 4657136 h 4823058"/>
              <a:gd name="connsiteX98" fmla="*/ 2955102 w 4810535"/>
              <a:gd name="connsiteY98" fmla="*/ 4758649 h 4823058"/>
              <a:gd name="connsiteX99" fmla="*/ 2952590 w 4810535"/>
              <a:gd name="connsiteY99" fmla="*/ 4759223 h 4823058"/>
              <a:gd name="connsiteX100" fmla="*/ 1871294 w 4810535"/>
              <a:gd name="connsiteY100" fmla="*/ 4757285 h 4823058"/>
              <a:gd name="connsiteX101" fmla="*/ 1868782 w 4810535"/>
              <a:gd name="connsiteY101" fmla="*/ 4756747 h 4823058"/>
              <a:gd name="connsiteX102" fmla="*/ 1891066 w 4810535"/>
              <a:gd name="connsiteY102" fmla="*/ 4654804 h 4823058"/>
              <a:gd name="connsiteX103" fmla="*/ 1893541 w 4810535"/>
              <a:gd name="connsiteY103" fmla="*/ 4655342 h 4823058"/>
              <a:gd name="connsiteX104" fmla="*/ 1871294 w 4810535"/>
              <a:gd name="connsiteY104" fmla="*/ 4757285 h 4823058"/>
              <a:gd name="connsiteX105" fmla="*/ 3005517 w 4810535"/>
              <a:gd name="connsiteY105" fmla="*/ 4746126 h 4823058"/>
              <a:gd name="connsiteX106" fmla="*/ 2979502 w 4810535"/>
              <a:gd name="connsiteY106" fmla="*/ 4645079 h 4823058"/>
              <a:gd name="connsiteX107" fmla="*/ 2981798 w 4810535"/>
              <a:gd name="connsiteY107" fmla="*/ 4644469 h 4823058"/>
              <a:gd name="connsiteX108" fmla="*/ 3008172 w 4810535"/>
              <a:gd name="connsiteY108" fmla="*/ 4745408 h 4823058"/>
              <a:gd name="connsiteX109" fmla="*/ 3005517 w 4810535"/>
              <a:gd name="connsiteY109" fmla="*/ 4746126 h 4823058"/>
              <a:gd name="connsiteX110" fmla="*/ 1818187 w 4810535"/>
              <a:gd name="connsiteY110" fmla="*/ 4745157 h 4823058"/>
              <a:gd name="connsiteX111" fmla="*/ 1815496 w 4810535"/>
              <a:gd name="connsiteY111" fmla="*/ 4744511 h 4823058"/>
              <a:gd name="connsiteX112" fmla="*/ 1840004 w 4810535"/>
              <a:gd name="connsiteY112" fmla="*/ 4643106 h 4823058"/>
              <a:gd name="connsiteX113" fmla="*/ 1842301 w 4810535"/>
              <a:gd name="connsiteY113" fmla="*/ 4643644 h 4823058"/>
              <a:gd name="connsiteX114" fmla="*/ 1818187 w 4810535"/>
              <a:gd name="connsiteY114" fmla="*/ 4745157 h 4823058"/>
              <a:gd name="connsiteX115" fmla="*/ 1765152 w 4810535"/>
              <a:gd name="connsiteY115" fmla="*/ 4731916 h 4823058"/>
              <a:gd name="connsiteX116" fmla="*/ 1762856 w 4810535"/>
              <a:gd name="connsiteY116" fmla="*/ 4731306 h 4823058"/>
              <a:gd name="connsiteX117" fmla="*/ 1788907 w 4810535"/>
              <a:gd name="connsiteY117" fmla="*/ 4630260 h 4823058"/>
              <a:gd name="connsiteX118" fmla="*/ 1791526 w 4810535"/>
              <a:gd name="connsiteY118" fmla="*/ 4630942 h 4823058"/>
              <a:gd name="connsiteX119" fmla="*/ 1765152 w 4810535"/>
              <a:gd name="connsiteY119" fmla="*/ 4731916 h 4823058"/>
              <a:gd name="connsiteX120" fmla="*/ 3058337 w 4810535"/>
              <a:gd name="connsiteY120" fmla="*/ 4731809 h 4823058"/>
              <a:gd name="connsiteX121" fmla="*/ 3030025 w 4810535"/>
              <a:gd name="connsiteY121" fmla="*/ 4631372 h 4823058"/>
              <a:gd name="connsiteX122" fmla="*/ 3032286 w 4810535"/>
              <a:gd name="connsiteY122" fmla="*/ 4630726 h 4823058"/>
              <a:gd name="connsiteX123" fmla="*/ 3060956 w 4810535"/>
              <a:gd name="connsiteY123" fmla="*/ 4731055 h 4823058"/>
              <a:gd name="connsiteX124" fmla="*/ 3058337 w 4810535"/>
              <a:gd name="connsiteY124" fmla="*/ 4731809 h 4823058"/>
              <a:gd name="connsiteX125" fmla="*/ 1712584 w 4810535"/>
              <a:gd name="connsiteY125" fmla="*/ 4717671 h 4823058"/>
              <a:gd name="connsiteX126" fmla="*/ 1709893 w 4810535"/>
              <a:gd name="connsiteY126" fmla="*/ 4716917 h 4823058"/>
              <a:gd name="connsiteX127" fmla="*/ 1738599 w 4810535"/>
              <a:gd name="connsiteY127" fmla="*/ 4616625 h 4823058"/>
              <a:gd name="connsiteX128" fmla="*/ 1740824 w 4810535"/>
              <a:gd name="connsiteY128" fmla="*/ 4617270 h 4823058"/>
              <a:gd name="connsiteX129" fmla="*/ 1712584 w 4810535"/>
              <a:gd name="connsiteY129" fmla="*/ 4717671 h 4823058"/>
              <a:gd name="connsiteX130" fmla="*/ 3110905 w 4810535"/>
              <a:gd name="connsiteY130" fmla="*/ 4716271 h 4823058"/>
              <a:gd name="connsiteX131" fmla="*/ 3080046 w 4810535"/>
              <a:gd name="connsiteY131" fmla="*/ 4616589 h 4823058"/>
              <a:gd name="connsiteX132" fmla="*/ 3082414 w 4810535"/>
              <a:gd name="connsiteY132" fmla="*/ 4615835 h 4823058"/>
              <a:gd name="connsiteX133" fmla="*/ 3113345 w 4810535"/>
              <a:gd name="connsiteY133" fmla="*/ 4715482 h 4823058"/>
              <a:gd name="connsiteX134" fmla="*/ 3110905 w 4810535"/>
              <a:gd name="connsiteY134" fmla="*/ 4716271 h 4823058"/>
              <a:gd name="connsiteX135" fmla="*/ 1660123 w 4810535"/>
              <a:gd name="connsiteY135" fmla="*/ 4702241 h 4823058"/>
              <a:gd name="connsiteX136" fmla="*/ 1657827 w 4810535"/>
              <a:gd name="connsiteY136" fmla="*/ 4701559 h 4823058"/>
              <a:gd name="connsiteX137" fmla="*/ 1688040 w 4810535"/>
              <a:gd name="connsiteY137" fmla="*/ 4601697 h 4823058"/>
              <a:gd name="connsiteX138" fmla="*/ 1690623 w 4810535"/>
              <a:gd name="connsiteY138" fmla="*/ 4602486 h 4823058"/>
              <a:gd name="connsiteX139" fmla="*/ 1660123 w 4810535"/>
              <a:gd name="connsiteY139" fmla="*/ 4702241 h 4823058"/>
              <a:gd name="connsiteX140" fmla="*/ 3163043 w 4810535"/>
              <a:gd name="connsiteY140" fmla="*/ 4699514 h 4823058"/>
              <a:gd name="connsiteX141" fmla="*/ 3129815 w 4810535"/>
              <a:gd name="connsiteY141" fmla="*/ 4600620 h 4823058"/>
              <a:gd name="connsiteX142" fmla="*/ 3132291 w 4810535"/>
              <a:gd name="connsiteY142" fmla="*/ 4599795 h 4823058"/>
              <a:gd name="connsiteX143" fmla="*/ 3165411 w 4810535"/>
              <a:gd name="connsiteY143" fmla="*/ 4698725 h 4823058"/>
              <a:gd name="connsiteX144" fmla="*/ 3163043 w 4810535"/>
              <a:gd name="connsiteY144" fmla="*/ 4699514 h 4823058"/>
              <a:gd name="connsiteX145" fmla="*/ 1608129 w 4810535"/>
              <a:gd name="connsiteY145" fmla="*/ 4685806 h 4823058"/>
              <a:gd name="connsiteX146" fmla="*/ 1605689 w 4810535"/>
              <a:gd name="connsiteY146" fmla="*/ 4685017 h 4823058"/>
              <a:gd name="connsiteX147" fmla="*/ 1638163 w 4810535"/>
              <a:gd name="connsiteY147" fmla="*/ 4585873 h 4823058"/>
              <a:gd name="connsiteX148" fmla="*/ 1640567 w 4810535"/>
              <a:gd name="connsiteY148" fmla="*/ 4586662 h 4823058"/>
              <a:gd name="connsiteX149" fmla="*/ 1608129 w 4810535"/>
              <a:gd name="connsiteY149" fmla="*/ 4685806 h 4823058"/>
              <a:gd name="connsiteX150" fmla="*/ 3214679 w 4810535"/>
              <a:gd name="connsiteY150" fmla="*/ 4681608 h 4823058"/>
              <a:gd name="connsiteX151" fmla="*/ 3179334 w 4810535"/>
              <a:gd name="connsiteY151" fmla="*/ 4583433 h 4823058"/>
              <a:gd name="connsiteX152" fmla="*/ 3181666 w 4810535"/>
              <a:gd name="connsiteY152" fmla="*/ 4582571 h 4823058"/>
              <a:gd name="connsiteX153" fmla="*/ 3217154 w 4810535"/>
              <a:gd name="connsiteY153" fmla="*/ 4680675 h 4823058"/>
              <a:gd name="connsiteX154" fmla="*/ 3214679 w 4810535"/>
              <a:gd name="connsiteY154" fmla="*/ 4681608 h 4823058"/>
              <a:gd name="connsiteX155" fmla="*/ 1556350 w 4810535"/>
              <a:gd name="connsiteY155" fmla="*/ 4668152 h 4823058"/>
              <a:gd name="connsiteX156" fmla="*/ 1553946 w 4810535"/>
              <a:gd name="connsiteY156" fmla="*/ 4667291 h 4823058"/>
              <a:gd name="connsiteX157" fmla="*/ 1588644 w 4810535"/>
              <a:gd name="connsiteY157" fmla="*/ 4568900 h 4823058"/>
              <a:gd name="connsiteX158" fmla="*/ 1591048 w 4810535"/>
              <a:gd name="connsiteY158" fmla="*/ 4569761 h 4823058"/>
              <a:gd name="connsiteX159" fmla="*/ 1556350 w 4810535"/>
              <a:gd name="connsiteY159" fmla="*/ 4668152 h 4823058"/>
              <a:gd name="connsiteX160" fmla="*/ 3265848 w 4810535"/>
              <a:gd name="connsiteY160" fmla="*/ 4662554 h 4823058"/>
              <a:gd name="connsiteX161" fmla="*/ 3228458 w 4810535"/>
              <a:gd name="connsiteY161" fmla="*/ 4565132 h 4823058"/>
              <a:gd name="connsiteX162" fmla="*/ 3230682 w 4810535"/>
              <a:gd name="connsiteY162" fmla="*/ 4564271 h 4823058"/>
              <a:gd name="connsiteX163" fmla="*/ 3268395 w 4810535"/>
              <a:gd name="connsiteY163" fmla="*/ 4661550 h 4823058"/>
              <a:gd name="connsiteX164" fmla="*/ 3265848 w 4810535"/>
              <a:gd name="connsiteY164" fmla="*/ 4662554 h 4823058"/>
              <a:gd name="connsiteX165" fmla="*/ 1504965 w 4810535"/>
              <a:gd name="connsiteY165" fmla="*/ 4649421 h 4823058"/>
              <a:gd name="connsiteX166" fmla="*/ 1502705 w 4810535"/>
              <a:gd name="connsiteY166" fmla="*/ 4648560 h 4823058"/>
              <a:gd name="connsiteX167" fmla="*/ 1539377 w 4810535"/>
              <a:gd name="connsiteY167" fmla="*/ 4550887 h 4823058"/>
              <a:gd name="connsiteX168" fmla="*/ 1541889 w 4810535"/>
              <a:gd name="connsiteY168" fmla="*/ 4551820 h 4823058"/>
              <a:gd name="connsiteX169" fmla="*/ 1504965 w 4810535"/>
              <a:gd name="connsiteY169" fmla="*/ 4649421 h 4823058"/>
              <a:gd name="connsiteX170" fmla="*/ 3316658 w 4810535"/>
              <a:gd name="connsiteY170" fmla="*/ 4642316 h 4823058"/>
              <a:gd name="connsiteX171" fmla="*/ 3277043 w 4810535"/>
              <a:gd name="connsiteY171" fmla="*/ 4545791 h 4823058"/>
              <a:gd name="connsiteX172" fmla="*/ 3279232 w 4810535"/>
              <a:gd name="connsiteY172" fmla="*/ 4544894 h 4823058"/>
              <a:gd name="connsiteX173" fmla="*/ 3319134 w 4810535"/>
              <a:gd name="connsiteY173" fmla="*/ 4641312 h 4823058"/>
              <a:gd name="connsiteX174" fmla="*/ 3316658 w 4810535"/>
              <a:gd name="connsiteY174" fmla="*/ 4642316 h 4823058"/>
              <a:gd name="connsiteX175" fmla="*/ 1454191 w 4810535"/>
              <a:gd name="connsiteY175" fmla="*/ 4629614 h 4823058"/>
              <a:gd name="connsiteX176" fmla="*/ 1451787 w 4810535"/>
              <a:gd name="connsiteY176" fmla="*/ 4628645 h 4823058"/>
              <a:gd name="connsiteX177" fmla="*/ 1490684 w 4810535"/>
              <a:gd name="connsiteY177" fmla="*/ 4531833 h 4823058"/>
              <a:gd name="connsiteX178" fmla="*/ 1493016 w 4810535"/>
              <a:gd name="connsiteY178" fmla="*/ 4532766 h 4823058"/>
              <a:gd name="connsiteX179" fmla="*/ 1454191 w 4810535"/>
              <a:gd name="connsiteY179" fmla="*/ 4629614 h 4823058"/>
              <a:gd name="connsiteX180" fmla="*/ 3366966 w 4810535"/>
              <a:gd name="connsiteY180" fmla="*/ 4620930 h 4823058"/>
              <a:gd name="connsiteX181" fmla="*/ 3324911 w 4810535"/>
              <a:gd name="connsiteY181" fmla="*/ 4525446 h 4823058"/>
              <a:gd name="connsiteX182" fmla="*/ 3327243 w 4810535"/>
              <a:gd name="connsiteY182" fmla="*/ 4524441 h 4823058"/>
              <a:gd name="connsiteX183" fmla="*/ 3369298 w 4810535"/>
              <a:gd name="connsiteY183" fmla="*/ 4619926 h 4823058"/>
              <a:gd name="connsiteX184" fmla="*/ 3366966 w 4810535"/>
              <a:gd name="connsiteY184" fmla="*/ 4620930 h 4823058"/>
              <a:gd name="connsiteX185" fmla="*/ 1403668 w 4810535"/>
              <a:gd name="connsiteY185" fmla="*/ 4608586 h 4823058"/>
              <a:gd name="connsiteX186" fmla="*/ 1401120 w 4810535"/>
              <a:gd name="connsiteY186" fmla="*/ 4607510 h 4823058"/>
              <a:gd name="connsiteX187" fmla="*/ 1442601 w 4810535"/>
              <a:gd name="connsiteY187" fmla="*/ 4511774 h 4823058"/>
              <a:gd name="connsiteX188" fmla="*/ 1444754 w 4810535"/>
              <a:gd name="connsiteY188" fmla="*/ 4512707 h 4823058"/>
              <a:gd name="connsiteX189" fmla="*/ 1403668 w 4810535"/>
              <a:gd name="connsiteY189" fmla="*/ 4608586 h 4823058"/>
              <a:gd name="connsiteX190" fmla="*/ 3416556 w 4810535"/>
              <a:gd name="connsiteY190" fmla="*/ 4598504 h 4823058"/>
              <a:gd name="connsiteX191" fmla="*/ 3372492 w 4810535"/>
              <a:gd name="connsiteY191" fmla="*/ 4503916 h 4823058"/>
              <a:gd name="connsiteX192" fmla="*/ 3374716 w 4810535"/>
              <a:gd name="connsiteY192" fmla="*/ 4502875 h 4823058"/>
              <a:gd name="connsiteX193" fmla="*/ 3418960 w 4810535"/>
              <a:gd name="connsiteY193" fmla="*/ 4597391 h 4823058"/>
              <a:gd name="connsiteX194" fmla="*/ 3416556 w 4810535"/>
              <a:gd name="connsiteY194" fmla="*/ 4598504 h 4823058"/>
              <a:gd name="connsiteX195" fmla="*/ 1353611 w 4810535"/>
              <a:gd name="connsiteY195" fmla="*/ 4586447 h 4823058"/>
              <a:gd name="connsiteX196" fmla="*/ 1351207 w 4810535"/>
              <a:gd name="connsiteY196" fmla="*/ 4585370 h 4823058"/>
              <a:gd name="connsiteX197" fmla="*/ 1394661 w 4810535"/>
              <a:gd name="connsiteY197" fmla="*/ 4490532 h 4823058"/>
              <a:gd name="connsiteX198" fmla="*/ 1396922 w 4810535"/>
              <a:gd name="connsiteY198" fmla="*/ 4491572 h 4823058"/>
              <a:gd name="connsiteX199" fmla="*/ 1353611 w 4810535"/>
              <a:gd name="connsiteY199" fmla="*/ 4586447 h 4823058"/>
              <a:gd name="connsiteX200" fmla="*/ 3465895 w 4810535"/>
              <a:gd name="connsiteY200" fmla="*/ 4574821 h 4823058"/>
              <a:gd name="connsiteX201" fmla="*/ 3419390 w 4810535"/>
              <a:gd name="connsiteY201" fmla="*/ 4481418 h 4823058"/>
              <a:gd name="connsiteX202" fmla="*/ 3421831 w 4810535"/>
              <a:gd name="connsiteY202" fmla="*/ 4480234 h 4823058"/>
              <a:gd name="connsiteX203" fmla="*/ 3468048 w 4810535"/>
              <a:gd name="connsiteY203" fmla="*/ 4573780 h 4823058"/>
              <a:gd name="connsiteX204" fmla="*/ 3465895 w 4810535"/>
              <a:gd name="connsiteY204" fmla="*/ 4574821 h 4823058"/>
              <a:gd name="connsiteX205" fmla="*/ 1304057 w 4810535"/>
              <a:gd name="connsiteY205" fmla="*/ 4563159 h 4823058"/>
              <a:gd name="connsiteX206" fmla="*/ 1301904 w 4810535"/>
              <a:gd name="connsiteY206" fmla="*/ 4562118 h 4823058"/>
              <a:gd name="connsiteX207" fmla="*/ 1347188 w 4810535"/>
              <a:gd name="connsiteY207" fmla="*/ 4468141 h 4823058"/>
              <a:gd name="connsiteX208" fmla="*/ 1349628 w 4810535"/>
              <a:gd name="connsiteY208" fmla="*/ 4469325 h 4823058"/>
              <a:gd name="connsiteX209" fmla="*/ 1304057 w 4810535"/>
              <a:gd name="connsiteY209" fmla="*/ 4563159 h 4823058"/>
              <a:gd name="connsiteX210" fmla="*/ 3514373 w 4810535"/>
              <a:gd name="connsiteY210" fmla="*/ 4550169 h 4823058"/>
              <a:gd name="connsiteX211" fmla="*/ 3466074 w 4810535"/>
              <a:gd name="connsiteY211" fmla="*/ 4457699 h 4823058"/>
              <a:gd name="connsiteX212" fmla="*/ 3468263 w 4810535"/>
              <a:gd name="connsiteY212" fmla="*/ 4456550 h 4823058"/>
              <a:gd name="connsiteX213" fmla="*/ 3516741 w 4810535"/>
              <a:gd name="connsiteY213" fmla="*/ 4548949 h 4823058"/>
              <a:gd name="connsiteX214" fmla="*/ 3514373 w 4810535"/>
              <a:gd name="connsiteY214" fmla="*/ 4550169 h 4823058"/>
              <a:gd name="connsiteX215" fmla="*/ 1255184 w 4810535"/>
              <a:gd name="connsiteY215" fmla="*/ 4538758 h 4823058"/>
              <a:gd name="connsiteX216" fmla="*/ 1252780 w 4810535"/>
              <a:gd name="connsiteY216" fmla="*/ 4537503 h 4823058"/>
              <a:gd name="connsiteX217" fmla="*/ 1300648 w 4810535"/>
              <a:gd name="connsiteY217" fmla="*/ 4444781 h 4823058"/>
              <a:gd name="connsiteX218" fmla="*/ 1302765 w 4810535"/>
              <a:gd name="connsiteY218" fmla="*/ 4445857 h 4823058"/>
              <a:gd name="connsiteX219" fmla="*/ 1255184 w 4810535"/>
              <a:gd name="connsiteY219" fmla="*/ 4538758 h 4823058"/>
              <a:gd name="connsiteX220" fmla="*/ 3562491 w 4810535"/>
              <a:gd name="connsiteY220" fmla="*/ 4524333 h 4823058"/>
              <a:gd name="connsiteX221" fmla="*/ 3511933 w 4810535"/>
              <a:gd name="connsiteY221" fmla="*/ 4433047 h 4823058"/>
              <a:gd name="connsiteX222" fmla="*/ 3514085 w 4810535"/>
              <a:gd name="connsiteY222" fmla="*/ 4431863 h 4823058"/>
              <a:gd name="connsiteX223" fmla="*/ 3564788 w 4810535"/>
              <a:gd name="connsiteY223" fmla="*/ 4523042 h 4823058"/>
              <a:gd name="connsiteX224" fmla="*/ 3562491 w 4810535"/>
              <a:gd name="connsiteY224" fmla="*/ 4524333 h 4823058"/>
              <a:gd name="connsiteX225" fmla="*/ 1206742 w 4810535"/>
              <a:gd name="connsiteY225" fmla="*/ 4513210 h 4823058"/>
              <a:gd name="connsiteX226" fmla="*/ 1204518 w 4810535"/>
              <a:gd name="connsiteY226" fmla="*/ 4511990 h 4823058"/>
              <a:gd name="connsiteX227" fmla="*/ 1254323 w 4810535"/>
              <a:gd name="connsiteY227" fmla="*/ 4420309 h 4823058"/>
              <a:gd name="connsiteX228" fmla="*/ 1256548 w 4810535"/>
              <a:gd name="connsiteY228" fmla="*/ 4421529 h 4823058"/>
              <a:gd name="connsiteX229" fmla="*/ 1206742 w 4810535"/>
              <a:gd name="connsiteY229" fmla="*/ 4513210 h 4823058"/>
              <a:gd name="connsiteX230" fmla="*/ 3609893 w 4810535"/>
              <a:gd name="connsiteY230" fmla="*/ 4497457 h 4823058"/>
              <a:gd name="connsiteX231" fmla="*/ 3557432 w 4810535"/>
              <a:gd name="connsiteY231" fmla="*/ 4407247 h 4823058"/>
              <a:gd name="connsiteX232" fmla="*/ 3559549 w 4810535"/>
              <a:gd name="connsiteY232" fmla="*/ 4406028 h 4823058"/>
              <a:gd name="connsiteX233" fmla="*/ 3612154 w 4810535"/>
              <a:gd name="connsiteY233" fmla="*/ 4496129 h 4823058"/>
              <a:gd name="connsiteX234" fmla="*/ 3609893 w 4810535"/>
              <a:gd name="connsiteY234" fmla="*/ 4497457 h 4823058"/>
              <a:gd name="connsiteX235" fmla="*/ 1158946 w 4810535"/>
              <a:gd name="connsiteY235" fmla="*/ 4486477 h 4823058"/>
              <a:gd name="connsiteX236" fmla="*/ 1156829 w 4810535"/>
              <a:gd name="connsiteY236" fmla="*/ 4485257 h 4823058"/>
              <a:gd name="connsiteX237" fmla="*/ 1208644 w 4810535"/>
              <a:gd name="connsiteY237" fmla="*/ 4394688 h 4823058"/>
              <a:gd name="connsiteX238" fmla="*/ 1210941 w 4810535"/>
              <a:gd name="connsiteY238" fmla="*/ 4396016 h 4823058"/>
              <a:gd name="connsiteX239" fmla="*/ 1158946 w 4810535"/>
              <a:gd name="connsiteY239" fmla="*/ 4486477 h 4823058"/>
              <a:gd name="connsiteX240" fmla="*/ 3656828 w 4810535"/>
              <a:gd name="connsiteY240" fmla="*/ 4469433 h 4823058"/>
              <a:gd name="connsiteX241" fmla="*/ 3602214 w 4810535"/>
              <a:gd name="connsiteY241" fmla="*/ 4380515 h 4823058"/>
              <a:gd name="connsiteX242" fmla="*/ 3604439 w 4810535"/>
              <a:gd name="connsiteY242" fmla="*/ 4379151 h 4823058"/>
              <a:gd name="connsiteX243" fmla="*/ 3658945 w 4810535"/>
              <a:gd name="connsiteY243" fmla="*/ 4468105 h 4823058"/>
              <a:gd name="connsiteX244" fmla="*/ 3656828 w 4810535"/>
              <a:gd name="connsiteY244" fmla="*/ 4469433 h 4823058"/>
              <a:gd name="connsiteX245" fmla="*/ 1111724 w 4810535"/>
              <a:gd name="connsiteY245" fmla="*/ 4458632 h 4823058"/>
              <a:gd name="connsiteX246" fmla="*/ 1109679 w 4810535"/>
              <a:gd name="connsiteY246" fmla="*/ 4457412 h 4823058"/>
              <a:gd name="connsiteX247" fmla="*/ 1163683 w 4810535"/>
              <a:gd name="connsiteY247" fmla="*/ 4368135 h 4823058"/>
              <a:gd name="connsiteX248" fmla="*/ 1166015 w 4810535"/>
              <a:gd name="connsiteY248" fmla="*/ 4369534 h 4823058"/>
              <a:gd name="connsiteX249" fmla="*/ 1111724 w 4810535"/>
              <a:gd name="connsiteY249" fmla="*/ 4458632 h 4823058"/>
              <a:gd name="connsiteX250" fmla="*/ 3702937 w 4810535"/>
              <a:gd name="connsiteY250" fmla="*/ 4440475 h 4823058"/>
              <a:gd name="connsiteX251" fmla="*/ 3646565 w 4810535"/>
              <a:gd name="connsiteY251" fmla="*/ 4352670 h 4823058"/>
              <a:gd name="connsiteX252" fmla="*/ 3648575 w 4810535"/>
              <a:gd name="connsiteY252" fmla="*/ 4351378 h 4823058"/>
              <a:gd name="connsiteX253" fmla="*/ 3705234 w 4810535"/>
              <a:gd name="connsiteY253" fmla="*/ 4439004 h 4823058"/>
              <a:gd name="connsiteX254" fmla="*/ 3702937 w 4810535"/>
              <a:gd name="connsiteY254" fmla="*/ 4440475 h 4823058"/>
              <a:gd name="connsiteX255" fmla="*/ 1065328 w 4810535"/>
              <a:gd name="connsiteY255" fmla="*/ 4429746 h 4823058"/>
              <a:gd name="connsiteX256" fmla="*/ 1063175 w 4810535"/>
              <a:gd name="connsiteY256" fmla="*/ 4428382 h 4823058"/>
              <a:gd name="connsiteX257" fmla="*/ 1119403 w 4810535"/>
              <a:gd name="connsiteY257" fmla="*/ 4340469 h 4823058"/>
              <a:gd name="connsiteX258" fmla="*/ 1121556 w 4810535"/>
              <a:gd name="connsiteY258" fmla="*/ 4341833 h 4823058"/>
              <a:gd name="connsiteX259" fmla="*/ 1065328 w 4810535"/>
              <a:gd name="connsiteY259" fmla="*/ 4429746 h 4823058"/>
              <a:gd name="connsiteX260" fmla="*/ 3748652 w 4810535"/>
              <a:gd name="connsiteY260" fmla="*/ 4410298 h 4823058"/>
              <a:gd name="connsiteX261" fmla="*/ 3689984 w 4810535"/>
              <a:gd name="connsiteY261" fmla="*/ 4323999 h 4823058"/>
              <a:gd name="connsiteX262" fmla="*/ 3692172 w 4810535"/>
              <a:gd name="connsiteY262" fmla="*/ 4322528 h 4823058"/>
              <a:gd name="connsiteX263" fmla="*/ 3750662 w 4810535"/>
              <a:gd name="connsiteY263" fmla="*/ 4408934 h 4823058"/>
              <a:gd name="connsiteX264" fmla="*/ 3748652 w 4810535"/>
              <a:gd name="connsiteY264" fmla="*/ 4410298 h 4823058"/>
              <a:gd name="connsiteX265" fmla="*/ 1019505 w 4810535"/>
              <a:gd name="connsiteY265" fmla="*/ 4399640 h 4823058"/>
              <a:gd name="connsiteX266" fmla="*/ 1017496 w 4810535"/>
              <a:gd name="connsiteY266" fmla="*/ 4398277 h 4823058"/>
              <a:gd name="connsiteX267" fmla="*/ 1075734 w 4810535"/>
              <a:gd name="connsiteY267" fmla="*/ 4311691 h 4823058"/>
              <a:gd name="connsiteX268" fmla="*/ 1077923 w 4810535"/>
              <a:gd name="connsiteY268" fmla="*/ 4313163 h 4823058"/>
              <a:gd name="connsiteX269" fmla="*/ 1019505 w 4810535"/>
              <a:gd name="connsiteY269" fmla="*/ 4399640 h 4823058"/>
              <a:gd name="connsiteX270" fmla="*/ 3793470 w 4810535"/>
              <a:gd name="connsiteY270" fmla="*/ 4379223 h 4823058"/>
              <a:gd name="connsiteX271" fmla="*/ 3733007 w 4810535"/>
              <a:gd name="connsiteY271" fmla="*/ 4294180 h 4823058"/>
              <a:gd name="connsiteX272" fmla="*/ 3735089 w 4810535"/>
              <a:gd name="connsiteY272" fmla="*/ 4292709 h 4823058"/>
              <a:gd name="connsiteX273" fmla="*/ 3795551 w 4810535"/>
              <a:gd name="connsiteY273" fmla="*/ 4377752 h 4823058"/>
              <a:gd name="connsiteX274" fmla="*/ 3793470 w 4810535"/>
              <a:gd name="connsiteY274" fmla="*/ 4379223 h 4823058"/>
              <a:gd name="connsiteX275" fmla="*/ 974544 w 4810535"/>
              <a:gd name="connsiteY275" fmla="*/ 4368566 h 4823058"/>
              <a:gd name="connsiteX276" fmla="*/ 972283 w 4810535"/>
              <a:gd name="connsiteY276" fmla="*/ 4366987 h 4823058"/>
              <a:gd name="connsiteX277" fmla="*/ 1032926 w 4810535"/>
              <a:gd name="connsiteY277" fmla="*/ 4282052 h 4823058"/>
              <a:gd name="connsiteX278" fmla="*/ 1034827 w 4810535"/>
              <a:gd name="connsiteY278" fmla="*/ 4283415 h 4823058"/>
              <a:gd name="connsiteX279" fmla="*/ 974544 w 4810535"/>
              <a:gd name="connsiteY279" fmla="*/ 4368566 h 4823058"/>
              <a:gd name="connsiteX280" fmla="*/ 3837786 w 4810535"/>
              <a:gd name="connsiteY280" fmla="*/ 4347000 h 4823058"/>
              <a:gd name="connsiteX281" fmla="*/ 3775134 w 4810535"/>
              <a:gd name="connsiteY281" fmla="*/ 4263573 h 4823058"/>
              <a:gd name="connsiteX282" fmla="*/ 3777287 w 4810535"/>
              <a:gd name="connsiteY282" fmla="*/ 4261958 h 4823058"/>
              <a:gd name="connsiteX283" fmla="*/ 3839723 w 4810535"/>
              <a:gd name="connsiteY283" fmla="*/ 4345565 h 4823058"/>
              <a:gd name="connsiteX284" fmla="*/ 3837786 w 4810535"/>
              <a:gd name="connsiteY284" fmla="*/ 4347000 h 4823058"/>
              <a:gd name="connsiteX285" fmla="*/ 930229 w 4810535"/>
              <a:gd name="connsiteY285" fmla="*/ 4336271 h 4823058"/>
              <a:gd name="connsiteX286" fmla="*/ 928255 w 4810535"/>
              <a:gd name="connsiteY286" fmla="*/ 4334800 h 4823058"/>
              <a:gd name="connsiteX287" fmla="*/ 990584 w 4810535"/>
              <a:gd name="connsiteY287" fmla="*/ 4251121 h 4823058"/>
              <a:gd name="connsiteX288" fmla="*/ 992701 w 4810535"/>
              <a:gd name="connsiteY288" fmla="*/ 4252700 h 4823058"/>
              <a:gd name="connsiteX289" fmla="*/ 930229 w 4810535"/>
              <a:gd name="connsiteY289" fmla="*/ 4336271 h 4823058"/>
              <a:gd name="connsiteX290" fmla="*/ 3881276 w 4810535"/>
              <a:gd name="connsiteY290" fmla="*/ 4313880 h 4823058"/>
              <a:gd name="connsiteX291" fmla="*/ 3816686 w 4810535"/>
              <a:gd name="connsiteY291" fmla="*/ 4231924 h 4823058"/>
              <a:gd name="connsiteX292" fmla="*/ 3818911 w 4810535"/>
              <a:gd name="connsiteY292" fmla="*/ 4230201 h 4823058"/>
              <a:gd name="connsiteX293" fmla="*/ 3883070 w 4810535"/>
              <a:gd name="connsiteY293" fmla="*/ 4312481 h 4823058"/>
              <a:gd name="connsiteX294" fmla="*/ 3881276 w 4810535"/>
              <a:gd name="connsiteY294" fmla="*/ 4313880 h 4823058"/>
              <a:gd name="connsiteX295" fmla="*/ 886739 w 4810535"/>
              <a:gd name="connsiteY295" fmla="*/ 4302936 h 4823058"/>
              <a:gd name="connsiteX296" fmla="*/ 884729 w 4810535"/>
              <a:gd name="connsiteY296" fmla="*/ 4301357 h 4823058"/>
              <a:gd name="connsiteX297" fmla="*/ 949211 w 4810535"/>
              <a:gd name="connsiteY297" fmla="*/ 4219329 h 4823058"/>
              <a:gd name="connsiteX298" fmla="*/ 951220 w 4810535"/>
              <a:gd name="connsiteY298" fmla="*/ 4220908 h 4823058"/>
              <a:gd name="connsiteX299" fmla="*/ 886739 w 4810535"/>
              <a:gd name="connsiteY299" fmla="*/ 4302936 h 4823058"/>
              <a:gd name="connsiteX300" fmla="*/ 3923797 w 4810535"/>
              <a:gd name="connsiteY300" fmla="*/ 4279935 h 4823058"/>
              <a:gd name="connsiteX301" fmla="*/ 3857736 w 4810535"/>
              <a:gd name="connsiteY301" fmla="*/ 4199162 h 4823058"/>
              <a:gd name="connsiteX302" fmla="*/ 3859710 w 4810535"/>
              <a:gd name="connsiteY302" fmla="*/ 4197548 h 4823058"/>
              <a:gd name="connsiteX303" fmla="*/ 3925770 w 4810535"/>
              <a:gd name="connsiteY303" fmla="*/ 4278320 h 4823058"/>
              <a:gd name="connsiteX304" fmla="*/ 3923797 w 4810535"/>
              <a:gd name="connsiteY304" fmla="*/ 4279935 h 4823058"/>
              <a:gd name="connsiteX305" fmla="*/ 844146 w 4810535"/>
              <a:gd name="connsiteY305" fmla="*/ 4268632 h 4823058"/>
              <a:gd name="connsiteX306" fmla="*/ 841993 w 4810535"/>
              <a:gd name="connsiteY306" fmla="*/ 4266838 h 4823058"/>
              <a:gd name="connsiteX307" fmla="*/ 908771 w 4810535"/>
              <a:gd name="connsiteY307" fmla="*/ 4186675 h 4823058"/>
              <a:gd name="connsiteX308" fmla="*/ 910529 w 4810535"/>
              <a:gd name="connsiteY308" fmla="*/ 4188146 h 4823058"/>
              <a:gd name="connsiteX309" fmla="*/ 844146 w 4810535"/>
              <a:gd name="connsiteY309" fmla="*/ 4268632 h 4823058"/>
              <a:gd name="connsiteX310" fmla="*/ 3965744 w 4810535"/>
              <a:gd name="connsiteY310" fmla="*/ 4244841 h 4823058"/>
              <a:gd name="connsiteX311" fmla="*/ 3897853 w 4810535"/>
              <a:gd name="connsiteY311" fmla="*/ 4165612 h 4823058"/>
              <a:gd name="connsiteX312" fmla="*/ 3899791 w 4810535"/>
              <a:gd name="connsiteY312" fmla="*/ 4163961 h 4823058"/>
              <a:gd name="connsiteX313" fmla="*/ 3967681 w 4810535"/>
              <a:gd name="connsiteY313" fmla="*/ 4243191 h 4823058"/>
              <a:gd name="connsiteX314" fmla="*/ 3965744 w 4810535"/>
              <a:gd name="connsiteY314" fmla="*/ 4244841 h 4823058"/>
              <a:gd name="connsiteX315" fmla="*/ 802234 w 4810535"/>
              <a:gd name="connsiteY315" fmla="*/ 4233108 h 4823058"/>
              <a:gd name="connsiteX316" fmla="*/ 800368 w 4810535"/>
              <a:gd name="connsiteY316" fmla="*/ 4231493 h 4823058"/>
              <a:gd name="connsiteX317" fmla="*/ 868761 w 4810535"/>
              <a:gd name="connsiteY317" fmla="*/ 4152694 h 4823058"/>
              <a:gd name="connsiteX318" fmla="*/ 870735 w 4810535"/>
              <a:gd name="connsiteY318" fmla="*/ 4154416 h 4823058"/>
              <a:gd name="connsiteX319" fmla="*/ 802234 w 4810535"/>
              <a:gd name="connsiteY319" fmla="*/ 4233108 h 4823058"/>
              <a:gd name="connsiteX320" fmla="*/ 4006794 w 4810535"/>
              <a:gd name="connsiteY320" fmla="*/ 4208923 h 4823058"/>
              <a:gd name="connsiteX321" fmla="*/ 3937289 w 4810535"/>
              <a:gd name="connsiteY321" fmla="*/ 4131093 h 4823058"/>
              <a:gd name="connsiteX322" fmla="*/ 3939083 w 4810535"/>
              <a:gd name="connsiteY322" fmla="*/ 4129478 h 4823058"/>
              <a:gd name="connsiteX323" fmla="*/ 4008803 w 4810535"/>
              <a:gd name="connsiteY323" fmla="*/ 4207093 h 4823058"/>
              <a:gd name="connsiteX324" fmla="*/ 4006794 w 4810535"/>
              <a:gd name="connsiteY324" fmla="*/ 4208923 h 4823058"/>
              <a:gd name="connsiteX325" fmla="*/ 761328 w 4810535"/>
              <a:gd name="connsiteY325" fmla="*/ 4196687 h 4823058"/>
              <a:gd name="connsiteX326" fmla="*/ 759498 w 4810535"/>
              <a:gd name="connsiteY326" fmla="*/ 4195000 h 4823058"/>
              <a:gd name="connsiteX327" fmla="*/ 829792 w 4810535"/>
              <a:gd name="connsiteY327" fmla="*/ 4117887 h 4823058"/>
              <a:gd name="connsiteX328" fmla="*/ 831730 w 4810535"/>
              <a:gd name="connsiteY328" fmla="*/ 4119646 h 4823058"/>
              <a:gd name="connsiteX329" fmla="*/ 761328 w 4810535"/>
              <a:gd name="connsiteY329" fmla="*/ 4196687 h 4823058"/>
              <a:gd name="connsiteX330" fmla="*/ 4047305 w 4810535"/>
              <a:gd name="connsiteY330" fmla="*/ 4171820 h 4823058"/>
              <a:gd name="connsiteX331" fmla="*/ 3975647 w 4810535"/>
              <a:gd name="connsiteY331" fmla="*/ 4095999 h 4823058"/>
              <a:gd name="connsiteX332" fmla="*/ 3977693 w 4810535"/>
              <a:gd name="connsiteY332" fmla="*/ 4094062 h 4823058"/>
              <a:gd name="connsiteX333" fmla="*/ 4048992 w 4810535"/>
              <a:gd name="connsiteY333" fmla="*/ 4170241 h 4823058"/>
              <a:gd name="connsiteX334" fmla="*/ 4047305 w 4810535"/>
              <a:gd name="connsiteY334" fmla="*/ 4171820 h 4823058"/>
              <a:gd name="connsiteX335" fmla="*/ 721318 w 4810535"/>
              <a:gd name="connsiteY335" fmla="*/ 4159261 h 4823058"/>
              <a:gd name="connsiteX336" fmla="*/ 719524 w 4810535"/>
              <a:gd name="connsiteY336" fmla="*/ 4157538 h 4823058"/>
              <a:gd name="connsiteX337" fmla="*/ 791685 w 4810535"/>
              <a:gd name="connsiteY337" fmla="*/ 4082184 h 4823058"/>
              <a:gd name="connsiteX338" fmla="*/ 793587 w 4810535"/>
              <a:gd name="connsiteY338" fmla="*/ 4083978 h 4823058"/>
              <a:gd name="connsiteX339" fmla="*/ 721318 w 4810535"/>
              <a:gd name="connsiteY339" fmla="*/ 4159261 h 4823058"/>
              <a:gd name="connsiteX340" fmla="*/ 4086526 w 4810535"/>
              <a:gd name="connsiteY340" fmla="*/ 4134250 h 4823058"/>
              <a:gd name="connsiteX341" fmla="*/ 4013683 w 4810535"/>
              <a:gd name="connsiteY341" fmla="*/ 4059542 h 4823058"/>
              <a:gd name="connsiteX342" fmla="*/ 4015298 w 4810535"/>
              <a:gd name="connsiteY342" fmla="*/ 4057963 h 4823058"/>
              <a:gd name="connsiteX343" fmla="*/ 4088499 w 4810535"/>
              <a:gd name="connsiteY343" fmla="*/ 4132312 h 4823058"/>
              <a:gd name="connsiteX344" fmla="*/ 4086526 w 4810535"/>
              <a:gd name="connsiteY344" fmla="*/ 4134250 h 4823058"/>
              <a:gd name="connsiteX345" fmla="*/ 682278 w 4810535"/>
              <a:gd name="connsiteY345" fmla="*/ 4120938 h 4823058"/>
              <a:gd name="connsiteX346" fmla="*/ 680340 w 4810535"/>
              <a:gd name="connsiteY346" fmla="*/ 4119000 h 4823058"/>
              <a:gd name="connsiteX347" fmla="*/ 754582 w 4810535"/>
              <a:gd name="connsiteY347" fmla="*/ 4045691 h 4823058"/>
              <a:gd name="connsiteX348" fmla="*/ 756232 w 4810535"/>
              <a:gd name="connsiteY348" fmla="*/ 4047342 h 4823058"/>
              <a:gd name="connsiteX349" fmla="*/ 682278 w 4810535"/>
              <a:gd name="connsiteY349" fmla="*/ 4120938 h 4823058"/>
              <a:gd name="connsiteX350" fmla="*/ 4125351 w 4810535"/>
              <a:gd name="connsiteY350" fmla="*/ 4095353 h 4823058"/>
              <a:gd name="connsiteX351" fmla="*/ 4050463 w 4810535"/>
              <a:gd name="connsiteY351" fmla="*/ 4022726 h 4823058"/>
              <a:gd name="connsiteX352" fmla="*/ 4052329 w 4810535"/>
              <a:gd name="connsiteY352" fmla="*/ 4020788 h 4823058"/>
              <a:gd name="connsiteX353" fmla="*/ 4127038 w 4810535"/>
              <a:gd name="connsiteY353" fmla="*/ 4093631 h 4823058"/>
              <a:gd name="connsiteX354" fmla="*/ 4125351 w 4810535"/>
              <a:gd name="connsiteY354" fmla="*/ 4095353 h 4823058"/>
              <a:gd name="connsiteX355" fmla="*/ 644098 w 4810535"/>
              <a:gd name="connsiteY355" fmla="*/ 4081574 h 4823058"/>
              <a:gd name="connsiteX356" fmla="*/ 642340 w 4810535"/>
              <a:gd name="connsiteY356" fmla="*/ 4079708 h 4823058"/>
              <a:gd name="connsiteX357" fmla="*/ 718161 w 4810535"/>
              <a:gd name="connsiteY357" fmla="*/ 4008050 h 4823058"/>
              <a:gd name="connsiteX358" fmla="*/ 719919 w 4810535"/>
              <a:gd name="connsiteY358" fmla="*/ 4009916 h 4823058"/>
              <a:gd name="connsiteX359" fmla="*/ 644098 w 4810535"/>
              <a:gd name="connsiteY359" fmla="*/ 4081574 h 4823058"/>
              <a:gd name="connsiteX360" fmla="*/ 4163100 w 4810535"/>
              <a:gd name="connsiteY360" fmla="*/ 4055738 h 4823058"/>
              <a:gd name="connsiteX361" fmla="*/ 4086562 w 4810535"/>
              <a:gd name="connsiteY361" fmla="*/ 3984834 h 4823058"/>
              <a:gd name="connsiteX362" fmla="*/ 4088392 w 4810535"/>
              <a:gd name="connsiteY362" fmla="*/ 3982860 h 4823058"/>
              <a:gd name="connsiteX363" fmla="*/ 4164751 w 4810535"/>
              <a:gd name="connsiteY363" fmla="*/ 4053944 h 4823058"/>
              <a:gd name="connsiteX364" fmla="*/ 4163100 w 4810535"/>
              <a:gd name="connsiteY364" fmla="*/ 4055738 h 4823058"/>
              <a:gd name="connsiteX365" fmla="*/ 606960 w 4810535"/>
              <a:gd name="connsiteY365" fmla="*/ 4041313 h 4823058"/>
              <a:gd name="connsiteX366" fmla="*/ 605309 w 4810535"/>
              <a:gd name="connsiteY366" fmla="*/ 4039447 h 4823058"/>
              <a:gd name="connsiteX367" fmla="*/ 682780 w 4810535"/>
              <a:gd name="connsiteY367" fmla="*/ 3969548 h 4823058"/>
              <a:gd name="connsiteX368" fmla="*/ 684538 w 4810535"/>
              <a:gd name="connsiteY368" fmla="*/ 3971485 h 4823058"/>
              <a:gd name="connsiteX369" fmla="*/ 606960 w 4810535"/>
              <a:gd name="connsiteY369" fmla="*/ 4041313 h 4823058"/>
              <a:gd name="connsiteX370" fmla="*/ 4199880 w 4810535"/>
              <a:gd name="connsiteY370" fmla="*/ 4015406 h 4823058"/>
              <a:gd name="connsiteX371" fmla="*/ 4121906 w 4810535"/>
              <a:gd name="connsiteY371" fmla="*/ 3946080 h 4823058"/>
              <a:gd name="connsiteX372" fmla="*/ 4123593 w 4810535"/>
              <a:gd name="connsiteY372" fmla="*/ 3944179 h 4823058"/>
              <a:gd name="connsiteX373" fmla="*/ 4201567 w 4810535"/>
              <a:gd name="connsiteY373" fmla="*/ 4013504 h 4823058"/>
              <a:gd name="connsiteX374" fmla="*/ 4199880 w 4810535"/>
              <a:gd name="connsiteY374" fmla="*/ 4015406 h 4823058"/>
              <a:gd name="connsiteX375" fmla="*/ 570790 w 4810535"/>
              <a:gd name="connsiteY375" fmla="*/ 4000156 h 4823058"/>
              <a:gd name="connsiteX376" fmla="*/ 569067 w 4810535"/>
              <a:gd name="connsiteY376" fmla="*/ 3998146 h 4823058"/>
              <a:gd name="connsiteX377" fmla="*/ 648368 w 4810535"/>
              <a:gd name="connsiteY377" fmla="*/ 3930328 h 4823058"/>
              <a:gd name="connsiteX378" fmla="*/ 649983 w 4810535"/>
              <a:gd name="connsiteY378" fmla="*/ 3932229 h 4823058"/>
              <a:gd name="connsiteX379" fmla="*/ 570790 w 4810535"/>
              <a:gd name="connsiteY379" fmla="*/ 4000156 h 4823058"/>
              <a:gd name="connsiteX380" fmla="*/ 4235763 w 4810535"/>
              <a:gd name="connsiteY380" fmla="*/ 3974248 h 4823058"/>
              <a:gd name="connsiteX381" fmla="*/ 4156390 w 4810535"/>
              <a:gd name="connsiteY381" fmla="*/ 3906537 h 4823058"/>
              <a:gd name="connsiteX382" fmla="*/ 4157933 w 4810535"/>
              <a:gd name="connsiteY382" fmla="*/ 3904707 h 4823058"/>
              <a:gd name="connsiteX383" fmla="*/ 4237485 w 4810535"/>
              <a:gd name="connsiteY383" fmla="*/ 3972203 h 4823058"/>
              <a:gd name="connsiteX384" fmla="*/ 4235763 w 4810535"/>
              <a:gd name="connsiteY384" fmla="*/ 3974248 h 4823058"/>
              <a:gd name="connsiteX385" fmla="*/ 535517 w 4810535"/>
              <a:gd name="connsiteY385" fmla="*/ 3957993 h 4823058"/>
              <a:gd name="connsiteX386" fmla="*/ 533830 w 4810535"/>
              <a:gd name="connsiteY386" fmla="*/ 3955912 h 4823058"/>
              <a:gd name="connsiteX387" fmla="*/ 614818 w 4810535"/>
              <a:gd name="connsiteY387" fmla="*/ 3890103 h 4823058"/>
              <a:gd name="connsiteX388" fmla="*/ 616361 w 4810535"/>
              <a:gd name="connsiteY388" fmla="*/ 3892005 h 4823058"/>
              <a:gd name="connsiteX389" fmla="*/ 535517 w 4810535"/>
              <a:gd name="connsiteY389" fmla="*/ 3957993 h 4823058"/>
              <a:gd name="connsiteX390" fmla="*/ 4270856 w 4810535"/>
              <a:gd name="connsiteY390" fmla="*/ 3932050 h 4823058"/>
              <a:gd name="connsiteX391" fmla="*/ 4189761 w 4810535"/>
              <a:gd name="connsiteY391" fmla="*/ 3866420 h 4823058"/>
              <a:gd name="connsiteX392" fmla="*/ 4191447 w 4810535"/>
              <a:gd name="connsiteY392" fmla="*/ 3864339 h 4823058"/>
              <a:gd name="connsiteX393" fmla="*/ 4272364 w 4810535"/>
              <a:gd name="connsiteY393" fmla="*/ 3930220 h 4823058"/>
              <a:gd name="connsiteX394" fmla="*/ 4270856 w 4810535"/>
              <a:gd name="connsiteY394" fmla="*/ 3932050 h 4823058"/>
              <a:gd name="connsiteX395" fmla="*/ 501356 w 4810535"/>
              <a:gd name="connsiteY395" fmla="*/ 3915042 h 4823058"/>
              <a:gd name="connsiteX396" fmla="*/ 499741 w 4810535"/>
              <a:gd name="connsiteY396" fmla="*/ 3912960 h 4823058"/>
              <a:gd name="connsiteX397" fmla="*/ 582164 w 4810535"/>
              <a:gd name="connsiteY397" fmla="*/ 3848981 h 4823058"/>
              <a:gd name="connsiteX398" fmla="*/ 583671 w 4810535"/>
              <a:gd name="connsiteY398" fmla="*/ 3850955 h 4823058"/>
              <a:gd name="connsiteX399" fmla="*/ 501356 w 4810535"/>
              <a:gd name="connsiteY399" fmla="*/ 3915042 h 4823058"/>
              <a:gd name="connsiteX400" fmla="*/ 4304909 w 4810535"/>
              <a:gd name="connsiteY400" fmla="*/ 3889206 h 4823058"/>
              <a:gd name="connsiteX401" fmla="*/ 4222307 w 4810535"/>
              <a:gd name="connsiteY401" fmla="*/ 3825478 h 4823058"/>
              <a:gd name="connsiteX402" fmla="*/ 4223958 w 4810535"/>
              <a:gd name="connsiteY402" fmla="*/ 3823325 h 4823058"/>
              <a:gd name="connsiteX403" fmla="*/ 4306380 w 4810535"/>
              <a:gd name="connsiteY403" fmla="*/ 3887304 h 4823058"/>
              <a:gd name="connsiteX404" fmla="*/ 4304909 w 4810535"/>
              <a:gd name="connsiteY404" fmla="*/ 3889206 h 4823058"/>
              <a:gd name="connsiteX405" fmla="*/ 468200 w 4810535"/>
              <a:gd name="connsiteY405" fmla="*/ 3871228 h 4823058"/>
              <a:gd name="connsiteX406" fmla="*/ 466585 w 4810535"/>
              <a:gd name="connsiteY406" fmla="*/ 3869039 h 4823058"/>
              <a:gd name="connsiteX407" fmla="*/ 550623 w 4810535"/>
              <a:gd name="connsiteY407" fmla="*/ 3807213 h 4823058"/>
              <a:gd name="connsiteX408" fmla="*/ 552059 w 4810535"/>
              <a:gd name="connsiteY408" fmla="*/ 3809151 h 4823058"/>
              <a:gd name="connsiteX409" fmla="*/ 468200 w 4810535"/>
              <a:gd name="connsiteY409" fmla="*/ 3871228 h 4823058"/>
              <a:gd name="connsiteX410" fmla="*/ 4337957 w 4810535"/>
              <a:gd name="connsiteY410" fmla="*/ 3845644 h 4823058"/>
              <a:gd name="connsiteX411" fmla="*/ 4254027 w 4810535"/>
              <a:gd name="connsiteY411" fmla="*/ 3783638 h 4823058"/>
              <a:gd name="connsiteX412" fmla="*/ 4255570 w 4810535"/>
              <a:gd name="connsiteY412" fmla="*/ 3781557 h 4823058"/>
              <a:gd name="connsiteX413" fmla="*/ 4339429 w 4810535"/>
              <a:gd name="connsiteY413" fmla="*/ 3843635 h 4823058"/>
              <a:gd name="connsiteX414" fmla="*/ 4337957 w 4810535"/>
              <a:gd name="connsiteY414" fmla="*/ 3845644 h 4823058"/>
              <a:gd name="connsiteX415" fmla="*/ 436121 w 4810535"/>
              <a:gd name="connsiteY415" fmla="*/ 3826662 h 4823058"/>
              <a:gd name="connsiteX416" fmla="*/ 434506 w 4810535"/>
              <a:gd name="connsiteY416" fmla="*/ 3824365 h 4823058"/>
              <a:gd name="connsiteX417" fmla="*/ 520195 w 4810535"/>
              <a:gd name="connsiteY417" fmla="*/ 3764800 h 4823058"/>
              <a:gd name="connsiteX418" fmla="*/ 521522 w 4810535"/>
              <a:gd name="connsiteY418" fmla="*/ 3766666 h 4823058"/>
              <a:gd name="connsiteX419" fmla="*/ 436121 w 4810535"/>
              <a:gd name="connsiteY419" fmla="*/ 3826662 h 4823058"/>
              <a:gd name="connsiteX420" fmla="*/ 4370109 w 4810535"/>
              <a:gd name="connsiteY420" fmla="*/ 3801185 h 4823058"/>
              <a:gd name="connsiteX421" fmla="*/ 4284635 w 4810535"/>
              <a:gd name="connsiteY421" fmla="*/ 3741332 h 4823058"/>
              <a:gd name="connsiteX422" fmla="*/ 4286250 w 4810535"/>
              <a:gd name="connsiteY422" fmla="*/ 3739036 h 4823058"/>
              <a:gd name="connsiteX423" fmla="*/ 4371400 w 4810535"/>
              <a:gd name="connsiteY423" fmla="*/ 3799319 h 4823058"/>
              <a:gd name="connsiteX424" fmla="*/ 4370109 w 4810535"/>
              <a:gd name="connsiteY424" fmla="*/ 3801185 h 4823058"/>
              <a:gd name="connsiteX425" fmla="*/ 405118 w 4810535"/>
              <a:gd name="connsiteY425" fmla="*/ 3781306 h 4823058"/>
              <a:gd name="connsiteX426" fmla="*/ 403647 w 4810535"/>
              <a:gd name="connsiteY426" fmla="*/ 3779117 h 4823058"/>
              <a:gd name="connsiteX427" fmla="*/ 490555 w 4810535"/>
              <a:gd name="connsiteY427" fmla="*/ 3721381 h 4823058"/>
              <a:gd name="connsiteX428" fmla="*/ 491919 w 4810535"/>
              <a:gd name="connsiteY428" fmla="*/ 3723427 h 4823058"/>
              <a:gd name="connsiteX429" fmla="*/ 405118 w 4810535"/>
              <a:gd name="connsiteY429" fmla="*/ 3781306 h 4823058"/>
              <a:gd name="connsiteX430" fmla="*/ 4401147 w 4810535"/>
              <a:gd name="connsiteY430" fmla="*/ 3756188 h 4823058"/>
              <a:gd name="connsiteX431" fmla="*/ 4314454 w 4810535"/>
              <a:gd name="connsiteY431" fmla="*/ 3698129 h 4823058"/>
              <a:gd name="connsiteX432" fmla="*/ 4315890 w 4810535"/>
              <a:gd name="connsiteY432" fmla="*/ 3696012 h 4823058"/>
              <a:gd name="connsiteX433" fmla="*/ 4402582 w 4810535"/>
              <a:gd name="connsiteY433" fmla="*/ 3754071 h 4823058"/>
              <a:gd name="connsiteX434" fmla="*/ 4401147 w 4810535"/>
              <a:gd name="connsiteY434" fmla="*/ 3756188 h 4823058"/>
              <a:gd name="connsiteX435" fmla="*/ 375264 w 4810535"/>
              <a:gd name="connsiteY435" fmla="*/ 3735340 h 4823058"/>
              <a:gd name="connsiteX436" fmla="*/ 373864 w 4810535"/>
              <a:gd name="connsiteY436" fmla="*/ 3733115 h 4823058"/>
              <a:gd name="connsiteX437" fmla="*/ 462064 w 4810535"/>
              <a:gd name="connsiteY437" fmla="*/ 3677353 h 4823058"/>
              <a:gd name="connsiteX438" fmla="*/ 463392 w 4810535"/>
              <a:gd name="connsiteY438" fmla="*/ 3679434 h 4823058"/>
              <a:gd name="connsiteX439" fmla="*/ 375264 w 4810535"/>
              <a:gd name="connsiteY439" fmla="*/ 3735340 h 4823058"/>
              <a:gd name="connsiteX440" fmla="*/ 4431074 w 4810535"/>
              <a:gd name="connsiteY440" fmla="*/ 3710616 h 4823058"/>
              <a:gd name="connsiteX441" fmla="*/ 4343340 w 4810535"/>
              <a:gd name="connsiteY441" fmla="*/ 3654137 h 4823058"/>
              <a:gd name="connsiteX442" fmla="*/ 4344560 w 4810535"/>
              <a:gd name="connsiteY442" fmla="*/ 3652199 h 4823058"/>
              <a:gd name="connsiteX443" fmla="*/ 4432581 w 4810535"/>
              <a:gd name="connsiteY443" fmla="*/ 3708248 h 4823058"/>
              <a:gd name="connsiteX444" fmla="*/ 4431074 w 4810535"/>
              <a:gd name="connsiteY444" fmla="*/ 3710616 h 4823058"/>
              <a:gd name="connsiteX445" fmla="*/ 346450 w 4810535"/>
              <a:gd name="connsiteY445" fmla="*/ 3688549 h 4823058"/>
              <a:gd name="connsiteX446" fmla="*/ 345122 w 4810535"/>
              <a:gd name="connsiteY446" fmla="*/ 3686360 h 4823058"/>
              <a:gd name="connsiteX447" fmla="*/ 434650 w 4810535"/>
              <a:gd name="connsiteY447" fmla="*/ 3632751 h 4823058"/>
              <a:gd name="connsiteX448" fmla="*/ 435977 w 4810535"/>
              <a:gd name="connsiteY448" fmla="*/ 3634939 h 4823058"/>
              <a:gd name="connsiteX449" fmla="*/ 346450 w 4810535"/>
              <a:gd name="connsiteY449" fmla="*/ 3688549 h 4823058"/>
              <a:gd name="connsiteX450" fmla="*/ 4460175 w 4810535"/>
              <a:gd name="connsiteY450" fmla="*/ 3664004 h 4823058"/>
              <a:gd name="connsiteX451" fmla="*/ 4371006 w 4810535"/>
              <a:gd name="connsiteY451" fmla="*/ 3609821 h 4823058"/>
              <a:gd name="connsiteX452" fmla="*/ 4372333 w 4810535"/>
              <a:gd name="connsiteY452" fmla="*/ 3607633 h 4823058"/>
              <a:gd name="connsiteX453" fmla="*/ 4461502 w 4810535"/>
              <a:gd name="connsiteY453" fmla="*/ 3661816 h 4823058"/>
              <a:gd name="connsiteX454" fmla="*/ 4460175 w 4810535"/>
              <a:gd name="connsiteY454" fmla="*/ 3664004 h 4823058"/>
              <a:gd name="connsiteX455" fmla="*/ 318820 w 4810535"/>
              <a:gd name="connsiteY455" fmla="*/ 3641255 h 4823058"/>
              <a:gd name="connsiteX456" fmla="*/ 317528 w 4810535"/>
              <a:gd name="connsiteY456" fmla="*/ 3638958 h 4823058"/>
              <a:gd name="connsiteX457" fmla="*/ 408312 w 4810535"/>
              <a:gd name="connsiteY457" fmla="*/ 3587538 h 4823058"/>
              <a:gd name="connsiteX458" fmla="*/ 409532 w 4810535"/>
              <a:gd name="connsiteY458" fmla="*/ 3589691 h 4823058"/>
              <a:gd name="connsiteX459" fmla="*/ 318820 w 4810535"/>
              <a:gd name="connsiteY459" fmla="*/ 3641255 h 4823058"/>
              <a:gd name="connsiteX460" fmla="*/ 4488235 w 4810535"/>
              <a:gd name="connsiteY460" fmla="*/ 3616747 h 4823058"/>
              <a:gd name="connsiteX461" fmla="*/ 4397702 w 4810535"/>
              <a:gd name="connsiteY461" fmla="*/ 3564896 h 4823058"/>
              <a:gd name="connsiteX462" fmla="*/ 4399102 w 4810535"/>
              <a:gd name="connsiteY462" fmla="*/ 3562456 h 4823058"/>
              <a:gd name="connsiteX463" fmla="*/ 4489383 w 4810535"/>
              <a:gd name="connsiteY463" fmla="*/ 3614737 h 4823058"/>
              <a:gd name="connsiteX464" fmla="*/ 4488235 w 4810535"/>
              <a:gd name="connsiteY464" fmla="*/ 3616747 h 4823058"/>
              <a:gd name="connsiteX465" fmla="*/ 292338 w 4810535"/>
              <a:gd name="connsiteY465" fmla="*/ 3593315 h 4823058"/>
              <a:gd name="connsiteX466" fmla="*/ 291082 w 4810535"/>
              <a:gd name="connsiteY466" fmla="*/ 3590983 h 4823058"/>
              <a:gd name="connsiteX467" fmla="*/ 383014 w 4810535"/>
              <a:gd name="connsiteY467" fmla="*/ 3541644 h 4823058"/>
              <a:gd name="connsiteX468" fmla="*/ 384198 w 4810535"/>
              <a:gd name="connsiteY468" fmla="*/ 3543833 h 4823058"/>
              <a:gd name="connsiteX469" fmla="*/ 292338 w 4810535"/>
              <a:gd name="connsiteY469" fmla="*/ 3593315 h 4823058"/>
              <a:gd name="connsiteX470" fmla="*/ 4515076 w 4810535"/>
              <a:gd name="connsiteY470" fmla="*/ 3569058 h 4823058"/>
              <a:gd name="connsiteX471" fmla="*/ 4423466 w 4810535"/>
              <a:gd name="connsiteY471" fmla="*/ 3519109 h 4823058"/>
              <a:gd name="connsiteX472" fmla="*/ 4424722 w 4810535"/>
              <a:gd name="connsiteY472" fmla="*/ 3516777 h 4823058"/>
              <a:gd name="connsiteX473" fmla="*/ 4516260 w 4810535"/>
              <a:gd name="connsiteY473" fmla="*/ 3566870 h 4823058"/>
              <a:gd name="connsiteX474" fmla="*/ 4515076 w 4810535"/>
              <a:gd name="connsiteY474" fmla="*/ 3569058 h 4823058"/>
              <a:gd name="connsiteX475" fmla="*/ 266933 w 4810535"/>
              <a:gd name="connsiteY475" fmla="*/ 3544730 h 4823058"/>
              <a:gd name="connsiteX476" fmla="*/ 265749 w 4810535"/>
              <a:gd name="connsiteY476" fmla="*/ 3542362 h 4823058"/>
              <a:gd name="connsiteX477" fmla="*/ 358829 w 4810535"/>
              <a:gd name="connsiteY477" fmla="*/ 3495247 h 4823058"/>
              <a:gd name="connsiteX478" fmla="*/ 359942 w 4810535"/>
              <a:gd name="connsiteY478" fmla="*/ 3497436 h 4823058"/>
              <a:gd name="connsiteX479" fmla="*/ 266933 w 4810535"/>
              <a:gd name="connsiteY479" fmla="*/ 3544730 h 4823058"/>
              <a:gd name="connsiteX480" fmla="*/ 4540911 w 4810535"/>
              <a:gd name="connsiteY480" fmla="*/ 3520652 h 4823058"/>
              <a:gd name="connsiteX481" fmla="*/ 4448118 w 4810535"/>
              <a:gd name="connsiteY481" fmla="*/ 3472928 h 4823058"/>
              <a:gd name="connsiteX482" fmla="*/ 4449410 w 4810535"/>
              <a:gd name="connsiteY482" fmla="*/ 3470452 h 4823058"/>
              <a:gd name="connsiteX483" fmla="*/ 4541952 w 4810535"/>
              <a:gd name="connsiteY483" fmla="*/ 3518607 h 4823058"/>
              <a:gd name="connsiteX484" fmla="*/ 4540911 w 4810535"/>
              <a:gd name="connsiteY484" fmla="*/ 3520652 h 4823058"/>
              <a:gd name="connsiteX485" fmla="*/ 242676 w 4810535"/>
              <a:gd name="connsiteY485" fmla="*/ 3495642 h 4823058"/>
              <a:gd name="connsiteX486" fmla="*/ 241564 w 4810535"/>
              <a:gd name="connsiteY486" fmla="*/ 3493346 h 4823058"/>
              <a:gd name="connsiteX487" fmla="*/ 335613 w 4810535"/>
              <a:gd name="connsiteY487" fmla="*/ 3448205 h 4823058"/>
              <a:gd name="connsiteX488" fmla="*/ 336725 w 4810535"/>
              <a:gd name="connsiteY488" fmla="*/ 3450501 h 4823058"/>
              <a:gd name="connsiteX489" fmla="*/ 242676 w 4810535"/>
              <a:gd name="connsiteY489" fmla="*/ 3495642 h 4823058"/>
              <a:gd name="connsiteX490" fmla="*/ 4565563 w 4810535"/>
              <a:gd name="connsiteY490" fmla="*/ 3471780 h 4823058"/>
              <a:gd name="connsiteX491" fmla="*/ 4471801 w 4810535"/>
              <a:gd name="connsiteY491" fmla="*/ 3426029 h 4823058"/>
              <a:gd name="connsiteX492" fmla="*/ 4472949 w 4810535"/>
              <a:gd name="connsiteY492" fmla="*/ 3423661 h 4823058"/>
              <a:gd name="connsiteX493" fmla="*/ 4566639 w 4810535"/>
              <a:gd name="connsiteY493" fmla="*/ 3469555 h 4823058"/>
              <a:gd name="connsiteX494" fmla="*/ 4565563 w 4810535"/>
              <a:gd name="connsiteY494" fmla="*/ 3471780 h 4823058"/>
              <a:gd name="connsiteX495" fmla="*/ 219603 w 4810535"/>
              <a:gd name="connsiteY495" fmla="*/ 3445980 h 4823058"/>
              <a:gd name="connsiteX496" fmla="*/ 218527 w 4810535"/>
              <a:gd name="connsiteY496" fmla="*/ 3443576 h 4823058"/>
              <a:gd name="connsiteX497" fmla="*/ 313653 w 4810535"/>
              <a:gd name="connsiteY497" fmla="*/ 3400732 h 4823058"/>
              <a:gd name="connsiteX498" fmla="*/ 314657 w 4810535"/>
              <a:gd name="connsiteY498" fmla="*/ 3402992 h 4823058"/>
              <a:gd name="connsiteX499" fmla="*/ 219603 w 4810535"/>
              <a:gd name="connsiteY499" fmla="*/ 3445980 h 4823058"/>
              <a:gd name="connsiteX500" fmla="*/ 4589066 w 4810535"/>
              <a:gd name="connsiteY500" fmla="*/ 3422441 h 4823058"/>
              <a:gd name="connsiteX501" fmla="*/ 4494443 w 4810535"/>
              <a:gd name="connsiteY501" fmla="*/ 3378520 h 4823058"/>
              <a:gd name="connsiteX502" fmla="*/ 4495447 w 4810535"/>
              <a:gd name="connsiteY502" fmla="*/ 3376367 h 4823058"/>
              <a:gd name="connsiteX503" fmla="*/ 4590214 w 4810535"/>
              <a:gd name="connsiteY503" fmla="*/ 3420001 h 4823058"/>
              <a:gd name="connsiteX504" fmla="*/ 4589066 w 4810535"/>
              <a:gd name="connsiteY504" fmla="*/ 3422441 h 4823058"/>
              <a:gd name="connsiteX505" fmla="*/ 197607 w 4810535"/>
              <a:gd name="connsiteY505" fmla="*/ 3395780 h 4823058"/>
              <a:gd name="connsiteX506" fmla="*/ 196602 w 4810535"/>
              <a:gd name="connsiteY506" fmla="*/ 3393447 h 4823058"/>
              <a:gd name="connsiteX507" fmla="*/ 292697 w 4810535"/>
              <a:gd name="connsiteY507" fmla="*/ 3352756 h 4823058"/>
              <a:gd name="connsiteX508" fmla="*/ 293702 w 4810535"/>
              <a:gd name="connsiteY508" fmla="*/ 3355089 h 4823058"/>
              <a:gd name="connsiteX509" fmla="*/ 197607 w 4810535"/>
              <a:gd name="connsiteY509" fmla="*/ 3395780 h 4823058"/>
              <a:gd name="connsiteX510" fmla="*/ 4611564 w 4810535"/>
              <a:gd name="connsiteY510" fmla="*/ 3372241 h 4823058"/>
              <a:gd name="connsiteX511" fmla="*/ 4515829 w 4810535"/>
              <a:gd name="connsiteY511" fmla="*/ 3330760 h 4823058"/>
              <a:gd name="connsiteX512" fmla="*/ 4516798 w 4810535"/>
              <a:gd name="connsiteY512" fmla="*/ 3328499 h 4823058"/>
              <a:gd name="connsiteX513" fmla="*/ 4612605 w 4810535"/>
              <a:gd name="connsiteY513" fmla="*/ 3369836 h 4823058"/>
              <a:gd name="connsiteX514" fmla="*/ 4611564 w 4810535"/>
              <a:gd name="connsiteY514" fmla="*/ 3372241 h 4823058"/>
              <a:gd name="connsiteX515" fmla="*/ 176831 w 4810535"/>
              <a:gd name="connsiteY515" fmla="*/ 3345221 h 4823058"/>
              <a:gd name="connsiteX516" fmla="*/ 175826 w 4810535"/>
              <a:gd name="connsiteY516" fmla="*/ 3342709 h 4823058"/>
              <a:gd name="connsiteX517" fmla="*/ 272854 w 4810535"/>
              <a:gd name="connsiteY517" fmla="*/ 3304350 h 4823058"/>
              <a:gd name="connsiteX518" fmla="*/ 273751 w 4810535"/>
              <a:gd name="connsiteY518" fmla="*/ 3306575 h 4823058"/>
              <a:gd name="connsiteX519" fmla="*/ 176831 w 4810535"/>
              <a:gd name="connsiteY519" fmla="*/ 3345221 h 4823058"/>
              <a:gd name="connsiteX520" fmla="*/ 4632915 w 4810535"/>
              <a:gd name="connsiteY520" fmla="*/ 3321538 h 4823058"/>
              <a:gd name="connsiteX521" fmla="*/ 4536139 w 4810535"/>
              <a:gd name="connsiteY521" fmla="*/ 3282533 h 4823058"/>
              <a:gd name="connsiteX522" fmla="*/ 4537179 w 4810535"/>
              <a:gd name="connsiteY522" fmla="*/ 3279950 h 4823058"/>
              <a:gd name="connsiteX523" fmla="*/ 4633776 w 4810535"/>
              <a:gd name="connsiteY523" fmla="*/ 3319421 h 4823058"/>
              <a:gd name="connsiteX524" fmla="*/ 4632915 w 4810535"/>
              <a:gd name="connsiteY524" fmla="*/ 3321538 h 4823058"/>
              <a:gd name="connsiteX525" fmla="*/ 157167 w 4810535"/>
              <a:gd name="connsiteY525" fmla="*/ 3294088 h 4823058"/>
              <a:gd name="connsiteX526" fmla="*/ 156270 w 4810535"/>
              <a:gd name="connsiteY526" fmla="*/ 3291683 h 4823058"/>
              <a:gd name="connsiteX527" fmla="*/ 254087 w 4810535"/>
              <a:gd name="connsiteY527" fmla="*/ 3255406 h 4823058"/>
              <a:gd name="connsiteX528" fmla="*/ 254984 w 4810535"/>
              <a:gd name="connsiteY528" fmla="*/ 3257774 h 4823058"/>
              <a:gd name="connsiteX529" fmla="*/ 157167 w 4810535"/>
              <a:gd name="connsiteY529" fmla="*/ 3294088 h 4823058"/>
              <a:gd name="connsiteX530" fmla="*/ 4653045 w 4810535"/>
              <a:gd name="connsiteY530" fmla="*/ 3270584 h 4823058"/>
              <a:gd name="connsiteX531" fmla="*/ 4555444 w 4810535"/>
              <a:gd name="connsiteY531" fmla="*/ 3233661 h 4823058"/>
              <a:gd name="connsiteX532" fmla="*/ 4556377 w 4810535"/>
              <a:gd name="connsiteY532" fmla="*/ 3231185 h 4823058"/>
              <a:gd name="connsiteX533" fmla="*/ 4653870 w 4810535"/>
              <a:gd name="connsiteY533" fmla="*/ 3268324 h 4823058"/>
              <a:gd name="connsiteX534" fmla="*/ 4653045 w 4810535"/>
              <a:gd name="connsiteY534" fmla="*/ 3270584 h 4823058"/>
              <a:gd name="connsiteX535" fmla="*/ 138652 w 4810535"/>
              <a:gd name="connsiteY535" fmla="*/ 3242596 h 4823058"/>
              <a:gd name="connsiteX536" fmla="*/ 137826 w 4810535"/>
              <a:gd name="connsiteY536" fmla="*/ 3240227 h 4823058"/>
              <a:gd name="connsiteX537" fmla="*/ 236397 w 4810535"/>
              <a:gd name="connsiteY537" fmla="*/ 3206031 h 4823058"/>
              <a:gd name="connsiteX538" fmla="*/ 237258 w 4810535"/>
              <a:gd name="connsiteY538" fmla="*/ 3208507 h 4823058"/>
              <a:gd name="connsiteX539" fmla="*/ 138652 w 4810535"/>
              <a:gd name="connsiteY539" fmla="*/ 3242596 h 4823058"/>
              <a:gd name="connsiteX540" fmla="*/ 4672027 w 4810535"/>
              <a:gd name="connsiteY540" fmla="*/ 3219021 h 4823058"/>
              <a:gd name="connsiteX541" fmla="*/ 4573565 w 4810535"/>
              <a:gd name="connsiteY541" fmla="*/ 3184465 h 4823058"/>
              <a:gd name="connsiteX542" fmla="*/ 4574462 w 4810535"/>
              <a:gd name="connsiteY542" fmla="*/ 3181882 h 4823058"/>
              <a:gd name="connsiteX543" fmla="*/ 4672781 w 4810535"/>
              <a:gd name="connsiteY543" fmla="*/ 3216796 h 4823058"/>
              <a:gd name="connsiteX544" fmla="*/ 4672027 w 4810535"/>
              <a:gd name="connsiteY544" fmla="*/ 3219021 h 4823058"/>
              <a:gd name="connsiteX545" fmla="*/ 121356 w 4810535"/>
              <a:gd name="connsiteY545" fmla="*/ 3190817 h 4823058"/>
              <a:gd name="connsiteX546" fmla="*/ 120567 w 4810535"/>
              <a:gd name="connsiteY546" fmla="*/ 3188305 h 4823058"/>
              <a:gd name="connsiteX547" fmla="*/ 219890 w 4810535"/>
              <a:gd name="connsiteY547" fmla="*/ 3156405 h 4823058"/>
              <a:gd name="connsiteX548" fmla="*/ 220644 w 4810535"/>
              <a:gd name="connsiteY548" fmla="*/ 3158737 h 4823058"/>
              <a:gd name="connsiteX549" fmla="*/ 121356 w 4810535"/>
              <a:gd name="connsiteY549" fmla="*/ 3190817 h 4823058"/>
              <a:gd name="connsiteX550" fmla="*/ 4689825 w 4810535"/>
              <a:gd name="connsiteY550" fmla="*/ 3167026 h 4823058"/>
              <a:gd name="connsiteX551" fmla="*/ 4590573 w 4810535"/>
              <a:gd name="connsiteY551" fmla="*/ 3134803 h 4823058"/>
              <a:gd name="connsiteX552" fmla="*/ 4591434 w 4810535"/>
              <a:gd name="connsiteY552" fmla="*/ 3132148 h 4823058"/>
              <a:gd name="connsiteX553" fmla="*/ 4690543 w 4810535"/>
              <a:gd name="connsiteY553" fmla="*/ 3164802 h 4823058"/>
              <a:gd name="connsiteX554" fmla="*/ 4689825 w 4810535"/>
              <a:gd name="connsiteY554" fmla="*/ 3167026 h 4823058"/>
              <a:gd name="connsiteX555" fmla="*/ 105137 w 4810535"/>
              <a:gd name="connsiteY555" fmla="*/ 3138571 h 4823058"/>
              <a:gd name="connsiteX556" fmla="*/ 104383 w 4810535"/>
              <a:gd name="connsiteY556" fmla="*/ 3135987 h 4823058"/>
              <a:gd name="connsiteX557" fmla="*/ 204461 w 4810535"/>
              <a:gd name="connsiteY557" fmla="*/ 3106456 h 4823058"/>
              <a:gd name="connsiteX558" fmla="*/ 205143 w 4810535"/>
              <a:gd name="connsiteY558" fmla="*/ 3108752 h 4823058"/>
              <a:gd name="connsiteX559" fmla="*/ 105137 w 4810535"/>
              <a:gd name="connsiteY559" fmla="*/ 3138571 h 4823058"/>
              <a:gd name="connsiteX560" fmla="*/ 4706403 w 4810535"/>
              <a:gd name="connsiteY560" fmla="*/ 3114673 h 4823058"/>
              <a:gd name="connsiteX561" fmla="*/ 4606469 w 4810535"/>
              <a:gd name="connsiteY561" fmla="*/ 3084711 h 4823058"/>
              <a:gd name="connsiteX562" fmla="*/ 4607295 w 4810535"/>
              <a:gd name="connsiteY562" fmla="*/ 3082020 h 4823058"/>
              <a:gd name="connsiteX563" fmla="*/ 4707121 w 4810535"/>
              <a:gd name="connsiteY563" fmla="*/ 3112412 h 4823058"/>
              <a:gd name="connsiteX564" fmla="*/ 4706403 w 4810535"/>
              <a:gd name="connsiteY564" fmla="*/ 3114673 h 4823058"/>
              <a:gd name="connsiteX565" fmla="*/ 90102 w 4810535"/>
              <a:gd name="connsiteY565" fmla="*/ 3085967 h 4823058"/>
              <a:gd name="connsiteX566" fmla="*/ 89420 w 4810535"/>
              <a:gd name="connsiteY566" fmla="*/ 3083491 h 4823058"/>
              <a:gd name="connsiteX567" fmla="*/ 190072 w 4810535"/>
              <a:gd name="connsiteY567" fmla="*/ 3055969 h 4823058"/>
              <a:gd name="connsiteX568" fmla="*/ 190754 w 4810535"/>
              <a:gd name="connsiteY568" fmla="*/ 3058445 h 4823058"/>
              <a:gd name="connsiteX569" fmla="*/ 90102 w 4810535"/>
              <a:gd name="connsiteY569" fmla="*/ 3085967 h 4823058"/>
              <a:gd name="connsiteX570" fmla="*/ 4721653 w 4810535"/>
              <a:gd name="connsiteY570" fmla="*/ 3062463 h 4823058"/>
              <a:gd name="connsiteX571" fmla="*/ 4621217 w 4810535"/>
              <a:gd name="connsiteY571" fmla="*/ 3034152 h 4823058"/>
              <a:gd name="connsiteX572" fmla="*/ 4621827 w 4810535"/>
              <a:gd name="connsiteY572" fmla="*/ 3031927 h 4823058"/>
              <a:gd name="connsiteX573" fmla="*/ 4722371 w 4810535"/>
              <a:gd name="connsiteY573" fmla="*/ 3059808 h 4823058"/>
              <a:gd name="connsiteX574" fmla="*/ 4721653 w 4810535"/>
              <a:gd name="connsiteY574" fmla="*/ 3062463 h 4823058"/>
              <a:gd name="connsiteX575" fmla="*/ 76251 w 4810535"/>
              <a:gd name="connsiteY575" fmla="*/ 3033147 h 4823058"/>
              <a:gd name="connsiteX576" fmla="*/ 75605 w 4810535"/>
              <a:gd name="connsiteY576" fmla="*/ 3030599 h 4823058"/>
              <a:gd name="connsiteX577" fmla="*/ 176831 w 4810535"/>
              <a:gd name="connsiteY577" fmla="*/ 3005302 h 4823058"/>
              <a:gd name="connsiteX578" fmla="*/ 177441 w 4810535"/>
              <a:gd name="connsiteY578" fmla="*/ 3007670 h 4823058"/>
              <a:gd name="connsiteX579" fmla="*/ 76251 w 4810535"/>
              <a:gd name="connsiteY579" fmla="*/ 3033147 h 4823058"/>
              <a:gd name="connsiteX580" fmla="*/ 4735827 w 4810535"/>
              <a:gd name="connsiteY580" fmla="*/ 3009393 h 4823058"/>
              <a:gd name="connsiteX581" fmla="*/ 4634673 w 4810535"/>
              <a:gd name="connsiteY581" fmla="*/ 2983808 h 4823058"/>
              <a:gd name="connsiteX582" fmla="*/ 4635319 w 4810535"/>
              <a:gd name="connsiteY582" fmla="*/ 2981296 h 4823058"/>
              <a:gd name="connsiteX583" fmla="*/ 4736473 w 4810535"/>
              <a:gd name="connsiteY583" fmla="*/ 3006953 h 4823058"/>
              <a:gd name="connsiteX584" fmla="*/ 4735827 w 4810535"/>
              <a:gd name="connsiteY584" fmla="*/ 3009393 h 4823058"/>
              <a:gd name="connsiteX585" fmla="*/ 63549 w 4810535"/>
              <a:gd name="connsiteY585" fmla="*/ 2979933 h 4823058"/>
              <a:gd name="connsiteX586" fmla="*/ 62975 w 4810535"/>
              <a:gd name="connsiteY586" fmla="*/ 2977349 h 4823058"/>
              <a:gd name="connsiteX587" fmla="*/ 164738 w 4810535"/>
              <a:gd name="connsiteY587" fmla="*/ 2954348 h 4823058"/>
              <a:gd name="connsiteX588" fmla="*/ 165277 w 4810535"/>
              <a:gd name="connsiteY588" fmla="*/ 2956752 h 4823058"/>
              <a:gd name="connsiteX589" fmla="*/ 63549 w 4810535"/>
              <a:gd name="connsiteY589" fmla="*/ 2979933 h 4823058"/>
              <a:gd name="connsiteX590" fmla="*/ 4748745 w 4810535"/>
              <a:gd name="connsiteY590" fmla="*/ 2956358 h 4823058"/>
              <a:gd name="connsiteX591" fmla="*/ 4647089 w 4810535"/>
              <a:gd name="connsiteY591" fmla="*/ 2932926 h 4823058"/>
              <a:gd name="connsiteX592" fmla="*/ 4647663 w 4810535"/>
              <a:gd name="connsiteY592" fmla="*/ 2930486 h 4823058"/>
              <a:gd name="connsiteX593" fmla="*/ 4749355 w 4810535"/>
              <a:gd name="connsiteY593" fmla="*/ 2953846 h 4823058"/>
              <a:gd name="connsiteX594" fmla="*/ 4748745 w 4810535"/>
              <a:gd name="connsiteY594" fmla="*/ 2956358 h 4823058"/>
              <a:gd name="connsiteX595" fmla="*/ 51958 w 4810535"/>
              <a:gd name="connsiteY595" fmla="*/ 2926503 h 4823058"/>
              <a:gd name="connsiteX596" fmla="*/ 51456 w 4810535"/>
              <a:gd name="connsiteY596" fmla="*/ 2923991 h 4823058"/>
              <a:gd name="connsiteX597" fmla="*/ 153687 w 4810535"/>
              <a:gd name="connsiteY597" fmla="*/ 2903072 h 4823058"/>
              <a:gd name="connsiteX598" fmla="*/ 154189 w 4810535"/>
              <a:gd name="connsiteY598" fmla="*/ 2905583 h 4823058"/>
              <a:gd name="connsiteX599" fmla="*/ 51958 w 4810535"/>
              <a:gd name="connsiteY599" fmla="*/ 2926503 h 4823058"/>
              <a:gd name="connsiteX600" fmla="*/ 4760478 w 4810535"/>
              <a:gd name="connsiteY600" fmla="*/ 2902713 h 4823058"/>
              <a:gd name="connsiteX601" fmla="*/ 4658212 w 4810535"/>
              <a:gd name="connsiteY601" fmla="*/ 2881972 h 4823058"/>
              <a:gd name="connsiteX602" fmla="*/ 4658751 w 4810535"/>
              <a:gd name="connsiteY602" fmla="*/ 2879281 h 4823058"/>
              <a:gd name="connsiteX603" fmla="*/ 4760945 w 4810535"/>
              <a:gd name="connsiteY603" fmla="*/ 2900380 h 4823058"/>
              <a:gd name="connsiteX604" fmla="*/ 4760478 w 4810535"/>
              <a:gd name="connsiteY604" fmla="*/ 2902713 h 4823058"/>
              <a:gd name="connsiteX605" fmla="*/ 41588 w 4810535"/>
              <a:gd name="connsiteY605" fmla="*/ 2872858 h 4823058"/>
              <a:gd name="connsiteX606" fmla="*/ 41122 w 4810535"/>
              <a:gd name="connsiteY606" fmla="*/ 2870310 h 4823058"/>
              <a:gd name="connsiteX607" fmla="*/ 143783 w 4810535"/>
              <a:gd name="connsiteY607" fmla="*/ 2851687 h 4823058"/>
              <a:gd name="connsiteX608" fmla="*/ 144249 w 4810535"/>
              <a:gd name="connsiteY608" fmla="*/ 2854163 h 4823058"/>
              <a:gd name="connsiteX609" fmla="*/ 41588 w 4810535"/>
              <a:gd name="connsiteY609" fmla="*/ 2872858 h 4823058"/>
              <a:gd name="connsiteX610" fmla="*/ 4770956 w 4810535"/>
              <a:gd name="connsiteY610" fmla="*/ 2849032 h 4823058"/>
              <a:gd name="connsiteX611" fmla="*/ 4668260 w 4810535"/>
              <a:gd name="connsiteY611" fmla="*/ 2830588 h 4823058"/>
              <a:gd name="connsiteX612" fmla="*/ 4668762 w 4810535"/>
              <a:gd name="connsiteY612" fmla="*/ 2827861 h 4823058"/>
              <a:gd name="connsiteX613" fmla="*/ 4771387 w 4810535"/>
              <a:gd name="connsiteY613" fmla="*/ 2846735 h 4823058"/>
              <a:gd name="connsiteX614" fmla="*/ 4770956 w 4810535"/>
              <a:gd name="connsiteY614" fmla="*/ 2849032 h 4823058"/>
              <a:gd name="connsiteX615" fmla="*/ 32330 w 4810535"/>
              <a:gd name="connsiteY615" fmla="*/ 2819070 h 4823058"/>
              <a:gd name="connsiteX616" fmla="*/ 31900 w 4810535"/>
              <a:gd name="connsiteY616" fmla="*/ 2816450 h 4823058"/>
              <a:gd name="connsiteX617" fmla="*/ 134956 w 4810535"/>
              <a:gd name="connsiteY617" fmla="*/ 2800088 h 4823058"/>
              <a:gd name="connsiteX618" fmla="*/ 135350 w 4810535"/>
              <a:gd name="connsiteY618" fmla="*/ 2802492 h 4823058"/>
              <a:gd name="connsiteX619" fmla="*/ 32330 w 4810535"/>
              <a:gd name="connsiteY619" fmla="*/ 2819070 h 4823058"/>
              <a:gd name="connsiteX620" fmla="*/ 4780179 w 4810535"/>
              <a:gd name="connsiteY620" fmla="*/ 2795172 h 4823058"/>
              <a:gd name="connsiteX621" fmla="*/ 4677087 w 4810535"/>
              <a:gd name="connsiteY621" fmla="*/ 2778988 h 4823058"/>
              <a:gd name="connsiteX622" fmla="*/ 4677482 w 4810535"/>
              <a:gd name="connsiteY622" fmla="*/ 2776441 h 4823058"/>
              <a:gd name="connsiteX623" fmla="*/ 4780537 w 4810535"/>
              <a:gd name="connsiteY623" fmla="*/ 2792660 h 4823058"/>
              <a:gd name="connsiteX624" fmla="*/ 4780179 w 4810535"/>
              <a:gd name="connsiteY624" fmla="*/ 2795172 h 4823058"/>
              <a:gd name="connsiteX625" fmla="*/ 24257 w 4810535"/>
              <a:gd name="connsiteY625" fmla="*/ 2764994 h 4823058"/>
              <a:gd name="connsiteX626" fmla="*/ 23898 w 4810535"/>
              <a:gd name="connsiteY626" fmla="*/ 2762375 h 4823058"/>
              <a:gd name="connsiteX627" fmla="*/ 127277 w 4810535"/>
              <a:gd name="connsiteY627" fmla="*/ 2748237 h 4823058"/>
              <a:gd name="connsiteX628" fmla="*/ 127600 w 4810535"/>
              <a:gd name="connsiteY628" fmla="*/ 2750677 h 4823058"/>
              <a:gd name="connsiteX629" fmla="*/ 24257 w 4810535"/>
              <a:gd name="connsiteY629" fmla="*/ 2764994 h 4823058"/>
              <a:gd name="connsiteX630" fmla="*/ 4788180 w 4810535"/>
              <a:gd name="connsiteY630" fmla="*/ 2741275 h 4823058"/>
              <a:gd name="connsiteX631" fmla="*/ 4684837 w 4810535"/>
              <a:gd name="connsiteY631" fmla="*/ 2726994 h 4823058"/>
              <a:gd name="connsiteX632" fmla="*/ 4685160 w 4810535"/>
              <a:gd name="connsiteY632" fmla="*/ 2724626 h 4823058"/>
              <a:gd name="connsiteX633" fmla="*/ 4788575 w 4810535"/>
              <a:gd name="connsiteY633" fmla="*/ 2738584 h 4823058"/>
              <a:gd name="connsiteX634" fmla="*/ 4788180 w 4810535"/>
              <a:gd name="connsiteY634" fmla="*/ 2741275 h 4823058"/>
              <a:gd name="connsiteX635" fmla="*/ 17331 w 4810535"/>
              <a:gd name="connsiteY635" fmla="*/ 2710775 h 4823058"/>
              <a:gd name="connsiteX636" fmla="*/ 17044 w 4810535"/>
              <a:gd name="connsiteY636" fmla="*/ 2708227 h 4823058"/>
              <a:gd name="connsiteX637" fmla="*/ 120674 w 4810535"/>
              <a:gd name="connsiteY637" fmla="*/ 2696171 h 4823058"/>
              <a:gd name="connsiteX638" fmla="*/ 120961 w 4810535"/>
              <a:gd name="connsiteY638" fmla="*/ 2698718 h 4823058"/>
              <a:gd name="connsiteX639" fmla="*/ 17331 w 4810535"/>
              <a:gd name="connsiteY639" fmla="*/ 2710775 h 4823058"/>
              <a:gd name="connsiteX640" fmla="*/ 4794998 w 4810535"/>
              <a:gd name="connsiteY640" fmla="*/ 2686913 h 4823058"/>
              <a:gd name="connsiteX641" fmla="*/ 4691297 w 4810535"/>
              <a:gd name="connsiteY641" fmla="*/ 2675215 h 4823058"/>
              <a:gd name="connsiteX642" fmla="*/ 4691583 w 4810535"/>
              <a:gd name="connsiteY642" fmla="*/ 2672667 h 4823058"/>
              <a:gd name="connsiteX643" fmla="*/ 4795285 w 4810535"/>
              <a:gd name="connsiteY643" fmla="*/ 2684365 h 4823058"/>
              <a:gd name="connsiteX644" fmla="*/ 4794998 w 4810535"/>
              <a:gd name="connsiteY644" fmla="*/ 2686913 h 4823058"/>
              <a:gd name="connsiteX645" fmla="*/ 11554 w 4810535"/>
              <a:gd name="connsiteY645" fmla="*/ 2656484 h 4823058"/>
              <a:gd name="connsiteX646" fmla="*/ 11303 w 4810535"/>
              <a:gd name="connsiteY646" fmla="*/ 2653865 h 4823058"/>
              <a:gd name="connsiteX647" fmla="*/ 115184 w 4810535"/>
              <a:gd name="connsiteY647" fmla="*/ 2644033 h 4823058"/>
              <a:gd name="connsiteX648" fmla="*/ 115435 w 4810535"/>
              <a:gd name="connsiteY648" fmla="*/ 2646509 h 4823058"/>
              <a:gd name="connsiteX649" fmla="*/ 11554 w 4810535"/>
              <a:gd name="connsiteY649" fmla="*/ 2656484 h 4823058"/>
              <a:gd name="connsiteX650" fmla="*/ 4800560 w 4810535"/>
              <a:gd name="connsiteY650" fmla="*/ 2632335 h 4823058"/>
              <a:gd name="connsiteX651" fmla="*/ 4696607 w 4810535"/>
              <a:gd name="connsiteY651" fmla="*/ 2623256 h 4823058"/>
              <a:gd name="connsiteX652" fmla="*/ 4696858 w 4810535"/>
              <a:gd name="connsiteY652" fmla="*/ 2620565 h 4823058"/>
              <a:gd name="connsiteX653" fmla="*/ 4800775 w 4810535"/>
              <a:gd name="connsiteY653" fmla="*/ 2629967 h 4823058"/>
              <a:gd name="connsiteX654" fmla="*/ 4800560 w 4810535"/>
              <a:gd name="connsiteY654" fmla="*/ 2632335 h 4823058"/>
              <a:gd name="connsiteX655" fmla="*/ 6925 w 4810535"/>
              <a:gd name="connsiteY655" fmla="*/ 2602050 h 4823058"/>
              <a:gd name="connsiteX656" fmla="*/ 6746 w 4810535"/>
              <a:gd name="connsiteY656" fmla="*/ 2599430 h 4823058"/>
              <a:gd name="connsiteX657" fmla="*/ 110806 w 4810535"/>
              <a:gd name="connsiteY657" fmla="*/ 2591895 h 4823058"/>
              <a:gd name="connsiteX658" fmla="*/ 110986 w 4810535"/>
              <a:gd name="connsiteY658" fmla="*/ 2594335 h 4823058"/>
              <a:gd name="connsiteX659" fmla="*/ 6925 w 4810535"/>
              <a:gd name="connsiteY659" fmla="*/ 2602050 h 4823058"/>
              <a:gd name="connsiteX660" fmla="*/ 4804902 w 4810535"/>
              <a:gd name="connsiteY660" fmla="*/ 2577865 h 4823058"/>
              <a:gd name="connsiteX661" fmla="*/ 4700770 w 4810535"/>
              <a:gd name="connsiteY661" fmla="*/ 2571083 h 4823058"/>
              <a:gd name="connsiteX662" fmla="*/ 4700949 w 4810535"/>
              <a:gd name="connsiteY662" fmla="*/ 2568356 h 4823058"/>
              <a:gd name="connsiteX663" fmla="*/ 4805045 w 4810535"/>
              <a:gd name="connsiteY663" fmla="*/ 2575532 h 4823058"/>
              <a:gd name="connsiteX664" fmla="*/ 4804902 w 4810535"/>
              <a:gd name="connsiteY664" fmla="*/ 2577865 h 4823058"/>
              <a:gd name="connsiteX665" fmla="*/ 3481 w 4810535"/>
              <a:gd name="connsiteY665" fmla="*/ 2547508 h 4823058"/>
              <a:gd name="connsiteX666" fmla="*/ 3337 w 4810535"/>
              <a:gd name="connsiteY666" fmla="*/ 2544960 h 4823058"/>
              <a:gd name="connsiteX667" fmla="*/ 107541 w 4810535"/>
              <a:gd name="connsiteY667" fmla="*/ 2539506 h 4823058"/>
              <a:gd name="connsiteX668" fmla="*/ 107685 w 4810535"/>
              <a:gd name="connsiteY668" fmla="*/ 2542054 h 4823058"/>
              <a:gd name="connsiteX669" fmla="*/ 3481 w 4810535"/>
              <a:gd name="connsiteY669" fmla="*/ 2547508 h 4823058"/>
              <a:gd name="connsiteX670" fmla="*/ 4807988 w 4810535"/>
              <a:gd name="connsiteY670" fmla="*/ 2523502 h 4823058"/>
              <a:gd name="connsiteX671" fmla="*/ 4703748 w 4810535"/>
              <a:gd name="connsiteY671" fmla="*/ 2518622 h 4823058"/>
              <a:gd name="connsiteX672" fmla="*/ 4703856 w 4810535"/>
              <a:gd name="connsiteY672" fmla="*/ 2516254 h 4823058"/>
              <a:gd name="connsiteX673" fmla="*/ 4808095 w 4810535"/>
              <a:gd name="connsiteY673" fmla="*/ 2520775 h 4823058"/>
              <a:gd name="connsiteX674" fmla="*/ 4807988 w 4810535"/>
              <a:gd name="connsiteY674" fmla="*/ 2523502 h 4823058"/>
              <a:gd name="connsiteX675" fmla="*/ 1184 w 4810535"/>
              <a:gd name="connsiteY675" fmla="*/ 2492894 h 4823058"/>
              <a:gd name="connsiteX676" fmla="*/ 1112 w 4810535"/>
              <a:gd name="connsiteY676" fmla="*/ 2490346 h 4823058"/>
              <a:gd name="connsiteX677" fmla="*/ 105388 w 4810535"/>
              <a:gd name="connsiteY677" fmla="*/ 2487153 h 4823058"/>
              <a:gd name="connsiteX678" fmla="*/ 105460 w 4810535"/>
              <a:gd name="connsiteY678" fmla="*/ 2489700 h 4823058"/>
              <a:gd name="connsiteX679" fmla="*/ 1184 w 4810535"/>
              <a:gd name="connsiteY679" fmla="*/ 2492894 h 4823058"/>
              <a:gd name="connsiteX680" fmla="*/ 4809889 w 4810535"/>
              <a:gd name="connsiteY680" fmla="*/ 2468709 h 4823058"/>
              <a:gd name="connsiteX681" fmla="*/ 4705578 w 4810535"/>
              <a:gd name="connsiteY681" fmla="*/ 2466448 h 4823058"/>
              <a:gd name="connsiteX682" fmla="*/ 4705650 w 4810535"/>
              <a:gd name="connsiteY682" fmla="*/ 2463901 h 4823058"/>
              <a:gd name="connsiteX683" fmla="*/ 4809961 w 4810535"/>
              <a:gd name="connsiteY683" fmla="*/ 2466161 h 4823058"/>
              <a:gd name="connsiteX684" fmla="*/ 4809889 w 4810535"/>
              <a:gd name="connsiteY684" fmla="*/ 2468709 h 4823058"/>
              <a:gd name="connsiteX685" fmla="*/ 36 w 4810535"/>
              <a:gd name="connsiteY685" fmla="*/ 2438352 h 4823058"/>
              <a:gd name="connsiteX686" fmla="*/ 0 w 4810535"/>
              <a:gd name="connsiteY686" fmla="*/ 2435625 h 4823058"/>
              <a:gd name="connsiteX687" fmla="*/ 104348 w 4810535"/>
              <a:gd name="connsiteY687" fmla="*/ 2434871 h 4823058"/>
              <a:gd name="connsiteX688" fmla="*/ 104383 w 4810535"/>
              <a:gd name="connsiteY688" fmla="*/ 2437240 h 4823058"/>
              <a:gd name="connsiteX689" fmla="*/ 36 w 4810535"/>
              <a:gd name="connsiteY689" fmla="*/ 2438352 h 4823058"/>
              <a:gd name="connsiteX690" fmla="*/ 4810535 w 4810535"/>
              <a:gd name="connsiteY690" fmla="*/ 2414059 h 4823058"/>
              <a:gd name="connsiteX691" fmla="*/ 4706188 w 4810535"/>
              <a:gd name="connsiteY691" fmla="*/ 2414059 h 4823058"/>
              <a:gd name="connsiteX692" fmla="*/ 4706188 w 4810535"/>
              <a:gd name="connsiteY692" fmla="*/ 2409394 h 4823058"/>
              <a:gd name="connsiteX693" fmla="*/ 4810535 w 4810535"/>
              <a:gd name="connsiteY693" fmla="*/ 2409394 h 4823058"/>
              <a:gd name="connsiteX694" fmla="*/ 4810535 w 4810535"/>
              <a:gd name="connsiteY694" fmla="*/ 2414059 h 4823058"/>
              <a:gd name="connsiteX695" fmla="*/ 104383 w 4810535"/>
              <a:gd name="connsiteY695" fmla="*/ 2384815 h 4823058"/>
              <a:gd name="connsiteX696" fmla="*/ 36 w 4810535"/>
              <a:gd name="connsiteY696" fmla="*/ 2383702 h 4823058"/>
              <a:gd name="connsiteX697" fmla="*/ 72 w 4810535"/>
              <a:gd name="connsiteY697" fmla="*/ 2381047 h 4823058"/>
              <a:gd name="connsiteX698" fmla="*/ 104419 w 4810535"/>
              <a:gd name="connsiteY698" fmla="*/ 2382375 h 4823058"/>
              <a:gd name="connsiteX699" fmla="*/ 104383 w 4810535"/>
              <a:gd name="connsiteY699" fmla="*/ 2384815 h 4823058"/>
              <a:gd name="connsiteX700" fmla="*/ 4705650 w 4810535"/>
              <a:gd name="connsiteY700" fmla="*/ 2359732 h 4823058"/>
              <a:gd name="connsiteX701" fmla="*/ 4705578 w 4810535"/>
              <a:gd name="connsiteY701" fmla="*/ 2357005 h 4823058"/>
              <a:gd name="connsiteX702" fmla="*/ 4809889 w 4810535"/>
              <a:gd name="connsiteY702" fmla="*/ 2354745 h 4823058"/>
              <a:gd name="connsiteX703" fmla="*/ 4809925 w 4810535"/>
              <a:gd name="connsiteY703" fmla="*/ 2357113 h 4823058"/>
              <a:gd name="connsiteX704" fmla="*/ 4705650 w 4810535"/>
              <a:gd name="connsiteY704" fmla="*/ 2359732 h 4823058"/>
              <a:gd name="connsiteX705" fmla="*/ 105496 w 4810535"/>
              <a:gd name="connsiteY705" fmla="*/ 2332425 h 4823058"/>
              <a:gd name="connsiteX706" fmla="*/ 1220 w 4810535"/>
              <a:gd name="connsiteY706" fmla="*/ 2329017 h 4823058"/>
              <a:gd name="connsiteX707" fmla="*/ 1292 w 4810535"/>
              <a:gd name="connsiteY707" fmla="*/ 2326469 h 4823058"/>
              <a:gd name="connsiteX708" fmla="*/ 105568 w 4810535"/>
              <a:gd name="connsiteY708" fmla="*/ 2329842 h 4823058"/>
              <a:gd name="connsiteX709" fmla="*/ 105496 w 4810535"/>
              <a:gd name="connsiteY709" fmla="*/ 2332425 h 4823058"/>
              <a:gd name="connsiteX710" fmla="*/ 4703892 w 4810535"/>
              <a:gd name="connsiteY710" fmla="*/ 2307523 h 4823058"/>
              <a:gd name="connsiteX711" fmla="*/ 4703784 w 4810535"/>
              <a:gd name="connsiteY711" fmla="*/ 2304975 h 4823058"/>
              <a:gd name="connsiteX712" fmla="*/ 4808023 w 4810535"/>
              <a:gd name="connsiteY712" fmla="*/ 2300059 h 4823058"/>
              <a:gd name="connsiteX713" fmla="*/ 4808131 w 4810535"/>
              <a:gd name="connsiteY713" fmla="*/ 2302607 h 4823058"/>
              <a:gd name="connsiteX714" fmla="*/ 4703892 w 4810535"/>
              <a:gd name="connsiteY714" fmla="*/ 2307523 h 4823058"/>
              <a:gd name="connsiteX715" fmla="*/ 107720 w 4810535"/>
              <a:gd name="connsiteY715" fmla="*/ 2280001 h 4823058"/>
              <a:gd name="connsiteX716" fmla="*/ 3517 w 4810535"/>
              <a:gd name="connsiteY716" fmla="*/ 2274546 h 4823058"/>
              <a:gd name="connsiteX717" fmla="*/ 3660 w 4810535"/>
              <a:gd name="connsiteY717" fmla="*/ 2271891 h 4823058"/>
              <a:gd name="connsiteX718" fmla="*/ 107828 w 4810535"/>
              <a:gd name="connsiteY718" fmla="*/ 2277561 h 4823058"/>
              <a:gd name="connsiteX719" fmla="*/ 107720 w 4810535"/>
              <a:gd name="connsiteY719" fmla="*/ 2280001 h 4823058"/>
              <a:gd name="connsiteX720" fmla="*/ 4700985 w 4810535"/>
              <a:gd name="connsiteY720" fmla="*/ 2255026 h 4823058"/>
              <a:gd name="connsiteX721" fmla="*/ 4700841 w 4810535"/>
              <a:gd name="connsiteY721" fmla="*/ 2252694 h 4823058"/>
              <a:gd name="connsiteX722" fmla="*/ 4804937 w 4810535"/>
              <a:gd name="connsiteY722" fmla="*/ 2245517 h 4823058"/>
              <a:gd name="connsiteX723" fmla="*/ 4805117 w 4810535"/>
              <a:gd name="connsiteY723" fmla="*/ 2248244 h 4823058"/>
              <a:gd name="connsiteX724" fmla="*/ 4700985 w 4810535"/>
              <a:gd name="connsiteY724" fmla="*/ 2255026 h 4823058"/>
              <a:gd name="connsiteX725" fmla="*/ 111058 w 4810535"/>
              <a:gd name="connsiteY725" fmla="*/ 2227719 h 4823058"/>
              <a:gd name="connsiteX726" fmla="*/ 6997 w 4810535"/>
              <a:gd name="connsiteY726" fmla="*/ 2220004 h 4823058"/>
              <a:gd name="connsiteX727" fmla="*/ 7177 w 4810535"/>
              <a:gd name="connsiteY727" fmla="*/ 2217385 h 4823058"/>
              <a:gd name="connsiteX728" fmla="*/ 111201 w 4810535"/>
              <a:gd name="connsiteY728" fmla="*/ 2225315 h 4823058"/>
              <a:gd name="connsiteX729" fmla="*/ 111058 w 4810535"/>
              <a:gd name="connsiteY729" fmla="*/ 2227719 h 4823058"/>
              <a:gd name="connsiteX730" fmla="*/ 4696930 w 4810535"/>
              <a:gd name="connsiteY730" fmla="*/ 2202996 h 4823058"/>
              <a:gd name="connsiteX731" fmla="*/ 4696715 w 4810535"/>
              <a:gd name="connsiteY731" fmla="*/ 2200484 h 4823058"/>
              <a:gd name="connsiteX732" fmla="*/ 4800632 w 4810535"/>
              <a:gd name="connsiteY732" fmla="*/ 2191047 h 4823058"/>
              <a:gd name="connsiteX733" fmla="*/ 4800847 w 4810535"/>
              <a:gd name="connsiteY733" fmla="*/ 2193594 h 4823058"/>
              <a:gd name="connsiteX734" fmla="*/ 4696930 w 4810535"/>
              <a:gd name="connsiteY734" fmla="*/ 2202996 h 4823058"/>
              <a:gd name="connsiteX735" fmla="*/ 115471 w 4810535"/>
              <a:gd name="connsiteY735" fmla="*/ 2175510 h 4823058"/>
              <a:gd name="connsiteX736" fmla="*/ 11626 w 4810535"/>
              <a:gd name="connsiteY736" fmla="*/ 2165534 h 4823058"/>
              <a:gd name="connsiteX737" fmla="*/ 11877 w 4810535"/>
              <a:gd name="connsiteY737" fmla="*/ 2162986 h 4823058"/>
              <a:gd name="connsiteX738" fmla="*/ 115722 w 4810535"/>
              <a:gd name="connsiteY738" fmla="*/ 2172962 h 4823058"/>
              <a:gd name="connsiteX739" fmla="*/ 115471 w 4810535"/>
              <a:gd name="connsiteY739" fmla="*/ 2175510 h 4823058"/>
              <a:gd name="connsiteX740" fmla="*/ 4691691 w 4810535"/>
              <a:gd name="connsiteY740" fmla="*/ 2151073 h 4823058"/>
              <a:gd name="connsiteX741" fmla="*/ 4691368 w 4810535"/>
              <a:gd name="connsiteY741" fmla="*/ 2148346 h 4823058"/>
              <a:gd name="connsiteX742" fmla="*/ 4795070 w 4810535"/>
              <a:gd name="connsiteY742" fmla="*/ 2136648 h 4823058"/>
              <a:gd name="connsiteX743" fmla="*/ 4795321 w 4810535"/>
              <a:gd name="connsiteY743" fmla="*/ 2138981 h 4823058"/>
              <a:gd name="connsiteX744" fmla="*/ 4691691 w 4810535"/>
              <a:gd name="connsiteY744" fmla="*/ 2151073 h 4823058"/>
              <a:gd name="connsiteX745" fmla="*/ 121033 w 4810535"/>
              <a:gd name="connsiteY745" fmla="*/ 2123407 h 4823058"/>
              <a:gd name="connsiteX746" fmla="*/ 17403 w 4810535"/>
              <a:gd name="connsiteY746" fmla="*/ 2111171 h 4823058"/>
              <a:gd name="connsiteX747" fmla="*/ 17690 w 4810535"/>
              <a:gd name="connsiteY747" fmla="*/ 2108624 h 4823058"/>
              <a:gd name="connsiteX748" fmla="*/ 121320 w 4810535"/>
              <a:gd name="connsiteY748" fmla="*/ 2120896 h 4823058"/>
              <a:gd name="connsiteX749" fmla="*/ 121033 w 4810535"/>
              <a:gd name="connsiteY749" fmla="*/ 2123407 h 4823058"/>
              <a:gd name="connsiteX750" fmla="*/ 4685232 w 4810535"/>
              <a:gd name="connsiteY750" fmla="*/ 2099079 h 4823058"/>
              <a:gd name="connsiteX751" fmla="*/ 4684873 w 4810535"/>
              <a:gd name="connsiteY751" fmla="*/ 2096388 h 4823058"/>
              <a:gd name="connsiteX752" fmla="*/ 4788288 w 4810535"/>
              <a:gd name="connsiteY752" fmla="*/ 2082429 h 4823058"/>
              <a:gd name="connsiteX753" fmla="*/ 4788611 w 4810535"/>
              <a:gd name="connsiteY753" fmla="*/ 2084797 h 4823058"/>
              <a:gd name="connsiteX754" fmla="*/ 4685232 w 4810535"/>
              <a:gd name="connsiteY754" fmla="*/ 2099079 h 4823058"/>
              <a:gd name="connsiteX755" fmla="*/ 127707 w 4810535"/>
              <a:gd name="connsiteY755" fmla="*/ 2071377 h 4823058"/>
              <a:gd name="connsiteX756" fmla="*/ 24364 w 4810535"/>
              <a:gd name="connsiteY756" fmla="*/ 2057060 h 4823058"/>
              <a:gd name="connsiteX757" fmla="*/ 24687 w 4810535"/>
              <a:gd name="connsiteY757" fmla="*/ 2054763 h 4823058"/>
              <a:gd name="connsiteX758" fmla="*/ 128066 w 4810535"/>
              <a:gd name="connsiteY758" fmla="*/ 2068937 h 4823058"/>
              <a:gd name="connsiteX759" fmla="*/ 127707 w 4810535"/>
              <a:gd name="connsiteY759" fmla="*/ 2071377 h 4823058"/>
              <a:gd name="connsiteX760" fmla="*/ 4677589 w 4810535"/>
              <a:gd name="connsiteY760" fmla="*/ 2047120 h 4823058"/>
              <a:gd name="connsiteX761" fmla="*/ 4677230 w 4810535"/>
              <a:gd name="connsiteY761" fmla="*/ 2044788 h 4823058"/>
              <a:gd name="connsiteX762" fmla="*/ 4780250 w 4810535"/>
              <a:gd name="connsiteY762" fmla="*/ 2028210 h 4823058"/>
              <a:gd name="connsiteX763" fmla="*/ 4780681 w 4810535"/>
              <a:gd name="connsiteY763" fmla="*/ 2030901 h 4823058"/>
              <a:gd name="connsiteX764" fmla="*/ 4677589 w 4810535"/>
              <a:gd name="connsiteY764" fmla="*/ 2047120 h 4823058"/>
              <a:gd name="connsiteX765" fmla="*/ 135494 w 4810535"/>
              <a:gd name="connsiteY765" fmla="*/ 2019562 h 4823058"/>
              <a:gd name="connsiteX766" fmla="*/ 32474 w 4810535"/>
              <a:gd name="connsiteY766" fmla="*/ 2002984 h 4823058"/>
              <a:gd name="connsiteX767" fmla="*/ 32905 w 4810535"/>
              <a:gd name="connsiteY767" fmla="*/ 2000365 h 4823058"/>
              <a:gd name="connsiteX768" fmla="*/ 135889 w 4810535"/>
              <a:gd name="connsiteY768" fmla="*/ 2017122 h 4823058"/>
              <a:gd name="connsiteX769" fmla="*/ 135494 w 4810535"/>
              <a:gd name="connsiteY769" fmla="*/ 2019562 h 4823058"/>
              <a:gd name="connsiteX770" fmla="*/ 4668834 w 4810535"/>
              <a:gd name="connsiteY770" fmla="*/ 1995664 h 4823058"/>
              <a:gd name="connsiteX771" fmla="*/ 4668367 w 4810535"/>
              <a:gd name="connsiteY771" fmla="*/ 1993152 h 4823058"/>
              <a:gd name="connsiteX772" fmla="*/ 4770992 w 4810535"/>
              <a:gd name="connsiteY772" fmla="*/ 1974314 h 4823058"/>
              <a:gd name="connsiteX773" fmla="*/ 4771459 w 4810535"/>
              <a:gd name="connsiteY773" fmla="*/ 1976790 h 4823058"/>
              <a:gd name="connsiteX774" fmla="*/ 4668834 w 4810535"/>
              <a:gd name="connsiteY774" fmla="*/ 1995664 h 4823058"/>
              <a:gd name="connsiteX775" fmla="*/ 144357 w 4810535"/>
              <a:gd name="connsiteY775" fmla="*/ 1967963 h 4823058"/>
              <a:gd name="connsiteX776" fmla="*/ 41732 w 4810535"/>
              <a:gd name="connsiteY776" fmla="*/ 1949088 h 4823058"/>
              <a:gd name="connsiteX777" fmla="*/ 42198 w 4810535"/>
              <a:gd name="connsiteY777" fmla="*/ 1946612 h 4823058"/>
              <a:gd name="connsiteX778" fmla="*/ 144823 w 4810535"/>
              <a:gd name="connsiteY778" fmla="*/ 1965451 h 4823058"/>
              <a:gd name="connsiteX779" fmla="*/ 144357 w 4810535"/>
              <a:gd name="connsiteY779" fmla="*/ 1967963 h 4823058"/>
              <a:gd name="connsiteX780" fmla="*/ 4658858 w 4810535"/>
              <a:gd name="connsiteY780" fmla="*/ 1944244 h 4823058"/>
              <a:gd name="connsiteX781" fmla="*/ 4658356 w 4810535"/>
              <a:gd name="connsiteY781" fmla="*/ 1941732 h 4823058"/>
              <a:gd name="connsiteX782" fmla="*/ 4760550 w 4810535"/>
              <a:gd name="connsiteY782" fmla="*/ 1920633 h 4823058"/>
              <a:gd name="connsiteX783" fmla="*/ 4761053 w 4810535"/>
              <a:gd name="connsiteY783" fmla="*/ 1923145 h 4823058"/>
              <a:gd name="connsiteX784" fmla="*/ 4658858 w 4810535"/>
              <a:gd name="connsiteY784" fmla="*/ 1944244 h 4823058"/>
              <a:gd name="connsiteX785" fmla="*/ 154368 w 4810535"/>
              <a:gd name="connsiteY785" fmla="*/ 1916471 h 4823058"/>
              <a:gd name="connsiteX786" fmla="*/ 52138 w 4810535"/>
              <a:gd name="connsiteY786" fmla="*/ 1895551 h 4823058"/>
              <a:gd name="connsiteX787" fmla="*/ 52676 w 4810535"/>
              <a:gd name="connsiteY787" fmla="*/ 1892967 h 4823058"/>
              <a:gd name="connsiteX788" fmla="*/ 154871 w 4810535"/>
              <a:gd name="connsiteY788" fmla="*/ 1914067 h 4823058"/>
              <a:gd name="connsiteX789" fmla="*/ 154368 w 4810535"/>
              <a:gd name="connsiteY789" fmla="*/ 1916471 h 4823058"/>
              <a:gd name="connsiteX790" fmla="*/ 4647771 w 4810535"/>
              <a:gd name="connsiteY790" fmla="*/ 1893254 h 4823058"/>
              <a:gd name="connsiteX791" fmla="*/ 4647160 w 4810535"/>
              <a:gd name="connsiteY791" fmla="*/ 1890599 h 4823058"/>
              <a:gd name="connsiteX792" fmla="*/ 4748852 w 4810535"/>
              <a:gd name="connsiteY792" fmla="*/ 1867204 h 4823058"/>
              <a:gd name="connsiteX793" fmla="*/ 4749391 w 4810535"/>
              <a:gd name="connsiteY793" fmla="*/ 1869536 h 4823058"/>
              <a:gd name="connsiteX794" fmla="*/ 4647771 w 4810535"/>
              <a:gd name="connsiteY794" fmla="*/ 1893254 h 4823058"/>
              <a:gd name="connsiteX795" fmla="*/ 165456 w 4810535"/>
              <a:gd name="connsiteY795" fmla="*/ 1865266 h 4823058"/>
              <a:gd name="connsiteX796" fmla="*/ 63728 w 4810535"/>
              <a:gd name="connsiteY796" fmla="*/ 1842085 h 4823058"/>
              <a:gd name="connsiteX797" fmla="*/ 64338 w 4810535"/>
              <a:gd name="connsiteY797" fmla="*/ 1839502 h 4823058"/>
              <a:gd name="connsiteX798" fmla="*/ 166030 w 4810535"/>
              <a:gd name="connsiteY798" fmla="*/ 1862898 h 4823058"/>
              <a:gd name="connsiteX799" fmla="*/ 165456 w 4810535"/>
              <a:gd name="connsiteY799" fmla="*/ 1865266 h 4823058"/>
              <a:gd name="connsiteX800" fmla="*/ 4635498 w 4810535"/>
              <a:gd name="connsiteY800" fmla="*/ 1842408 h 4823058"/>
              <a:gd name="connsiteX801" fmla="*/ 4634888 w 4810535"/>
              <a:gd name="connsiteY801" fmla="*/ 1840004 h 4823058"/>
              <a:gd name="connsiteX802" fmla="*/ 4735971 w 4810535"/>
              <a:gd name="connsiteY802" fmla="*/ 1814097 h 4823058"/>
              <a:gd name="connsiteX803" fmla="*/ 4736545 w 4810535"/>
              <a:gd name="connsiteY803" fmla="*/ 1816393 h 4823058"/>
              <a:gd name="connsiteX804" fmla="*/ 4635498 w 4810535"/>
              <a:gd name="connsiteY804" fmla="*/ 1842408 h 4823058"/>
              <a:gd name="connsiteX805" fmla="*/ 177620 w 4810535"/>
              <a:gd name="connsiteY805" fmla="*/ 1814348 h 4823058"/>
              <a:gd name="connsiteX806" fmla="*/ 76431 w 4810535"/>
              <a:gd name="connsiteY806" fmla="*/ 1788907 h 4823058"/>
              <a:gd name="connsiteX807" fmla="*/ 77041 w 4810535"/>
              <a:gd name="connsiteY807" fmla="*/ 1786395 h 4823058"/>
              <a:gd name="connsiteX808" fmla="*/ 178230 w 4810535"/>
              <a:gd name="connsiteY808" fmla="*/ 1811872 h 4823058"/>
              <a:gd name="connsiteX809" fmla="*/ 177620 w 4810535"/>
              <a:gd name="connsiteY809" fmla="*/ 1814348 h 4823058"/>
              <a:gd name="connsiteX810" fmla="*/ 4622042 w 4810535"/>
              <a:gd name="connsiteY810" fmla="*/ 1791813 h 4823058"/>
              <a:gd name="connsiteX811" fmla="*/ 4621325 w 4810535"/>
              <a:gd name="connsiteY811" fmla="*/ 1789194 h 4823058"/>
              <a:gd name="connsiteX812" fmla="*/ 4721869 w 4810535"/>
              <a:gd name="connsiteY812" fmla="*/ 1761277 h 4823058"/>
              <a:gd name="connsiteX813" fmla="*/ 4722515 w 4810535"/>
              <a:gd name="connsiteY813" fmla="*/ 1763574 h 4823058"/>
              <a:gd name="connsiteX814" fmla="*/ 4622042 w 4810535"/>
              <a:gd name="connsiteY814" fmla="*/ 1791813 h 4823058"/>
              <a:gd name="connsiteX815" fmla="*/ 190969 w 4810535"/>
              <a:gd name="connsiteY815" fmla="*/ 1763645 h 4823058"/>
              <a:gd name="connsiteX816" fmla="*/ 90317 w 4810535"/>
              <a:gd name="connsiteY816" fmla="*/ 1736123 h 4823058"/>
              <a:gd name="connsiteX817" fmla="*/ 91035 w 4810535"/>
              <a:gd name="connsiteY817" fmla="*/ 1733540 h 4823058"/>
              <a:gd name="connsiteX818" fmla="*/ 191615 w 4810535"/>
              <a:gd name="connsiteY818" fmla="*/ 1761277 h 4823058"/>
              <a:gd name="connsiteX819" fmla="*/ 190969 w 4810535"/>
              <a:gd name="connsiteY819" fmla="*/ 1763645 h 4823058"/>
              <a:gd name="connsiteX820" fmla="*/ 4607438 w 4810535"/>
              <a:gd name="connsiteY820" fmla="*/ 1741577 h 4823058"/>
              <a:gd name="connsiteX821" fmla="*/ 4606684 w 4810535"/>
              <a:gd name="connsiteY821" fmla="*/ 1739101 h 4823058"/>
              <a:gd name="connsiteX822" fmla="*/ 4706475 w 4810535"/>
              <a:gd name="connsiteY822" fmla="*/ 1708601 h 4823058"/>
              <a:gd name="connsiteX823" fmla="*/ 4707228 w 4810535"/>
              <a:gd name="connsiteY823" fmla="*/ 1711005 h 4823058"/>
              <a:gd name="connsiteX824" fmla="*/ 4607438 w 4810535"/>
              <a:gd name="connsiteY824" fmla="*/ 1741577 h 4823058"/>
              <a:gd name="connsiteX825" fmla="*/ 205358 w 4810535"/>
              <a:gd name="connsiteY825" fmla="*/ 1713373 h 4823058"/>
              <a:gd name="connsiteX826" fmla="*/ 105352 w 4810535"/>
              <a:gd name="connsiteY826" fmla="*/ 1683555 h 4823058"/>
              <a:gd name="connsiteX827" fmla="*/ 106106 w 4810535"/>
              <a:gd name="connsiteY827" fmla="*/ 1681043 h 4823058"/>
              <a:gd name="connsiteX828" fmla="*/ 206076 w 4810535"/>
              <a:gd name="connsiteY828" fmla="*/ 1710969 h 4823058"/>
              <a:gd name="connsiteX829" fmla="*/ 205358 w 4810535"/>
              <a:gd name="connsiteY829" fmla="*/ 1713373 h 4823058"/>
              <a:gd name="connsiteX830" fmla="*/ 4591721 w 4810535"/>
              <a:gd name="connsiteY830" fmla="*/ 1691664 h 4823058"/>
              <a:gd name="connsiteX831" fmla="*/ 4590932 w 4810535"/>
              <a:gd name="connsiteY831" fmla="*/ 1689260 h 4823058"/>
              <a:gd name="connsiteX832" fmla="*/ 4689969 w 4810535"/>
              <a:gd name="connsiteY832" fmla="*/ 1656427 h 4823058"/>
              <a:gd name="connsiteX833" fmla="*/ 4690758 w 4810535"/>
              <a:gd name="connsiteY833" fmla="*/ 1658831 h 4823058"/>
              <a:gd name="connsiteX834" fmla="*/ 4591721 w 4810535"/>
              <a:gd name="connsiteY834" fmla="*/ 1691664 h 4823058"/>
              <a:gd name="connsiteX835" fmla="*/ 220859 w 4810535"/>
              <a:gd name="connsiteY835" fmla="*/ 1663388 h 4823058"/>
              <a:gd name="connsiteX836" fmla="*/ 121571 w 4810535"/>
              <a:gd name="connsiteY836" fmla="*/ 1631309 h 4823058"/>
              <a:gd name="connsiteX837" fmla="*/ 122361 w 4810535"/>
              <a:gd name="connsiteY837" fmla="*/ 1628905 h 4823058"/>
              <a:gd name="connsiteX838" fmla="*/ 221649 w 4810535"/>
              <a:gd name="connsiteY838" fmla="*/ 1660948 h 4823058"/>
              <a:gd name="connsiteX839" fmla="*/ 220859 w 4810535"/>
              <a:gd name="connsiteY839" fmla="*/ 1663388 h 4823058"/>
              <a:gd name="connsiteX840" fmla="*/ 4574820 w 4810535"/>
              <a:gd name="connsiteY840" fmla="*/ 1642146 h 4823058"/>
              <a:gd name="connsiteX841" fmla="*/ 4573959 w 4810535"/>
              <a:gd name="connsiteY841" fmla="*/ 1639706 h 4823058"/>
              <a:gd name="connsiteX842" fmla="*/ 4672243 w 4810535"/>
              <a:gd name="connsiteY842" fmla="*/ 1604684 h 4823058"/>
              <a:gd name="connsiteX843" fmla="*/ 4673068 w 4810535"/>
              <a:gd name="connsiteY843" fmla="*/ 1607052 h 4823058"/>
              <a:gd name="connsiteX844" fmla="*/ 4574820 w 4810535"/>
              <a:gd name="connsiteY844" fmla="*/ 1642146 h 4823058"/>
              <a:gd name="connsiteX845" fmla="*/ 237509 w 4810535"/>
              <a:gd name="connsiteY845" fmla="*/ 1613691 h 4823058"/>
              <a:gd name="connsiteX846" fmla="*/ 138903 w 4810535"/>
              <a:gd name="connsiteY846" fmla="*/ 1579566 h 4823058"/>
              <a:gd name="connsiteX847" fmla="*/ 139764 w 4810535"/>
              <a:gd name="connsiteY847" fmla="*/ 1577090 h 4823058"/>
              <a:gd name="connsiteX848" fmla="*/ 238298 w 4810535"/>
              <a:gd name="connsiteY848" fmla="*/ 1611394 h 4823058"/>
              <a:gd name="connsiteX849" fmla="*/ 237509 w 4810535"/>
              <a:gd name="connsiteY849" fmla="*/ 1613691 h 4823058"/>
              <a:gd name="connsiteX850" fmla="*/ 4556807 w 4810535"/>
              <a:gd name="connsiteY850" fmla="*/ 1592986 h 4823058"/>
              <a:gd name="connsiteX851" fmla="*/ 4555839 w 4810535"/>
              <a:gd name="connsiteY851" fmla="*/ 1590475 h 4823058"/>
              <a:gd name="connsiteX852" fmla="*/ 4653404 w 4810535"/>
              <a:gd name="connsiteY852" fmla="*/ 1553479 h 4823058"/>
              <a:gd name="connsiteX853" fmla="*/ 4654265 w 4810535"/>
              <a:gd name="connsiteY853" fmla="*/ 1555740 h 4823058"/>
              <a:gd name="connsiteX854" fmla="*/ 4556807 w 4810535"/>
              <a:gd name="connsiteY854" fmla="*/ 1592986 h 4823058"/>
              <a:gd name="connsiteX855" fmla="*/ 255199 w 4810535"/>
              <a:gd name="connsiteY855" fmla="*/ 1564531 h 4823058"/>
              <a:gd name="connsiteX856" fmla="*/ 157418 w 4810535"/>
              <a:gd name="connsiteY856" fmla="*/ 1528110 h 4823058"/>
              <a:gd name="connsiteX857" fmla="*/ 158315 w 4810535"/>
              <a:gd name="connsiteY857" fmla="*/ 1525670 h 4823058"/>
              <a:gd name="connsiteX858" fmla="*/ 256060 w 4810535"/>
              <a:gd name="connsiteY858" fmla="*/ 1562199 h 4823058"/>
              <a:gd name="connsiteX859" fmla="*/ 255199 w 4810535"/>
              <a:gd name="connsiteY859" fmla="*/ 1564531 h 4823058"/>
              <a:gd name="connsiteX860" fmla="*/ 4537718 w 4810535"/>
              <a:gd name="connsiteY860" fmla="*/ 1544365 h 4823058"/>
              <a:gd name="connsiteX861" fmla="*/ 4536677 w 4810535"/>
              <a:gd name="connsiteY861" fmla="*/ 1541817 h 4823058"/>
              <a:gd name="connsiteX862" fmla="*/ 4633381 w 4810535"/>
              <a:gd name="connsiteY862" fmla="*/ 1502597 h 4823058"/>
              <a:gd name="connsiteX863" fmla="*/ 4634279 w 4810535"/>
              <a:gd name="connsiteY863" fmla="*/ 1504750 h 4823058"/>
              <a:gd name="connsiteX864" fmla="*/ 4537718 w 4810535"/>
              <a:gd name="connsiteY864" fmla="*/ 1544365 h 4823058"/>
              <a:gd name="connsiteX865" fmla="*/ 273966 w 4810535"/>
              <a:gd name="connsiteY865" fmla="*/ 1515730 h 4823058"/>
              <a:gd name="connsiteX866" fmla="*/ 177046 w 4810535"/>
              <a:gd name="connsiteY866" fmla="*/ 1477084 h 4823058"/>
              <a:gd name="connsiteX867" fmla="*/ 178015 w 4810535"/>
              <a:gd name="connsiteY867" fmla="*/ 1474680 h 4823058"/>
              <a:gd name="connsiteX868" fmla="*/ 274899 w 4810535"/>
              <a:gd name="connsiteY868" fmla="*/ 1513398 h 4823058"/>
              <a:gd name="connsiteX869" fmla="*/ 273966 w 4810535"/>
              <a:gd name="connsiteY869" fmla="*/ 1515730 h 4823058"/>
              <a:gd name="connsiteX870" fmla="*/ 4517480 w 4810535"/>
              <a:gd name="connsiteY870" fmla="*/ 1496031 h 4823058"/>
              <a:gd name="connsiteX871" fmla="*/ 4516547 w 4810535"/>
              <a:gd name="connsiteY871" fmla="*/ 1493878 h 4823058"/>
              <a:gd name="connsiteX872" fmla="*/ 4612210 w 4810535"/>
              <a:gd name="connsiteY872" fmla="*/ 1452218 h 4823058"/>
              <a:gd name="connsiteX873" fmla="*/ 4613287 w 4810535"/>
              <a:gd name="connsiteY873" fmla="*/ 1454693 h 4823058"/>
              <a:gd name="connsiteX874" fmla="*/ 4517480 w 4810535"/>
              <a:gd name="connsiteY874" fmla="*/ 1496031 h 4823058"/>
              <a:gd name="connsiteX875" fmla="*/ 293881 w 4810535"/>
              <a:gd name="connsiteY875" fmla="*/ 1467324 h 4823058"/>
              <a:gd name="connsiteX876" fmla="*/ 197822 w 4810535"/>
              <a:gd name="connsiteY876" fmla="*/ 1426561 h 4823058"/>
              <a:gd name="connsiteX877" fmla="*/ 198863 w 4810535"/>
              <a:gd name="connsiteY877" fmla="*/ 1424121 h 4823058"/>
              <a:gd name="connsiteX878" fmla="*/ 294814 w 4810535"/>
              <a:gd name="connsiteY878" fmla="*/ 1465099 h 4823058"/>
              <a:gd name="connsiteX879" fmla="*/ 293881 w 4810535"/>
              <a:gd name="connsiteY879" fmla="*/ 1467324 h 4823058"/>
              <a:gd name="connsiteX880" fmla="*/ 4496308 w 4810535"/>
              <a:gd name="connsiteY880" fmla="*/ 1448629 h 4823058"/>
              <a:gd name="connsiteX881" fmla="*/ 4495160 w 4810535"/>
              <a:gd name="connsiteY881" fmla="*/ 1446153 h 4823058"/>
              <a:gd name="connsiteX882" fmla="*/ 4589963 w 4810535"/>
              <a:gd name="connsiteY882" fmla="*/ 1402556 h 4823058"/>
              <a:gd name="connsiteX883" fmla="*/ 4590968 w 4810535"/>
              <a:gd name="connsiteY883" fmla="*/ 1404709 h 4823058"/>
              <a:gd name="connsiteX884" fmla="*/ 4496308 w 4810535"/>
              <a:gd name="connsiteY884" fmla="*/ 1448629 h 4823058"/>
              <a:gd name="connsiteX885" fmla="*/ 314837 w 4810535"/>
              <a:gd name="connsiteY885" fmla="*/ 1419492 h 4823058"/>
              <a:gd name="connsiteX886" fmla="*/ 219783 w 4810535"/>
              <a:gd name="connsiteY886" fmla="*/ 1376505 h 4823058"/>
              <a:gd name="connsiteX887" fmla="*/ 220823 w 4810535"/>
              <a:gd name="connsiteY887" fmla="*/ 1374172 h 4823058"/>
              <a:gd name="connsiteX888" fmla="*/ 315877 w 4810535"/>
              <a:gd name="connsiteY888" fmla="*/ 1417160 h 4823058"/>
              <a:gd name="connsiteX889" fmla="*/ 314837 w 4810535"/>
              <a:gd name="connsiteY889" fmla="*/ 1419492 h 4823058"/>
              <a:gd name="connsiteX890" fmla="*/ 4473918 w 4810535"/>
              <a:gd name="connsiteY890" fmla="*/ 1401336 h 4823058"/>
              <a:gd name="connsiteX891" fmla="*/ 4472805 w 4810535"/>
              <a:gd name="connsiteY891" fmla="*/ 1399075 h 4823058"/>
              <a:gd name="connsiteX892" fmla="*/ 4566532 w 4810535"/>
              <a:gd name="connsiteY892" fmla="*/ 1353252 h 4823058"/>
              <a:gd name="connsiteX893" fmla="*/ 4567680 w 4810535"/>
              <a:gd name="connsiteY893" fmla="*/ 1355585 h 4823058"/>
              <a:gd name="connsiteX894" fmla="*/ 4473918 w 4810535"/>
              <a:gd name="connsiteY894" fmla="*/ 1401336 h 4823058"/>
              <a:gd name="connsiteX895" fmla="*/ 336905 w 4810535"/>
              <a:gd name="connsiteY895" fmla="*/ 1372091 h 4823058"/>
              <a:gd name="connsiteX896" fmla="*/ 242856 w 4810535"/>
              <a:gd name="connsiteY896" fmla="*/ 1326950 h 4823058"/>
              <a:gd name="connsiteX897" fmla="*/ 244004 w 4810535"/>
              <a:gd name="connsiteY897" fmla="*/ 1324582 h 4823058"/>
              <a:gd name="connsiteX898" fmla="*/ 337981 w 4810535"/>
              <a:gd name="connsiteY898" fmla="*/ 1369866 h 4823058"/>
              <a:gd name="connsiteX899" fmla="*/ 336905 w 4810535"/>
              <a:gd name="connsiteY899" fmla="*/ 1372091 h 4823058"/>
              <a:gd name="connsiteX900" fmla="*/ 4450486 w 4810535"/>
              <a:gd name="connsiteY900" fmla="*/ 1354688 h 4823058"/>
              <a:gd name="connsiteX901" fmla="*/ 4449374 w 4810535"/>
              <a:gd name="connsiteY901" fmla="*/ 1352535 h 4823058"/>
              <a:gd name="connsiteX902" fmla="*/ 4542024 w 4810535"/>
              <a:gd name="connsiteY902" fmla="*/ 1304523 h 4823058"/>
              <a:gd name="connsiteX903" fmla="*/ 4543244 w 4810535"/>
              <a:gd name="connsiteY903" fmla="*/ 1306892 h 4823058"/>
              <a:gd name="connsiteX904" fmla="*/ 4450486 w 4810535"/>
              <a:gd name="connsiteY904" fmla="*/ 1354688 h 4823058"/>
              <a:gd name="connsiteX905" fmla="*/ 360049 w 4810535"/>
              <a:gd name="connsiteY905" fmla="*/ 1325264 h 4823058"/>
              <a:gd name="connsiteX906" fmla="*/ 267041 w 4810535"/>
              <a:gd name="connsiteY906" fmla="*/ 1278006 h 4823058"/>
              <a:gd name="connsiteX907" fmla="*/ 268225 w 4810535"/>
              <a:gd name="connsiteY907" fmla="*/ 1275709 h 4823058"/>
              <a:gd name="connsiteX908" fmla="*/ 361197 w 4810535"/>
              <a:gd name="connsiteY908" fmla="*/ 1323039 h 4823058"/>
              <a:gd name="connsiteX909" fmla="*/ 360049 w 4810535"/>
              <a:gd name="connsiteY909" fmla="*/ 1325264 h 4823058"/>
              <a:gd name="connsiteX910" fmla="*/ 4426122 w 4810535"/>
              <a:gd name="connsiteY910" fmla="*/ 1308758 h 4823058"/>
              <a:gd name="connsiteX911" fmla="*/ 4424830 w 4810535"/>
              <a:gd name="connsiteY911" fmla="*/ 1306389 h 4823058"/>
              <a:gd name="connsiteX912" fmla="*/ 4516439 w 4810535"/>
              <a:gd name="connsiteY912" fmla="*/ 1256440 h 4823058"/>
              <a:gd name="connsiteX913" fmla="*/ 4517587 w 4810535"/>
              <a:gd name="connsiteY913" fmla="*/ 1258522 h 4823058"/>
              <a:gd name="connsiteX914" fmla="*/ 4426122 w 4810535"/>
              <a:gd name="connsiteY914" fmla="*/ 1308758 h 4823058"/>
              <a:gd name="connsiteX915" fmla="*/ 384234 w 4810535"/>
              <a:gd name="connsiteY915" fmla="*/ 1278975 h 4823058"/>
              <a:gd name="connsiteX916" fmla="*/ 292302 w 4810535"/>
              <a:gd name="connsiteY916" fmla="*/ 1229600 h 4823058"/>
              <a:gd name="connsiteX917" fmla="*/ 293522 w 4810535"/>
              <a:gd name="connsiteY917" fmla="*/ 1227339 h 4823058"/>
              <a:gd name="connsiteX918" fmla="*/ 385418 w 4810535"/>
              <a:gd name="connsiteY918" fmla="*/ 1276786 h 4823058"/>
              <a:gd name="connsiteX919" fmla="*/ 384234 w 4810535"/>
              <a:gd name="connsiteY919" fmla="*/ 1278975 h 4823058"/>
              <a:gd name="connsiteX920" fmla="*/ 4400501 w 4810535"/>
              <a:gd name="connsiteY920" fmla="*/ 1263007 h 4823058"/>
              <a:gd name="connsiteX921" fmla="*/ 4399317 w 4810535"/>
              <a:gd name="connsiteY921" fmla="*/ 1260962 h 4823058"/>
              <a:gd name="connsiteX922" fmla="*/ 4489670 w 4810535"/>
              <a:gd name="connsiteY922" fmla="*/ 1208788 h 4823058"/>
              <a:gd name="connsiteX923" fmla="*/ 4491034 w 4810535"/>
              <a:gd name="connsiteY923" fmla="*/ 1211120 h 4823058"/>
              <a:gd name="connsiteX924" fmla="*/ 4400501 w 4810535"/>
              <a:gd name="connsiteY924" fmla="*/ 1263007 h 4823058"/>
              <a:gd name="connsiteX925" fmla="*/ 409460 w 4810535"/>
              <a:gd name="connsiteY925" fmla="*/ 1233332 h 4823058"/>
              <a:gd name="connsiteX926" fmla="*/ 318748 w 4810535"/>
              <a:gd name="connsiteY926" fmla="*/ 1181732 h 4823058"/>
              <a:gd name="connsiteX927" fmla="*/ 320004 w 4810535"/>
              <a:gd name="connsiteY927" fmla="*/ 1179507 h 4823058"/>
              <a:gd name="connsiteX928" fmla="*/ 410716 w 4810535"/>
              <a:gd name="connsiteY928" fmla="*/ 1231107 h 4823058"/>
              <a:gd name="connsiteX929" fmla="*/ 409460 w 4810535"/>
              <a:gd name="connsiteY929" fmla="*/ 1233332 h 4823058"/>
              <a:gd name="connsiteX930" fmla="*/ 4374092 w 4810535"/>
              <a:gd name="connsiteY930" fmla="*/ 1218297 h 4823058"/>
              <a:gd name="connsiteX931" fmla="*/ 4372656 w 4810535"/>
              <a:gd name="connsiteY931" fmla="*/ 1215929 h 4823058"/>
              <a:gd name="connsiteX932" fmla="*/ 4461897 w 4810535"/>
              <a:gd name="connsiteY932" fmla="*/ 1161853 h 4823058"/>
              <a:gd name="connsiteX933" fmla="*/ 4463117 w 4810535"/>
              <a:gd name="connsiteY933" fmla="*/ 1163862 h 4823058"/>
              <a:gd name="connsiteX934" fmla="*/ 4374092 w 4810535"/>
              <a:gd name="connsiteY934" fmla="*/ 1218297 h 4823058"/>
              <a:gd name="connsiteX935" fmla="*/ 435762 w 4810535"/>
              <a:gd name="connsiteY935" fmla="*/ 1188299 h 4823058"/>
              <a:gd name="connsiteX936" fmla="*/ 346306 w 4810535"/>
              <a:gd name="connsiteY936" fmla="*/ 1134582 h 4823058"/>
              <a:gd name="connsiteX937" fmla="*/ 347598 w 4810535"/>
              <a:gd name="connsiteY937" fmla="*/ 1132393 h 4823058"/>
              <a:gd name="connsiteX938" fmla="*/ 437054 w 4810535"/>
              <a:gd name="connsiteY938" fmla="*/ 1186110 h 4823058"/>
              <a:gd name="connsiteX939" fmla="*/ 435762 w 4810535"/>
              <a:gd name="connsiteY939" fmla="*/ 1188299 h 4823058"/>
              <a:gd name="connsiteX940" fmla="*/ 4346497 w 4810535"/>
              <a:gd name="connsiteY940" fmla="*/ 1173802 h 4823058"/>
              <a:gd name="connsiteX941" fmla="*/ 4345170 w 4810535"/>
              <a:gd name="connsiteY941" fmla="*/ 1171685 h 4823058"/>
              <a:gd name="connsiteX942" fmla="*/ 4433011 w 4810535"/>
              <a:gd name="connsiteY942" fmla="*/ 1115385 h 4823058"/>
              <a:gd name="connsiteX943" fmla="*/ 4434410 w 4810535"/>
              <a:gd name="connsiteY943" fmla="*/ 1117573 h 4823058"/>
              <a:gd name="connsiteX944" fmla="*/ 4346497 w 4810535"/>
              <a:gd name="connsiteY944" fmla="*/ 1173802 h 4823058"/>
              <a:gd name="connsiteX945" fmla="*/ 463105 w 4810535"/>
              <a:gd name="connsiteY945" fmla="*/ 1143876 h 4823058"/>
              <a:gd name="connsiteX946" fmla="*/ 374941 w 4810535"/>
              <a:gd name="connsiteY946" fmla="*/ 1088078 h 4823058"/>
              <a:gd name="connsiteX947" fmla="*/ 376304 w 4810535"/>
              <a:gd name="connsiteY947" fmla="*/ 1085925 h 4823058"/>
              <a:gd name="connsiteX948" fmla="*/ 464468 w 4810535"/>
              <a:gd name="connsiteY948" fmla="*/ 1141723 h 4823058"/>
              <a:gd name="connsiteX949" fmla="*/ 463105 w 4810535"/>
              <a:gd name="connsiteY949" fmla="*/ 1143876 h 4823058"/>
              <a:gd name="connsiteX950" fmla="*/ 4317827 w 4810535"/>
              <a:gd name="connsiteY950" fmla="*/ 1129917 h 4823058"/>
              <a:gd name="connsiteX951" fmla="*/ 4316499 w 4810535"/>
              <a:gd name="connsiteY951" fmla="*/ 1127944 h 4823058"/>
              <a:gd name="connsiteX952" fmla="*/ 4403157 w 4810535"/>
              <a:gd name="connsiteY952" fmla="*/ 1069813 h 4823058"/>
              <a:gd name="connsiteX953" fmla="*/ 4404664 w 4810535"/>
              <a:gd name="connsiteY953" fmla="*/ 1072074 h 4823058"/>
              <a:gd name="connsiteX954" fmla="*/ 4317827 w 4810535"/>
              <a:gd name="connsiteY954" fmla="*/ 1129917 h 4823058"/>
              <a:gd name="connsiteX955" fmla="*/ 491524 w 4810535"/>
              <a:gd name="connsiteY955" fmla="*/ 1100098 h 4823058"/>
              <a:gd name="connsiteX956" fmla="*/ 404616 w 4810535"/>
              <a:gd name="connsiteY956" fmla="*/ 1042363 h 4823058"/>
              <a:gd name="connsiteX957" fmla="*/ 406087 w 4810535"/>
              <a:gd name="connsiteY957" fmla="*/ 1040138 h 4823058"/>
              <a:gd name="connsiteX958" fmla="*/ 492852 w 4810535"/>
              <a:gd name="connsiteY958" fmla="*/ 1098089 h 4823058"/>
              <a:gd name="connsiteX959" fmla="*/ 491524 w 4810535"/>
              <a:gd name="connsiteY959" fmla="*/ 1100098 h 4823058"/>
              <a:gd name="connsiteX960" fmla="*/ 4288331 w 4810535"/>
              <a:gd name="connsiteY960" fmla="*/ 1086929 h 4823058"/>
              <a:gd name="connsiteX961" fmla="*/ 4286860 w 4810535"/>
              <a:gd name="connsiteY961" fmla="*/ 1084848 h 4823058"/>
              <a:gd name="connsiteX962" fmla="*/ 4372190 w 4810535"/>
              <a:gd name="connsiteY962" fmla="*/ 1024816 h 4823058"/>
              <a:gd name="connsiteX963" fmla="*/ 4373661 w 4810535"/>
              <a:gd name="connsiteY963" fmla="*/ 1026897 h 4823058"/>
              <a:gd name="connsiteX964" fmla="*/ 4288331 w 4810535"/>
              <a:gd name="connsiteY964" fmla="*/ 1086929 h 4823058"/>
              <a:gd name="connsiteX965" fmla="*/ 520876 w 4810535"/>
              <a:gd name="connsiteY965" fmla="*/ 1057111 h 4823058"/>
              <a:gd name="connsiteX966" fmla="*/ 435439 w 4810535"/>
              <a:gd name="connsiteY966" fmla="*/ 997222 h 4823058"/>
              <a:gd name="connsiteX967" fmla="*/ 436946 w 4810535"/>
              <a:gd name="connsiteY967" fmla="*/ 995069 h 4823058"/>
              <a:gd name="connsiteX968" fmla="*/ 522276 w 4810535"/>
              <a:gd name="connsiteY968" fmla="*/ 1055101 h 4823058"/>
              <a:gd name="connsiteX969" fmla="*/ 520876 w 4810535"/>
              <a:gd name="connsiteY969" fmla="*/ 1057111 h 4823058"/>
              <a:gd name="connsiteX970" fmla="*/ 4257795 w 4810535"/>
              <a:gd name="connsiteY970" fmla="*/ 1044480 h 4823058"/>
              <a:gd name="connsiteX971" fmla="*/ 4256324 w 4810535"/>
              <a:gd name="connsiteY971" fmla="*/ 1042470 h 4823058"/>
              <a:gd name="connsiteX972" fmla="*/ 4340254 w 4810535"/>
              <a:gd name="connsiteY972" fmla="*/ 980465 h 4823058"/>
              <a:gd name="connsiteX973" fmla="*/ 4341797 w 4810535"/>
              <a:gd name="connsiteY973" fmla="*/ 982546 h 4823058"/>
              <a:gd name="connsiteX974" fmla="*/ 4257795 w 4810535"/>
              <a:gd name="connsiteY974" fmla="*/ 1044480 h 4823058"/>
              <a:gd name="connsiteX975" fmla="*/ 551305 w 4810535"/>
              <a:gd name="connsiteY975" fmla="*/ 1014805 h 4823058"/>
              <a:gd name="connsiteX976" fmla="*/ 467267 w 4810535"/>
              <a:gd name="connsiteY976" fmla="*/ 952978 h 4823058"/>
              <a:gd name="connsiteX977" fmla="*/ 468810 w 4810535"/>
              <a:gd name="connsiteY977" fmla="*/ 950861 h 4823058"/>
              <a:gd name="connsiteX978" fmla="*/ 552776 w 4810535"/>
              <a:gd name="connsiteY978" fmla="*/ 1012795 h 4823058"/>
              <a:gd name="connsiteX979" fmla="*/ 551305 w 4810535"/>
              <a:gd name="connsiteY979" fmla="*/ 1014805 h 4823058"/>
              <a:gd name="connsiteX980" fmla="*/ 4226325 w 4810535"/>
              <a:gd name="connsiteY980" fmla="*/ 1002748 h 4823058"/>
              <a:gd name="connsiteX981" fmla="*/ 4224819 w 4810535"/>
              <a:gd name="connsiteY981" fmla="*/ 1000775 h 4823058"/>
              <a:gd name="connsiteX982" fmla="*/ 4307349 w 4810535"/>
              <a:gd name="connsiteY982" fmla="*/ 936939 h 4823058"/>
              <a:gd name="connsiteX983" fmla="*/ 4308928 w 4810535"/>
              <a:gd name="connsiteY983" fmla="*/ 938984 h 4823058"/>
              <a:gd name="connsiteX984" fmla="*/ 4226325 w 4810535"/>
              <a:gd name="connsiteY984" fmla="*/ 1002748 h 4823058"/>
              <a:gd name="connsiteX985" fmla="*/ 582774 w 4810535"/>
              <a:gd name="connsiteY985" fmla="*/ 973181 h 4823058"/>
              <a:gd name="connsiteX986" fmla="*/ 500316 w 4810535"/>
              <a:gd name="connsiteY986" fmla="*/ 909237 h 4823058"/>
              <a:gd name="connsiteX987" fmla="*/ 501930 w 4810535"/>
              <a:gd name="connsiteY987" fmla="*/ 907156 h 4823058"/>
              <a:gd name="connsiteX988" fmla="*/ 584282 w 4810535"/>
              <a:gd name="connsiteY988" fmla="*/ 971243 h 4823058"/>
              <a:gd name="connsiteX989" fmla="*/ 582774 w 4810535"/>
              <a:gd name="connsiteY989" fmla="*/ 973181 h 4823058"/>
              <a:gd name="connsiteX990" fmla="*/ 4193923 w 4810535"/>
              <a:gd name="connsiteY990" fmla="*/ 961734 h 4823058"/>
              <a:gd name="connsiteX991" fmla="*/ 4192344 w 4810535"/>
              <a:gd name="connsiteY991" fmla="*/ 959796 h 4823058"/>
              <a:gd name="connsiteX992" fmla="*/ 4273368 w 4810535"/>
              <a:gd name="connsiteY992" fmla="*/ 894059 h 4823058"/>
              <a:gd name="connsiteX993" fmla="*/ 4275019 w 4810535"/>
              <a:gd name="connsiteY993" fmla="*/ 896068 h 4823058"/>
              <a:gd name="connsiteX994" fmla="*/ 4193923 w 4810535"/>
              <a:gd name="connsiteY994" fmla="*/ 961734 h 4823058"/>
              <a:gd name="connsiteX995" fmla="*/ 615248 w 4810535"/>
              <a:gd name="connsiteY995" fmla="*/ 932274 h 4823058"/>
              <a:gd name="connsiteX996" fmla="*/ 534404 w 4810535"/>
              <a:gd name="connsiteY996" fmla="*/ 866321 h 4823058"/>
              <a:gd name="connsiteX997" fmla="*/ 536019 w 4810535"/>
              <a:gd name="connsiteY997" fmla="*/ 864348 h 4823058"/>
              <a:gd name="connsiteX998" fmla="*/ 616863 w 4810535"/>
              <a:gd name="connsiteY998" fmla="*/ 930300 h 4823058"/>
              <a:gd name="connsiteX999" fmla="*/ 615248 w 4810535"/>
              <a:gd name="connsiteY999" fmla="*/ 932274 h 4823058"/>
              <a:gd name="connsiteX1000" fmla="*/ 4160588 w 4810535"/>
              <a:gd name="connsiteY1000" fmla="*/ 921473 h 4823058"/>
              <a:gd name="connsiteX1001" fmla="*/ 4158938 w 4810535"/>
              <a:gd name="connsiteY1001" fmla="*/ 919536 h 4823058"/>
              <a:gd name="connsiteX1002" fmla="*/ 4238490 w 4810535"/>
              <a:gd name="connsiteY1002" fmla="*/ 852040 h 4823058"/>
              <a:gd name="connsiteX1003" fmla="*/ 4240141 w 4810535"/>
              <a:gd name="connsiteY1003" fmla="*/ 853978 h 4823058"/>
              <a:gd name="connsiteX1004" fmla="*/ 4160588 w 4810535"/>
              <a:gd name="connsiteY1004" fmla="*/ 921473 h 4823058"/>
              <a:gd name="connsiteX1005" fmla="*/ 648763 w 4810535"/>
              <a:gd name="connsiteY1005" fmla="*/ 892121 h 4823058"/>
              <a:gd name="connsiteX1006" fmla="*/ 569462 w 4810535"/>
              <a:gd name="connsiteY1006" fmla="*/ 824302 h 4823058"/>
              <a:gd name="connsiteX1007" fmla="*/ 571220 w 4810535"/>
              <a:gd name="connsiteY1007" fmla="*/ 822257 h 4823058"/>
              <a:gd name="connsiteX1008" fmla="*/ 650342 w 4810535"/>
              <a:gd name="connsiteY1008" fmla="*/ 890255 h 4823058"/>
              <a:gd name="connsiteX1009" fmla="*/ 648763 w 4810535"/>
              <a:gd name="connsiteY1009" fmla="*/ 892121 h 4823058"/>
              <a:gd name="connsiteX1010" fmla="*/ 4126284 w 4810535"/>
              <a:gd name="connsiteY1010" fmla="*/ 881859 h 4823058"/>
              <a:gd name="connsiteX1011" fmla="*/ 4124669 w 4810535"/>
              <a:gd name="connsiteY1011" fmla="*/ 880064 h 4823058"/>
              <a:gd name="connsiteX1012" fmla="*/ 4202643 w 4810535"/>
              <a:gd name="connsiteY1012" fmla="*/ 810739 h 4823058"/>
              <a:gd name="connsiteX1013" fmla="*/ 4204437 w 4810535"/>
              <a:gd name="connsiteY1013" fmla="*/ 812748 h 4823058"/>
              <a:gd name="connsiteX1014" fmla="*/ 4126284 w 4810535"/>
              <a:gd name="connsiteY1014" fmla="*/ 881859 h 4823058"/>
              <a:gd name="connsiteX1015" fmla="*/ 683211 w 4810535"/>
              <a:gd name="connsiteY1015" fmla="*/ 852865 h 4823058"/>
              <a:gd name="connsiteX1016" fmla="*/ 605596 w 4810535"/>
              <a:gd name="connsiteY1016" fmla="*/ 783145 h 4823058"/>
              <a:gd name="connsiteX1017" fmla="*/ 607390 w 4810535"/>
              <a:gd name="connsiteY1017" fmla="*/ 781135 h 4823058"/>
              <a:gd name="connsiteX1018" fmla="*/ 684825 w 4810535"/>
              <a:gd name="connsiteY1018" fmla="*/ 851035 h 4823058"/>
              <a:gd name="connsiteX1019" fmla="*/ 683211 w 4810535"/>
              <a:gd name="connsiteY1019" fmla="*/ 852865 h 4823058"/>
              <a:gd name="connsiteX1020" fmla="*/ 4091227 w 4810535"/>
              <a:gd name="connsiteY1020" fmla="*/ 843177 h 4823058"/>
              <a:gd name="connsiteX1021" fmla="*/ 4089468 w 4810535"/>
              <a:gd name="connsiteY1021" fmla="*/ 841311 h 4823058"/>
              <a:gd name="connsiteX1022" fmla="*/ 4165935 w 4810535"/>
              <a:gd name="connsiteY1022" fmla="*/ 770334 h 4823058"/>
              <a:gd name="connsiteX1023" fmla="*/ 4167657 w 4810535"/>
              <a:gd name="connsiteY1023" fmla="*/ 772200 h 4823058"/>
              <a:gd name="connsiteX1024" fmla="*/ 4091227 w 4810535"/>
              <a:gd name="connsiteY1024" fmla="*/ 843177 h 4823058"/>
              <a:gd name="connsiteX1025" fmla="*/ 718591 w 4810535"/>
              <a:gd name="connsiteY1025" fmla="*/ 814470 h 4823058"/>
              <a:gd name="connsiteX1026" fmla="*/ 642771 w 4810535"/>
              <a:gd name="connsiteY1026" fmla="*/ 742812 h 4823058"/>
              <a:gd name="connsiteX1027" fmla="*/ 644565 w 4810535"/>
              <a:gd name="connsiteY1027" fmla="*/ 740910 h 4823058"/>
              <a:gd name="connsiteX1028" fmla="*/ 720314 w 4810535"/>
              <a:gd name="connsiteY1028" fmla="*/ 812676 h 4823058"/>
              <a:gd name="connsiteX1029" fmla="*/ 718591 w 4810535"/>
              <a:gd name="connsiteY1029" fmla="*/ 814470 h 4823058"/>
              <a:gd name="connsiteX1030" fmla="*/ 4055128 w 4810535"/>
              <a:gd name="connsiteY1030" fmla="*/ 805141 h 4823058"/>
              <a:gd name="connsiteX1031" fmla="*/ 4053442 w 4810535"/>
              <a:gd name="connsiteY1031" fmla="*/ 803419 h 4823058"/>
              <a:gd name="connsiteX1032" fmla="*/ 4128258 w 4810535"/>
              <a:gd name="connsiteY1032" fmla="*/ 730684 h 4823058"/>
              <a:gd name="connsiteX1033" fmla="*/ 4130124 w 4810535"/>
              <a:gd name="connsiteY1033" fmla="*/ 732621 h 4823058"/>
              <a:gd name="connsiteX1034" fmla="*/ 4055128 w 4810535"/>
              <a:gd name="connsiteY1034" fmla="*/ 805141 h 4823058"/>
              <a:gd name="connsiteX1035" fmla="*/ 754905 w 4810535"/>
              <a:gd name="connsiteY1035" fmla="*/ 776937 h 4823058"/>
              <a:gd name="connsiteX1036" fmla="*/ 680842 w 4810535"/>
              <a:gd name="connsiteY1036" fmla="*/ 703449 h 4823058"/>
              <a:gd name="connsiteX1037" fmla="*/ 682672 w 4810535"/>
              <a:gd name="connsiteY1037" fmla="*/ 701583 h 4823058"/>
              <a:gd name="connsiteX1038" fmla="*/ 756627 w 4810535"/>
              <a:gd name="connsiteY1038" fmla="*/ 775179 h 4823058"/>
              <a:gd name="connsiteX1039" fmla="*/ 754905 w 4810535"/>
              <a:gd name="connsiteY1039" fmla="*/ 776937 h 4823058"/>
              <a:gd name="connsiteX1040" fmla="*/ 4018384 w 4810535"/>
              <a:gd name="connsiteY1040" fmla="*/ 768110 h 4823058"/>
              <a:gd name="connsiteX1041" fmla="*/ 4016518 w 4810535"/>
              <a:gd name="connsiteY1041" fmla="*/ 766280 h 4823058"/>
              <a:gd name="connsiteX1042" fmla="*/ 4089719 w 4810535"/>
              <a:gd name="connsiteY1042" fmla="*/ 691930 h 4823058"/>
              <a:gd name="connsiteX1043" fmla="*/ 4091478 w 4810535"/>
              <a:gd name="connsiteY1043" fmla="*/ 693689 h 4823058"/>
              <a:gd name="connsiteX1044" fmla="*/ 4018384 w 4810535"/>
              <a:gd name="connsiteY1044" fmla="*/ 768110 h 4823058"/>
              <a:gd name="connsiteX1045" fmla="*/ 792151 w 4810535"/>
              <a:gd name="connsiteY1045" fmla="*/ 740300 h 4823058"/>
              <a:gd name="connsiteX1046" fmla="*/ 719883 w 4810535"/>
              <a:gd name="connsiteY1046" fmla="*/ 665018 h 4823058"/>
              <a:gd name="connsiteX1047" fmla="*/ 721785 w 4810535"/>
              <a:gd name="connsiteY1047" fmla="*/ 663224 h 4823058"/>
              <a:gd name="connsiteX1048" fmla="*/ 793945 w 4810535"/>
              <a:gd name="connsiteY1048" fmla="*/ 738578 h 4823058"/>
              <a:gd name="connsiteX1049" fmla="*/ 792151 w 4810535"/>
              <a:gd name="connsiteY1049" fmla="*/ 740300 h 4823058"/>
              <a:gd name="connsiteX1050" fmla="*/ 3980563 w 4810535"/>
              <a:gd name="connsiteY1050" fmla="*/ 731653 h 4823058"/>
              <a:gd name="connsiteX1051" fmla="*/ 3978841 w 4810535"/>
              <a:gd name="connsiteY1051" fmla="*/ 730038 h 4823058"/>
              <a:gd name="connsiteX1052" fmla="*/ 4050212 w 4810535"/>
              <a:gd name="connsiteY1052" fmla="*/ 653930 h 4823058"/>
              <a:gd name="connsiteX1053" fmla="*/ 4052222 w 4810535"/>
              <a:gd name="connsiteY1053" fmla="*/ 655796 h 4823058"/>
              <a:gd name="connsiteX1054" fmla="*/ 3980563 w 4810535"/>
              <a:gd name="connsiteY1054" fmla="*/ 731653 h 4823058"/>
              <a:gd name="connsiteX1055" fmla="*/ 830223 w 4810535"/>
              <a:gd name="connsiteY1055" fmla="*/ 704633 h 4823058"/>
              <a:gd name="connsiteX1056" fmla="*/ 759928 w 4810535"/>
              <a:gd name="connsiteY1056" fmla="*/ 627556 h 4823058"/>
              <a:gd name="connsiteX1057" fmla="*/ 761794 w 4810535"/>
              <a:gd name="connsiteY1057" fmla="*/ 625834 h 4823058"/>
              <a:gd name="connsiteX1058" fmla="*/ 832089 w 4810535"/>
              <a:gd name="connsiteY1058" fmla="*/ 702910 h 4823058"/>
              <a:gd name="connsiteX1059" fmla="*/ 830223 w 4810535"/>
              <a:gd name="connsiteY1059" fmla="*/ 704633 h 4823058"/>
              <a:gd name="connsiteX1060" fmla="*/ 3942133 w 4810535"/>
              <a:gd name="connsiteY1060" fmla="*/ 696272 h 4823058"/>
              <a:gd name="connsiteX1061" fmla="*/ 3940303 w 4810535"/>
              <a:gd name="connsiteY1061" fmla="*/ 694621 h 4823058"/>
              <a:gd name="connsiteX1062" fmla="*/ 4010023 w 4810535"/>
              <a:gd name="connsiteY1062" fmla="*/ 617007 h 4823058"/>
              <a:gd name="connsiteX1063" fmla="*/ 4011961 w 4810535"/>
              <a:gd name="connsiteY1063" fmla="*/ 618765 h 4823058"/>
              <a:gd name="connsiteX1064" fmla="*/ 3942133 w 4810535"/>
              <a:gd name="connsiteY1064" fmla="*/ 696272 h 4823058"/>
              <a:gd name="connsiteX1065" fmla="*/ 869228 w 4810535"/>
              <a:gd name="connsiteY1065" fmla="*/ 669862 h 4823058"/>
              <a:gd name="connsiteX1066" fmla="*/ 800799 w 4810535"/>
              <a:gd name="connsiteY1066" fmla="*/ 591099 h 4823058"/>
              <a:gd name="connsiteX1067" fmla="*/ 802737 w 4810535"/>
              <a:gd name="connsiteY1067" fmla="*/ 589413 h 4823058"/>
              <a:gd name="connsiteX1068" fmla="*/ 871165 w 4810535"/>
              <a:gd name="connsiteY1068" fmla="*/ 668176 h 4823058"/>
              <a:gd name="connsiteX1069" fmla="*/ 869228 w 4810535"/>
              <a:gd name="connsiteY1069" fmla="*/ 669862 h 4823058"/>
              <a:gd name="connsiteX1070" fmla="*/ 3902841 w 4810535"/>
              <a:gd name="connsiteY1070" fmla="*/ 661717 h 4823058"/>
              <a:gd name="connsiteX1071" fmla="*/ 3900903 w 4810535"/>
              <a:gd name="connsiteY1071" fmla="*/ 660066 h 4823058"/>
              <a:gd name="connsiteX1072" fmla="*/ 3968901 w 4810535"/>
              <a:gd name="connsiteY1072" fmla="*/ 580944 h 4823058"/>
              <a:gd name="connsiteX1073" fmla="*/ 3970839 w 4810535"/>
              <a:gd name="connsiteY1073" fmla="*/ 582595 h 4823058"/>
              <a:gd name="connsiteX1074" fmla="*/ 3902841 w 4810535"/>
              <a:gd name="connsiteY1074" fmla="*/ 661717 h 4823058"/>
              <a:gd name="connsiteX1075" fmla="*/ 909094 w 4810535"/>
              <a:gd name="connsiteY1075" fmla="*/ 636025 h 4823058"/>
              <a:gd name="connsiteX1076" fmla="*/ 842531 w 4810535"/>
              <a:gd name="connsiteY1076" fmla="*/ 555683 h 4823058"/>
              <a:gd name="connsiteX1077" fmla="*/ 844612 w 4810535"/>
              <a:gd name="connsiteY1077" fmla="*/ 553960 h 4823058"/>
              <a:gd name="connsiteX1078" fmla="*/ 910995 w 4810535"/>
              <a:gd name="connsiteY1078" fmla="*/ 634482 h 4823058"/>
              <a:gd name="connsiteX1079" fmla="*/ 909094 w 4810535"/>
              <a:gd name="connsiteY1079" fmla="*/ 636025 h 4823058"/>
              <a:gd name="connsiteX1080" fmla="*/ 3862724 w 4810535"/>
              <a:gd name="connsiteY1080" fmla="*/ 627987 h 4823058"/>
              <a:gd name="connsiteX1081" fmla="*/ 3860822 w 4810535"/>
              <a:gd name="connsiteY1081" fmla="*/ 626408 h 4823058"/>
              <a:gd name="connsiteX1082" fmla="*/ 3926990 w 4810535"/>
              <a:gd name="connsiteY1082" fmla="*/ 545743 h 4823058"/>
              <a:gd name="connsiteX1083" fmla="*/ 3929036 w 4810535"/>
              <a:gd name="connsiteY1083" fmla="*/ 547394 h 4823058"/>
              <a:gd name="connsiteX1084" fmla="*/ 3862724 w 4810535"/>
              <a:gd name="connsiteY1084" fmla="*/ 627987 h 4823058"/>
              <a:gd name="connsiteX1085" fmla="*/ 949677 w 4810535"/>
              <a:gd name="connsiteY1085" fmla="*/ 603264 h 4823058"/>
              <a:gd name="connsiteX1086" fmla="*/ 885196 w 4810535"/>
              <a:gd name="connsiteY1086" fmla="*/ 521235 h 4823058"/>
              <a:gd name="connsiteX1087" fmla="*/ 887241 w 4810535"/>
              <a:gd name="connsiteY1087" fmla="*/ 519621 h 4823058"/>
              <a:gd name="connsiteX1088" fmla="*/ 951651 w 4810535"/>
              <a:gd name="connsiteY1088" fmla="*/ 601721 h 4823058"/>
              <a:gd name="connsiteX1089" fmla="*/ 949677 w 4810535"/>
              <a:gd name="connsiteY1089" fmla="*/ 603264 h 4823058"/>
              <a:gd name="connsiteX1090" fmla="*/ 3821925 w 4810535"/>
              <a:gd name="connsiteY1090" fmla="*/ 595190 h 4823058"/>
              <a:gd name="connsiteX1091" fmla="*/ 3819987 w 4810535"/>
              <a:gd name="connsiteY1091" fmla="*/ 593647 h 4823058"/>
              <a:gd name="connsiteX1092" fmla="*/ 3884254 w 4810535"/>
              <a:gd name="connsiteY1092" fmla="*/ 511475 h 4823058"/>
              <a:gd name="connsiteX1093" fmla="*/ 3886299 w 4810535"/>
              <a:gd name="connsiteY1093" fmla="*/ 513090 h 4823058"/>
              <a:gd name="connsiteX1094" fmla="*/ 3821925 w 4810535"/>
              <a:gd name="connsiteY1094" fmla="*/ 595190 h 4823058"/>
              <a:gd name="connsiteX1095" fmla="*/ 991158 w 4810535"/>
              <a:gd name="connsiteY1095" fmla="*/ 571400 h 4823058"/>
              <a:gd name="connsiteX1096" fmla="*/ 928578 w 4810535"/>
              <a:gd name="connsiteY1096" fmla="*/ 487900 h 4823058"/>
              <a:gd name="connsiteX1097" fmla="*/ 930731 w 4810535"/>
              <a:gd name="connsiteY1097" fmla="*/ 486285 h 4823058"/>
              <a:gd name="connsiteX1098" fmla="*/ 993096 w 4810535"/>
              <a:gd name="connsiteY1098" fmla="*/ 569928 h 4823058"/>
              <a:gd name="connsiteX1099" fmla="*/ 991158 w 4810535"/>
              <a:gd name="connsiteY1099" fmla="*/ 571400 h 4823058"/>
              <a:gd name="connsiteX1100" fmla="*/ 3780373 w 4810535"/>
              <a:gd name="connsiteY1100" fmla="*/ 563362 h 4823058"/>
              <a:gd name="connsiteX1101" fmla="*/ 3778327 w 4810535"/>
              <a:gd name="connsiteY1101" fmla="*/ 561819 h 4823058"/>
              <a:gd name="connsiteX1102" fmla="*/ 3840800 w 4810535"/>
              <a:gd name="connsiteY1102" fmla="*/ 478248 h 4823058"/>
              <a:gd name="connsiteX1103" fmla="*/ 3842845 w 4810535"/>
              <a:gd name="connsiteY1103" fmla="*/ 479790 h 4823058"/>
              <a:gd name="connsiteX1104" fmla="*/ 3780373 w 4810535"/>
              <a:gd name="connsiteY1104" fmla="*/ 563362 h 4823058"/>
              <a:gd name="connsiteX1105" fmla="*/ 1033356 w 4810535"/>
              <a:gd name="connsiteY1105" fmla="*/ 540612 h 4823058"/>
              <a:gd name="connsiteX1106" fmla="*/ 972858 w 4810535"/>
              <a:gd name="connsiteY1106" fmla="*/ 455605 h 4823058"/>
              <a:gd name="connsiteX1107" fmla="*/ 975118 w 4810535"/>
              <a:gd name="connsiteY1107" fmla="*/ 454027 h 4823058"/>
              <a:gd name="connsiteX1108" fmla="*/ 1035294 w 4810535"/>
              <a:gd name="connsiteY1108" fmla="*/ 539284 h 4823058"/>
              <a:gd name="connsiteX1109" fmla="*/ 1033356 w 4810535"/>
              <a:gd name="connsiteY1109" fmla="*/ 540612 h 4823058"/>
              <a:gd name="connsiteX1110" fmla="*/ 3738031 w 4810535"/>
              <a:gd name="connsiteY1110" fmla="*/ 532395 h 4823058"/>
              <a:gd name="connsiteX1111" fmla="*/ 3736057 w 4810535"/>
              <a:gd name="connsiteY1111" fmla="*/ 530960 h 4823058"/>
              <a:gd name="connsiteX1112" fmla="*/ 3796592 w 4810535"/>
              <a:gd name="connsiteY1112" fmla="*/ 445989 h 4823058"/>
              <a:gd name="connsiteX1113" fmla="*/ 3798745 w 4810535"/>
              <a:gd name="connsiteY1113" fmla="*/ 447532 h 4823058"/>
              <a:gd name="connsiteX1114" fmla="*/ 3738031 w 4810535"/>
              <a:gd name="connsiteY1114" fmla="*/ 532395 h 4823058"/>
              <a:gd name="connsiteX1115" fmla="*/ 1076272 w 4810535"/>
              <a:gd name="connsiteY1115" fmla="*/ 510865 h 4823058"/>
              <a:gd name="connsiteX1116" fmla="*/ 1017891 w 4810535"/>
              <a:gd name="connsiteY1116" fmla="*/ 424387 h 4823058"/>
              <a:gd name="connsiteX1117" fmla="*/ 1020151 w 4810535"/>
              <a:gd name="connsiteY1117" fmla="*/ 422880 h 4823058"/>
              <a:gd name="connsiteX1118" fmla="*/ 1078282 w 4810535"/>
              <a:gd name="connsiteY1118" fmla="*/ 509537 h 4823058"/>
              <a:gd name="connsiteX1119" fmla="*/ 1076272 w 4810535"/>
              <a:gd name="connsiteY1119" fmla="*/ 510865 h 4823058"/>
              <a:gd name="connsiteX1120" fmla="*/ 3695151 w 4810535"/>
              <a:gd name="connsiteY1120" fmla="*/ 502504 h 4823058"/>
              <a:gd name="connsiteX1121" fmla="*/ 3692998 w 4810535"/>
              <a:gd name="connsiteY1121" fmla="*/ 501069 h 4823058"/>
              <a:gd name="connsiteX1122" fmla="*/ 3751631 w 4810535"/>
              <a:gd name="connsiteY1122" fmla="*/ 414735 h 4823058"/>
              <a:gd name="connsiteX1123" fmla="*/ 3753712 w 4810535"/>
              <a:gd name="connsiteY1123" fmla="*/ 416170 h 4823058"/>
              <a:gd name="connsiteX1124" fmla="*/ 3695151 w 4810535"/>
              <a:gd name="connsiteY1124" fmla="*/ 502504 h 4823058"/>
              <a:gd name="connsiteX1125" fmla="*/ 1119942 w 4810535"/>
              <a:gd name="connsiteY1125" fmla="*/ 482123 h 4823058"/>
              <a:gd name="connsiteX1126" fmla="*/ 1063605 w 4810535"/>
              <a:gd name="connsiteY1126" fmla="*/ 394317 h 4823058"/>
              <a:gd name="connsiteX1127" fmla="*/ 1065866 w 4810535"/>
              <a:gd name="connsiteY1127" fmla="*/ 392882 h 4823058"/>
              <a:gd name="connsiteX1128" fmla="*/ 1121987 w 4810535"/>
              <a:gd name="connsiteY1128" fmla="*/ 480831 h 4823058"/>
              <a:gd name="connsiteX1129" fmla="*/ 1119942 w 4810535"/>
              <a:gd name="connsiteY1129" fmla="*/ 482123 h 4823058"/>
              <a:gd name="connsiteX1130" fmla="*/ 3651338 w 4810535"/>
              <a:gd name="connsiteY1130" fmla="*/ 473439 h 4823058"/>
              <a:gd name="connsiteX1131" fmla="*/ 3649328 w 4810535"/>
              <a:gd name="connsiteY1131" fmla="*/ 472147 h 4823058"/>
              <a:gd name="connsiteX1132" fmla="*/ 3705952 w 4810535"/>
              <a:gd name="connsiteY1132" fmla="*/ 384485 h 4823058"/>
              <a:gd name="connsiteX1133" fmla="*/ 3708248 w 4810535"/>
              <a:gd name="connsiteY1133" fmla="*/ 385957 h 4823058"/>
              <a:gd name="connsiteX1134" fmla="*/ 3651338 w 4810535"/>
              <a:gd name="connsiteY1134" fmla="*/ 473439 h 4823058"/>
              <a:gd name="connsiteX1135" fmla="*/ 1164221 w 4810535"/>
              <a:gd name="connsiteY1135" fmla="*/ 454493 h 4823058"/>
              <a:gd name="connsiteX1136" fmla="*/ 1110110 w 4810535"/>
              <a:gd name="connsiteY1136" fmla="*/ 365288 h 4823058"/>
              <a:gd name="connsiteX1137" fmla="*/ 1112335 w 4810535"/>
              <a:gd name="connsiteY1137" fmla="*/ 363925 h 4823058"/>
              <a:gd name="connsiteX1138" fmla="*/ 1166374 w 4810535"/>
              <a:gd name="connsiteY1138" fmla="*/ 453165 h 4823058"/>
              <a:gd name="connsiteX1139" fmla="*/ 1164221 w 4810535"/>
              <a:gd name="connsiteY1139" fmla="*/ 454493 h 4823058"/>
              <a:gd name="connsiteX1140" fmla="*/ 3607202 w 4810535"/>
              <a:gd name="connsiteY1140" fmla="*/ 445558 h 4823058"/>
              <a:gd name="connsiteX1141" fmla="*/ 3605013 w 4810535"/>
              <a:gd name="connsiteY1141" fmla="*/ 444195 h 4823058"/>
              <a:gd name="connsiteX1142" fmla="*/ 3659627 w 4810535"/>
              <a:gd name="connsiteY1142" fmla="*/ 355277 h 4823058"/>
              <a:gd name="connsiteX1143" fmla="*/ 3661780 w 4810535"/>
              <a:gd name="connsiteY1143" fmla="*/ 356604 h 4823058"/>
              <a:gd name="connsiteX1144" fmla="*/ 3607202 w 4810535"/>
              <a:gd name="connsiteY1144" fmla="*/ 445558 h 4823058"/>
              <a:gd name="connsiteX1145" fmla="*/ 1209218 w 4810535"/>
              <a:gd name="connsiteY1145" fmla="*/ 427904 h 4823058"/>
              <a:gd name="connsiteX1146" fmla="*/ 1157224 w 4810535"/>
              <a:gd name="connsiteY1146" fmla="*/ 337443 h 4823058"/>
              <a:gd name="connsiteX1147" fmla="*/ 1159521 w 4810535"/>
              <a:gd name="connsiteY1147" fmla="*/ 336151 h 4823058"/>
              <a:gd name="connsiteX1148" fmla="*/ 1211407 w 4810535"/>
              <a:gd name="connsiteY1148" fmla="*/ 426684 h 4823058"/>
              <a:gd name="connsiteX1149" fmla="*/ 1209218 w 4810535"/>
              <a:gd name="connsiteY1149" fmla="*/ 427904 h 4823058"/>
              <a:gd name="connsiteX1150" fmla="*/ 3562240 w 4810535"/>
              <a:gd name="connsiteY1150" fmla="*/ 418574 h 4823058"/>
              <a:gd name="connsiteX1151" fmla="*/ 3560016 w 4810535"/>
              <a:gd name="connsiteY1151" fmla="*/ 417282 h 4823058"/>
              <a:gd name="connsiteX1152" fmla="*/ 3612584 w 4810535"/>
              <a:gd name="connsiteY1152" fmla="*/ 327145 h 4823058"/>
              <a:gd name="connsiteX1153" fmla="*/ 3614809 w 4810535"/>
              <a:gd name="connsiteY1153" fmla="*/ 328436 h 4823058"/>
              <a:gd name="connsiteX1154" fmla="*/ 3562240 w 4810535"/>
              <a:gd name="connsiteY1154" fmla="*/ 418574 h 4823058"/>
              <a:gd name="connsiteX1155" fmla="*/ 1254897 w 4810535"/>
              <a:gd name="connsiteY1155" fmla="*/ 402355 h 4823058"/>
              <a:gd name="connsiteX1156" fmla="*/ 1204948 w 4810535"/>
              <a:gd name="connsiteY1156" fmla="*/ 310746 h 4823058"/>
              <a:gd name="connsiteX1157" fmla="*/ 1207281 w 4810535"/>
              <a:gd name="connsiteY1157" fmla="*/ 309454 h 4823058"/>
              <a:gd name="connsiteX1158" fmla="*/ 1257014 w 4810535"/>
              <a:gd name="connsiteY1158" fmla="*/ 401171 h 4823058"/>
              <a:gd name="connsiteX1159" fmla="*/ 1254897 w 4810535"/>
              <a:gd name="connsiteY1159" fmla="*/ 402355 h 4823058"/>
              <a:gd name="connsiteX1160" fmla="*/ 3516598 w 4810535"/>
              <a:gd name="connsiteY1160" fmla="*/ 392559 h 4823058"/>
              <a:gd name="connsiteX1161" fmla="*/ 3514444 w 4810535"/>
              <a:gd name="connsiteY1161" fmla="*/ 391375 h 4823058"/>
              <a:gd name="connsiteX1162" fmla="*/ 3564968 w 4810535"/>
              <a:gd name="connsiteY1162" fmla="*/ 300089 h 4823058"/>
              <a:gd name="connsiteX1163" fmla="*/ 3567300 w 4810535"/>
              <a:gd name="connsiteY1163" fmla="*/ 301381 h 4823058"/>
              <a:gd name="connsiteX1164" fmla="*/ 3516598 w 4810535"/>
              <a:gd name="connsiteY1164" fmla="*/ 392559 h 4823058"/>
              <a:gd name="connsiteX1165" fmla="*/ 1301079 w 4810535"/>
              <a:gd name="connsiteY1165" fmla="*/ 377919 h 4823058"/>
              <a:gd name="connsiteX1166" fmla="*/ 1253354 w 4810535"/>
              <a:gd name="connsiteY1166" fmla="*/ 285126 h 4823058"/>
              <a:gd name="connsiteX1167" fmla="*/ 1255723 w 4810535"/>
              <a:gd name="connsiteY1167" fmla="*/ 283906 h 4823058"/>
              <a:gd name="connsiteX1168" fmla="*/ 1303196 w 4810535"/>
              <a:gd name="connsiteY1168" fmla="*/ 376807 h 4823058"/>
              <a:gd name="connsiteX1169" fmla="*/ 1301079 w 4810535"/>
              <a:gd name="connsiteY1169" fmla="*/ 377919 h 4823058"/>
              <a:gd name="connsiteX1170" fmla="*/ 3470452 w 4810535"/>
              <a:gd name="connsiteY1170" fmla="*/ 367656 h 4823058"/>
              <a:gd name="connsiteX1171" fmla="*/ 3468263 w 4810535"/>
              <a:gd name="connsiteY1171" fmla="*/ 366508 h 4823058"/>
              <a:gd name="connsiteX1172" fmla="*/ 3516705 w 4810535"/>
              <a:gd name="connsiteY1172" fmla="*/ 274110 h 4823058"/>
              <a:gd name="connsiteX1173" fmla="*/ 3519037 w 4810535"/>
              <a:gd name="connsiteY1173" fmla="*/ 275330 h 4823058"/>
              <a:gd name="connsiteX1174" fmla="*/ 3470452 w 4810535"/>
              <a:gd name="connsiteY1174" fmla="*/ 367656 h 4823058"/>
              <a:gd name="connsiteX1175" fmla="*/ 1347870 w 4810535"/>
              <a:gd name="connsiteY1175" fmla="*/ 354523 h 4823058"/>
              <a:gd name="connsiteX1176" fmla="*/ 1302263 w 4810535"/>
              <a:gd name="connsiteY1176" fmla="*/ 260689 h 4823058"/>
              <a:gd name="connsiteX1177" fmla="*/ 1304667 w 4810535"/>
              <a:gd name="connsiteY1177" fmla="*/ 259505 h 4823058"/>
              <a:gd name="connsiteX1178" fmla="*/ 1350059 w 4810535"/>
              <a:gd name="connsiteY1178" fmla="*/ 353447 h 4823058"/>
              <a:gd name="connsiteX1179" fmla="*/ 1347870 w 4810535"/>
              <a:gd name="connsiteY1179" fmla="*/ 354523 h 4823058"/>
              <a:gd name="connsiteX1180" fmla="*/ 3423768 w 4810535"/>
              <a:gd name="connsiteY1180" fmla="*/ 343794 h 4823058"/>
              <a:gd name="connsiteX1181" fmla="*/ 3421615 w 4810535"/>
              <a:gd name="connsiteY1181" fmla="*/ 342718 h 4823058"/>
              <a:gd name="connsiteX1182" fmla="*/ 3467832 w 4810535"/>
              <a:gd name="connsiteY1182" fmla="*/ 249171 h 4823058"/>
              <a:gd name="connsiteX1183" fmla="*/ 3470273 w 4810535"/>
              <a:gd name="connsiteY1183" fmla="*/ 250391 h 4823058"/>
              <a:gd name="connsiteX1184" fmla="*/ 3423768 w 4810535"/>
              <a:gd name="connsiteY1184" fmla="*/ 343794 h 4823058"/>
              <a:gd name="connsiteX1185" fmla="*/ 1395164 w 4810535"/>
              <a:gd name="connsiteY1185" fmla="*/ 332240 h 4823058"/>
              <a:gd name="connsiteX1186" fmla="*/ 1351781 w 4810535"/>
              <a:gd name="connsiteY1186" fmla="*/ 237365 h 4823058"/>
              <a:gd name="connsiteX1187" fmla="*/ 1354221 w 4810535"/>
              <a:gd name="connsiteY1187" fmla="*/ 236253 h 4823058"/>
              <a:gd name="connsiteX1188" fmla="*/ 1397388 w 4810535"/>
              <a:gd name="connsiteY1188" fmla="*/ 331235 h 4823058"/>
              <a:gd name="connsiteX1189" fmla="*/ 1395164 w 4810535"/>
              <a:gd name="connsiteY1189" fmla="*/ 332240 h 4823058"/>
              <a:gd name="connsiteX1190" fmla="*/ 3376582 w 4810535"/>
              <a:gd name="connsiteY1190" fmla="*/ 321009 h 4823058"/>
              <a:gd name="connsiteX1191" fmla="*/ 3374358 w 4810535"/>
              <a:gd name="connsiteY1191" fmla="*/ 319968 h 4823058"/>
              <a:gd name="connsiteX1192" fmla="*/ 3418457 w 4810535"/>
              <a:gd name="connsiteY1192" fmla="*/ 225416 h 4823058"/>
              <a:gd name="connsiteX1193" fmla="*/ 3420862 w 4810535"/>
              <a:gd name="connsiteY1193" fmla="*/ 226529 h 4823058"/>
              <a:gd name="connsiteX1194" fmla="*/ 3376582 w 4810535"/>
              <a:gd name="connsiteY1194" fmla="*/ 321009 h 4823058"/>
              <a:gd name="connsiteX1195" fmla="*/ 1443031 w 4810535"/>
              <a:gd name="connsiteY1195" fmla="*/ 310997 h 4823058"/>
              <a:gd name="connsiteX1196" fmla="*/ 1401730 w 4810535"/>
              <a:gd name="connsiteY1196" fmla="*/ 215190 h 4823058"/>
              <a:gd name="connsiteX1197" fmla="*/ 1404170 w 4810535"/>
              <a:gd name="connsiteY1197" fmla="*/ 214149 h 4823058"/>
              <a:gd name="connsiteX1198" fmla="*/ 1445256 w 4810535"/>
              <a:gd name="connsiteY1198" fmla="*/ 310064 h 4823058"/>
              <a:gd name="connsiteX1199" fmla="*/ 1443031 w 4810535"/>
              <a:gd name="connsiteY1199" fmla="*/ 310997 h 4823058"/>
              <a:gd name="connsiteX1200" fmla="*/ 3328894 w 4810535"/>
              <a:gd name="connsiteY1200" fmla="*/ 299335 h 4823058"/>
              <a:gd name="connsiteX1201" fmla="*/ 3326561 w 4810535"/>
              <a:gd name="connsiteY1201" fmla="*/ 298295 h 4823058"/>
              <a:gd name="connsiteX1202" fmla="*/ 3368509 w 4810535"/>
              <a:gd name="connsiteY1202" fmla="*/ 202739 h 4823058"/>
              <a:gd name="connsiteX1203" fmla="*/ 3370877 w 4810535"/>
              <a:gd name="connsiteY1203" fmla="*/ 203779 h 4823058"/>
              <a:gd name="connsiteX1204" fmla="*/ 3328894 w 4810535"/>
              <a:gd name="connsiteY1204" fmla="*/ 299335 h 4823058"/>
              <a:gd name="connsiteX1205" fmla="*/ 1491294 w 4810535"/>
              <a:gd name="connsiteY1205" fmla="*/ 290903 h 4823058"/>
              <a:gd name="connsiteX1206" fmla="*/ 1452253 w 4810535"/>
              <a:gd name="connsiteY1206" fmla="*/ 194127 h 4823058"/>
              <a:gd name="connsiteX1207" fmla="*/ 1454693 w 4810535"/>
              <a:gd name="connsiteY1207" fmla="*/ 193158 h 4823058"/>
              <a:gd name="connsiteX1208" fmla="*/ 1493590 w 4810535"/>
              <a:gd name="connsiteY1208" fmla="*/ 289970 h 4823058"/>
              <a:gd name="connsiteX1209" fmla="*/ 1491294 w 4810535"/>
              <a:gd name="connsiteY1209" fmla="*/ 290903 h 4823058"/>
              <a:gd name="connsiteX1210" fmla="*/ 3280452 w 4810535"/>
              <a:gd name="connsiteY1210" fmla="*/ 278631 h 4823058"/>
              <a:gd name="connsiteX1211" fmla="*/ 3278227 w 4810535"/>
              <a:gd name="connsiteY1211" fmla="*/ 277698 h 4823058"/>
              <a:gd name="connsiteX1212" fmla="*/ 3318021 w 4810535"/>
              <a:gd name="connsiteY1212" fmla="*/ 181245 h 4823058"/>
              <a:gd name="connsiteX1213" fmla="*/ 3320533 w 4810535"/>
              <a:gd name="connsiteY1213" fmla="*/ 182285 h 4823058"/>
              <a:gd name="connsiteX1214" fmla="*/ 3280452 w 4810535"/>
              <a:gd name="connsiteY1214" fmla="*/ 278631 h 4823058"/>
              <a:gd name="connsiteX1215" fmla="*/ 1540059 w 4810535"/>
              <a:gd name="connsiteY1215" fmla="*/ 271813 h 4823058"/>
              <a:gd name="connsiteX1216" fmla="*/ 1503135 w 4810535"/>
              <a:gd name="connsiteY1216" fmla="*/ 174212 h 4823058"/>
              <a:gd name="connsiteX1217" fmla="*/ 1505683 w 4810535"/>
              <a:gd name="connsiteY1217" fmla="*/ 173243 h 4823058"/>
              <a:gd name="connsiteX1218" fmla="*/ 1542284 w 4810535"/>
              <a:gd name="connsiteY1218" fmla="*/ 270952 h 4823058"/>
              <a:gd name="connsiteX1219" fmla="*/ 1540059 w 4810535"/>
              <a:gd name="connsiteY1219" fmla="*/ 271813 h 4823058"/>
              <a:gd name="connsiteX1220" fmla="*/ 3231866 w 4810535"/>
              <a:gd name="connsiteY1220" fmla="*/ 259182 h 4823058"/>
              <a:gd name="connsiteX1221" fmla="*/ 3229498 w 4810535"/>
              <a:gd name="connsiteY1221" fmla="*/ 258249 h 4823058"/>
              <a:gd name="connsiteX1222" fmla="*/ 3267068 w 4810535"/>
              <a:gd name="connsiteY1222" fmla="*/ 160899 h 4823058"/>
              <a:gd name="connsiteX1223" fmla="*/ 3269472 w 4810535"/>
              <a:gd name="connsiteY1223" fmla="*/ 161832 h 4823058"/>
              <a:gd name="connsiteX1224" fmla="*/ 3231866 w 4810535"/>
              <a:gd name="connsiteY1224" fmla="*/ 259182 h 4823058"/>
              <a:gd name="connsiteX1225" fmla="*/ 1589183 w 4810535"/>
              <a:gd name="connsiteY1225" fmla="*/ 253872 h 4823058"/>
              <a:gd name="connsiteX1226" fmla="*/ 1554484 w 4810535"/>
              <a:gd name="connsiteY1226" fmla="*/ 155481 h 4823058"/>
              <a:gd name="connsiteX1227" fmla="*/ 1556924 w 4810535"/>
              <a:gd name="connsiteY1227" fmla="*/ 154620 h 4823058"/>
              <a:gd name="connsiteX1228" fmla="*/ 1591551 w 4810535"/>
              <a:gd name="connsiteY1228" fmla="*/ 253046 h 4823058"/>
              <a:gd name="connsiteX1229" fmla="*/ 1589183 w 4810535"/>
              <a:gd name="connsiteY1229" fmla="*/ 253872 h 4823058"/>
              <a:gd name="connsiteX1230" fmla="*/ 3182599 w 4810535"/>
              <a:gd name="connsiteY1230" fmla="*/ 240739 h 4823058"/>
              <a:gd name="connsiteX1231" fmla="*/ 3180338 w 4810535"/>
              <a:gd name="connsiteY1231" fmla="*/ 239913 h 4823058"/>
              <a:gd name="connsiteX1232" fmla="*/ 3215576 w 4810535"/>
              <a:gd name="connsiteY1232" fmla="*/ 141702 h 4823058"/>
              <a:gd name="connsiteX1233" fmla="*/ 3218159 w 4810535"/>
              <a:gd name="connsiteY1233" fmla="*/ 142635 h 4823058"/>
              <a:gd name="connsiteX1234" fmla="*/ 3182599 w 4810535"/>
              <a:gd name="connsiteY1234" fmla="*/ 240739 h 4823058"/>
              <a:gd name="connsiteX1235" fmla="*/ 1638773 w 4810535"/>
              <a:gd name="connsiteY1235" fmla="*/ 236935 h 4823058"/>
              <a:gd name="connsiteX1236" fmla="*/ 1606191 w 4810535"/>
              <a:gd name="connsiteY1236" fmla="*/ 137826 h 4823058"/>
              <a:gd name="connsiteX1237" fmla="*/ 1608703 w 4810535"/>
              <a:gd name="connsiteY1237" fmla="*/ 137001 h 4823058"/>
              <a:gd name="connsiteX1238" fmla="*/ 1641141 w 4810535"/>
              <a:gd name="connsiteY1238" fmla="*/ 236181 h 4823058"/>
              <a:gd name="connsiteX1239" fmla="*/ 1638773 w 4810535"/>
              <a:gd name="connsiteY1239" fmla="*/ 236935 h 4823058"/>
              <a:gd name="connsiteX1240" fmla="*/ 3133009 w 4810535"/>
              <a:gd name="connsiteY1240" fmla="*/ 223479 h 4823058"/>
              <a:gd name="connsiteX1241" fmla="*/ 3130713 w 4810535"/>
              <a:gd name="connsiteY1241" fmla="*/ 222725 h 4823058"/>
              <a:gd name="connsiteX1242" fmla="*/ 3163725 w 4810535"/>
              <a:gd name="connsiteY1242" fmla="*/ 123724 h 4823058"/>
              <a:gd name="connsiteX1243" fmla="*/ 3166309 w 4810535"/>
              <a:gd name="connsiteY1243" fmla="*/ 124585 h 4823058"/>
              <a:gd name="connsiteX1244" fmla="*/ 3133009 w 4810535"/>
              <a:gd name="connsiteY1244" fmla="*/ 223479 h 4823058"/>
              <a:gd name="connsiteX1245" fmla="*/ 1688758 w 4810535"/>
              <a:gd name="connsiteY1245" fmla="*/ 221075 h 4823058"/>
              <a:gd name="connsiteX1246" fmla="*/ 1658221 w 4810535"/>
              <a:gd name="connsiteY1246" fmla="*/ 121320 h 4823058"/>
              <a:gd name="connsiteX1247" fmla="*/ 1660805 w 4810535"/>
              <a:gd name="connsiteY1247" fmla="*/ 120531 h 4823058"/>
              <a:gd name="connsiteX1248" fmla="*/ 1691090 w 4810535"/>
              <a:gd name="connsiteY1248" fmla="*/ 220393 h 4823058"/>
              <a:gd name="connsiteX1249" fmla="*/ 1688758 w 4810535"/>
              <a:gd name="connsiteY1249" fmla="*/ 221075 h 4823058"/>
              <a:gd name="connsiteX1250" fmla="*/ 3083024 w 4810535"/>
              <a:gd name="connsiteY1250" fmla="*/ 207367 h 4823058"/>
              <a:gd name="connsiteX1251" fmla="*/ 3080728 w 4810535"/>
              <a:gd name="connsiteY1251" fmla="*/ 206650 h 4823058"/>
              <a:gd name="connsiteX1252" fmla="*/ 3111479 w 4810535"/>
              <a:gd name="connsiteY1252" fmla="*/ 106931 h 4823058"/>
              <a:gd name="connsiteX1253" fmla="*/ 3114063 w 4810535"/>
              <a:gd name="connsiteY1253" fmla="*/ 107721 h 4823058"/>
              <a:gd name="connsiteX1254" fmla="*/ 3083024 w 4810535"/>
              <a:gd name="connsiteY1254" fmla="*/ 207367 h 4823058"/>
              <a:gd name="connsiteX1255" fmla="*/ 1739065 w 4810535"/>
              <a:gd name="connsiteY1255" fmla="*/ 206255 h 4823058"/>
              <a:gd name="connsiteX1256" fmla="*/ 1710574 w 4810535"/>
              <a:gd name="connsiteY1256" fmla="*/ 105890 h 4823058"/>
              <a:gd name="connsiteX1257" fmla="*/ 1713230 w 4810535"/>
              <a:gd name="connsiteY1257" fmla="*/ 105137 h 4823058"/>
              <a:gd name="connsiteX1258" fmla="*/ 1741326 w 4810535"/>
              <a:gd name="connsiteY1258" fmla="*/ 205609 h 4823058"/>
              <a:gd name="connsiteX1259" fmla="*/ 1739065 w 4810535"/>
              <a:gd name="connsiteY1259" fmla="*/ 206255 h 4823058"/>
              <a:gd name="connsiteX1260" fmla="*/ 1789625 w 4810535"/>
              <a:gd name="connsiteY1260" fmla="*/ 192476 h 4823058"/>
              <a:gd name="connsiteX1261" fmla="*/ 1763215 w 4810535"/>
              <a:gd name="connsiteY1261" fmla="*/ 91537 h 4823058"/>
              <a:gd name="connsiteX1262" fmla="*/ 1765870 w 4810535"/>
              <a:gd name="connsiteY1262" fmla="*/ 90856 h 4823058"/>
              <a:gd name="connsiteX1263" fmla="*/ 1791885 w 4810535"/>
              <a:gd name="connsiteY1263" fmla="*/ 191902 h 4823058"/>
              <a:gd name="connsiteX1264" fmla="*/ 1789625 w 4810535"/>
              <a:gd name="connsiteY1264" fmla="*/ 192476 h 4823058"/>
              <a:gd name="connsiteX1265" fmla="*/ 3032968 w 4810535"/>
              <a:gd name="connsiteY1265" fmla="*/ 192476 h 4823058"/>
              <a:gd name="connsiteX1266" fmla="*/ 3030563 w 4810535"/>
              <a:gd name="connsiteY1266" fmla="*/ 191794 h 4823058"/>
              <a:gd name="connsiteX1267" fmla="*/ 3059054 w 4810535"/>
              <a:gd name="connsiteY1267" fmla="*/ 91430 h 4823058"/>
              <a:gd name="connsiteX1268" fmla="*/ 3061530 w 4810535"/>
              <a:gd name="connsiteY1268" fmla="*/ 92147 h 4823058"/>
              <a:gd name="connsiteX1269" fmla="*/ 3032968 w 4810535"/>
              <a:gd name="connsiteY1269" fmla="*/ 192476 h 4823058"/>
              <a:gd name="connsiteX1270" fmla="*/ 1840506 w 4810535"/>
              <a:gd name="connsiteY1270" fmla="*/ 179738 h 4823058"/>
              <a:gd name="connsiteX1271" fmla="*/ 1816178 w 4810535"/>
              <a:gd name="connsiteY1271" fmla="*/ 78261 h 4823058"/>
              <a:gd name="connsiteX1272" fmla="*/ 1818797 w 4810535"/>
              <a:gd name="connsiteY1272" fmla="*/ 77651 h 4823058"/>
              <a:gd name="connsiteX1273" fmla="*/ 1842875 w 4810535"/>
              <a:gd name="connsiteY1273" fmla="*/ 179163 h 4823058"/>
              <a:gd name="connsiteX1274" fmla="*/ 1840506 w 4810535"/>
              <a:gd name="connsiteY1274" fmla="*/ 179738 h 4823058"/>
              <a:gd name="connsiteX1275" fmla="*/ 2982408 w 4810535"/>
              <a:gd name="connsiteY1275" fmla="*/ 178697 h 4823058"/>
              <a:gd name="connsiteX1276" fmla="*/ 2980040 w 4810535"/>
              <a:gd name="connsiteY1276" fmla="*/ 178087 h 4823058"/>
              <a:gd name="connsiteX1277" fmla="*/ 3006235 w 4810535"/>
              <a:gd name="connsiteY1277" fmla="*/ 77077 h 4823058"/>
              <a:gd name="connsiteX1278" fmla="*/ 3008782 w 4810535"/>
              <a:gd name="connsiteY1278" fmla="*/ 77758 h 4823058"/>
              <a:gd name="connsiteX1279" fmla="*/ 2982408 w 4810535"/>
              <a:gd name="connsiteY1279" fmla="*/ 178697 h 4823058"/>
              <a:gd name="connsiteX1280" fmla="*/ 1891604 w 4810535"/>
              <a:gd name="connsiteY1280" fmla="*/ 168040 h 4823058"/>
              <a:gd name="connsiteX1281" fmla="*/ 1869356 w 4810535"/>
              <a:gd name="connsiteY1281" fmla="*/ 66096 h 4823058"/>
              <a:gd name="connsiteX1282" fmla="*/ 1871832 w 4810535"/>
              <a:gd name="connsiteY1282" fmla="*/ 65558 h 4823058"/>
              <a:gd name="connsiteX1283" fmla="*/ 1894080 w 4810535"/>
              <a:gd name="connsiteY1283" fmla="*/ 167501 h 4823058"/>
              <a:gd name="connsiteX1284" fmla="*/ 1891604 w 4810535"/>
              <a:gd name="connsiteY1284" fmla="*/ 168040 h 4823058"/>
              <a:gd name="connsiteX1285" fmla="*/ 2931742 w 4810535"/>
              <a:gd name="connsiteY1285" fmla="*/ 166102 h 4823058"/>
              <a:gd name="connsiteX1286" fmla="*/ 2929230 w 4810535"/>
              <a:gd name="connsiteY1286" fmla="*/ 165492 h 4823058"/>
              <a:gd name="connsiteX1287" fmla="*/ 2953200 w 4810535"/>
              <a:gd name="connsiteY1287" fmla="*/ 63943 h 4823058"/>
              <a:gd name="connsiteX1288" fmla="*/ 2955640 w 4810535"/>
              <a:gd name="connsiteY1288" fmla="*/ 64517 h 4823058"/>
              <a:gd name="connsiteX1289" fmla="*/ 2931742 w 4810535"/>
              <a:gd name="connsiteY1289" fmla="*/ 166102 h 4823058"/>
              <a:gd name="connsiteX1290" fmla="*/ 1943060 w 4810535"/>
              <a:gd name="connsiteY1290" fmla="*/ 157311 h 4823058"/>
              <a:gd name="connsiteX1291" fmla="*/ 1922714 w 4810535"/>
              <a:gd name="connsiteY1291" fmla="*/ 54973 h 4823058"/>
              <a:gd name="connsiteX1292" fmla="*/ 1925298 w 4810535"/>
              <a:gd name="connsiteY1292" fmla="*/ 54470 h 4823058"/>
              <a:gd name="connsiteX1293" fmla="*/ 1945464 w 4810535"/>
              <a:gd name="connsiteY1293" fmla="*/ 156844 h 4823058"/>
              <a:gd name="connsiteX1294" fmla="*/ 1943060 w 4810535"/>
              <a:gd name="connsiteY1294" fmla="*/ 157311 h 4823058"/>
              <a:gd name="connsiteX1295" fmla="*/ 2880573 w 4810535"/>
              <a:gd name="connsiteY1295" fmla="*/ 154620 h 4823058"/>
              <a:gd name="connsiteX1296" fmla="*/ 2878204 w 4810535"/>
              <a:gd name="connsiteY1296" fmla="*/ 154117 h 4823058"/>
              <a:gd name="connsiteX1297" fmla="*/ 2899662 w 4810535"/>
              <a:gd name="connsiteY1297" fmla="*/ 51994 h 4823058"/>
              <a:gd name="connsiteX1298" fmla="*/ 2902282 w 4810535"/>
              <a:gd name="connsiteY1298" fmla="*/ 52533 h 4823058"/>
              <a:gd name="connsiteX1299" fmla="*/ 2880573 w 4810535"/>
              <a:gd name="connsiteY1299" fmla="*/ 154620 h 4823058"/>
              <a:gd name="connsiteX1300" fmla="*/ 1994588 w 4810535"/>
              <a:gd name="connsiteY1300" fmla="*/ 147622 h 4823058"/>
              <a:gd name="connsiteX1301" fmla="*/ 1976287 w 4810535"/>
              <a:gd name="connsiteY1301" fmla="*/ 44890 h 4823058"/>
              <a:gd name="connsiteX1302" fmla="*/ 1978799 w 4810535"/>
              <a:gd name="connsiteY1302" fmla="*/ 44459 h 4823058"/>
              <a:gd name="connsiteX1303" fmla="*/ 1997100 w 4810535"/>
              <a:gd name="connsiteY1303" fmla="*/ 147192 h 4823058"/>
              <a:gd name="connsiteX1304" fmla="*/ 1994588 w 4810535"/>
              <a:gd name="connsiteY1304" fmla="*/ 147622 h 4823058"/>
              <a:gd name="connsiteX1305" fmla="*/ 2829296 w 4810535"/>
              <a:gd name="connsiteY1305" fmla="*/ 144321 h 4823058"/>
              <a:gd name="connsiteX1306" fmla="*/ 2826892 w 4810535"/>
              <a:gd name="connsiteY1306" fmla="*/ 143855 h 4823058"/>
              <a:gd name="connsiteX1307" fmla="*/ 2846125 w 4810535"/>
              <a:gd name="connsiteY1307" fmla="*/ 41301 h 4823058"/>
              <a:gd name="connsiteX1308" fmla="*/ 2848709 w 4810535"/>
              <a:gd name="connsiteY1308" fmla="*/ 41804 h 4823058"/>
              <a:gd name="connsiteX1309" fmla="*/ 2829296 w 4810535"/>
              <a:gd name="connsiteY1309" fmla="*/ 144321 h 4823058"/>
              <a:gd name="connsiteX1310" fmla="*/ 2046403 w 4810535"/>
              <a:gd name="connsiteY1310" fmla="*/ 138867 h 4823058"/>
              <a:gd name="connsiteX1311" fmla="*/ 2030004 w 4810535"/>
              <a:gd name="connsiteY1311" fmla="*/ 35811 h 4823058"/>
              <a:gd name="connsiteX1312" fmla="*/ 2032623 w 4810535"/>
              <a:gd name="connsiteY1312" fmla="*/ 35381 h 4823058"/>
              <a:gd name="connsiteX1313" fmla="*/ 2048843 w 4810535"/>
              <a:gd name="connsiteY1313" fmla="*/ 138436 h 4823058"/>
              <a:gd name="connsiteX1314" fmla="*/ 2046403 w 4810535"/>
              <a:gd name="connsiteY1314" fmla="*/ 138867 h 4823058"/>
              <a:gd name="connsiteX1315" fmla="*/ 2777804 w 4810535"/>
              <a:gd name="connsiteY1315" fmla="*/ 135243 h 4823058"/>
              <a:gd name="connsiteX1316" fmla="*/ 2775292 w 4810535"/>
              <a:gd name="connsiteY1316" fmla="*/ 134812 h 4823058"/>
              <a:gd name="connsiteX1317" fmla="*/ 2792265 w 4810535"/>
              <a:gd name="connsiteY1317" fmla="*/ 31864 h 4823058"/>
              <a:gd name="connsiteX1318" fmla="*/ 2794777 w 4810535"/>
              <a:gd name="connsiteY1318" fmla="*/ 32295 h 4823058"/>
              <a:gd name="connsiteX1319" fmla="*/ 2777804 w 4810535"/>
              <a:gd name="connsiteY1319" fmla="*/ 135243 h 4823058"/>
              <a:gd name="connsiteX1320" fmla="*/ 2098397 w 4810535"/>
              <a:gd name="connsiteY1320" fmla="*/ 131080 h 4823058"/>
              <a:gd name="connsiteX1321" fmla="*/ 2083864 w 4810535"/>
              <a:gd name="connsiteY1321" fmla="*/ 27773 h 4823058"/>
              <a:gd name="connsiteX1322" fmla="*/ 2086484 w 4810535"/>
              <a:gd name="connsiteY1322" fmla="*/ 27415 h 4823058"/>
              <a:gd name="connsiteX1323" fmla="*/ 2100801 w 4810535"/>
              <a:gd name="connsiteY1323" fmla="*/ 130757 h 4823058"/>
              <a:gd name="connsiteX1324" fmla="*/ 2098397 w 4810535"/>
              <a:gd name="connsiteY1324" fmla="*/ 131080 h 4823058"/>
              <a:gd name="connsiteX1325" fmla="*/ 2725953 w 4810535"/>
              <a:gd name="connsiteY1325" fmla="*/ 127277 h 4823058"/>
              <a:gd name="connsiteX1326" fmla="*/ 2723621 w 4810535"/>
              <a:gd name="connsiteY1326" fmla="*/ 126954 h 4823058"/>
              <a:gd name="connsiteX1327" fmla="*/ 2738153 w 4810535"/>
              <a:gd name="connsiteY1327" fmla="*/ 23647 h 4823058"/>
              <a:gd name="connsiteX1328" fmla="*/ 2740845 w 4810535"/>
              <a:gd name="connsiteY1328" fmla="*/ 24042 h 4823058"/>
              <a:gd name="connsiteX1329" fmla="*/ 2725953 w 4810535"/>
              <a:gd name="connsiteY1329" fmla="*/ 127277 h 4823058"/>
              <a:gd name="connsiteX1330" fmla="*/ 2150499 w 4810535"/>
              <a:gd name="connsiteY1330" fmla="*/ 124263 h 4823058"/>
              <a:gd name="connsiteX1331" fmla="*/ 2137868 w 4810535"/>
              <a:gd name="connsiteY1331" fmla="*/ 20704 h 4823058"/>
              <a:gd name="connsiteX1332" fmla="*/ 2140488 w 4810535"/>
              <a:gd name="connsiteY1332" fmla="*/ 20381 h 4823058"/>
              <a:gd name="connsiteX1333" fmla="*/ 2152903 w 4810535"/>
              <a:gd name="connsiteY1333" fmla="*/ 123975 h 4823058"/>
              <a:gd name="connsiteX1334" fmla="*/ 2150499 w 4810535"/>
              <a:gd name="connsiteY1334" fmla="*/ 124263 h 4823058"/>
              <a:gd name="connsiteX1335" fmla="*/ 2674210 w 4810535"/>
              <a:gd name="connsiteY1335" fmla="*/ 120531 h 4823058"/>
              <a:gd name="connsiteX1336" fmla="*/ 2671662 w 4810535"/>
              <a:gd name="connsiteY1336" fmla="*/ 120244 h 4823058"/>
              <a:gd name="connsiteX1337" fmla="*/ 2683898 w 4810535"/>
              <a:gd name="connsiteY1337" fmla="*/ 16614 h 4823058"/>
              <a:gd name="connsiteX1338" fmla="*/ 2686446 w 4810535"/>
              <a:gd name="connsiteY1338" fmla="*/ 16901 h 4823058"/>
              <a:gd name="connsiteX1339" fmla="*/ 2674210 w 4810535"/>
              <a:gd name="connsiteY1339" fmla="*/ 120531 h 4823058"/>
              <a:gd name="connsiteX1340" fmla="*/ 2202745 w 4810535"/>
              <a:gd name="connsiteY1340" fmla="*/ 118378 h 4823058"/>
              <a:gd name="connsiteX1341" fmla="*/ 2191980 w 4810535"/>
              <a:gd name="connsiteY1341" fmla="*/ 14604 h 4823058"/>
              <a:gd name="connsiteX1342" fmla="*/ 2194599 w 4810535"/>
              <a:gd name="connsiteY1342" fmla="*/ 14353 h 4823058"/>
              <a:gd name="connsiteX1343" fmla="*/ 2205185 w 4810535"/>
              <a:gd name="connsiteY1343" fmla="*/ 118162 h 4823058"/>
              <a:gd name="connsiteX1344" fmla="*/ 2202745 w 4810535"/>
              <a:gd name="connsiteY1344" fmla="*/ 118378 h 4823058"/>
              <a:gd name="connsiteX1345" fmla="*/ 2622108 w 4810535"/>
              <a:gd name="connsiteY1345" fmla="*/ 114933 h 4823058"/>
              <a:gd name="connsiteX1346" fmla="*/ 2619668 w 4810535"/>
              <a:gd name="connsiteY1346" fmla="*/ 114718 h 4823058"/>
              <a:gd name="connsiteX1347" fmla="*/ 2629464 w 4810535"/>
              <a:gd name="connsiteY1347" fmla="*/ 10837 h 4823058"/>
              <a:gd name="connsiteX1348" fmla="*/ 2632119 w 4810535"/>
              <a:gd name="connsiteY1348" fmla="*/ 11088 h 4823058"/>
              <a:gd name="connsiteX1349" fmla="*/ 2622108 w 4810535"/>
              <a:gd name="connsiteY1349" fmla="*/ 114933 h 4823058"/>
              <a:gd name="connsiteX1350" fmla="*/ 2255134 w 4810535"/>
              <a:gd name="connsiteY1350" fmla="*/ 113390 h 4823058"/>
              <a:gd name="connsiteX1351" fmla="*/ 2246091 w 4810535"/>
              <a:gd name="connsiteY1351" fmla="*/ 9437 h 4823058"/>
              <a:gd name="connsiteX1352" fmla="*/ 2248531 w 4810535"/>
              <a:gd name="connsiteY1352" fmla="*/ 9222 h 4823058"/>
              <a:gd name="connsiteX1353" fmla="*/ 2257574 w 4810535"/>
              <a:gd name="connsiteY1353" fmla="*/ 113175 h 4823058"/>
              <a:gd name="connsiteX1354" fmla="*/ 2255134 w 4810535"/>
              <a:gd name="connsiteY1354" fmla="*/ 113390 h 4823058"/>
              <a:gd name="connsiteX1355" fmla="*/ 2570042 w 4810535"/>
              <a:gd name="connsiteY1355" fmla="*/ 110519 h 4823058"/>
              <a:gd name="connsiteX1356" fmla="*/ 2567494 w 4810535"/>
              <a:gd name="connsiteY1356" fmla="*/ 110340 h 4823058"/>
              <a:gd name="connsiteX1357" fmla="*/ 2575030 w 4810535"/>
              <a:gd name="connsiteY1357" fmla="*/ 6280 h 4823058"/>
              <a:gd name="connsiteX1358" fmla="*/ 2577577 w 4810535"/>
              <a:gd name="connsiteY1358" fmla="*/ 6459 h 4823058"/>
              <a:gd name="connsiteX1359" fmla="*/ 2570042 w 4810535"/>
              <a:gd name="connsiteY1359" fmla="*/ 110519 h 4823058"/>
              <a:gd name="connsiteX1360" fmla="*/ 2307558 w 4810535"/>
              <a:gd name="connsiteY1360" fmla="*/ 109335 h 4823058"/>
              <a:gd name="connsiteX1361" fmla="*/ 2300382 w 4810535"/>
              <a:gd name="connsiteY1361" fmla="*/ 5239 h 4823058"/>
              <a:gd name="connsiteX1362" fmla="*/ 2303001 w 4810535"/>
              <a:gd name="connsiteY1362" fmla="*/ 5060 h 4823058"/>
              <a:gd name="connsiteX1363" fmla="*/ 2309963 w 4810535"/>
              <a:gd name="connsiteY1363" fmla="*/ 109156 h 4823058"/>
              <a:gd name="connsiteX1364" fmla="*/ 2307558 w 4810535"/>
              <a:gd name="connsiteY1364" fmla="*/ 109335 h 4823058"/>
              <a:gd name="connsiteX1365" fmla="*/ 2517761 w 4810535"/>
              <a:gd name="connsiteY1365" fmla="*/ 107290 h 4823058"/>
              <a:gd name="connsiteX1366" fmla="*/ 2515285 w 4810535"/>
              <a:gd name="connsiteY1366" fmla="*/ 107182 h 4823058"/>
              <a:gd name="connsiteX1367" fmla="*/ 2520380 w 4810535"/>
              <a:gd name="connsiteY1367" fmla="*/ 2978 h 4823058"/>
              <a:gd name="connsiteX1368" fmla="*/ 2522784 w 4810535"/>
              <a:gd name="connsiteY1368" fmla="*/ 3086 h 4823058"/>
              <a:gd name="connsiteX1369" fmla="*/ 2517761 w 4810535"/>
              <a:gd name="connsiteY1369" fmla="*/ 107290 h 4823058"/>
              <a:gd name="connsiteX1370" fmla="*/ 2360163 w 4810535"/>
              <a:gd name="connsiteY1370" fmla="*/ 106142 h 4823058"/>
              <a:gd name="connsiteX1371" fmla="*/ 2354673 w 4810535"/>
              <a:gd name="connsiteY1371" fmla="*/ 1938 h 4823058"/>
              <a:gd name="connsiteX1372" fmla="*/ 2357400 w 4810535"/>
              <a:gd name="connsiteY1372" fmla="*/ 1794 h 4823058"/>
              <a:gd name="connsiteX1373" fmla="*/ 2362531 w 4810535"/>
              <a:gd name="connsiteY1373" fmla="*/ 105998 h 4823058"/>
              <a:gd name="connsiteX1374" fmla="*/ 2360163 w 4810535"/>
              <a:gd name="connsiteY1374" fmla="*/ 106142 h 4823058"/>
              <a:gd name="connsiteX1375" fmla="*/ 2465408 w 4810535"/>
              <a:gd name="connsiteY1375" fmla="*/ 105209 h 4823058"/>
              <a:gd name="connsiteX1376" fmla="*/ 2462967 w 4810535"/>
              <a:gd name="connsiteY1376" fmla="*/ 105137 h 4823058"/>
              <a:gd name="connsiteX1377" fmla="*/ 2465802 w 4810535"/>
              <a:gd name="connsiteY1377" fmla="*/ 825 h 4823058"/>
              <a:gd name="connsiteX1378" fmla="*/ 2468457 w 4810535"/>
              <a:gd name="connsiteY1378" fmla="*/ 897 h 4823058"/>
              <a:gd name="connsiteX1379" fmla="*/ 2465408 w 4810535"/>
              <a:gd name="connsiteY1379" fmla="*/ 105209 h 4823058"/>
              <a:gd name="connsiteX1380" fmla="*/ 2413126 w 4810535"/>
              <a:gd name="connsiteY1380" fmla="*/ 104348 h 4823058"/>
              <a:gd name="connsiteX1381" fmla="*/ 2410578 w 4810535"/>
              <a:gd name="connsiteY1381" fmla="*/ 104348 h 4823058"/>
              <a:gd name="connsiteX1382" fmla="*/ 2411152 w 4810535"/>
              <a:gd name="connsiteY1382" fmla="*/ 0 h 4823058"/>
              <a:gd name="connsiteX1383" fmla="*/ 2413700 w 4810535"/>
              <a:gd name="connsiteY1383" fmla="*/ 0 h 4823058"/>
              <a:gd name="connsiteX1384" fmla="*/ 2413126 w 4810535"/>
              <a:gd name="connsiteY1384" fmla="*/ 104348 h 48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</a:cxnLst>
            <a:rect l="l" t="t" r="r" b="b"/>
            <a:pathLst>
              <a:path w="4810535" h="4823058">
                <a:moveTo>
                  <a:pt x="2410650" y="4823059"/>
                </a:moveTo>
                <a:lnTo>
                  <a:pt x="2409897" y="4718711"/>
                </a:lnTo>
                <a:lnTo>
                  <a:pt x="2412444" y="4718711"/>
                </a:lnTo>
                <a:lnTo>
                  <a:pt x="2413198" y="4823059"/>
                </a:lnTo>
                <a:lnTo>
                  <a:pt x="2410650" y="4823059"/>
                </a:lnTo>
                <a:close/>
                <a:moveTo>
                  <a:pt x="2465084" y="4822197"/>
                </a:moveTo>
                <a:lnTo>
                  <a:pt x="2462429" y="4717886"/>
                </a:lnTo>
                <a:lnTo>
                  <a:pt x="2464797" y="4717814"/>
                </a:lnTo>
                <a:lnTo>
                  <a:pt x="2467812" y="4822126"/>
                </a:lnTo>
                <a:lnTo>
                  <a:pt x="2465084" y="4822197"/>
                </a:lnTo>
                <a:close/>
                <a:moveTo>
                  <a:pt x="2356682" y="4821193"/>
                </a:moveTo>
                <a:lnTo>
                  <a:pt x="2353955" y="4821049"/>
                </a:lnTo>
                <a:lnTo>
                  <a:pt x="2359589" y="4716845"/>
                </a:lnTo>
                <a:lnTo>
                  <a:pt x="2361957" y="4716953"/>
                </a:lnTo>
                <a:lnTo>
                  <a:pt x="2356682" y="4821193"/>
                </a:lnTo>
                <a:close/>
                <a:moveTo>
                  <a:pt x="2519842" y="4820081"/>
                </a:moveTo>
                <a:lnTo>
                  <a:pt x="2514567" y="4715876"/>
                </a:lnTo>
                <a:lnTo>
                  <a:pt x="2517115" y="4715733"/>
                </a:lnTo>
                <a:lnTo>
                  <a:pt x="2522389" y="4819937"/>
                </a:lnTo>
                <a:lnTo>
                  <a:pt x="2519842" y="4820081"/>
                </a:lnTo>
                <a:close/>
                <a:moveTo>
                  <a:pt x="2302356" y="4817928"/>
                </a:moveTo>
                <a:lnTo>
                  <a:pt x="2299808" y="4817748"/>
                </a:lnTo>
                <a:lnTo>
                  <a:pt x="2306948" y="4713652"/>
                </a:lnTo>
                <a:lnTo>
                  <a:pt x="2309496" y="4713831"/>
                </a:lnTo>
                <a:lnTo>
                  <a:pt x="2302356" y="4817928"/>
                </a:lnTo>
                <a:close/>
                <a:moveTo>
                  <a:pt x="2574384" y="4816779"/>
                </a:moveTo>
                <a:lnTo>
                  <a:pt x="2566848" y="4712719"/>
                </a:lnTo>
                <a:lnTo>
                  <a:pt x="2569396" y="4712540"/>
                </a:lnTo>
                <a:lnTo>
                  <a:pt x="2576931" y="4816600"/>
                </a:lnTo>
                <a:lnTo>
                  <a:pt x="2574384" y="4816779"/>
                </a:lnTo>
                <a:close/>
                <a:moveTo>
                  <a:pt x="2248065" y="4813729"/>
                </a:moveTo>
                <a:lnTo>
                  <a:pt x="2245696" y="4813514"/>
                </a:lnTo>
                <a:lnTo>
                  <a:pt x="2254380" y="4709525"/>
                </a:lnTo>
                <a:lnTo>
                  <a:pt x="2257107" y="4709741"/>
                </a:lnTo>
                <a:lnTo>
                  <a:pt x="2248065" y="4813729"/>
                </a:lnTo>
                <a:close/>
                <a:moveTo>
                  <a:pt x="2629034" y="4812222"/>
                </a:moveTo>
                <a:lnTo>
                  <a:pt x="2618879" y="4708377"/>
                </a:lnTo>
                <a:lnTo>
                  <a:pt x="2621570" y="4708126"/>
                </a:lnTo>
                <a:lnTo>
                  <a:pt x="2631402" y="4812007"/>
                </a:lnTo>
                <a:lnTo>
                  <a:pt x="2629034" y="4812222"/>
                </a:lnTo>
                <a:close/>
                <a:moveTo>
                  <a:pt x="2194025" y="4808634"/>
                </a:moveTo>
                <a:lnTo>
                  <a:pt x="2191477" y="4808383"/>
                </a:lnTo>
                <a:lnTo>
                  <a:pt x="2202063" y="4704573"/>
                </a:lnTo>
                <a:lnTo>
                  <a:pt x="2204575" y="4704825"/>
                </a:lnTo>
                <a:lnTo>
                  <a:pt x="2194025" y="4808634"/>
                </a:lnTo>
                <a:close/>
                <a:moveTo>
                  <a:pt x="2683396" y="4806481"/>
                </a:moveTo>
                <a:lnTo>
                  <a:pt x="2670909" y="4702887"/>
                </a:lnTo>
                <a:lnTo>
                  <a:pt x="2673457" y="4702600"/>
                </a:lnTo>
                <a:lnTo>
                  <a:pt x="2685872" y="4806194"/>
                </a:lnTo>
                <a:lnTo>
                  <a:pt x="2683396" y="4806481"/>
                </a:lnTo>
                <a:close/>
                <a:moveTo>
                  <a:pt x="2139914" y="4802570"/>
                </a:moveTo>
                <a:lnTo>
                  <a:pt x="2137186" y="4802247"/>
                </a:lnTo>
                <a:lnTo>
                  <a:pt x="2149997" y="4698689"/>
                </a:lnTo>
                <a:lnTo>
                  <a:pt x="2152329" y="4698976"/>
                </a:lnTo>
                <a:lnTo>
                  <a:pt x="2139914" y="4802570"/>
                </a:lnTo>
                <a:close/>
                <a:moveTo>
                  <a:pt x="2737400" y="4799520"/>
                </a:moveTo>
                <a:lnTo>
                  <a:pt x="2723083" y="4696177"/>
                </a:lnTo>
                <a:lnTo>
                  <a:pt x="2725415" y="4695854"/>
                </a:lnTo>
                <a:lnTo>
                  <a:pt x="2740127" y="4799161"/>
                </a:lnTo>
                <a:lnTo>
                  <a:pt x="2737400" y="4799520"/>
                </a:lnTo>
                <a:close/>
                <a:moveTo>
                  <a:pt x="2085910" y="4795501"/>
                </a:moveTo>
                <a:lnTo>
                  <a:pt x="2083183" y="4795106"/>
                </a:lnTo>
                <a:lnTo>
                  <a:pt x="2097895" y="4691799"/>
                </a:lnTo>
                <a:lnTo>
                  <a:pt x="2100227" y="4692122"/>
                </a:lnTo>
                <a:lnTo>
                  <a:pt x="2085910" y="4795501"/>
                </a:lnTo>
                <a:close/>
                <a:moveTo>
                  <a:pt x="2791619" y="4791266"/>
                </a:moveTo>
                <a:lnTo>
                  <a:pt x="2774646" y="4688319"/>
                </a:lnTo>
                <a:lnTo>
                  <a:pt x="2777158" y="4687888"/>
                </a:lnTo>
                <a:lnTo>
                  <a:pt x="2794131" y="4790836"/>
                </a:lnTo>
                <a:lnTo>
                  <a:pt x="2791619" y="4791266"/>
                </a:lnTo>
                <a:close/>
                <a:moveTo>
                  <a:pt x="2032049" y="4787499"/>
                </a:moveTo>
                <a:lnTo>
                  <a:pt x="2029322" y="4787068"/>
                </a:lnTo>
                <a:lnTo>
                  <a:pt x="2045936" y="4684048"/>
                </a:lnTo>
                <a:lnTo>
                  <a:pt x="2048269" y="4684407"/>
                </a:lnTo>
                <a:lnTo>
                  <a:pt x="2032049" y="4787499"/>
                </a:lnTo>
                <a:close/>
                <a:moveTo>
                  <a:pt x="2845659" y="4781793"/>
                </a:moveTo>
                <a:lnTo>
                  <a:pt x="2826067" y="4679312"/>
                </a:lnTo>
                <a:lnTo>
                  <a:pt x="2828758" y="4678809"/>
                </a:lnTo>
                <a:lnTo>
                  <a:pt x="2847991" y="4781363"/>
                </a:lnTo>
                <a:lnTo>
                  <a:pt x="2845659" y="4781793"/>
                </a:lnTo>
                <a:close/>
                <a:moveTo>
                  <a:pt x="1978333" y="4778456"/>
                </a:moveTo>
                <a:lnTo>
                  <a:pt x="1975821" y="4778026"/>
                </a:lnTo>
                <a:lnTo>
                  <a:pt x="1993942" y="4675257"/>
                </a:lnTo>
                <a:lnTo>
                  <a:pt x="1996418" y="4675688"/>
                </a:lnTo>
                <a:lnTo>
                  <a:pt x="1978333" y="4778456"/>
                </a:lnTo>
                <a:close/>
                <a:moveTo>
                  <a:pt x="2899304" y="4771100"/>
                </a:moveTo>
                <a:lnTo>
                  <a:pt x="2877379" y="4669085"/>
                </a:lnTo>
                <a:lnTo>
                  <a:pt x="2880106" y="4668511"/>
                </a:lnTo>
                <a:lnTo>
                  <a:pt x="2901564" y="4770634"/>
                </a:lnTo>
                <a:lnTo>
                  <a:pt x="2899304" y="4771100"/>
                </a:lnTo>
                <a:close/>
                <a:moveTo>
                  <a:pt x="1924616" y="4768373"/>
                </a:moveTo>
                <a:lnTo>
                  <a:pt x="1922284" y="4767907"/>
                </a:lnTo>
                <a:lnTo>
                  <a:pt x="1942306" y="4665497"/>
                </a:lnTo>
                <a:lnTo>
                  <a:pt x="1944962" y="4666035"/>
                </a:lnTo>
                <a:lnTo>
                  <a:pt x="1924616" y="4768373"/>
                </a:lnTo>
                <a:close/>
                <a:moveTo>
                  <a:pt x="2952590" y="4759223"/>
                </a:moveTo>
                <a:lnTo>
                  <a:pt x="2928512" y="4657710"/>
                </a:lnTo>
                <a:lnTo>
                  <a:pt x="2930952" y="4657136"/>
                </a:lnTo>
                <a:lnTo>
                  <a:pt x="2955102" y="4758649"/>
                </a:lnTo>
                <a:lnTo>
                  <a:pt x="2952590" y="4759223"/>
                </a:lnTo>
                <a:close/>
                <a:moveTo>
                  <a:pt x="1871294" y="4757285"/>
                </a:moveTo>
                <a:lnTo>
                  <a:pt x="1868782" y="4756747"/>
                </a:lnTo>
                <a:lnTo>
                  <a:pt x="1891066" y="4654804"/>
                </a:lnTo>
                <a:lnTo>
                  <a:pt x="1893541" y="4655342"/>
                </a:lnTo>
                <a:lnTo>
                  <a:pt x="1871294" y="4757285"/>
                </a:lnTo>
                <a:close/>
                <a:moveTo>
                  <a:pt x="3005517" y="4746126"/>
                </a:moveTo>
                <a:lnTo>
                  <a:pt x="2979502" y="4645079"/>
                </a:lnTo>
                <a:lnTo>
                  <a:pt x="2981798" y="4644469"/>
                </a:lnTo>
                <a:lnTo>
                  <a:pt x="3008172" y="4745408"/>
                </a:lnTo>
                <a:lnTo>
                  <a:pt x="3005517" y="4746126"/>
                </a:lnTo>
                <a:close/>
                <a:moveTo>
                  <a:pt x="1818187" y="4745157"/>
                </a:moveTo>
                <a:lnTo>
                  <a:pt x="1815496" y="4744511"/>
                </a:lnTo>
                <a:lnTo>
                  <a:pt x="1840004" y="4643106"/>
                </a:lnTo>
                <a:lnTo>
                  <a:pt x="1842301" y="4643644"/>
                </a:lnTo>
                <a:lnTo>
                  <a:pt x="1818187" y="4745157"/>
                </a:lnTo>
                <a:close/>
                <a:moveTo>
                  <a:pt x="1765152" y="4731916"/>
                </a:moveTo>
                <a:lnTo>
                  <a:pt x="1762856" y="4731306"/>
                </a:lnTo>
                <a:lnTo>
                  <a:pt x="1788907" y="4630260"/>
                </a:lnTo>
                <a:lnTo>
                  <a:pt x="1791526" y="4630942"/>
                </a:lnTo>
                <a:lnTo>
                  <a:pt x="1765152" y="4731916"/>
                </a:lnTo>
                <a:close/>
                <a:moveTo>
                  <a:pt x="3058337" y="4731809"/>
                </a:moveTo>
                <a:lnTo>
                  <a:pt x="3030025" y="4631372"/>
                </a:lnTo>
                <a:lnTo>
                  <a:pt x="3032286" y="4630726"/>
                </a:lnTo>
                <a:lnTo>
                  <a:pt x="3060956" y="4731055"/>
                </a:lnTo>
                <a:lnTo>
                  <a:pt x="3058337" y="4731809"/>
                </a:lnTo>
                <a:close/>
                <a:moveTo>
                  <a:pt x="1712584" y="4717671"/>
                </a:moveTo>
                <a:lnTo>
                  <a:pt x="1709893" y="4716917"/>
                </a:lnTo>
                <a:lnTo>
                  <a:pt x="1738599" y="4616625"/>
                </a:lnTo>
                <a:lnTo>
                  <a:pt x="1740824" y="4617270"/>
                </a:lnTo>
                <a:lnTo>
                  <a:pt x="1712584" y="4717671"/>
                </a:lnTo>
                <a:close/>
                <a:moveTo>
                  <a:pt x="3110905" y="4716271"/>
                </a:moveTo>
                <a:lnTo>
                  <a:pt x="3080046" y="4616589"/>
                </a:lnTo>
                <a:lnTo>
                  <a:pt x="3082414" y="4615835"/>
                </a:lnTo>
                <a:lnTo>
                  <a:pt x="3113345" y="4715482"/>
                </a:lnTo>
                <a:lnTo>
                  <a:pt x="3110905" y="4716271"/>
                </a:lnTo>
                <a:close/>
                <a:moveTo>
                  <a:pt x="1660123" y="4702241"/>
                </a:moveTo>
                <a:lnTo>
                  <a:pt x="1657827" y="4701559"/>
                </a:lnTo>
                <a:lnTo>
                  <a:pt x="1688040" y="4601697"/>
                </a:lnTo>
                <a:lnTo>
                  <a:pt x="1690623" y="4602486"/>
                </a:lnTo>
                <a:lnTo>
                  <a:pt x="1660123" y="4702241"/>
                </a:lnTo>
                <a:close/>
                <a:moveTo>
                  <a:pt x="3163043" y="4699514"/>
                </a:moveTo>
                <a:lnTo>
                  <a:pt x="3129815" y="4600620"/>
                </a:lnTo>
                <a:lnTo>
                  <a:pt x="3132291" y="4599795"/>
                </a:lnTo>
                <a:lnTo>
                  <a:pt x="3165411" y="4698725"/>
                </a:lnTo>
                <a:lnTo>
                  <a:pt x="3163043" y="4699514"/>
                </a:lnTo>
                <a:close/>
                <a:moveTo>
                  <a:pt x="1608129" y="4685806"/>
                </a:moveTo>
                <a:lnTo>
                  <a:pt x="1605689" y="4685017"/>
                </a:lnTo>
                <a:lnTo>
                  <a:pt x="1638163" y="4585873"/>
                </a:lnTo>
                <a:lnTo>
                  <a:pt x="1640567" y="4586662"/>
                </a:lnTo>
                <a:lnTo>
                  <a:pt x="1608129" y="4685806"/>
                </a:lnTo>
                <a:close/>
                <a:moveTo>
                  <a:pt x="3214679" y="4681608"/>
                </a:moveTo>
                <a:lnTo>
                  <a:pt x="3179334" y="4583433"/>
                </a:lnTo>
                <a:lnTo>
                  <a:pt x="3181666" y="4582571"/>
                </a:lnTo>
                <a:lnTo>
                  <a:pt x="3217154" y="4680675"/>
                </a:lnTo>
                <a:lnTo>
                  <a:pt x="3214679" y="4681608"/>
                </a:lnTo>
                <a:close/>
                <a:moveTo>
                  <a:pt x="1556350" y="4668152"/>
                </a:moveTo>
                <a:lnTo>
                  <a:pt x="1553946" y="4667291"/>
                </a:lnTo>
                <a:lnTo>
                  <a:pt x="1588644" y="4568900"/>
                </a:lnTo>
                <a:lnTo>
                  <a:pt x="1591048" y="4569761"/>
                </a:lnTo>
                <a:lnTo>
                  <a:pt x="1556350" y="4668152"/>
                </a:lnTo>
                <a:close/>
                <a:moveTo>
                  <a:pt x="3265848" y="4662554"/>
                </a:moveTo>
                <a:lnTo>
                  <a:pt x="3228458" y="4565132"/>
                </a:lnTo>
                <a:lnTo>
                  <a:pt x="3230682" y="4564271"/>
                </a:lnTo>
                <a:lnTo>
                  <a:pt x="3268395" y="4661550"/>
                </a:lnTo>
                <a:lnTo>
                  <a:pt x="3265848" y="4662554"/>
                </a:lnTo>
                <a:close/>
                <a:moveTo>
                  <a:pt x="1504965" y="4649421"/>
                </a:moveTo>
                <a:lnTo>
                  <a:pt x="1502705" y="4648560"/>
                </a:lnTo>
                <a:lnTo>
                  <a:pt x="1539377" y="4550887"/>
                </a:lnTo>
                <a:lnTo>
                  <a:pt x="1541889" y="4551820"/>
                </a:lnTo>
                <a:lnTo>
                  <a:pt x="1504965" y="4649421"/>
                </a:lnTo>
                <a:close/>
                <a:moveTo>
                  <a:pt x="3316658" y="4642316"/>
                </a:moveTo>
                <a:lnTo>
                  <a:pt x="3277043" y="4545791"/>
                </a:lnTo>
                <a:lnTo>
                  <a:pt x="3279232" y="4544894"/>
                </a:lnTo>
                <a:lnTo>
                  <a:pt x="3319134" y="4641312"/>
                </a:lnTo>
                <a:lnTo>
                  <a:pt x="3316658" y="4642316"/>
                </a:lnTo>
                <a:close/>
                <a:moveTo>
                  <a:pt x="1454191" y="4629614"/>
                </a:moveTo>
                <a:lnTo>
                  <a:pt x="1451787" y="4628645"/>
                </a:lnTo>
                <a:lnTo>
                  <a:pt x="1490684" y="4531833"/>
                </a:lnTo>
                <a:lnTo>
                  <a:pt x="1493016" y="4532766"/>
                </a:lnTo>
                <a:lnTo>
                  <a:pt x="1454191" y="4629614"/>
                </a:lnTo>
                <a:close/>
                <a:moveTo>
                  <a:pt x="3366966" y="4620930"/>
                </a:moveTo>
                <a:lnTo>
                  <a:pt x="3324911" y="4525446"/>
                </a:lnTo>
                <a:lnTo>
                  <a:pt x="3327243" y="4524441"/>
                </a:lnTo>
                <a:lnTo>
                  <a:pt x="3369298" y="4619926"/>
                </a:lnTo>
                <a:lnTo>
                  <a:pt x="3366966" y="4620930"/>
                </a:lnTo>
                <a:close/>
                <a:moveTo>
                  <a:pt x="1403668" y="4608586"/>
                </a:moveTo>
                <a:lnTo>
                  <a:pt x="1401120" y="4607510"/>
                </a:lnTo>
                <a:lnTo>
                  <a:pt x="1442601" y="4511774"/>
                </a:lnTo>
                <a:lnTo>
                  <a:pt x="1444754" y="4512707"/>
                </a:lnTo>
                <a:lnTo>
                  <a:pt x="1403668" y="4608586"/>
                </a:lnTo>
                <a:close/>
                <a:moveTo>
                  <a:pt x="3416556" y="4598504"/>
                </a:moveTo>
                <a:lnTo>
                  <a:pt x="3372492" y="4503916"/>
                </a:lnTo>
                <a:lnTo>
                  <a:pt x="3374716" y="4502875"/>
                </a:lnTo>
                <a:lnTo>
                  <a:pt x="3418960" y="4597391"/>
                </a:lnTo>
                <a:lnTo>
                  <a:pt x="3416556" y="4598504"/>
                </a:lnTo>
                <a:close/>
                <a:moveTo>
                  <a:pt x="1353611" y="4586447"/>
                </a:moveTo>
                <a:lnTo>
                  <a:pt x="1351207" y="4585370"/>
                </a:lnTo>
                <a:lnTo>
                  <a:pt x="1394661" y="4490532"/>
                </a:lnTo>
                <a:lnTo>
                  <a:pt x="1396922" y="4491572"/>
                </a:lnTo>
                <a:lnTo>
                  <a:pt x="1353611" y="4586447"/>
                </a:lnTo>
                <a:close/>
                <a:moveTo>
                  <a:pt x="3465895" y="4574821"/>
                </a:moveTo>
                <a:lnTo>
                  <a:pt x="3419390" y="4481418"/>
                </a:lnTo>
                <a:lnTo>
                  <a:pt x="3421831" y="4480234"/>
                </a:lnTo>
                <a:lnTo>
                  <a:pt x="3468048" y="4573780"/>
                </a:lnTo>
                <a:lnTo>
                  <a:pt x="3465895" y="4574821"/>
                </a:lnTo>
                <a:close/>
                <a:moveTo>
                  <a:pt x="1304057" y="4563159"/>
                </a:moveTo>
                <a:lnTo>
                  <a:pt x="1301904" y="4562118"/>
                </a:lnTo>
                <a:lnTo>
                  <a:pt x="1347188" y="4468141"/>
                </a:lnTo>
                <a:lnTo>
                  <a:pt x="1349628" y="4469325"/>
                </a:lnTo>
                <a:lnTo>
                  <a:pt x="1304057" y="4563159"/>
                </a:lnTo>
                <a:close/>
                <a:moveTo>
                  <a:pt x="3514373" y="4550169"/>
                </a:moveTo>
                <a:lnTo>
                  <a:pt x="3466074" y="4457699"/>
                </a:lnTo>
                <a:lnTo>
                  <a:pt x="3468263" y="4456550"/>
                </a:lnTo>
                <a:lnTo>
                  <a:pt x="3516741" y="4548949"/>
                </a:lnTo>
                <a:lnTo>
                  <a:pt x="3514373" y="4550169"/>
                </a:lnTo>
                <a:close/>
                <a:moveTo>
                  <a:pt x="1255184" y="4538758"/>
                </a:moveTo>
                <a:lnTo>
                  <a:pt x="1252780" y="4537503"/>
                </a:lnTo>
                <a:lnTo>
                  <a:pt x="1300648" y="4444781"/>
                </a:lnTo>
                <a:lnTo>
                  <a:pt x="1302765" y="4445857"/>
                </a:lnTo>
                <a:lnTo>
                  <a:pt x="1255184" y="4538758"/>
                </a:lnTo>
                <a:close/>
                <a:moveTo>
                  <a:pt x="3562491" y="4524333"/>
                </a:moveTo>
                <a:lnTo>
                  <a:pt x="3511933" y="4433047"/>
                </a:lnTo>
                <a:lnTo>
                  <a:pt x="3514085" y="4431863"/>
                </a:lnTo>
                <a:lnTo>
                  <a:pt x="3564788" y="4523042"/>
                </a:lnTo>
                <a:lnTo>
                  <a:pt x="3562491" y="4524333"/>
                </a:lnTo>
                <a:close/>
                <a:moveTo>
                  <a:pt x="1206742" y="4513210"/>
                </a:moveTo>
                <a:lnTo>
                  <a:pt x="1204518" y="4511990"/>
                </a:lnTo>
                <a:lnTo>
                  <a:pt x="1254323" y="4420309"/>
                </a:lnTo>
                <a:lnTo>
                  <a:pt x="1256548" y="4421529"/>
                </a:lnTo>
                <a:lnTo>
                  <a:pt x="1206742" y="4513210"/>
                </a:lnTo>
                <a:close/>
                <a:moveTo>
                  <a:pt x="3609893" y="4497457"/>
                </a:moveTo>
                <a:lnTo>
                  <a:pt x="3557432" y="4407247"/>
                </a:lnTo>
                <a:lnTo>
                  <a:pt x="3559549" y="4406028"/>
                </a:lnTo>
                <a:lnTo>
                  <a:pt x="3612154" y="4496129"/>
                </a:lnTo>
                <a:lnTo>
                  <a:pt x="3609893" y="4497457"/>
                </a:lnTo>
                <a:close/>
                <a:moveTo>
                  <a:pt x="1158946" y="4486477"/>
                </a:moveTo>
                <a:lnTo>
                  <a:pt x="1156829" y="4485257"/>
                </a:lnTo>
                <a:lnTo>
                  <a:pt x="1208644" y="4394688"/>
                </a:lnTo>
                <a:lnTo>
                  <a:pt x="1210941" y="4396016"/>
                </a:lnTo>
                <a:lnTo>
                  <a:pt x="1158946" y="4486477"/>
                </a:lnTo>
                <a:close/>
                <a:moveTo>
                  <a:pt x="3656828" y="4469433"/>
                </a:moveTo>
                <a:lnTo>
                  <a:pt x="3602214" y="4380515"/>
                </a:lnTo>
                <a:lnTo>
                  <a:pt x="3604439" y="4379151"/>
                </a:lnTo>
                <a:lnTo>
                  <a:pt x="3658945" y="4468105"/>
                </a:lnTo>
                <a:lnTo>
                  <a:pt x="3656828" y="4469433"/>
                </a:lnTo>
                <a:close/>
                <a:moveTo>
                  <a:pt x="1111724" y="4458632"/>
                </a:moveTo>
                <a:lnTo>
                  <a:pt x="1109679" y="4457412"/>
                </a:lnTo>
                <a:lnTo>
                  <a:pt x="1163683" y="4368135"/>
                </a:lnTo>
                <a:lnTo>
                  <a:pt x="1166015" y="4369534"/>
                </a:lnTo>
                <a:lnTo>
                  <a:pt x="1111724" y="4458632"/>
                </a:lnTo>
                <a:close/>
                <a:moveTo>
                  <a:pt x="3702937" y="4440475"/>
                </a:moveTo>
                <a:lnTo>
                  <a:pt x="3646565" y="4352670"/>
                </a:lnTo>
                <a:lnTo>
                  <a:pt x="3648575" y="4351378"/>
                </a:lnTo>
                <a:lnTo>
                  <a:pt x="3705234" y="4439004"/>
                </a:lnTo>
                <a:lnTo>
                  <a:pt x="3702937" y="4440475"/>
                </a:lnTo>
                <a:close/>
                <a:moveTo>
                  <a:pt x="1065328" y="4429746"/>
                </a:moveTo>
                <a:lnTo>
                  <a:pt x="1063175" y="4428382"/>
                </a:lnTo>
                <a:lnTo>
                  <a:pt x="1119403" y="4340469"/>
                </a:lnTo>
                <a:lnTo>
                  <a:pt x="1121556" y="4341833"/>
                </a:lnTo>
                <a:lnTo>
                  <a:pt x="1065328" y="4429746"/>
                </a:lnTo>
                <a:close/>
                <a:moveTo>
                  <a:pt x="3748652" y="4410298"/>
                </a:moveTo>
                <a:lnTo>
                  <a:pt x="3689984" y="4323999"/>
                </a:lnTo>
                <a:lnTo>
                  <a:pt x="3692172" y="4322528"/>
                </a:lnTo>
                <a:lnTo>
                  <a:pt x="3750662" y="4408934"/>
                </a:lnTo>
                <a:lnTo>
                  <a:pt x="3748652" y="4410298"/>
                </a:lnTo>
                <a:close/>
                <a:moveTo>
                  <a:pt x="1019505" y="4399640"/>
                </a:moveTo>
                <a:lnTo>
                  <a:pt x="1017496" y="4398277"/>
                </a:lnTo>
                <a:lnTo>
                  <a:pt x="1075734" y="4311691"/>
                </a:lnTo>
                <a:lnTo>
                  <a:pt x="1077923" y="4313163"/>
                </a:lnTo>
                <a:lnTo>
                  <a:pt x="1019505" y="4399640"/>
                </a:lnTo>
                <a:close/>
                <a:moveTo>
                  <a:pt x="3793470" y="4379223"/>
                </a:moveTo>
                <a:lnTo>
                  <a:pt x="3733007" y="4294180"/>
                </a:lnTo>
                <a:lnTo>
                  <a:pt x="3735089" y="4292709"/>
                </a:lnTo>
                <a:lnTo>
                  <a:pt x="3795551" y="4377752"/>
                </a:lnTo>
                <a:lnTo>
                  <a:pt x="3793470" y="4379223"/>
                </a:lnTo>
                <a:close/>
                <a:moveTo>
                  <a:pt x="974544" y="4368566"/>
                </a:moveTo>
                <a:lnTo>
                  <a:pt x="972283" y="4366987"/>
                </a:lnTo>
                <a:lnTo>
                  <a:pt x="1032926" y="4282052"/>
                </a:lnTo>
                <a:lnTo>
                  <a:pt x="1034827" y="4283415"/>
                </a:lnTo>
                <a:lnTo>
                  <a:pt x="974544" y="4368566"/>
                </a:lnTo>
                <a:close/>
                <a:moveTo>
                  <a:pt x="3837786" y="4347000"/>
                </a:moveTo>
                <a:lnTo>
                  <a:pt x="3775134" y="4263573"/>
                </a:lnTo>
                <a:lnTo>
                  <a:pt x="3777287" y="4261958"/>
                </a:lnTo>
                <a:lnTo>
                  <a:pt x="3839723" y="4345565"/>
                </a:lnTo>
                <a:lnTo>
                  <a:pt x="3837786" y="4347000"/>
                </a:lnTo>
                <a:close/>
                <a:moveTo>
                  <a:pt x="930229" y="4336271"/>
                </a:moveTo>
                <a:lnTo>
                  <a:pt x="928255" y="4334800"/>
                </a:lnTo>
                <a:lnTo>
                  <a:pt x="990584" y="4251121"/>
                </a:lnTo>
                <a:lnTo>
                  <a:pt x="992701" y="4252700"/>
                </a:lnTo>
                <a:lnTo>
                  <a:pt x="930229" y="4336271"/>
                </a:lnTo>
                <a:close/>
                <a:moveTo>
                  <a:pt x="3881276" y="4313880"/>
                </a:moveTo>
                <a:lnTo>
                  <a:pt x="3816686" y="4231924"/>
                </a:lnTo>
                <a:lnTo>
                  <a:pt x="3818911" y="4230201"/>
                </a:lnTo>
                <a:lnTo>
                  <a:pt x="3883070" y="4312481"/>
                </a:lnTo>
                <a:lnTo>
                  <a:pt x="3881276" y="4313880"/>
                </a:lnTo>
                <a:close/>
                <a:moveTo>
                  <a:pt x="886739" y="4302936"/>
                </a:moveTo>
                <a:lnTo>
                  <a:pt x="884729" y="4301357"/>
                </a:lnTo>
                <a:lnTo>
                  <a:pt x="949211" y="4219329"/>
                </a:lnTo>
                <a:lnTo>
                  <a:pt x="951220" y="4220908"/>
                </a:lnTo>
                <a:lnTo>
                  <a:pt x="886739" y="4302936"/>
                </a:lnTo>
                <a:close/>
                <a:moveTo>
                  <a:pt x="3923797" y="4279935"/>
                </a:moveTo>
                <a:lnTo>
                  <a:pt x="3857736" y="4199162"/>
                </a:lnTo>
                <a:lnTo>
                  <a:pt x="3859710" y="4197548"/>
                </a:lnTo>
                <a:lnTo>
                  <a:pt x="3925770" y="4278320"/>
                </a:lnTo>
                <a:lnTo>
                  <a:pt x="3923797" y="4279935"/>
                </a:lnTo>
                <a:close/>
                <a:moveTo>
                  <a:pt x="844146" y="4268632"/>
                </a:moveTo>
                <a:lnTo>
                  <a:pt x="841993" y="4266838"/>
                </a:lnTo>
                <a:lnTo>
                  <a:pt x="908771" y="4186675"/>
                </a:lnTo>
                <a:lnTo>
                  <a:pt x="910529" y="4188146"/>
                </a:lnTo>
                <a:lnTo>
                  <a:pt x="844146" y="4268632"/>
                </a:lnTo>
                <a:close/>
                <a:moveTo>
                  <a:pt x="3965744" y="4244841"/>
                </a:moveTo>
                <a:lnTo>
                  <a:pt x="3897853" y="4165612"/>
                </a:lnTo>
                <a:lnTo>
                  <a:pt x="3899791" y="4163961"/>
                </a:lnTo>
                <a:lnTo>
                  <a:pt x="3967681" y="4243191"/>
                </a:lnTo>
                <a:lnTo>
                  <a:pt x="3965744" y="4244841"/>
                </a:lnTo>
                <a:close/>
                <a:moveTo>
                  <a:pt x="802234" y="4233108"/>
                </a:moveTo>
                <a:lnTo>
                  <a:pt x="800368" y="4231493"/>
                </a:lnTo>
                <a:lnTo>
                  <a:pt x="868761" y="4152694"/>
                </a:lnTo>
                <a:lnTo>
                  <a:pt x="870735" y="4154416"/>
                </a:lnTo>
                <a:lnTo>
                  <a:pt x="802234" y="4233108"/>
                </a:lnTo>
                <a:close/>
                <a:moveTo>
                  <a:pt x="4006794" y="4208923"/>
                </a:moveTo>
                <a:lnTo>
                  <a:pt x="3937289" y="4131093"/>
                </a:lnTo>
                <a:lnTo>
                  <a:pt x="3939083" y="4129478"/>
                </a:lnTo>
                <a:lnTo>
                  <a:pt x="4008803" y="4207093"/>
                </a:lnTo>
                <a:lnTo>
                  <a:pt x="4006794" y="4208923"/>
                </a:lnTo>
                <a:close/>
                <a:moveTo>
                  <a:pt x="761328" y="4196687"/>
                </a:moveTo>
                <a:lnTo>
                  <a:pt x="759498" y="4195000"/>
                </a:lnTo>
                <a:lnTo>
                  <a:pt x="829792" y="4117887"/>
                </a:lnTo>
                <a:lnTo>
                  <a:pt x="831730" y="4119646"/>
                </a:lnTo>
                <a:lnTo>
                  <a:pt x="761328" y="4196687"/>
                </a:lnTo>
                <a:close/>
                <a:moveTo>
                  <a:pt x="4047305" y="4171820"/>
                </a:moveTo>
                <a:lnTo>
                  <a:pt x="3975647" y="4095999"/>
                </a:lnTo>
                <a:lnTo>
                  <a:pt x="3977693" y="4094062"/>
                </a:lnTo>
                <a:lnTo>
                  <a:pt x="4048992" y="4170241"/>
                </a:lnTo>
                <a:lnTo>
                  <a:pt x="4047305" y="4171820"/>
                </a:lnTo>
                <a:close/>
                <a:moveTo>
                  <a:pt x="721318" y="4159261"/>
                </a:moveTo>
                <a:lnTo>
                  <a:pt x="719524" y="4157538"/>
                </a:lnTo>
                <a:lnTo>
                  <a:pt x="791685" y="4082184"/>
                </a:lnTo>
                <a:lnTo>
                  <a:pt x="793587" y="4083978"/>
                </a:lnTo>
                <a:lnTo>
                  <a:pt x="721318" y="4159261"/>
                </a:lnTo>
                <a:close/>
                <a:moveTo>
                  <a:pt x="4086526" y="4134250"/>
                </a:moveTo>
                <a:lnTo>
                  <a:pt x="4013683" y="4059542"/>
                </a:lnTo>
                <a:lnTo>
                  <a:pt x="4015298" y="4057963"/>
                </a:lnTo>
                <a:lnTo>
                  <a:pt x="4088499" y="4132312"/>
                </a:lnTo>
                <a:lnTo>
                  <a:pt x="4086526" y="4134250"/>
                </a:lnTo>
                <a:close/>
                <a:moveTo>
                  <a:pt x="682278" y="4120938"/>
                </a:moveTo>
                <a:lnTo>
                  <a:pt x="680340" y="4119000"/>
                </a:lnTo>
                <a:lnTo>
                  <a:pt x="754582" y="4045691"/>
                </a:lnTo>
                <a:lnTo>
                  <a:pt x="756232" y="4047342"/>
                </a:lnTo>
                <a:lnTo>
                  <a:pt x="682278" y="4120938"/>
                </a:lnTo>
                <a:close/>
                <a:moveTo>
                  <a:pt x="4125351" y="4095353"/>
                </a:moveTo>
                <a:lnTo>
                  <a:pt x="4050463" y="4022726"/>
                </a:lnTo>
                <a:lnTo>
                  <a:pt x="4052329" y="4020788"/>
                </a:lnTo>
                <a:lnTo>
                  <a:pt x="4127038" y="4093631"/>
                </a:lnTo>
                <a:lnTo>
                  <a:pt x="4125351" y="4095353"/>
                </a:lnTo>
                <a:close/>
                <a:moveTo>
                  <a:pt x="644098" y="4081574"/>
                </a:moveTo>
                <a:lnTo>
                  <a:pt x="642340" y="4079708"/>
                </a:lnTo>
                <a:lnTo>
                  <a:pt x="718161" y="4008050"/>
                </a:lnTo>
                <a:lnTo>
                  <a:pt x="719919" y="4009916"/>
                </a:lnTo>
                <a:lnTo>
                  <a:pt x="644098" y="4081574"/>
                </a:lnTo>
                <a:close/>
                <a:moveTo>
                  <a:pt x="4163100" y="4055738"/>
                </a:moveTo>
                <a:lnTo>
                  <a:pt x="4086562" y="3984834"/>
                </a:lnTo>
                <a:lnTo>
                  <a:pt x="4088392" y="3982860"/>
                </a:lnTo>
                <a:lnTo>
                  <a:pt x="4164751" y="4053944"/>
                </a:lnTo>
                <a:lnTo>
                  <a:pt x="4163100" y="4055738"/>
                </a:lnTo>
                <a:close/>
                <a:moveTo>
                  <a:pt x="606960" y="4041313"/>
                </a:moveTo>
                <a:lnTo>
                  <a:pt x="605309" y="4039447"/>
                </a:lnTo>
                <a:lnTo>
                  <a:pt x="682780" y="3969548"/>
                </a:lnTo>
                <a:lnTo>
                  <a:pt x="684538" y="3971485"/>
                </a:lnTo>
                <a:lnTo>
                  <a:pt x="606960" y="4041313"/>
                </a:lnTo>
                <a:close/>
                <a:moveTo>
                  <a:pt x="4199880" y="4015406"/>
                </a:moveTo>
                <a:lnTo>
                  <a:pt x="4121906" y="3946080"/>
                </a:lnTo>
                <a:lnTo>
                  <a:pt x="4123593" y="3944179"/>
                </a:lnTo>
                <a:lnTo>
                  <a:pt x="4201567" y="4013504"/>
                </a:lnTo>
                <a:lnTo>
                  <a:pt x="4199880" y="4015406"/>
                </a:lnTo>
                <a:close/>
                <a:moveTo>
                  <a:pt x="570790" y="4000156"/>
                </a:moveTo>
                <a:lnTo>
                  <a:pt x="569067" y="3998146"/>
                </a:lnTo>
                <a:lnTo>
                  <a:pt x="648368" y="3930328"/>
                </a:lnTo>
                <a:lnTo>
                  <a:pt x="649983" y="3932229"/>
                </a:lnTo>
                <a:lnTo>
                  <a:pt x="570790" y="4000156"/>
                </a:lnTo>
                <a:close/>
                <a:moveTo>
                  <a:pt x="4235763" y="3974248"/>
                </a:moveTo>
                <a:lnTo>
                  <a:pt x="4156390" y="3906537"/>
                </a:lnTo>
                <a:lnTo>
                  <a:pt x="4157933" y="3904707"/>
                </a:lnTo>
                <a:lnTo>
                  <a:pt x="4237485" y="3972203"/>
                </a:lnTo>
                <a:lnTo>
                  <a:pt x="4235763" y="3974248"/>
                </a:lnTo>
                <a:close/>
                <a:moveTo>
                  <a:pt x="535517" y="3957993"/>
                </a:moveTo>
                <a:lnTo>
                  <a:pt x="533830" y="3955912"/>
                </a:lnTo>
                <a:lnTo>
                  <a:pt x="614818" y="3890103"/>
                </a:lnTo>
                <a:lnTo>
                  <a:pt x="616361" y="3892005"/>
                </a:lnTo>
                <a:lnTo>
                  <a:pt x="535517" y="3957993"/>
                </a:lnTo>
                <a:close/>
                <a:moveTo>
                  <a:pt x="4270856" y="3932050"/>
                </a:moveTo>
                <a:lnTo>
                  <a:pt x="4189761" y="3866420"/>
                </a:lnTo>
                <a:lnTo>
                  <a:pt x="4191447" y="3864339"/>
                </a:lnTo>
                <a:lnTo>
                  <a:pt x="4272364" y="3930220"/>
                </a:lnTo>
                <a:lnTo>
                  <a:pt x="4270856" y="3932050"/>
                </a:lnTo>
                <a:close/>
                <a:moveTo>
                  <a:pt x="501356" y="3915042"/>
                </a:moveTo>
                <a:lnTo>
                  <a:pt x="499741" y="3912960"/>
                </a:lnTo>
                <a:lnTo>
                  <a:pt x="582164" y="3848981"/>
                </a:lnTo>
                <a:lnTo>
                  <a:pt x="583671" y="3850955"/>
                </a:lnTo>
                <a:lnTo>
                  <a:pt x="501356" y="3915042"/>
                </a:lnTo>
                <a:close/>
                <a:moveTo>
                  <a:pt x="4304909" y="3889206"/>
                </a:moveTo>
                <a:lnTo>
                  <a:pt x="4222307" y="3825478"/>
                </a:lnTo>
                <a:lnTo>
                  <a:pt x="4223958" y="3823325"/>
                </a:lnTo>
                <a:lnTo>
                  <a:pt x="4306380" y="3887304"/>
                </a:lnTo>
                <a:lnTo>
                  <a:pt x="4304909" y="3889206"/>
                </a:lnTo>
                <a:close/>
                <a:moveTo>
                  <a:pt x="468200" y="3871228"/>
                </a:moveTo>
                <a:lnTo>
                  <a:pt x="466585" y="3869039"/>
                </a:lnTo>
                <a:lnTo>
                  <a:pt x="550623" y="3807213"/>
                </a:lnTo>
                <a:lnTo>
                  <a:pt x="552059" y="3809151"/>
                </a:lnTo>
                <a:lnTo>
                  <a:pt x="468200" y="3871228"/>
                </a:lnTo>
                <a:close/>
                <a:moveTo>
                  <a:pt x="4337957" y="3845644"/>
                </a:moveTo>
                <a:lnTo>
                  <a:pt x="4254027" y="3783638"/>
                </a:lnTo>
                <a:lnTo>
                  <a:pt x="4255570" y="3781557"/>
                </a:lnTo>
                <a:lnTo>
                  <a:pt x="4339429" y="3843635"/>
                </a:lnTo>
                <a:lnTo>
                  <a:pt x="4337957" y="3845644"/>
                </a:lnTo>
                <a:close/>
                <a:moveTo>
                  <a:pt x="436121" y="3826662"/>
                </a:moveTo>
                <a:lnTo>
                  <a:pt x="434506" y="3824365"/>
                </a:lnTo>
                <a:lnTo>
                  <a:pt x="520195" y="3764800"/>
                </a:lnTo>
                <a:lnTo>
                  <a:pt x="521522" y="3766666"/>
                </a:lnTo>
                <a:lnTo>
                  <a:pt x="436121" y="3826662"/>
                </a:lnTo>
                <a:close/>
                <a:moveTo>
                  <a:pt x="4370109" y="3801185"/>
                </a:moveTo>
                <a:lnTo>
                  <a:pt x="4284635" y="3741332"/>
                </a:lnTo>
                <a:lnTo>
                  <a:pt x="4286250" y="3739036"/>
                </a:lnTo>
                <a:lnTo>
                  <a:pt x="4371400" y="3799319"/>
                </a:lnTo>
                <a:lnTo>
                  <a:pt x="4370109" y="3801185"/>
                </a:lnTo>
                <a:close/>
                <a:moveTo>
                  <a:pt x="405118" y="3781306"/>
                </a:moveTo>
                <a:lnTo>
                  <a:pt x="403647" y="3779117"/>
                </a:lnTo>
                <a:lnTo>
                  <a:pt x="490555" y="3721381"/>
                </a:lnTo>
                <a:lnTo>
                  <a:pt x="491919" y="3723427"/>
                </a:lnTo>
                <a:lnTo>
                  <a:pt x="405118" y="3781306"/>
                </a:lnTo>
                <a:close/>
                <a:moveTo>
                  <a:pt x="4401147" y="3756188"/>
                </a:moveTo>
                <a:lnTo>
                  <a:pt x="4314454" y="3698129"/>
                </a:lnTo>
                <a:lnTo>
                  <a:pt x="4315890" y="3696012"/>
                </a:lnTo>
                <a:lnTo>
                  <a:pt x="4402582" y="3754071"/>
                </a:lnTo>
                <a:lnTo>
                  <a:pt x="4401147" y="3756188"/>
                </a:lnTo>
                <a:close/>
                <a:moveTo>
                  <a:pt x="375264" y="3735340"/>
                </a:moveTo>
                <a:lnTo>
                  <a:pt x="373864" y="3733115"/>
                </a:lnTo>
                <a:lnTo>
                  <a:pt x="462064" y="3677353"/>
                </a:lnTo>
                <a:lnTo>
                  <a:pt x="463392" y="3679434"/>
                </a:lnTo>
                <a:lnTo>
                  <a:pt x="375264" y="3735340"/>
                </a:lnTo>
                <a:close/>
                <a:moveTo>
                  <a:pt x="4431074" y="3710616"/>
                </a:moveTo>
                <a:lnTo>
                  <a:pt x="4343340" y="3654137"/>
                </a:lnTo>
                <a:lnTo>
                  <a:pt x="4344560" y="3652199"/>
                </a:lnTo>
                <a:lnTo>
                  <a:pt x="4432581" y="3708248"/>
                </a:lnTo>
                <a:lnTo>
                  <a:pt x="4431074" y="3710616"/>
                </a:lnTo>
                <a:close/>
                <a:moveTo>
                  <a:pt x="346450" y="3688549"/>
                </a:moveTo>
                <a:lnTo>
                  <a:pt x="345122" y="3686360"/>
                </a:lnTo>
                <a:lnTo>
                  <a:pt x="434650" y="3632751"/>
                </a:lnTo>
                <a:lnTo>
                  <a:pt x="435977" y="3634939"/>
                </a:lnTo>
                <a:lnTo>
                  <a:pt x="346450" y="3688549"/>
                </a:lnTo>
                <a:close/>
                <a:moveTo>
                  <a:pt x="4460175" y="3664004"/>
                </a:moveTo>
                <a:lnTo>
                  <a:pt x="4371006" y="3609821"/>
                </a:lnTo>
                <a:lnTo>
                  <a:pt x="4372333" y="3607633"/>
                </a:lnTo>
                <a:lnTo>
                  <a:pt x="4461502" y="3661816"/>
                </a:lnTo>
                <a:lnTo>
                  <a:pt x="4460175" y="3664004"/>
                </a:lnTo>
                <a:close/>
                <a:moveTo>
                  <a:pt x="318820" y="3641255"/>
                </a:moveTo>
                <a:lnTo>
                  <a:pt x="317528" y="3638958"/>
                </a:lnTo>
                <a:lnTo>
                  <a:pt x="408312" y="3587538"/>
                </a:lnTo>
                <a:lnTo>
                  <a:pt x="409532" y="3589691"/>
                </a:lnTo>
                <a:lnTo>
                  <a:pt x="318820" y="3641255"/>
                </a:lnTo>
                <a:close/>
                <a:moveTo>
                  <a:pt x="4488235" y="3616747"/>
                </a:moveTo>
                <a:lnTo>
                  <a:pt x="4397702" y="3564896"/>
                </a:lnTo>
                <a:lnTo>
                  <a:pt x="4399102" y="3562456"/>
                </a:lnTo>
                <a:lnTo>
                  <a:pt x="4489383" y="3614737"/>
                </a:lnTo>
                <a:lnTo>
                  <a:pt x="4488235" y="3616747"/>
                </a:lnTo>
                <a:close/>
                <a:moveTo>
                  <a:pt x="292338" y="3593315"/>
                </a:moveTo>
                <a:lnTo>
                  <a:pt x="291082" y="3590983"/>
                </a:lnTo>
                <a:lnTo>
                  <a:pt x="383014" y="3541644"/>
                </a:lnTo>
                <a:lnTo>
                  <a:pt x="384198" y="3543833"/>
                </a:lnTo>
                <a:lnTo>
                  <a:pt x="292338" y="3593315"/>
                </a:lnTo>
                <a:close/>
                <a:moveTo>
                  <a:pt x="4515076" y="3569058"/>
                </a:moveTo>
                <a:lnTo>
                  <a:pt x="4423466" y="3519109"/>
                </a:lnTo>
                <a:lnTo>
                  <a:pt x="4424722" y="3516777"/>
                </a:lnTo>
                <a:lnTo>
                  <a:pt x="4516260" y="3566870"/>
                </a:lnTo>
                <a:lnTo>
                  <a:pt x="4515076" y="3569058"/>
                </a:lnTo>
                <a:close/>
                <a:moveTo>
                  <a:pt x="266933" y="3544730"/>
                </a:moveTo>
                <a:lnTo>
                  <a:pt x="265749" y="3542362"/>
                </a:lnTo>
                <a:lnTo>
                  <a:pt x="358829" y="3495247"/>
                </a:lnTo>
                <a:lnTo>
                  <a:pt x="359942" y="3497436"/>
                </a:lnTo>
                <a:lnTo>
                  <a:pt x="266933" y="3544730"/>
                </a:lnTo>
                <a:close/>
                <a:moveTo>
                  <a:pt x="4540911" y="3520652"/>
                </a:moveTo>
                <a:lnTo>
                  <a:pt x="4448118" y="3472928"/>
                </a:lnTo>
                <a:lnTo>
                  <a:pt x="4449410" y="3470452"/>
                </a:lnTo>
                <a:lnTo>
                  <a:pt x="4541952" y="3518607"/>
                </a:lnTo>
                <a:lnTo>
                  <a:pt x="4540911" y="3520652"/>
                </a:lnTo>
                <a:close/>
                <a:moveTo>
                  <a:pt x="242676" y="3495642"/>
                </a:moveTo>
                <a:lnTo>
                  <a:pt x="241564" y="3493346"/>
                </a:lnTo>
                <a:lnTo>
                  <a:pt x="335613" y="3448205"/>
                </a:lnTo>
                <a:lnTo>
                  <a:pt x="336725" y="3450501"/>
                </a:lnTo>
                <a:lnTo>
                  <a:pt x="242676" y="3495642"/>
                </a:lnTo>
                <a:close/>
                <a:moveTo>
                  <a:pt x="4565563" y="3471780"/>
                </a:moveTo>
                <a:lnTo>
                  <a:pt x="4471801" y="3426029"/>
                </a:lnTo>
                <a:lnTo>
                  <a:pt x="4472949" y="3423661"/>
                </a:lnTo>
                <a:lnTo>
                  <a:pt x="4566639" y="3469555"/>
                </a:lnTo>
                <a:lnTo>
                  <a:pt x="4565563" y="3471780"/>
                </a:lnTo>
                <a:close/>
                <a:moveTo>
                  <a:pt x="219603" y="3445980"/>
                </a:moveTo>
                <a:lnTo>
                  <a:pt x="218527" y="3443576"/>
                </a:lnTo>
                <a:lnTo>
                  <a:pt x="313653" y="3400732"/>
                </a:lnTo>
                <a:lnTo>
                  <a:pt x="314657" y="3402992"/>
                </a:lnTo>
                <a:lnTo>
                  <a:pt x="219603" y="3445980"/>
                </a:lnTo>
                <a:close/>
                <a:moveTo>
                  <a:pt x="4589066" y="3422441"/>
                </a:moveTo>
                <a:lnTo>
                  <a:pt x="4494443" y="3378520"/>
                </a:lnTo>
                <a:lnTo>
                  <a:pt x="4495447" y="3376367"/>
                </a:lnTo>
                <a:lnTo>
                  <a:pt x="4590214" y="3420001"/>
                </a:lnTo>
                <a:lnTo>
                  <a:pt x="4589066" y="3422441"/>
                </a:lnTo>
                <a:close/>
                <a:moveTo>
                  <a:pt x="197607" y="3395780"/>
                </a:moveTo>
                <a:lnTo>
                  <a:pt x="196602" y="3393447"/>
                </a:lnTo>
                <a:lnTo>
                  <a:pt x="292697" y="3352756"/>
                </a:lnTo>
                <a:lnTo>
                  <a:pt x="293702" y="3355089"/>
                </a:lnTo>
                <a:lnTo>
                  <a:pt x="197607" y="3395780"/>
                </a:lnTo>
                <a:close/>
                <a:moveTo>
                  <a:pt x="4611564" y="3372241"/>
                </a:moveTo>
                <a:lnTo>
                  <a:pt x="4515829" y="3330760"/>
                </a:lnTo>
                <a:lnTo>
                  <a:pt x="4516798" y="3328499"/>
                </a:lnTo>
                <a:lnTo>
                  <a:pt x="4612605" y="3369836"/>
                </a:lnTo>
                <a:lnTo>
                  <a:pt x="4611564" y="3372241"/>
                </a:lnTo>
                <a:close/>
                <a:moveTo>
                  <a:pt x="176831" y="3345221"/>
                </a:moveTo>
                <a:lnTo>
                  <a:pt x="175826" y="3342709"/>
                </a:lnTo>
                <a:lnTo>
                  <a:pt x="272854" y="3304350"/>
                </a:lnTo>
                <a:lnTo>
                  <a:pt x="273751" y="3306575"/>
                </a:lnTo>
                <a:lnTo>
                  <a:pt x="176831" y="3345221"/>
                </a:lnTo>
                <a:close/>
                <a:moveTo>
                  <a:pt x="4632915" y="3321538"/>
                </a:moveTo>
                <a:lnTo>
                  <a:pt x="4536139" y="3282533"/>
                </a:lnTo>
                <a:lnTo>
                  <a:pt x="4537179" y="3279950"/>
                </a:lnTo>
                <a:lnTo>
                  <a:pt x="4633776" y="3319421"/>
                </a:lnTo>
                <a:lnTo>
                  <a:pt x="4632915" y="3321538"/>
                </a:lnTo>
                <a:close/>
                <a:moveTo>
                  <a:pt x="157167" y="3294088"/>
                </a:moveTo>
                <a:lnTo>
                  <a:pt x="156270" y="3291683"/>
                </a:lnTo>
                <a:lnTo>
                  <a:pt x="254087" y="3255406"/>
                </a:lnTo>
                <a:lnTo>
                  <a:pt x="254984" y="3257774"/>
                </a:lnTo>
                <a:lnTo>
                  <a:pt x="157167" y="3294088"/>
                </a:lnTo>
                <a:close/>
                <a:moveTo>
                  <a:pt x="4653045" y="3270584"/>
                </a:moveTo>
                <a:lnTo>
                  <a:pt x="4555444" y="3233661"/>
                </a:lnTo>
                <a:lnTo>
                  <a:pt x="4556377" y="3231185"/>
                </a:lnTo>
                <a:lnTo>
                  <a:pt x="4653870" y="3268324"/>
                </a:lnTo>
                <a:lnTo>
                  <a:pt x="4653045" y="3270584"/>
                </a:lnTo>
                <a:close/>
                <a:moveTo>
                  <a:pt x="138652" y="3242596"/>
                </a:moveTo>
                <a:lnTo>
                  <a:pt x="137826" y="3240227"/>
                </a:lnTo>
                <a:lnTo>
                  <a:pt x="236397" y="3206031"/>
                </a:lnTo>
                <a:lnTo>
                  <a:pt x="237258" y="3208507"/>
                </a:lnTo>
                <a:lnTo>
                  <a:pt x="138652" y="3242596"/>
                </a:lnTo>
                <a:close/>
                <a:moveTo>
                  <a:pt x="4672027" y="3219021"/>
                </a:moveTo>
                <a:lnTo>
                  <a:pt x="4573565" y="3184465"/>
                </a:lnTo>
                <a:lnTo>
                  <a:pt x="4574462" y="3181882"/>
                </a:lnTo>
                <a:lnTo>
                  <a:pt x="4672781" y="3216796"/>
                </a:lnTo>
                <a:lnTo>
                  <a:pt x="4672027" y="3219021"/>
                </a:lnTo>
                <a:close/>
                <a:moveTo>
                  <a:pt x="121356" y="3190817"/>
                </a:moveTo>
                <a:lnTo>
                  <a:pt x="120567" y="3188305"/>
                </a:lnTo>
                <a:lnTo>
                  <a:pt x="219890" y="3156405"/>
                </a:lnTo>
                <a:lnTo>
                  <a:pt x="220644" y="3158737"/>
                </a:lnTo>
                <a:lnTo>
                  <a:pt x="121356" y="3190817"/>
                </a:lnTo>
                <a:close/>
                <a:moveTo>
                  <a:pt x="4689825" y="3167026"/>
                </a:moveTo>
                <a:lnTo>
                  <a:pt x="4590573" y="3134803"/>
                </a:lnTo>
                <a:lnTo>
                  <a:pt x="4591434" y="3132148"/>
                </a:lnTo>
                <a:lnTo>
                  <a:pt x="4690543" y="3164802"/>
                </a:lnTo>
                <a:lnTo>
                  <a:pt x="4689825" y="3167026"/>
                </a:lnTo>
                <a:close/>
                <a:moveTo>
                  <a:pt x="105137" y="3138571"/>
                </a:moveTo>
                <a:lnTo>
                  <a:pt x="104383" y="3135987"/>
                </a:lnTo>
                <a:lnTo>
                  <a:pt x="204461" y="3106456"/>
                </a:lnTo>
                <a:lnTo>
                  <a:pt x="205143" y="3108752"/>
                </a:lnTo>
                <a:lnTo>
                  <a:pt x="105137" y="3138571"/>
                </a:lnTo>
                <a:close/>
                <a:moveTo>
                  <a:pt x="4706403" y="3114673"/>
                </a:moveTo>
                <a:lnTo>
                  <a:pt x="4606469" y="3084711"/>
                </a:lnTo>
                <a:lnTo>
                  <a:pt x="4607295" y="3082020"/>
                </a:lnTo>
                <a:lnTo>
                  <a:pt x="4707121" y="3112412"/>
                </a:lnTo>
                <a:lnTo>
                  <a:pt x="4706403" y="3114673"/>
                </a:lnTo>
                <a:close/>
                <a:moveTo>
                  <a:pt x="90102" y="3085967"/>
                </a:moveTo>
                <a:lnTo>
                  <a:pt x="89420" y="3083491"/>
                </a:lnTo>
                <a:lnTo>
                  <a:pt x="190072" y="3055969"/>
                </a:lnTo>
                <a:lnTo>
                  <a:pt x="190754" y="3058445"/>
                </a:lnTo>
                <a:lnTo>
                  <a:pt x="90102" y="3085967"/>
                </a:lnTo>
                <a:close/>
                <a:moveTo>
                  <a:pt x="4721653" y="3062463"/>
                </a:moveTo>
                <a:lnTo>
                  <a:pt x="4621217" y="3034152"/>
                </a:lnTo>
                <a:lnTo>
                  <a:pt x="4621827" y="3031927"/>
                </a:lnTo>
                <a:lnTo>
                  <a:pt x="4722371" y="3059808"/>
                </a:lnTo>
                <a:lnTo>
                  <a:pt x="4721653" y="3062463"/>
                </a:lnTo>
                <a:close/>
                <a:moveTo>
                  <a:pt x="76251" y="3033147"/>
                </a:moveTo>
                <a:lnTo>
                  <a:pt x="75605" y="3030599"/>
                </a:lnTo>
                <a:lnTo>
                  <a:pt x="176831" y="3005302"/>
                </a:lnTo>
                <a:lnTo>
                  <a:pt x="177441" y="3007670"/>
                </a:lnTo>
                <a:lnTo>
                  <a:pt x="76251" y="3033147"/>
                </a:lnTo>
                <a:close/>
                <a:moveTo>
                  <a:pt x="4735827" y="3009393"/>
                </a:moveTo>
                <a:lnTo>
                  <a:pt x="4634673" y="2983808"/>
                </a:lnTo>
                <a:lnTo>
                  <a:pt x="4635319" y="2981296"/>
                </a:lnTo>
                <a:lnTo>
                  <a:pt x="4736473" y="3006953"/>
                </a:lnTo>
                <a:lnTo>
                  <a:pt x="4735827" y="3009393"/>
                </a:lnTo>
                <a:close/>
                <a:moveTo>
                  <a:pt x="63549" y="2979933"/>
                </a:moveTo>
                <a:lnTo>
                  <a:pt x="62975" y="2977349"/>
                </a:lnTo>
                <a:lnTo>
                  <a:pt x="164738" y="2954348"/>
                </a:lnTo>
                <a:lnTo>
                  <a:pt x="165277" y="2956752"/>
                </a:lnTo>
                <a:lnTo>
                  <a:pt x="63549" y="2979933"/>
                </a:lnTo>
                <a:close/>
                <a:moveTo>
                  <a:pt x="4748745" y="2956358"/>
                </a:moveTo>
                <a:lnTo>
                  <a:pt x="4647089" y="2932926"/>
                </a:lnTo>
                <a:lnTo>
                  <a:pt x="4647663" y="2930486"/>
                </a:lnTo>
                <a:lnTo>
                  <a:pt x="4749355" y="2953846"/>
                </a:lnTo>
                <a:lnTo>
                  <a:pt x="4748745" y="2956358"/>
                </a:lnTo>
                <a:close/>
                <a:moveTo>
                  <a:pt x="51958" y="2926503"/>
                </a:moveTo>
                <a:lnTo>
                  <a:pt x="51456" y="2923991"/>
                </a:lnTo>
                <a:lnTo>
                  <a:pt x="153687" y="2903072"/>
                </a:lnTo>
                <a:lnTo>
                  <a:pt x="154189" y="2905583"/>
                </a:lnTo>
                <a:lnTo>
                  <a:pt x="51958" y="2926503"/>
                </a:lnTo>
                <a:close/>
                <a:moveTo>
                  <a:pt x="4760478" y="2902713"/>
                </a:moveTo>
                <a:lnTo>
                  <a:pt x="4658212" y="2881972"/>
                </a:lnTo>
                <a:lnTo>
                  <a:pt x="4658751" y="2879281"/>
                </a:lnTo>
                <a:lnTo>
                  <a:pt x="4760945" y="2900380"/>
                </a:lnTo>
                <a:lnTo>
                  <a:pt x="4760478" y="2902713"/>
                </a:lnTo>
                <a:close/>
                <a:moveTo>
                  <a:pt x="41588" y="2872858"/>
                </a:moveTo>
                <a:lnTo>
                  <a:pt x="41122" y="2870310"/>
                </a:lnTo>
                <a:lnTo>
                  <a:pt x="143783" y="2851687"/>
                </a:lnTo>
                <a:lnTo>
                  <a:pt x="144249" y="2854163"/>
                </a:lnTo>
                <a:lnTo>
                  <a:pt x="41588" y="2872858"/>
                </a:lnTo>
                <a:close/>
                <a:moveTo>
                  <a:pt x="4770956" y="2849032"/>
                </a:moveTo>
                <a:lnTo>
                  <a:pt x="4668260" y="2830588"/>
                </a:lnTo>
                <a:lnTo>
                  <a:pt x="4668762" y="2827861"/>
                </a:lnTo>
                <a:lnTo>
                  <a:pt x="4771387" y="2846735"/>
                </a:lnTo>
                <a:lnTo>
                  <a:pt x="4770956" y="2849032"/>
                </a:lnTo>
                <a:close/>
                <a:moveTo>
                  <a:pt x="32330" y="2819070"/>
                </a:moveTo>
                <a:lnTo>
                  <a:pt x="31900" y="2816450"/>
                </a:lnTo>
                <a:lnTo>
                  <a:pt x="134956" y="2800088"/>
                </a:lnTo>
                <a:lnTo>
                  <a:pt x="135350" y="2802492"/>
                </a:lnTo>
                <a:lnTo>
                  <a:pt x="32330" y="2819070"/>
                </a:lnTo>
                <a:close/>
                <a:moveTo>
                  <a:pt x="4780179" y="2795172"/>
                </a:moveTo>
                <a:lnTo>
                  <a:pt x="4677087" y="2778988"/>
                </a:lnTo>
                <a:lnTo>
                  <a:pt x="4677482" y="2776441"/>
                </a:lnTo>
                <a:lnTo>
                  <a:pt x="4780537" y="2792660"/>
                </a:lnTo>
                <a:lnTo>
                  <a:pt x="4780179" y="2795172"/>
                </a:lnTo>
                <a:close/>
                <a:moveTo>
                  <a:pt x="24257" y="2764994"/>
                </a:moveTo>
                <a:lnTo>
                  <a:pt x="23898" y="2762375"/>
                </a:lnTo>
                <a:lnTo>
                  <a:pt x="127277" y="2748237"/>
                </a:lnTo>
                <a:lnTo>
                  <a:pt x="127600" y="2750677"/>
                </a:lnTo>
                <a:lnTo>
                  <a:pt x="24257" y="2764994"/>
                </a:lnTo>
                <a:close/>
                <a:moveTo>
                  <a:pt x="4788180" y="2741275"/>
                </a:moveTo>
                <a:lnTo>
                  <a:pt x="4684837" y="2726994"/>
                </a:lnTo>
                <a:lnTo>
                  <a:pt x="4685160" y="2724626"/>
                </a:lnTo>
                <a:lnTo>
                  <a:pt x="4788575" y="2738584"/>
                </a:lnTo>
                <a:lnTo>
                  <a:pt x="4788180" y="2741275"/>
                </a:lnTo>
                <a:close/>
                <a:moveTo>
                  <a:pt x="17331" y="2710775"/>
                </a:moveTo>
                <a:lnTo>
                  <a:pt x="17044" y="2708227"/>
                </a:lnTo>
                <a:lnTo>
                  <a:pt x="120674" y="2696171"/>
                </a:lnTo>
                <a:lnTo>
                  <a:pt x="120961" y="2698718"/>
                </a:lnTo>
                <a:lnTo>
                  <a:pt x="17331" y="2710775"/>
                </a:lnTo>
                <a:close/>
                <a:moveTo>
                  <a:pt x="4794998" y="2686913"/>
                </a:moveTo>
                <a:lnTo>
                  <a:pt x="4691297" y="2675215"/>
                </a:lnTo>
                <a:lnTo>
                  <a:pt x="4691583" y="2672667"/>
                </a:lnTo>
                <a:lnTo>
                  <a:pt x="4795285" y="2684365"/>
                </a:lnTo>
                <a:lnTo>
                  <a:pt x="4794998" y="2686913"/>
                </a:lnTo>
                <a:close/>
                <a:moveTo>
                  <a:pt x="11554" y="2656484"/>
                </a:moveTo>
                <a:lnTo>
                  <a:pt x="11303" y="2653865"/>
                </a:lnTo>
                <a:lnTo>
                  <a:pt x="115184" y="2644033"/>
                </a:lnTo>
                <a:lnTo>
                  <a:pt x="115435" y="2646509"/>
                </a:lnTo>
                <a:lnTo>
                  <a:pt x="11554" y="2656484"/>
                </a:lnTo>
                <a:close/>
                <a:moveTo>
                  <a:pt x="4800560" y="2632335"/>
                </a:moveTo>
                <a:lnTo>
                  <a:pt x="4696607" y="2623256"/>
                </a:lnTo>
                <a:lnTo>
                  <a:pt x="4696858" y="2620565"/>
                </a:lnTo>
                <a:lnTo>
                  <a:pt x="4800775" y="2629967"/>
                </a:lnTo>
                <a:lnTo>
                  <a:pt x="4800560" y="2632335"/>
                </a:lnTo>
                <a:close/>
                <a:moveTo>
                  <a:pt x="6925" y="2602050"/>
                </a:moveTo>
                <a:lnTo>
                  <a:pt x="6746" y="2599430"/>
                </a:lnTo>
                <a:lnTo>
                  <a:pt x="110806" y="2591895"/>
                </a:lnTo>
                <a:lnTo>
                  <a:pt x="110986" y="2594335"/>
                </a:lnTo>
                <a:lnTo>
                  <a:pt x="6925" y="2602050"/>
                </a:lnTo>
                <a:close/>
                <a:moveTo>
                  <a:pt x="4804902" y="2577865"/>
                </a:moveTo>
                <a:lnTo>
                  <a:pt x="4700770" y="2571083"/>
                </a:lnTo>
                <a:lnTo>
                  <a:pt x="4700949" y="2568356"/>
                </a:lnTo>
                <a:lnTo>
                  <a:pt x="4805045" y="2575532"/>
                </a:lnTo>
                <a:lnTo>
                  <a:pt x="4804902" y="2577865"/>
                </a:lnTo>
                <a:close/>
                <a:moveTo>
                  <a:pt x="3481" y="2547508"/>
                </a:moveTo>
                <a:lnTo>
                  <a:pt x="3337" y="2544960"/>
                </a:lnTo>
                <a:lnTo>
                  <a:pt x="107541" y="2539506"/>
                </a:lnTo>
                <a:lnTo>
                  <a:pt x="107685" y="2542054"/>
                </a:lnTo>
                <a:lnTo>
                  <a:pt x="3481" y="2547508"/>
                </a:lnTo>
                <a:close/>
                <a:moveTo>
                  <a:pt x="4807988" y="2523502"/>
                </a:moveTo>
                <a:lnTo>
                  <a:pt x="4703748" y="2518622"/>
                </a:lnTo>
                <a:lnTo>
                  <a:pt x="4703856" y="2516254"/>
                </a:lnTo>
                <a:lnTo>
                  <a:pt x="4808095" y="2520775"/>
                </a:lnTo>
                <a:lnTo>
                  <a:pt x="4807988" y="2523502"/>
                </a:lnTo>
                <a:close/>
                <a:moveTo>
                  <a:pt x="1184" y="2492894"/>
                </a:moveTo>
                <a:lnTo>
                  <a:pt x="1112" y="2490346"/>
                </a:lnTo>
                <a:lnTo>
                  <a:pt x="105388" y="2487153"/>
                </a:lnTo>
                <a:lnTo>
                  <a:pt x="105460" y="2489700"/>
                </a:lnTo>
                <a:lnTo>
                  <a:pt x="1184" y="2492894"/>
                </a:lnTo>
                <a:close/>
                <a:moveTo>
                  <a:pt x="4809889" y="2468709"/>
                </a:moveTo>
                <a:lnTo>
                  <a:pt x="4705578" y="2466448"/>
                </a:lnTo>
                <a:lnTo>
                  <a:pt x="4705650" y="2463901"/>
                </a:lnTo>
                <a:lnTo>
                  <a:pt x="4809961" y="2466161"/>
                </a:lnTo>
                <a:lnTo>
                  <a:pt x="4809889" y="2468709"/>
                </a:lnTo>
                <a:close/>
                <a:moveTo>
                  <a:pt x="36" y="2438352"/>
                </a:moveTo>
                <a:lnTo>
                  <a:pt x="0" y="2435625"/>
                </a:lnTo>
                <a:lnTo>
                  <a:pt x="104348" y="2434871"/>
                </a:lnTo>
                <a:lnTo>
                  <a:pt x="104383" y="2437240"/>
                </a:lnTo>
                <a:lnTo>
                  <a:pt x="36" y="2438352"/>
                </a:lnTo>
                <a:close/>
                <a:moveTo>
                  <a:pt x="4810535" y="2414059"/>
                </a:moveTo>
                <a:lnTo>
                  <a:pt x="4706188" y="2414059"/>
                </a:lnTo>
                <a:lnTo>
                  <a:pt x="4706188" y="2409394"/>
                </a:lnTo>
                <a:lnTo>
                  <a:pt x="4810535" y="2409394"/>
                </a:lnTo>
                <a:lnTo>
                  <a:pt x="4810535" y="2414059"/>
                </a:lnTo>
                <a:close/>
                <a:moveTo>
                  <a:pt x="104383" y="2384815"/>
                </a:moveTo>
                <a:lnTo>
                  <a:pt x="36" y="2383702"/>
                </a:lnTo>
                <a:lnTo>
                  <a:pt x="72" y="2381047"/>
                </a:lnTo>
                <a:lnTo>
                  <a:pt x="104419" y="2382375"/>
                </a:lnTo>
                <a:lnTo>
                  <a:pt x="104383" y="2384815"/>
                </a:lnTo>
                <a:close/>
                <a:moveTo>
                  <a:pt x="4705650" y="2359732"/>
                </a:moveTo>
                <a:lnTo>
                  <a:pt x="4705578" y="2357005"/>
                </a:lnTo>
                <a:lnTo>
                  <a:pt x="4809889" y="2354745"/>
                </a:lnTo>
                <a:lnTo>
                  <a:pt x="4809925" y="2357113"/>
                </a:lnTo>
                <a:lnTo>
                  <a:pt x="4705650" y="2359732"/>
                </a:lnTo>
                <a:close/>
                <a:moveTo>
                  <a:pt x="105496" y="2332425"/>
                </a:moveTo>
                <a:lnTo>
                  <a:pt x="1220" y="2329017"/>
                </a:lnTo>
                <a:lnTo>
                  <a:pt x="1292" y="2326469"/>
                </a:lnTo>
                <a:lnTo>
                  <a:pt x="105568" y="2329842"/>
                </a:lnTo>
                <a:lnTo>
                  <a:pt x="105496" y="2332425"/>
                </a:lnTo>
                <a:close/>
                <a:moveTo>
                  <a:pt x="4703892" y="2307523"/>
                </a:moveTo>
                <a:lnTo>
                  <a:pt x="4703784" y="2304975"/>
                </a:lnTo>
                <a:lnTo>
                  <a:pt x="4808023" y="2300059"/>
                </a:lnTo>
                <a:lnTo>
                  <a:pt x="4808131" y="2302607"/>
                </a:lnTo>
                <a:lnTo>
                  <a:pt x="4703892" y="2307523"/>
                </a:lnTo>
                <a:close/>
                <a:moveTo>
                  <a:pt x="107720" y="2280001"/>
                </a:moveTo>
                <a:lnTo>
                  <a:pt x="3517" y="2274546"/>
                </a:lnTo>
                <a:lnTo>
                  <a:pt x="3660" y="2271891"/>
                </a:lnTo>
                <a:lnTo>
                  <a:pt x="107828" y="2277561"/>
                </a:lnTo>
                <a:lnTo>
                  <a:pt x="107720" y="2280001"/>
                </a:lnTo>
                <a:close/>
                <a:moveTo>
                  <a:pt x="4700985" y="2255026"/>
                </a:moveTo>
                <a:lnTo>
                  <a:pt x="4700841" y="2252694"/>
                </a:lnTo>
                <a:lnTo>
                  <a:pt x="4804937" y="2245517"/>
                </a:lnTo>
                <a:lnTo>
                  <a:pt x="4805117" y="2248244"/>
                </a:lnTo>
                <a:lnTo>
                  <a:pt x="4700985" y="2255026"/>
                </a:lnTo>
                <a:close/>
                <a:moveTo>
                  <a:pt x="111058" y="2227719"/>
                </a:moveTo>
                <a:lnTo>
                  <a:pt x="6997" y="2220004"/>
                </a:lnTo>
                <a:lnTo>
                  <a:pt x="7177" y="2217385"/>
                </a:lnTo>
                <a:lnTo>
                  <a:pt x="111201" y="2225315"/>
                </a:lnTo>
                <a:lnTo>
                  <a:pt x="111058" y="2227719"/>
                </a:lnTo>
                <a:close/>
                <a:moveTo>
                  <a:pt x="4696930" y="2202996"/>
                </a:moveTo>
                <a:lnTo>
                  <a:pt x="4696715" y="2200484"/>
                </a:lnTo>
                <a:lnTo>
                  <a:pt x="4800632" y="2191047"/>
                </a:lnTo>
                <a:lnTo>
                  <a:pt x="4800847" y="2193594"/>
                </a:lnTo>
                <a:lnTo>
                  <a:pt x="4696930" y="2202996"/>
                </a:lnTo>
                <a:close/>
                <a:moveTo>
                  <a:pt x="115471" y="2175510"/>
                </a:moveTo>
                <a:lnTo>
                  <a:pt x="11626" y="2165534"/>
                </a:lnTo>
                <a:lnTo>
                  <a:pt x="11877" y="2162986"/>
                </a:lnTo>
                <a:lnTo>
                  <a:pt x="115722" y="2172962"/>
                </a:lnTo>
                <a:lnTo>
                  <a:pt x="115471" y="2175510"/>
                </a:lnTo>
                <a:close/>
                <a:moveTo>
                  <a:pt x="4691691" y="2151073"/>
                </a:moveTo>
                <a:lnTo>
                  <a:pt x="4691368" y="2148346"/>
                </a:lnTo>
                <a:lnTo>
                  <a:pt x="4795070" y="2136648"/>
                </a:lnTo>
                <a:lnTo>
                  <a:pt x="4795321" y="2138981"/>
                </a:lnTo>
                <a:lnTo>
                  <a:pt x="4691691" y="2151073"/>
                </a:lnTo>
                <a:close/>
                <a:moveTo>
                  <a:pt x="121033" y="2123407"/>
                </a:moveTo>
                <a:lnTo>
                  <a:pt x="17403" y="2111171"/>
                </a:lnTo>
                <a:lnTo>
                  <a:pt x="17690" y="2108624"/>
                </a:lnTo>
                <a:lnTo>
                  <a:pt x="121320" y="2120896"/>
                </a:lnTo>
                <a:lnTo>
                  <a:pt x="121033" y="2123407"/>
                </a:lnTo>
                <a:close/>
                <a:moveTo>
                  <a:pt x="4685232" y="2099079"/>
                </a:moveTo>
                <a:lnTo>
                  <a:pt x="4684873" y="2096388"/>
                </a:lnTo>
                <a:lnTo>
                  <a:pt x="4788288" y="2082429"/>
                </a:lnTo>
                <a:lnTo>
                  <a:pt x="4788611" y="2084797"/>
                </a:lnTo>
                <a:lnTo>
                  <a:pt x="4685232" y="2099079"/>
                </a:lnTo>
                <a:close/>
                <a:moveTo>
                  <a:pt x="127707" y="2071377"/>
                </a:moveTo>
                <a:lnTo>
                  <a:pt x="24364" y="2057060"/>
                </a:lnTo>
                <a:lnTo>
                  <a:pt x="24687" y="2054763"/>
                </a:lnTo>
                <a:lnTo>
                  <a:pt x="128066" y="2068937"/>
                </a:lnTo>
                <a:lnTo>
                  <a:pt x="127707" y="2071377"/>
                </a:lnTo>
                <a:close/>
                <a:moveTo>
                  <a:pt x="4677589" y="2047120"/>
                </a:moveTo>
                <a:lnTo>
                  <a:pt x="4677230" y="2044788"/>
                </a:lnTo>
                <a:lnTo>
                  <a:pt x="4780250" y="2028210"/>
                </a:lnTo>
                <a:lnTo>
                  <a:pt x="4780681" y="2030901"/>
                </a:lnTo>
                <a:lnTo>
                  <a:pt x="4677589" y="2047120"/>
                </a:lnTo>
                <a:close/>
                <a:moveTo>
                  <a:pt x="135494" y="2019562"/>
                </a:moveTo>
                <a:lnTo>
                  <a:pt x="32474" y="2002984"/>
                </a:lnTo>
                <a:lnTo>
                  <a:pt x="32905" y="2000365"/>
                </a:lnTo>
                <a:lnTo>
                  <a:pt x="135889" y="2017122"/>
                </a:lnTo>
                <a:lnTo>
                  <a:pt x="135494" y="2019562"/>
                </a:lnTo>
                <a:close/>
                <a:moveTo>
                  <a:pt x="4668834" y="1995664"/>
                </a:moveTo>
                <a:lnTo>
                  <a:pt x="4668367" y="1993152"/>
                </a:lnTo>
                <a:lnTo>
                  <a:pt x="4770992" y="1974314"/>
                </a:lnTo>
                <a:lnTo>
                  <a:pt x="4771459" y="1976790"/>
                </a:lnTo>
                <a:lnTo>
                  <a:pt x="4668834" y="1995664"/>
                </a:lnTo>
                <a:close/>
                <a:moveTo>
                  <a:pt x="144357" y="1967963"/>
                </a:moveTo>
                <a:lnTo>
                  <a:pt x="41732" y="1949088"/>
                </a:lnTo>
                <a:lnTo>
                  <a:pt x="42198" y="1946612"/>
                </a:lnTo>
                <a:lnTo>
                  <a:pt x="144823" y="1965451"/>
                </a:lnTo>
                <a:lnTo>
                  <a:pt x="144357" y="1967963"/>
                </a:lnTo>
                <a:close/>
                <a:moveTo>
                  <a:pt x="4658858" y="1944244"/>
                </a:moveTo>
                <a:lnTo>
                  <a:pt x="4658356" y="1941732"/>
                </a:lnTo>
                <a:lnTo>
                  <a:pt x="4760550" y="1920633"/>
                </a:lnTo>
                <a:lnTo>
                  <a:pt x="4761053" y="1923145"/>
                </a:lnTo>
                <a:lnTo>
                  <a:pt x="4658858" y="1944244"/>
                </a:lnTo>
                <a:close/>
                <a:moveTo>
                  <a:pt x="154368" y="1916471"/>
                </a:moveTo>
                <a:lnTo>
                  <a:pt x="52138" y="1895551"/>
                </a:lnTo>
                <a:lnTo>
                  <a:pt x="52676" y="1892967"/>
                </a:lnTo>
                <a:lnTo>
                  <a:pt x="154871" y="1914067"/>
                </a:lnTo>
                <a:lnTo>
                  <a:pt x="154368" y="1916471"/>
                </a:lnTo>
                <a:close/>
                <a:moveTo>
                  <a:pt x="4647771" y="1893254"/>
                </a:moveTo>
                <a:lnTo>
                  <a:pt x="4647160" y="1890599"/>
                </a:lnTo>
                <a:lnTo>
                  <a:pt x="4748852" y="1867204"/>
                </a:lnTo>
                <a:lnTo>
                  <a:pt x="4749391" y="1869536"/>
                </a:lnTo>
                <a:lnTo>
                  <a:pt x="4647771" y="1893254"/>
                </a:lnTo>
                <a:close/>
                <a:moveTo>
                  <a:pt x="165456" y="1865266"/>
                </a:moveTo>
                <a:lnTo>
                  <a:pt x="63728" y="1842085"/>
                </a:lnTo>
                <a:lnTo>
                  <a:pt x="64338" y="1839502"/>
                </a:lnTo>
                <a:lnTo>
                  <a:pt x="166030" y="1862898"/>
                </a:lnTo>
                <a:lnTo>
                  <a:pt x="165456" y="1865266"/>
                </a:lnTo>
                <a:close/>
                <a:moveTo>
                  <a:pt x="4635498" y="1842408"/>
                </a:moveTo>
                <a:lnTo>
                  <a:pt x="4634888" y="1840004"/>
                </a:lnTo>
                <a:lnTo>
                  <a:pt x="4735971" y="1814097"/>
                </a:lnTo>
                <a:lnTo>
                  <a:pt x="4736545" y="1816393"/>
                </a:lnTo>
                <a:lnTo>
                  <a:pt x="4635498" y="1842408"/>
                </a:lnTo>
                <a:close/>
                <a:moveTo>
                  <a:pt x="177620" y="1814348"/>
                </a:moveTo>
                <a:lnTo>
                  <a:pt x="76431" y="1788907"/>
                </a:lnTo>
                <a:lnTo>
                  <a:pt x="77041" y="1786395"/>
                </a:lnTo>
                <a:lnTo>
                  <a:pt x="178230" y="1811872"/>
                </a:lnTo>
                <a:lnTo>
                  <a:pt x="177620" y="1814348"/>
                </a:lnTo>
                <a:close/>
                <a:moveTo>
                  <a:pt x="4622042" y="1791813"/>
                </a:moveTo>
                <a:lnTo>
                  <a:pt x="4621325" y="1789194"/>
                </a:lnTo>
                <a:lnTo>
                  <a:pt x="4721869" y="1761277"/>
                </a:lnTo>
                <a:lnTo>
                  <a:pt x="4722515" y="1763574"/>
                </a:lnTo>
                <a:lnTo>
                  <a:pt x="4622042" y="1791813"/>
                </a:lnTo>
                <a:close/>
                <a:moveTo>
                  <a:pt x="190969" y="1763645"/>
                </a:moveTo>
                <a:lnTo>
                  <a:pt x="90317" y="1736123"/>
                </a:lnTo>
                <a:lnTo>
                  <a:pt x="91035" y="1733540"/>
                </a:lnTo>
                <a:lnTo>
                  <a:pt x="191615" y="1761277"/>
                </a:lnTo>
                <a:lnTo>
                  <a:pt x="190969" y="1763645"/>
                </a:lnTo>
                <a:close/>
                <a:moveTo>
                  <a:pt x="4607438" y="1741577"/>
                </a:moveTo>
                <a:lnTo>
                  <a:pt x="4606684" y="1739101"/>
                </a:lnTo>
                <a:lnTo>
                  <a:pt x="4706475" y="1708601"/>
                </a:lnTo>
                <a:lnTo>
                  <a:pt x="4707228" y="1711005"/>
                </a:lnTo>
                <a:lnTo>
                  <a:pt x="4607438" y="1741577"/>
                </a:lnTo>
                <a:close/>
                <a:moveTo>
                  <a:pt x="205358" y="1713373"/>
                </a:moveTo>
                <a:lnTo>
                  <a:pt x="105352" y="1683555"/>
                </a:lnTo>
                <a:lnTo>
                  <a:pt x="106106" y="1681043"/>
                </a:lnTo>
                <a:lnTo>
                  <a:pt x="206076" y="1710969"/>
                </a:lnTo>
                <a:lnTo>
                  <a:pt x="205358" y="1713373"/>
                </a:lnTo>
                <a:close/>
                <a:moveTo>
                  <a:pt x="4591721" y="1691664"/>
                </a:moveTo>
                <a:lnTo>
                  <a:pt x="4590932" y="1689260"/>
                </a:lnTo>
                <a:lnTo>
                  <a:pt x="4689969" y="1656427"/>
                </a:lnTo>
                <a:lnTo>
                  <a:pt x="4690758" y="1658831"/>
                </a:lnTo>
                <a:lnTo>
                  <a:pt x="4591721" y="1691664"/>
                </a:lnTo>
                <a:close/>
                <a:moveTo>
                  <a:pt x="220859" y="1663388"/>
                </a:moveTo>
                <a:lnTo>
                  <a:pt x="121571" y="1631309"/>
                </a:lnTo>
                <a:lnTo>
                  <a:pt x="122361" y="1628905"/>
                </a:lnTo>
                <a:lnTo>
                  <a:pt x="221649" y="1660948"/>
                </a:lnTo>
                <a:lnTo>
                  <a:pt x="220859" y="1663388"/>
                </a:lnTo>
                <a:close/>
                <a:moveTo>
                  <a:pt x="4574820" y="1642146"/>
                </a:moveTo>
                <a:lnTo>
                  <a:pt x="4573959" y="1639706"/>
                </a:lnTo>
                <a:lnTo>
                  <a:pt x="4672243" y="1604684"/>
                </a:lnTo>
                <a:lnTo>
                  <a:pt x="4673068" y="1607052"/>
                </a:lnTo>
                <a:lnTo>
                  <a:pt x="4574820" y="1642146"/>
                </a:lnTo>
                <a:close/>
                <a:moveTo>
                  <a:pt x="237509" y="1613691"/>
                </a:moveTo>
                <a:lnTo>
                  <a:pt x="138903" y="1579566"/>
                </a:lnTo>
                <a:lnTo>
                  <a:pt x="139764" y="1577090"/>
                </a:lnTo>
                <a:lnTo>
                  <a:pt x="238298" y="1611394"/>
                </a:lnTo>
                <a:lnTo>
                  <a:pt x="237509" y="1613691"/>
                </a:lnTo>
                <a:close/>
                <a:moveTo>
                  <a:pt x="4556807" y="1592986"/>
                </a:moveTo>
                <a:lnTo>
                  <a:pt x="4555839" y="1590475"/>
                </a:lnTo>
                <a:lnTo>
                  <a:pt x="4653404" y="1553479"/>
                </a:lnTo>
                <a:lnTo>
                  <a:pt x="4654265" y="1555740"/>
                </a:lnTo>
                <a:lnTo>
                  <a:pt x="4556807" y="1592986"/>
                </a:lnTo>
                <a:close/>
                <a:moveTo>
                  <a:pt x="255199" y="1564531"/>
                </a:moveTo>
                <a:lnTo>
                  <a:pt x="157418" y="1528110"/>
                </a:lnTo>
                <a:lnTo>
                  <a:pt x="158315" y="1525670"/>
                </a:lnTo>
                <a:lnTo>
                  <a:pt x="256060" y="1562199"/>
                </a:lnTo>
                <a:lnTo>
                  <a:pt x="255199" y="1564531"/>
                </a:lnTo>
                <a:close/>
                <a:moveTo>
                  <a:pt x="4537718" y="1544365"/>
                </a:moveTo>
                <a:lnTo>
                  <a:pt x="4536677" y="1541817"/>
                </a:lnTo>
                <a:lnTo>
                  <a:pt x="4633381" y="1502597"/>
                </a:lnTo>
                <a:lnTo>
                  <a:pt x="4634279" y="1504750"/>
                </a:lnTo>
                <a:lnTo>
                  <a:pt x="4537718" y="1544365"/>
                </a:lnTo>
                <a:close/>
                <a:moveTo>
                  <a:pt x="273966" y="1515730"/>
                </a:moveTo>
                <a:lnTo>
                  <a:pt x="177046" y="1477084"/>
                </a:lnTo>
                <a:lnTo>
                  <a:pt x="178015" y="1474680"/>
                </a:lnTo>
                <a:lnTo>
                  <a:pt x="274899" y="1513398"/>
                </a:lnTo>
                <a:lnTo>
                  <a:pt x="273966" y="1515730"/>
                </a:lnTo>
                <a:close/>
                <a:moveTo>
                  <a:pt x="4517480" y="1496031"/>
                </a:moveTo>
                <a:lnTo>
                  <a:pt x="4516547" y="1493878"/>
                </a:lnTo>
                <a:lnTo>
                  <a:pt x="4612210" y="1452218"/>
                </a:lnTo>
                <a:lnTo>
                  <a:pt x="4613287" y="1454693"/>
                </a:lnTo>
                <a:lnTo>
                  <a:pt x="4517480" y="1496031"/>
                </a:lnTo>
                <a:close/>
                <a:moveTo>
                  <a:pt x="293881" y="1467324"/>
                </a:moveTo>
                <a:lnTo>
                  <a:pt x="197822" y="1426561"/>
                </a:lnTo>
                <a:lnTo>
                  <a:pt x="198863" y="1424121"/>
                </a:lnTo>
                <a:lnTo>
                  <a:pt x="294814" y="1465099"/>
                </a:lnTo>
                <a:lnTo>
                  <a:pt x="293881" y="1467324"/>
                </a:lnTo>
                <a:close/>
                <a:moveTo>
                  <a:pt x="4496308" y="1448629"/>
                </a:moveTo>
                <a:lnTo>
                  <a:pt x="4495160" y="1446153"/>
                </a:lnTo>
                <a:lnTo>
                  <a:pt x="4589963" y="1402556"/>
                </a:lnTo>
                <a:lnTo>
                  <a:pt x="4590968" y="1404709"/>
                </a:lnTo>
                <a:lnTo>
                  <a:pt x="4496308" y="1448629"/>
                </a:lnTo>
                <a:close/>
                <a:moveTo>
                  <a:pt x="314837" y="1419492"/>
                </a:moveTo>
                <a:lnTo>
                  <a:pt x="219783" y="1376505"/>
                </a:lnTo>
                <a:lnTo>
                  <a:pt x="220823" y="1374172"/>
                </a:lnTo>
                <a:lnTo>
                  <a:pt x="315877" y="1417160"/>
                </a:lnTo>
                <a:lnTo>
                  <a:pt x="314837" y="1419492"/>
                </a:lnTo>
                <a:close/>
                <a:moveTo>
                  <a:pt x="4473918" y="1401336"/>
                </a:moveTo>
                <a:lnTo>
                  <a:pt x="4472805" y="1399075"/>
                </a:lnTo>
                <a:lnTo>
                  <a:pt x="4566532" y="1353252"/>
                </a:lnTo>
                <a:lnTo>
                  <a:pt x="4567680" y="1355585"/>
                </a:lnTo>
                <a:lnTo>
                  <a:pt x="4473918" y="1401336"/>
                </a:lnTo>
                <a:close/>
                <a:moveTo>
                  <a:pt x="336905" y="1372091"/>
                </a:moveTo>
                <a:lnTo>
                  <a:pt x="242856" y="1326950"/>
                </a:lnTo>
                <a:lnTo>
                  <a:pt x="244004" y="1324582"/>
                </a:lnTo>
                <a:lnTo>
                  <a:pt x="337981" y="1369866"/>
                </a:lnTo>
                <a:lnTo>
                  <a:pt x="336905" y="1372091"/>
                </a:lnTo>
                <a:close/>
                <a:moveTo>
                  <a:pt x="4450486" y="1354688"/>
                </a:moveTo>
                <a:lnTo>
                  <a:pt x="4449374" y="1352535"/>
                </a:lnTo>
                <a:lnTo>
                  <a:pt x="4542024" y="1304523"/>
                </a:lnTo>
                <a:lnTo>
                  <a:pt x="4543244" y="1306892"/>
                </a:lnTo>
                <a:lnTo>
                  <a:pt x="4450486" y="1354688"/>
                </a:lnTo>
                <a:close/>
                <a:moveTo>
                  <a:pt x="360049" y="1325264"/>
                </a:moveTo>
                <a:lnTo>
                  <a:pt x="267041" y="1278006"/>
                </a:lnTo>
                <a:lnTo>
                  <a:pt x="268225" y="1275709"/>
                </a:lnTo>
                <a:lnTo>
                  <a:pt x="361197" y="1323039"/>
                </a:lnTo>
                <a:lnTo>
                  <a:pt x="360049" y="1325264"/>
                </a:lnTo>
                <a:close/>
                <a:moveTo>
                  <a:pt x="4426122" y="1308758"/>
                </a:moveTo>
                <a:lnTo>
                  <a:pt x="4424830" y="1306389"/>
                </a:lnTo>
                <a:lnTo>
                  <a:pt x="4516439" y="1256440"/>
                </a:lnTo>
                <a:lnTo>
                  <a:pt x="4517587" y="1258522"/>
                </a:lnTo>
                <a:lnTo>
                  <a:pt x="4426122" y="1308758"/>
                </a:lnTo>
                <a:close/>
                <a:moveTo>
                  <a:pt x="384234" y="1278975"/>
                </a:moveTo>
                <a:lnTo>
                  <a:pt x="292302" y="1229600"/>
                </a:lnTo>
                <a:lnTo>
                  <a:pt x="293522" y="1227339"/>
                </a:lnTo>
                <a:lnTo>
                  <a:pt x="385418" y="1276786"/>
                </a:lnTo>
                <a:lnTo>
                  <a:pt x="384234" y="1278975"/>
                </a:lnTo>
                <a:close/>
                <a:moveTo>
                  <a:pt x="4400501" y="1263007"/>
                </a:moveTo>
                <a:lnTo>
                  <a:pt x="4399317" y="1260962"/>
                </a:lnTo>
                <a:lnTo>
                  <a:pt x="4489670" y="1208788"/>
                </a:lnTo>
                <a:lnTo>
                  <a:pt x="4491034" y="1211120"/>
                </a:lnTo>
                <a:lnTo>
                  <a:pt x="4400501" y="1263007"/>
                </a:lnTo>
                <a:close/>
                <a:moveTo>
                  <a:pt x="409460" y="1233332"/>
                </a:moveTo>
                <a:lnTo>
                  <a:pt x="318748" y="1181732"/>
                </a:lnTo>
                <a:lnTo>
                  <a:pt x="320004" y="1179507"/>
                </a:lnTo>
                <a:lnTo>
                  <a:pt x="410716" y="1231107"/>
                </a:lnTo>
                <a:lnTo>
                  <a:pt x="409460" y="1233332"/>
                </a:lnTo>
                <a:close/>
                <a:moveTo>
                  <a:pt x="4374092" y="1218297"/>
                </a:moveTo>
                <a:lnTo>
                  <a:pt x="4372656" y="1215929"/>
                </a:lnTo>
                <a:lnTo>
                  <a:pt x="4461897" y="1161853"/>
                </a:lnTo>
                <a:lnTo>
                  <a:pt x="4463117" y="1163862"/>
                </a:lnTo>
                <a:lnTo>
                  <a:pt x="4374092" y="1218297"/>
                </a:lnTo>
                <a:close/>
                <a:moveTo>
                  <a:pt x="435762" y="1188299"/>
                </a:moveTo>
                <a:lnTo>
                  <a:pt x="346306" y="1134582"/>
                </a:lnTo>
                <a:lnTo>
                  <a:pt x="347598" y="1132393"/>
                </a:lnTo>
                <a:lnTo>
                  <a:pt x="437054" y="1186110"/>
                </a:lnTo>
                <a:lnTo>
                  <a:pt x="435762" y="1188299"/>
                </a:lnTo>
                <a:close/>
                <a:moveTo>
                  <a:pt x="4346497" y="1173802"/>
                </a:moveTo>
                <a:lnTo>
                  <a:pt x="4345170" y="1171685"/>
                </a:lnTo>
                <a:lnTo>
                  <a:pt x="4433011" y="1115385"/>
                </a:lnTo>
                <a:lnTo>
                  <a:pt x="4434410" y="1117573"/>
                </a:lnTo>
                <a:lnTo>
                  <a:pt x="4346497" y="1173802"/>
                </a:lnTo>
                <a:close/>
                <a:moveTo>
                  <a:pt x="463105" y="1143876"/>
                </a:moveTo>
                <a:lnTo>
                  <a:pt x="374941" y="1088078"/>
                </a:lnTo>
                <a:lnTo>
                  <a:pt x="376304" y="1085925"/>
                </a:lnTo>
                <a:lnTo>
                  <a:pt x="464468" y="1141723"/>
                </a:lnTo>
                <a:lnTo>
                  <a:pt x="463105" y="1143876"/>
                </a:lnTo>
                <a:close/>
                <a:moveTo>
                  <a:pt x="4317827" y="1129917"/>
                </a:moveTo>
                <a:lnTo>
                  <a:pt x="4316499" y="1127944"/>
                </a:lnTo>
                <a:lnTo>
                  <a:pt x="4403157" y="1069813"/>
                </a:lnTo>
                <a:lnTo>
                  <a:pt x="4404664" y="1072074"/>
                </a:lnTo>
                <a:lnTo>
                  <a:pt x="4317827" y="1129917"/>
                </a:lnTo>
                <a:close/>
                <a:moveTo>
                  <a:pt x="491524" y="1100098"/>
                </a:moveTo>
                <a:lnTo>
                  <a:pt x="404616" y="1042363"/>
                </a:lnTo>
                <a:lnTo>
                  <a:pt x="406087" y="1040138"/>
                </a:lnTo>
                <a:lnTo>
                  <a:pt x="492852" y="1098089"/>
                </a:lnTo>
                <a:lnTo>
                  <a:pt x="491524" y="1100098"/>
                </a:lnTo>
                <a:close/>
                <a:moveTo>
                  <a:pt x="4288331" y="1086929"/>
                </a:moveTo>
                <a:lnTo>
                  <a:pt x="4286860" y="1084848"/>
                </a:lnTo>
                <a:lnTo>
                  <a:pt x="4372190" y="1024816"/>
                </a:lnTo>
                <a:lnTo>
                  <a:pt x="4373661" y="1026897"/>
                </a:lnTo>
                <a:lnTo>
                  <a:pt x="4288331" y="1086929"/>
                </a:lnTo>
                <a:close/>
                <a:moveTo>
                  <a:pt x="520876" y="1057111"/>
                </a:moveTo>
                <a:lnTo>
                  <a:pt x="435439" y="997222"/>
                </a:lnTo>
                <a:lnTo>
                  <a:pt x="436946" y="995069"/>
                </a:lnTo>
                <a:lnTo>
                  <a:pt x="522276" y="1055101"/>
                </a:lnTo>
                <a:lnTo>
                  <a:pt x="520876" y="1057111"/>
                </a:lnTo>
                <a:close/>
                <a:moveTo>
                  <a:pt x="4257795" y="1044480"/>
                </a:moveTo>
                <a:lnTo>
                  <a:pt x="4256324" y="1042470"/>
                </a:lnTo>
                <a:lnTo>
                  <a:pt x="4340254" y="980465"/>
                </a:lnTo>
                <a:lnTo>
                  <a:pt x="4341797" y="982546"/>
                </a:lnTo>
                <a:lnTo>
                  <a:pt x="4257795" y="1044480"/>
                </a:lnTo>
                <a:close/>
                <a:moveTo>
                  <a:pt x="551305" y="1014805"/>
                </a:moveTo>
                <a:lnTo>
                  <a:pt x="467267" y="952978"/>
                </a:lnTo>
                <a:lnTo>
                  <a:pt x="468810" y="950861"/>
                </a:lnTo>
                <a:lnTo>
                  <a:pt x="552776" y="1012795"/>
                </a:lnTo>
                <a:lnTo>
                  <a:pt x="551305" y="1014805"/>
                </a:lnTo>
                <a:close/>
                <a:moveTo>
                  <a:pt x="4226325" y="1002748"/>
                </a:moveTo>
                <a:lnTo>
                  <a:pt x="4224819" y="1000775"/>
                </a:lnTo>
                <a:lnTo>
                  <a:pt x="4307349" y="936939"/>
                </a:lnTo>
                <a:lnTo>
                  <a:pt x="4308928" y="938984"/>
                </a:lnTo>
                <a:lnTo>
                  <a:pt x="4226325" y="1002748"/>
                </a:lnTo>
                <a:close/>
                <a:moveTo>
                  <a:pt x="582774" y="973181"/>
                </a:moveTo>
                <a:lnTo>
                  <a:pt x="500316" y="909237"/>
                </a:lnTo>
                <a:lnTo>
                  <a:pt x="501930" y="907156"/>
                </a:lnTo>
                <a:lnTo>
                  <a:pt x="584282" y="971243"/>
                </a:lnTo>
                <a:lnTo>
                  <a:pt x="582774" y="973181"/>
                </a:lnTo>
                <a:close/>
                <a:moveTo>
                  <a:pt x="4193923" y="961734"/>
                </a:moveTo>
                <a:lnTo>
                  <a:pt x="4192344" y="959796"/>
                </a:lnTo>
                <a:lnTo>
                  <a:pt x="4273368" y="894059"/>
                </a:lnTo>
                <a:lnTo>
                  <a:pt x="4275019" y="896068"/>
                </a:lnTo>
                <a:lnTo>
                  <a:pt x="4193923" y="961734"/>
                </a:lnTo>
                <a:close/>
                <a:moveTo>
                  <a:pt x="615248" y="932274"/>
                </a:moveTo>
                <a:lnTo>
                  <a:pt x="534404" y="866321"/>
                </a:lnTo>
                <a:lnTo>
                  <a:pt x="536019" y="864348"/>
                </a:lnTo>
                <a:lnTo>
                  <a:pt x="616863" y="930300"/>
                </a:lnTo>
                <a:lnTo>
                  <a:pt x="615248" y="932274"/>
                </a:lnTo>
                <a:close/>
                <a:moveTo>
                  <a:pt x="4160588" y="921473"/>
                </a:moveTo>
                <a:lnTo>
                  <a:pt x="4158938" y="919536"/>
                </a:lnTo>
                <a:lnTo>
                  <a:pt x="4238490" y="852040"/>
                </a:lnTo>
                <a:lnTo>
                  <a:pt x="4240141" y="853978"/>
                </a:lnTo>
                <a:lnTo>
                  <a:pt x="4160588" y="921473"/>
                </a:lnTo>
                <a:close/>
                <a:moveTo>
                  <a:pt x="648763" y="892121"/>
                </a:moveTo>
                <a:lnTo>
                  <a:pt x="569462" y="824302"/>
                </a:lnTo>
                <a:lnTo>
                  <a:pt x="571220" y="822257"/>
                </a:lnTo>
                <a:lnTo>
                  <a:pt x="650342" y="890255"/>
                </a:lnTo>
                <a:lnTo>
                  <a:pt x="648763" y="892121"/>
                </a:lnTo>
                <a:close/>
                <a:moveTo>
                  <a:pt x="4126284" y="881859"/>
                </a:moveTo>
                <a:lnTo>
                  <a:pt x="4124669" y="880064"/>
                </a:lnTo>
                <a:lnTo>
                  <a:pt x="4202643" y="810739"/>
                </a:lnTo>
                <a:lnTo>
                  <a:pt x="4204437" y="812748"/>
                </a:lnTo>
                <a:lnTo>
                  <a:pt x="4126284" y="881859"/>
                </a:lnTo>
                <a:close/>
                <a:moveTo>
                  <a:pt x="683211" y="852865"/>
                </a:moveTo>
                <a:lnTo>
                  <a:pt x="605596" y="783145"/>
                </a:lnTo>
                <a:lnTo>
                  <a:pt x="607390" y="781135"/>
                </a:lnTo>
                <a:lnTo>
                  <a:pt x="684825" y="851035"/>
                </a:lnTo>
                <a:lnTo>
                  <a:pt x="683211" y="852865"/>
                </a:lnTo>
                <a:close/>
                <a:moveTo>
                  <a:pt x="4091227" y="843177"/>
                </a:moveTo>
                <a:lnTo>
                  <a:pt x="4089468" y="841311"/>
                </a:lnTo>
                <a:lnTo>
                  <a:pt x="4165935" y="770334"/>
                </a:lnTo>
                <a:lnTo>
                  <a:pt x="4167657" y="772200"/>
                </a:lnTo>
                <a:lnTo>
                  <a:pt x="4091227" y="843177"/>
                </a:lnTo>
                <a:close/>
                <a:moveTo>
                  <a:pt x="718591" y="814470"/>
                </a:moveTo>
                <a:lnTo>
                  <a:pt x="642771" y="742812"/>
                </a:lnTo>
                <a:lnTo>
                  <a:pt x="644565" y="740910"/>
                </a:lnTo>
                <a:lnTo>
                  <a:pt x="720314" y="812676"/>
                </a:lnTo>
                <a:lnTo>
                  <a:pt x="718591" y="814470"/>
                </a:lnTo>
                <a:close/>
                <a:moveTo>
                  <a:pt x="4055128" y="805141"/>
                </a:moveTo>
                <a:lnTo>
                  <a:pt x="4053442" y="803419"/>
                </a:lnTo>
                <a:lnTo>
                  <a:pt x="4128258" y="730684"/>
                </a:lnTo>
                <a:lnTo>
                  <a:pt x="4130124" y="732621"/>
                </a:lnTo>
                <a:lnTo>
                  <a:pt x="4055128" y="805141"/>
                </a:lnTo>
                <a:close/>
                <a:moveTo>
                  <a:pt x="754905" y="776937"/>
                </a:moveTo>
                <a:lnTo>
                  <a:pt x="680842" y="703449"/>
                </a:lnTo>
                <a:lnTo>
                  <a:pt x="682672" y="701583"/>
                </a:lnTo>
                <a:lnTo>
                  <a:pt x="756627" y="775179"/>
                </a:lnTo>
                <a:lnTo>
                  <a:pt x="754905" y="776937"/>
                </a:lnTo>
                <a:close/>
                <a:moveTo>
                  <a:pt x="4018384" y="768110"/>
                </a:moveTo>
                <a:lnTo>
                  <a:pt x="4016518" y="766280"/>
                </a:lnTo>
                <a:lnTo>
                  <a:pt x="4089719" y="691930"/>
                </a:lnTo>
                <a:lnTo>
                  <a:pt x="4091478" y="693689"/>
                </a:lnTo>
                <a:lnTo>
                  <a:pt x="4018384" y="768110"/>
                </a:lnTo>
                <a:close/>
                <a:moveTo>
                  <a:pt x="792151" y="740300"/>
                </a:moveTo>
                <a:lnTo>
                  <a:pt x="719883" y="665018"/>
                </a:lnTo>
                <a:lnTo>
                  <a:pt x="721785" y="663224"/>
                </a:lnTo>
                <a:lnTo>
                  <a:pt x="793945" y="738578"/>
                </a:lnTo>
                <a:lnTo>
                  <a:pt x="792151" y="740300"/>
                </a:lnTo>
                <a:close/>
                <a:moveTo>
                  <a:pt x="3980563" y="731653"/>
                </a:moveTo>
                <a:lnTo>
                  <a:pt x="3978841" y="730038"/>
                </a:lnTo>
                <a:lnTo>
                  <a:pt x="4050212" y="653930"/>
                </a:lnTo>
                <a:lnTo>
                  <a:pt x="4052222" y="655796"/>
                </a:lnTo>
                <a:lnTo>
                  <a:pt x="3980563" y="731653"/>
                </a:lnTo>
                <a:close/>
                <a:moveTo>
                  <a:pt x="830223" y="704633"/>
                </a:moveTo>
                <a:lnTo>
                  <a:pt x="759928" y="627556"/>
                </a:lnTo>
                <a:lnTo>
                  <a:pt x="761794" y="625834"/>
                </a:lnTo>
                <a:lnTo>
                  <a:pt x="832089" y="702910"/>
                </a:lnTo>
                <a:lnTo>
                  <a:pt x="830223" y="704633"/>
                </a:lnTo>
                <a:close/>
                <a:moveTo>
                  <a:pt x="3942133" y="696272"/>
                </a:moveTo>
                <a:lnTo>
                  <a:pt x="3940303" y="694621"/>
                </a:lnTo>
                <a:lnTo>
                  <a:pt x="4010023" y="617007"/>
                </a:lnTo>
                <a:lnTo>
                  <a:pt x="4011961" y="618765"/>
                </a:lnTo>
                <a:lnTo>
                  <a:pt x="3942133" y="696272"/>
                </a:lnTo>
                <a:close/>
                <a:moveTo>
                  <a:pt x="869228" y="669862"/>
                </a:moveTo>
                <a:lnTo>
                  <a:pt x="800799" y="591099"/>
                </a:lnTo>
                <a:lnTo>
                  <a:pt x="802737" y="589413"/>
                </a:lnTo>
                <a:lnTo>
                  <a:pt x="871165" y="668176"/>
                </a:lnTo>
                <a:lnTo>
                  <a:pt x="869228" y="669862"/>
                </a:lnTo>
                <a:close/>
                <a:moveTo>
                  <a:pt x="3902841" y="661717"/>
                </a:moveTo>
                <a:lnTo>
                  <a:pt x="3900903" y="660066"/>
                </a:lnTo>
                <a:lnTo>
                  <a:pt x="3968901" y="580944"/>
                </a:lnTo>
                <a:lnTo>
                  <a:pt x="3970839" y="582595"/>
                </a:lnTo>
                <a:lnTo>
                  <a:pt x="3902841" y="661717"/>
                </a:lnTo>
                <a:close/>
                <a:moveTo>
                  <a:pt x="909094" y="636025"/>
                </a:moveTo>
                <a:lnTo>
                  <a:pt x="842531" y="555683"/>
                </a:lnTo>
                <a:lnTo>
                  <a:pt x="844612" y="553960"/>
                </a:lnTo>
                <a:lnTo>
                  <a:pt x="910995" y="634482"/>
                </a:lnTo>
                <a:lnTo>
                  <a:pt x="909094" y="636025"/>
                </a:lnTo>
                <a:close/>
                <a:moveTo>
                  <a:pt x="3862724" y="627987"/>
                </a:moveTo>
                <a:lnTo>
                  <a:pt x="3860822" y="626408"/>
                </a:lnTo>
                <a:lnTo>
                  <a:pt x="3926990" y="545743"/>
                </a:lnTo>
                <a:lnTo>
                  <a:pt x="3929036" y="547394"/>
                </a:lnTo>
                <a:lnTo>
                  <a:pt x="3862724" y="627987"/>
                </a:lnTo>
                <a:close/>
                <a:moveTo>
                  <a:pt x="949677" y="603264"/>
                </a:moveTo>
                <a:lnTo>
                  <a:pt x="885196" y="521235"/>
                </a:lnTo>
                <a:lnTo>
                  <a:pt x="887241" y="519621"/>
                </a:lnTo>
                <a:lnTo>
                  <a:pt x="951651" y="601721"/>
                </a:lnTo>
                <a:lnTo>
                  <a:pt x="949677" y="603264"/>
                </a:lnTo>
                <a:close/>
                <a:moveTo>
                  <a:pt x="3821925" y="595190"/>
                </a:moveTo>
                <a:lnTo>
                  <a:pt x="3819987" y="593647"/>
                </a:lnTo>
                <a:lnTo>
                  <a:pt x="3884254" y="511475"/>
                </a:lnTo>
                <a:lnTo>
                  <a:pt x="3886299" y="513090"/>
                </a:lnTo>
                <a:lnTo>
                  <a:pt x="3821925" y="595190"/>
                </a:lnTo>
                <a:close/>
                <a:moveTo>
                  <a:pt x="991158" y="571400"/>
                </a:moveTo>
                <a:lnTo>
                  <a:pt x="928578" y="487900"/>
                </a:lnTo>
                <a:lnTo>
                  <a:pt x="930731" y="486285"/>
                </a:lnTo>
                <a:lnTo>
                  <a:pt x="993096" y="569928"/>
                </a:lnTo>
                <a:lnTo>
                  <a:pt x="991158" y="571400"/>
                </a:lnTo>
                <a:close/>
                <a:moveTo>
                  <a:pt x="3780373" y="563362"/>
                </a:moveTo>
                <a:lnTo>
                  <a:pt x="3778327" y="561819"/>
                </a:lnTo>
                <a:lnTo>
                  <a:pt x="3840800" y="478248"/>
                </a:lnTo>
                <a:lnTo>
                  <a:pt x="3842845" y="479790"/>
                </a:lnTo>
                <a:lnTo>
                  <a:pt x="3780373" y="563362"/>
                </a:lnTo>
                <a:close/>
                <a:moveTo>
                  <a:pt x="1033356" y="540612"/>
                </a:moveTo>
                <a:lnTo>
                  <a:pt x="972858" y="455605"/>
                </a:lnTo>
                <a:lnTo>
                  <a:pt x="975118" y="454027"/>
                </a:lnTo>
                <a:lnTo>
                  <a:pt x="1035294" y="539284"/>
                </a:lnTo>
                <a:lnTo>
                  <a:pt x="1033356" y="540612"/>
                </a:lnTo>
                <a:close/>
                <a:moveTo>
                  <a:pt x="3738031" y="532395"/>
                </a:moveTo>
                <a:lnTo>
                  <a:pt x="3736057" y="530960"/>
                </a:lnTo>
                <a:lnTo>
                  <a:pt x="3796592" y="445989"/>
                </a:lnTo>
                <a:lnTo>
                  <a:pt x="3798745" y="447532"/>
                </a:lnTo>
                <a:lnTo>
                  <a:pt x="3738031" y="532395"/>
                </a:lnTo>
                <a:close/>
                <a:moveTo>
                  <a:pt x="1076272" y="510865"/>
                </a:moveTo>
                <a:lnTo>
                  <a:pt x="1017891" y="424387"/>
                </a:lnTo>
                <a:lnTo>
                  <a:pt x="1020151" y="422880"/>
                </a:lnTo>
                <a:lnTo>
                  <a:pt x="1078282" y="509537"/>
                </a:lnTo>
                <a:lnTo>
                  <a:pt x="1076272" y="510865"/>
                </a:lnTo>
                <a:close/>
                <a:moveTo>
                  <a:pt x="3695151" y="502504"/>
                </a:moveTo>
                <a:lnTo>
                  <a:pt x="3692998" y="501069"/>
                </a:lnTo>
                <a:lnTo>
                  <a:pt x="3751631" y="414735"/>
                </a:lnTo>
                <a:lnTo>
                  <a:pt x="3753712" y="416170"/>
                </a:lnTo>
                <a:lnTo>
                  <a:pt x="3695151" y="502504"/>
                </a:lnTo>
                <a:close/>
                <a:moveTo>
                  <a:pt x="1119942" y="482123"/>
                </a:moveTo>
                <a:lnTo>
                  <a:pt x="1063605" y="394317"/>
                </a:lnTo>
                <a:lnTo>
                  <a:pt x="1065866" y="392882"/>
                </a:lnTo>
                <a:lnTo>
                  <a:pt x="1121987" y="480831"/>
                </a:lnTo>
                <a:lnTo>
                  <a:pt x="1119942" y="482123"/>
                </a:lnTo>
                <a:close/>
                <a:moveTo>
                  <a:pt x="3651338" y="473439"/>
                </a:moveTo>
                <a:lnTo>
                  <a:pt x="3649328" y="472147"/>
                </a:lnTo>
                <a:lnTo>
                  <a:pt x="3705952" y="384485"/>
                </a:lnTo>
                <a:lnTo>
                  <a:pt x="3708248" y="385957"/>
                </a:lnTo>
                <a:lnTo>
                  <a:pt x="3651338" y="473439"/>
                </a:lnTo>
                <a:close/>
                <a:moveTo>
                  <a:pt x="1164221" y="454493"/>
                </a:moveTo>
                <a:lnTo>
                  <a:pt x="1110110" y="365288"/>
                </a:lnTo>
                <a:lnTo>
                  <a:pt x="1112335" y="363925"/>
                </a:lnTo>
                <a:lnTo>
                  <a:pt x="1166374" y="453165"/>
                </a:lnTo>
                <a:lnTo>
                  <a:pt x="1164221" y="454493"/>
                </a:lnTo>
                <a:close/>
                <a:moveTo>
                  <a:pt x="3607202" y="445558"/>
                </a:moveTo>
                <a:lnTo>
                  <a:pt x="3605013" y="444195"/>
                </a:lnTo>
                <a:lnTo>
                  <a:pt x="3659627" y="355277"/>
                </a:lnTo>
                <a:lnTo>
                  <a:pt x="3661780" y="356604"/>
                </a:lnTo>
                <a:lnTo>
                  <a:pt x="3607202" y="445558"/>
                </a:lnTo>
                <a:close/>
                <a:moveTo>
                  <a:pt x="1209218" y="427904"/>
                </a:moveTo>
                <a:lnTo>
                  <a:pt x="1157224" y="337443"/>
                </a:lnTo>
                <a:lnTo>
                  <a:pt x="1159521" y="336151"/>
                </a:lnTo>
                <a:lnTo>
                  <a:pt x="1211407" y="426684"/>
                </a:lnTo>
                <a:lnTo>
                  <a:pt x="1209218" y="427904"/>
                </a:lnTo>
                <a:close/>
                <a:moveTo>
                  <a:pt x="3562240" y="418574"/>
                </a:moveTo>
                <a:lnTo>
                  <a:pt x="3560016" y="417282"/>
                </a:lnTo>
                <a:lnTo>
                  <a:pt x="3612584" y="327145"/>
                </a:lnTo>
                <a:lnTo>
                  <a:pt x="3614809" y="328436"/>
                </a:lnTo>
                <a:lnTo>
                  <a:pt x="3562240" y="418574"/>
                </a:lnTo>
                <a:close/>
                <a:moveTo>
                  <a:pt x="1254897" y="402355"/>
                </a:moveTo>
                <a:lnTo>
                  <a:pt x="1204948" y="310746"/>
                </a:lnTo>
                <a:lnTo>
                  <a:pt x="1207281" y="309454"/>
                </a:lnTo>
                <a:lnTo>
                  <a:pt x="1257014" y="401171"/>
                </a:lnTo>
                <a:lnTo>
                  <a:pt x="1254897" y="402355"/>
                </a:lnTo>
                <a:close/>
                <a:moveTo>
                  <a:pt x="3516598" y="392559"/>
                </a:moveTo>
                <a:lnTo>
                  <a:pt x="3514444" y="391375"/>
                </a:lnTo>
                <a:lnTo>
                  <a:pt x="3564968" y="300089"/>
                </a:lnTo>
                <a:lnTo>
                  <a:pt x="3567300" y="301381"/>
                </a:lnTo>
                <a:lnTo>
                  <a:pt x="3516598" y="392559"/>
                </a:lnTo>
                <a:close/>
                <a:moveTo>
                  <a:pt x="1301079" y="377919"/>
                </a:moveTo>
                <a:lnTo>
                  <a:pt x="1253354" y="285126"/>
                </a:lnTo>
                <a:lnTo>
                  <a:pt x="1255723" y="283906"/>
                </a:lnTo>
                <a:lnTo>
                  <a:pt x="1303196" y="376807"/>
                </a:lnTo>
                <a:lnTo>
                  <a:pt x="1301079" y="377919"/>
                </a:lnTo>
                <a:close/>
                <a:moveTo>
                  <a:pt x="3470452" y="367656"/>
                </a:moveTo>
                <a:lnTo>
                  <a:pt x="3468263" y="366508"/>
                </a:lnTo>
                <a:lnTo>
                  <a:pt x="3516705" y="274110"/>
                </a:lnTo>
                <a:lnTo>
                  <a:pt x="3519037" y="275330"/>
                </a:lnTo>
                <a:lnTo>
                  <a:pt x="3470452" y="367656"/>
                </a:lnTo>
                <a:close/>
                <a:moveTo>
                  <a:pt x="1347870" y="354523"/>
                </a:moveTo>
                <a:lnTo>
                  <a:pt x="1302263" y="260689"/>
                </a:lnTo>
                <a:lnTo>
                  <a:pt x="1304667" y="259505"/>
                </a:lnTo>
                <a:lnTo>
                  <a:pt x="1350059" y="353447"/>
                </a:lnTo>
                <a:lnTo>
                  <a:pt x="1347870" y="354523"/>
                </a:lnTo>
                <a:close/>
                <a:moveTo>
                  <a:pt x="3423768" y="343794"/>
                </a:moveTo>
                <a:lnTo>
                  <a:pt x="3421615" y="342718"/>
                </a:lnTo>
                <a:lnTo>
                  <a:pt x="3467832" y="249171"/>
                </a:lnTo>
                <a:lnTo>
                  <a:pt x="3470273" y="250391"/>
                </a:lnTo>
                <a:lnTo>
                  <a:pt x="3423768" y="343794"/>
                </a:lnTo>
                <a:close/>
                <a:moveTo>
                  <a:pt x="1395164" y="332240"/>
                </a:moveTo>
                <a:lnTo>
                  <a:pt x="1351781" y="237365"/>
                </a:lnTo>
                <a:lnTo>
                  <a:pt x="1354221" y="236253"/>
                </a:lnTo>
                <a:lnTo>
                  <a:pt x="1397388" y="331235"/>
                </a:lnTo>
                <a:lnTo>
                  <a:pt x="1395164" y="332240"/>
                </a:lnTo>
                <a:close/>
                <a:moveTo>
                  <a:pt x="3376582" y="321009"/>
                </a:moveTo>
                <a:lnTo>
                  <a:pt x="3374358" y="319968"/>
                </a:lnTo>
                <a:lnTo>
                  <a:pt x="3418457" y="225416"/>
                </a:lnTo>
                <a:lnTo>
                  <a:pt x="3420862" y="226529"/>
                </a:lnTo>
                <a:lnTo>
                  <a:pt x="3376582" y="321009"/>
                </a:lnTo>
                <a:close/>
                <a:moveTo>
                  <a:pt x="1443031" y="310997"/>
                </a:moveTo>
                <a:lnTo>
                  <a:pt x="1401730" y="215190"/>
                </a:lnTo>
                <a:lnTo>
                  <a:pt x="1404170" y="214149"/>
                </a:lnTo>
                <a:lnTo>
                  <a:pt x="1445256" y="310064"/>
                </a:lnTo>
                <a:lnTo>
                  <a:pt x="1443031" y="310997"/>
                </a:lnTo>
                <a:close/>
                <a:moveTo>
                  <a:pt x="3328894" y="299335"/>
                </a:moveTo>
                <a:lnTo>
                  <a:pt x="3326561" y="298295"/>
                </a:lnTo>
                <a:lnTo>
                  <a:pt x="3368509" y="202739"/>
                </a:lnTo>
                <a:lnTo>
                  <a:pt x="3370877" y="203779"/>
                </a:lnTo>
                <a:lnTo>
                  <a:pt x="3328894" y="299335"/>
                </a:lnTo>
                <a:close/>
                <a:moveTo>
                  <a:pt x="1491294" y="290903"/>
                </a:moveTo>
                <a:lnTo>
                  <a:pt x="1452253" y="194127"/>
                </a:lnTo>
                <a:lnTo>
                  <a:pt x="1454693" y="193158"/>
                </a:lnTo>
                <a:lnTo>
                  <a:pt x="1493590" y="289970"/>
                </a:lnTo>
                <a:lnTo>
                  <a:pt x="1491294" y="290903"/>
                </a:lnTo>
                <a:close/>
                <a:moveTo>
                  <a:pt x="3280452" y="278631"/>
                </a:moveTo>
                <a:lnTo>
                  <a:pt x="3278227" y="277698"/>
                </a:lnTo>
                <a:lnTo>
                  <a:pt x="3318021" y="181245"/>
                </a:lnTo>
                <a:lnTo>
                  <a:pt x="3320533" y="182285"/>
                </a:lnTo>
                <a:lnTo>
                  <a:pt x="3280452" y="278631"/>
                </a:lnTo>
                <a:close/>
                <a:moveTo>
                  <a:pt x="1540059" y="271813"/>
                </a:moveTo>
                <a:lnTo>
                  <a:pt x="1503135" y="174212"/>
                </a:lnTo>
                <a:lnTo>
                  <a:pt x="1505683" y="173243"/>
                </a:lnTo>
                <a:lnTo>
                  <a:pt x="1542284" y="270952"/>
                </a:lnTo>
                <a:lnTo>
                  <a:pt x="1540059" y="271813"/>
                </a:lnTo>
                <a:close/>
                <a:moveTo>
                  <a:pt x="3231866" y="259182"/>
                </a:moveTo>
                <a:lnTo>
                  <a:pt x="3229498" y="258249"/>
                </a:lnTo>
                <a:lnTo>
                  <a:pt x="3267068" y="160899"/>
                </a:lnTo>
                <a:lnTo>
                  <a:pt x="3269472" y="161832"/>
                </a:lnTo>
                <a:lnTo>
                  <a:pt x="3231866" y="259182"/>
                </a:lnTo>
                <a:close/>
                <a:moveTo>
                  <a:pt x="1589183" y="253872"/>
                </a:moveTo>
                <a:lnTo>
                  <a:pt x="1554484" y="155481"/>
                </a:lnTo>
                <a:lnTo>
                  <a:pt x="1556924" y="154620"/>
                </a:lnTo>
                <a:lnTo>
                  <a:pt x="1591551" y="253046"/>
                </a:lnTo>
                <a:lnTo>
                  <a:pt x="1589183" y="253872"/>
                </a:lnTo>
                <a:close/>
                <a:moveTo>
                  <a:pt x="3182599" y="240739"/>
                </a:moveTo>
                <a:lnTo>
                  <a:pt x="3180338" y="239913"/>
                </a:lnTo>
                <a:lnTo>
                  <a:pt x="3215576" y="141702"/>
                </a:lnTo>
                <a:lnTo>
                  <a:pt x="3218159" y="142635"/>
                </a:lnTo>
                <a:lnTo>
                  <a:pt x="3182599" y="240739"/>
                </a:lnTo>
                <a:close/>
                <a:moveTo>
                  <a:pt x="1638773" y="236935"/>
                </a:moveTo>
                <a:lnTo>
                  <a:pt x="1606191" y="137826"/>
                </a:lnTo>
                <a:lnTo>
                  <a:pt x="1608703" y="137001"/>
                </a:lnTo>
                <a:lnTo>
                  <a:pt x="1641141" y="236181"/>
                </a:lnTo>
                <a:lnTo>
                  <a:pt x="1638773" y="236935"/>
                </a:lnTo>
                <a:close/>
                <a:moveTo>
                  <a:pt x="3133009" y="223479"/>
                </a:moveTo>
                <a:lnTo>
                  <a:pt x="3130713" y="222725"/>
                </a:lnTo>
                <a:lnTo>
                  <a:pt x="3163725" y="123724"/>
                </a:lnTo>
                <a:lnTo>
                  <a:pt x="3166309" y="124585"/>
                </a:lnTo>
                <a:lnTo>
                  <a:pt x="3133009" y="223479"/>
                </a:lnTo>
                <a:close/>
                <a:moveTo>
                  <a:pt x="1688758" y="221075"/>
                </a:moveTo>
                <a:lnTo>
                  <a:pt x="1658221" y="121320"/>
                </a:lnTo>
                <a:lnTo>
                  <a:pt x="1660805" y="120531"/>
                </a:lnTo>
                <a:lnTo>
                  <a:pt x="1691090" y="220393"/>
                </a:lnTo>
                <a:lnTo>
                  <a:pt x="1688758" y="221075"/>
                </a:lnTo>
                <a:close/>
                <a:moveTo>
                  <a:pt x="3083024" y="207367"/>
                </a:moveTo>
                <a:lnTo>
                  <a:pt x="3080728" y="206650"/>
                </a:lnTo>
                <a:lnTo>
                  <a:pt x="3111479" y="106931"/>
                </a:lnTo>
                <a:lnTo>
                  <a:pt x="3114063" y="107721"/>
                </a:lnTo>
                <a:lnTo>
                  <a:pt x="3083024" y="207367"/>
                </a:lnTo>
                <a:close/>
                <a:moveTo>
                  <a:pt x="1739065" y="206255"/>
                </a:moveTo>
                <a:lnTo>
                  <a:pt x="1710574" y="105890"/>
                </a:lnTo>
                <a:lnTo>
                  <a:pt x="1713230" y="105137"/>
                </a:lnTo>
                <a:lnTo>
                  <a:pt x="1741326" y="205609"/>
                </a:lnTo>
                <a:lnTo>
                  <a:pt x="1739065" y="206255"/>
                </a:lnTo>
                <a:close/>
                <a:moveTo>
                  <a:pt x="1789625" y="192476"/>
                </a:moveTo>
                <a:lnTo>
                  <a:pt x="1763215" y="91537"/>
                </a:lnTo>
                <a:lnTo>
                  <a:pt x="1765870" y="90856"/>
                </a:lnTo>
                <a:lnTo>
                  <a:pt x="1791885" y="191902"/>
                </a:lnTo>
                <a:lnTo>
                  <a:pt x="1789625" y="192476"/>
                </a:lnTo>
                <a:close/>
                <a:moveTo>
                  <a:pt x="3032968" y="192476"/>
                </a:moveTo>
                <a:lnTo>
                  <a:pt x="3030563" y="191794"/>
                </a:lnTo>
                <a:lnTo>
                  <a:pt x="3059054" y="91430"/>
                </a:lnTo>
                <a:lnTo>
                  <a:pt x="3061530" y="92147"/>
                </a:lnTo>
                <a:lnTo>
                  <a:pt x="3032968" y="192476"/>
                </a:lnTo>
                <a:close/>
                <a:moveTo>
                  <a:pt x="1840506" y="179738"/>
                </a:moveTo>
                <a:lnTo>
                  <a:pt x="1816178" y="78261"/>
                </a:lnTo>
                <a:lnTo>
                  <a:pt x="1818797" y="77651"/>
                </a:lnTo>
                <a:lnTo>
                  <a:pt x="1842875" y="179163"/>
                </a:lnTo>
                <a:lnTo>
                  <a:pt x="1840506" y="179738"/>
                </a:lnTo>
                <a:close/>
                <a:moveTo>
                  <a:pt x="2982408" y="178697"/>
                </a:moveTo>
                <a:lnTo>
                  <a:pt x="2980040" y="178087"/>
                </a:lnTo>
                <a:lnTo>
                  <a:pt x="3006235" y="77077"/>
                </a:lnTo>
                <a:lnTo>
                  <a:pt x="3008782" y="77758"/>
                </a:lnTo>
                <a:lnTo>
                  <a:pt x="2982408" y="178697"/>
                </a:lnTo>
                <a:close/>
                <a:moveTo>
                  <a:pt x="1891604" y="168040"/>
                </a:moveTo>
                <a:lnTo>
                  <a:pt x="1869356" y="66096"/>
                </a:lnTo>
                <a:lnTo>
                  <a:pt x="1871832" y="65558"/>
                </a:lnTo>
                <a:lnTo>
                  <a:pt x="1894080" y="167501"/>
                </a:lnTo>
                <a:lnTo>
                  <a:pt x="1891604" y="168040"/>
                </a:lnTo>
                <a:close/>
                <a:moveTo>
                  <a:pt x="2931742" y="166102"/>
                </a:moveTo>
                <a:lnTo>
                  <a:pt x="2929230" y="165492"/>
                </a:lnTo>
                <a:lnTo>
                  <a:pt x="2953200" y="63943"/>
                </a:lnTo>
                <a:lnTo>
                  <a:pt x="2955640" y="64517"/>
                </a:lnTo>
                <a:lnTo>
                  <a:pt x="2931742" y="166102"/>
                </a:lnTo>
                <a:close/>
                <a:moveTo>
                  <a:pt x="1943060" y="157311"/>
                </a:moveTo>
                <a:lnTo>
                  <a:pt x="1922714" y="54973"/>
                </a:lnTo>
                <a:lnTo>
                  <a:pt x="1925298" y="54470"/>
                </a:lnTo>
                <a:lnTo>
                  <a:pt x="1945464" y="156844"/>
                </a:lnTo>
                <a:lnTo>
                  <a:pt x="1943060" y="157311"/>
                </a:lnTo>
                <a:close/>
                <a:moveTo>
                  <a:pt x="2880573" y="154620"/>
                </a:moveTo>
                <a:lnTo>
                  <a:pt x="2878204" y="154117"/>
                </a:lnTo>
                <a:lnTo>
                  <a:pt x="2899662" y="51994"/>
                </a:lnTo>
                <a:lnTo>
                  <a:pt x="2902282" y="52533"/>
                </a:lnTo>
                <a:lnTo>
                  <a:pt x="2880573" y="154620"/>
                </a:lnTo>
                <a:close/>
                <a:moveTo>
                  <a:pt x="1994588" y="147622"/>
                </a:moveTo>
                <a:lnTo>
                  <a:pt x="1976287" y="44890"/>
                </a:lnTo>
                <a:lnTo>
                  <a:pt x="1978799" y="44459"/>
                </a:lnTo>
                <a:lnTo>
                  <a:pt x="1997100" y="147192"/>
                </a:lnTo>
                <a:lnTo>
                  <a:pt x="1994588" y="147622"/>
                </a:lnTo>
                <a:close/>
                <a:moveTo>
                  <a:pt x="2829296" y="144321"/>
                </a:moveTo>
                <a:lnTo>
                  <a:pt x="2826892" y="143855"/>
                </a:lnTo>
                <a:lnTo>
                  <a:pt x="2846125" y="41301"/>
                </a:lnTo>
                <a:lnTo>
                  <a:pt x="2848709" y="41804"/>
                </a:lnTo>
                <a:lnTo>
                  <a:pt x="2829296" y="144321"/>
                </a:lnTo>
                <a:close/>
                <a:moveTo>
                  <a:pt x="2046403" y="138867"/>
                </a:moveTo>
                <a:lnTo>
                  <a:pt x="2030004" y="35811"/>
                </a:lnTo>
                <a:lnTo>
                  <a:pt x="2032623" y="35381"/>
                </a:lnTo>
                <a:lnTo>
                  <a:pt x="2048843" y="138436"/>
                </a:lnTo>
                <a:lnTo>
                  <a:pt x="2046403" y="138867"/>
                </a:lnTo>
                <a:close/>
                <a:moveTo>
                  <a:pt x="2777804" y="135243"/>
                </a:moveTo>
                <a:lnTo>
                  <a:pt x="2775292" y="134812"/>
                </a:lnTo>
                <a:lnTo>
                  <a:pt x="2792265" y="31864"/>
                </a:lnTo>
                <a:lnTo>
                  <a:pt x="2794777" y="32295"/>
                </a:lnTo>
                <a:lnTo>
                  <a:pt x="2777804" y="135243"/>
                </a:lnTo>
                <a:close/>
                <a:moveTo>
                  <a:pt x="2098397" y="131080"/>
                </a:moveTo>
                <a:lnTo>
                  <a:pt x="2083864" y="27773"/>
                </a:lnTo>
                <a:lnTo>
                  <a:pt x="2086484" y="27415"/>
                </a:lnTo>
                <a:lnTo>
                  <a:pt x="2100801" y="130757"/>
                </a:lnTo>
                <a:lnTo>
                  <a:pt x="2098397" y="131080"/>
                </a:lnTo>
                <a:close/>
                <a:moveTo>
                  <a:pt x="2725953" y="127277"/>
                </a:moveTo>
                <a:lnTo>
                  <a:pt x="2723621" y="126954"/>
                </a:lnTo>
                <a:lnTo>
                  <a:pt x="2738153" y="23647"/>
                </a:lnTo>
                <a:lnTo>
                  <a:pt x="2740845" y="24042"/>
                </a:lnTo>
                <a:lnTo>
                  <a:pt x="2725953" y="127277"/>
                </a:lnTo>
                <a:close/>
                <a:moveTo>
                  <a:pt x="2150499" y="124263"/>
                </a:moveTo>
                <a:lnTo>
                  <a:pt x="2137868" y="20704"/>
                </a:lnTo>
                <a:lnTo>
                  <a:pt x="2140488" y="20381"/>
                </a:lnTo>
                <a:lnTo>
                  <a:pt x="2152903" y="123975"/>
                </a:lnTo>
                <a:lnTo>
                  <a:pt x="2150499" y="124263"/>
                </a:lnTo>
                <a:close/>
                <a:moveTo>
                  <a:pt x="2674210" y="120531"/>
                </a:moveTo>
                <a:lnTo>
                  <a:pt x="2671662" y="120244"/>
                </a:lnTo>
                <a:lnTo>
                  <a:pt x="2683898" y="16614"/>
                </a:lnTo>
                <a:lnTo>
                  <a:pt x="2686446" y="16901"/>
                </a:lnTo>
                <a:lnTo>
                  <a:pt x="2674210" y="120531"/>
                </a:lnTo>
                <a:close/>
                <a:moveTo>
                  <a:pt x="2202745" y="118378"/>
                </a:moveTo>
                <a:lnTo>
                  <a:pt x="2191980" y="14604"/>
                </a:lnTo>
                <a:lnTo>
                  <a:pt x="2194599" y="14353"/>
                </a:lnTo>
                <a:lnTo>
                  <a:pt x="2205185" y="118162"/>
                </a:lnTo>
                <a:lnTo>
                  <a:pt x="2202745" y="118378"/>
                </a:lnTo>
                <a:close/>
                <a:moveTo>
                  <a:pt x="2622108" y="114933"/>
                </a:moveTo>
                <a:lnTo>
                  <a:pt x="2619668" y="114718"/>
                </a:lnTo>
                <a:lnTo>
                  <a:pt x="2629464" y="10837"/>
                </a:lnTo>
                <a:lnTo>
                  <a:pt x="2632119" y="11088"/>
                </a:lnTo>
                <a:lnTo>
                  <a:pt x="2622108" y="114933"/>
                </a:lnTo>
                <a:close/>
                <a:moveTo>
                  <a:pt x="2255134" y="113390"/>
                </a:moveTo>
                <a:lnTo>
                  <a:pt x="2246091" y="9437"/>
                </a:lnTo>
                <a:lnTo>
                  <a:pt x="2248531" y="9222"/>
                </a:lnTo>
                <a:lnTo>
                  <a:pt x="2257574" y="113175"/>
                </a:lnTo>
                <a:lnTo>
                  <a:pt x="2255134" y="113390"/>
                </a:lnTo>
                <a:close/>
                <a:moveTo>
                  <a:pt x="2570042" y="110519"/>
                </a:moveTo>
                <a:lnTo>
                  <a:pt x="2567494" y="110340"/>
                </a:lnTo>
                <a:lnTo>
                  <a:pt x="2575030" y="6280"/>
                </a:lnTo>
                <a:lnTo>
                  <a:pt x="2577577" y="6459"/>
                </a:lnTo>
                <a:lnTo>
                  <a:pt x="2570042" y="110519"/>
                </a:lnTo>
                <a:close/>
                <a:moveTo>
                  <a:pt x="2307558" y="109335"/>
                </a:moveTo>
                <a:lnTo>
                  <a:pt x="2300382" y="5239"/>
                </a:lnTo>
                <a:lnTo>
                  <a:pt x="2303001" y="5060"/>
                </a:lnTo>
                <a:lnTo>
                  <a:pt x="2309963" y="109156"/>
                </a:lnTo>
                <a:lnTo>
                  <a:pt x="2307558" y="109335"/>
                </a:lnTo>
                <a:close/>
                <a:moveTo>
                  <a:pt x="2517761" y="107290"/>
                </a:moveTo>
                <a:lnTo>
                  <a:pt x="2515285" y="107182"/>
                </a:lnTo>
                <a:lnTo>
                  <a:pt x="2520380" y="2978"/>
                </a:lnTo>
                <a:lnTo>
                  <a:pt x="2522784" y="3086"/>
                </a:lnTo>
                <a:lnTo>
                  <a:pt x="2517761" y="107290"/>
                </a:lnTo>
                <a:close/>
                <a:moveTo>
                  <a:pt x="2360163" y="106142"/>
                </a:moveTo>
                <a:lnTo>
                  <a:pt x="2354673" y="1938"/>
                </a:lnTo>
                <a:lnTo>
                  <a:pt x="2357400" y="1794"/>
                </a:lnTo>
                <a:lnTo>
                  <a:pt x="2362531" y="105998"/>
                </a:lnTo>
                <a:lnTo>
                  <a:pt x="2360163" y="106142"/>
                </a:lnTo>
                <a:close/>
                <a:moveTo>
                  <a:pt x="2465408" y="105209"/>
                </a:moveTo>
                <a:lnTo>
                  <a:pt x="2462967" y="105137"/>
                </a:lnTo>
                <a:lnTo>
                  <a:pt x="2465802" y="825"/>
                </a:lnTo>
                <a:lnTo>
                  <a:pt x="2468457" y="897"/>
                </a:lnTo>
                <a:lnTo>
                  <a:pt x="2465408" y="105209"/>
                </a:lnTo>
                <a:close/>
                <a:moveTo>
                  <a:pt x="2413126" y="104348"/>
                </a:moveTo>
                <a:lnTo>
                  <a:pt x="2410578" y="104348"/>
                </a:lnTo>
                <a:lnTo>
                  <a:pt x="2411152" y="0"/>
                </a:lnTo>
                <a:lnTo>
                  <a:pt x="2413700" y="0"/>
                </a:lnTo>
                <a:lnTo>
                  <a:pt x="2413126" y="1043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任意多边形: 形状 243"/>
          <p:cNvSpPr/>
          <p:nvPr userDrawn="1">
            <p:custDataLst>
              <p:tags r:id="rId7"/>
            </p:custDataLst>
          </p:nvPr>
        </p:nvSpPr>
        <p:spPr>
          <a:xfrm>
            <a:off x="3333750" y="488950"/>
            <a:ext cx="5525135" cy="5537200"/>
          </a:xfrm>
          <a:custGeom>
            <a:avLst/>
            <a:gdLst>
              <a:gd name="connsiteX0" fmla="*/ 2627757 w 5367453"/>
              <a:gd name="connsiteY0" fmla="*/ 5378360 h 5378395"/>
              <a:gd name="connsiteX1" fmla="*/ 2597400 w 5367453"/>
              <a:gd name="connsiteY1" fmla="*/ 5344630 h 5378395"/>
              <a:gd name="connsiteX2" fmla="*/ 2597400 w 5367453"/>
              <a:gd name="connsiteY2" fmla="*/ 5344630 h 5378395"/>
              <a:gd name="connsiteX3" fmla="*/ 2631130 w 5367453"/>
              <a:gd name="connsiteY3" fmla="*/ 5314273 h 5378395"/>
              <a:gd name="connsiteX4" fmla="*/ 2631130 w 5367453"/>
              <a:gd name="connsiteY4" fmla="*/ 5314273 h 5378395"/>
              <a:gd name="connsiteX5" fmla="*/ 2661487 w 5367453"/>
              <a:gd name="connsiteY5" fmla="*/ 5348003 h 5378395"/>
              <a:gd name="connsiteX6" fmla="*/ 2661487 w 5367453"/>
              <a:gd name="connsiteY6" fmla="*/ 5348003 h 5378395"/>
              <a:gd name="connsiteX7" fmla="*/ 2629479 w 5367453"/>
              <a:gd name="connsiteY7" fmla="*/ 5378396 h 5378395"/>
              <a:gd name="connsiteX8" fmla="*/ 2629479 w 5367453"/>
              <a:gd name="connsiteY8" fmla="*/ 5378396 h 5378395"/>
              <a:gd name="connsiteX9" fmla="*/ 2627757 w 5367453"/>
              <a:gd name="connsiteY9" fmla="*/ 5378360 h 5378395"/>
              <a:gd name="connsiteX10" fmla="*/ 2789338 w 5367453"/>
              <a:gd name="connsiteY10" fmla="*/ 5346245 h 5378395"/>
              <a:gd name="connsiteX11" fmla="*/ 2819623 w 5367453"/>
              <a:gd name="connsiteY11" fmla="*/ 5312479 h 5378395"/>
              <a:gd name="connsiteX12" fmla="*/ 2819623 w 5367453"/>
              <a:gd name="connsiteY12" fmla="*/ 5312479 h 5378395"/>
              <a:gd name="connsiteX13" fmla="*/ 2853389 w 5367453"/>
              <a:gd name="connsiteY13" fmla="*/ 5342764 h 5378395"/>
              <a:gd name="connsiteX14" fmla="*/ 2853389 w 5367453"/>
              <a:gd name="connsiteY14" fmla="*/ 5342764 h 5378395"/>
              <a:gd name="connsiteX15" fmla="*/ 2823068 w 5367453"/>
              <a:gd name="connsiteY15" fmla="*/ 5376566 h 5378395"/>
              <a:gd name="connsiteX16" fmla="*/ 2823068 w 5367453"/>
              <a:gd name="connsiteY16" fmla="*/ 5376566 h 5378395"/>
              <a:gd name="connsiteX17" fmla="*/ 2821309 w 5367453"/>
              <a:gd name="connsiteY17" fmla="*/ 5376602 h 5378395"/>
              <a:gd name="connsiteX18" fmla="*/ 2821309 w 5367453"/>
              <a:gd name="connsiteY18" fmla="*/ 5376602 h 5378395"/>
              <a:gd name="connsiteX19" fmla="*/ 2789338 w 5367453"/>
              <a:gd name="connsiteY19" fmla="*/ 5346245 h 5378395"/>
              <a:gd name="connsiteX20" fmla="*/ 2434671 w 5367453"/>
              <a:gd name="connsiteY20" fmla="*/ 5363002 h 5378395"/>
              <a:gd name="connsiteX21" fmla="*/ 2406216 w 5367453"/>
              <a:gd name="connsiteY21" fmla="*/ 5327693 h 5378395"/>
              <a:gd name="connsiteX22" fmla="*/ 2406216 w 5367453"/>
              <a:gd name="connsiteY22" fmla="*/ 5327693 h 5378395"/>
              <a:gd name="connsiteX23" fmla="*/ 2441525 w 5367453"/>
              <a:gd name="connsiteY23" fmla="*/ 5299238 h 5378395"/>
              <a:gd name="connsiteX24" fmla="*/ 2441525 w 5367453"/>
              <a:gd name="connsiteY24" fmla="*/ 5299238 h 5378395"/>
              <a:gd name="connsiteX25" fmla="*/ 2469980 w 5367453"/>
              <a:gd name="connsiteY25" fmla="*/ 5334547 h 5378395"/>
              <a:gd name="connsiteX26" fmla="*/ 2469980 w 5367453"/>
              <a:gd name="connsiteY26" fmla="*/ 5334547 h 5378395"/>
              <a:gd name="connsiteX27" fmla="*/ 2438116 w 5367453"/>
              <a:gd name="connsiteY27" fmla="*/ 5363217 h 5378395"/>
              <a:gd name="connsiteX28" fmla="*/ 2438116 w 5367453"/>
              <a:gd name="connsiteY28" fmla="*/ 5363217 h 5378395"/>
              <a:gd name="connsiteX29" fmla="*/ 2434671 w 5367453"/>
              <a:gd name="connsiteY29" fmla="*/ 5363002 h 5378395"/>
              <a:gd name="connsiteX30" fmla="*/ 2980701 w 5367453"/>
              <a:gd name="connsiteY30" fmla="*/ 5331353 h 5378395"/>
              <a:gd name="connsiteX31" fmla="*/ 3008511 w 5367453"/>
              <a:gd name="connsiteY31" fmla="*/ 5295506 h 5378395"/>
              <a:gd name="connsiteX32" fmla="*/ 3008511 w 5367453"/>
              <a:gd name="connsiteY32" fmla="*/ 5295506 h 5378395"/>
              <a:gd name="connsiteX33" fmla="*/ 3044393 w 5367453"/>
              <a:gd name="connsiteY33" fmla="*/ 5323316 h 5378395"/>
              <a:gd name="connsiteX34" fmla="*/ 3044393 w 5367453"/>
              <a:gd name="connsiteY34" fmla="*/ 5323316 h 5378395"/>
              <a:gd name="connsiteX35" fmla="*/ 3016584 w 5367453"/>
              <a:gd name="connsiteY35" fmla="*/ 5359163 h 5378395"/>
              <a:gd name="connsiteX36" fmla="*/ 3016584 w 5367453"/>
              <a:gd name="connsiteY36" fmla="*/ 5359163 h 5378395"/>
              <a:gd name="connsiteX37" fmla="*/ 3016548 w 5367453"/>
              <a:gd name="connsiteY37" fmla="*/ 5359163 h 5378395"/>
              <a:gd name="connsiteX38" fmla="*/ 3016548 w 5367453"/>
              <a:gd name="connsiteY38" fmla="*/ 5359163 h 5378395"/>
              <a:gd name="connsiteX39" fmla="*/ 3012494 w 5367453"/>
              <a:gd name="connsiteY39" fmla="*/ 5359414 h 5378395"/>
              <a:gd name="connsiteX40" fmla="*/ 3012494 w 5367453"/>
              <a:gd name="connsiteY40" fmla="*/ 5359414 h 5378395"/>
              <a:gd name="connsiteX41" fmla="*/ 2980701 w 5367453"/>
              <a:gd name="connsiteY41" fmla="*/ 5331353 h 5378395"/>
              <a:gd name="connsiteX42" fmla="*/ 2242662 w 5367453"/>
              <a:gd name="connsiteY42" fmla="*/ 5336879 h 5378395"/>
              <a:gd name="connsiteX43" fmla="*/ 2216287 w 5367453"/>
              <a:gd name="connsiteY43" fmla="*/ 5299992 h 5378395"/>
              <a:gd name="connsiteX44" fmla="*/ 2216287 w 5367453"/>
              <a:gd name="connsiteY44" fmla="*/ 5299992 h 5378395"/>
              <a:gd name="connsiteX45" fmla="*/ 2253175 w 5367453"/>
              <a:gd name="connsiteY45" fmla="*/ 5273618 h 5378395"/>
              <a:gd name="connsiteX46" fmla="*/ 2253175 w 5367453"/>
              <a:gd name="connsiteY46" fmla="*/ 5273618 h 5378395"/>
              <a:gd name="connsiteX47" fmla="*/ 2279549 w 5367453"/>
              <a:gd name="connsiteY47" fmla="*/ 5310505 h 5378395"/>
              <a:gd name="connsiteX48" fmla="*/ 2279549 w 5367453"/>
              <a:gd name="connsiteY48" fmla="*/ 5310505 h 5378395"/>
              <a:gd name="connsiteX49" fmla="*/ 2247936 w 5367453"/>
              <a:gd name="connsiteY49" fmla="*/ 5337345 h 5378395"/>
              <a:gd name="connsiteX50" fmla="*/ 2247936 w 5367453"/>
              <a:gd name="connsiteY50" fmla="*/ 5337345 h 5378395"/>
              <a:gd name="connsiteX51" fmla="*/ 2242662 w 5367453"/>
              <a:gd name="connsiteY51" fmla="*/ 5336879 h 5378395"/>
              <a:gd name="connsiteX52" fmla="*/ 3170558 w 5367453"/>
              <a:gd name="connsiteY52" fmla="*/ 5302755 h 5378395"/>
              <a:gd name="connsiteX53" fmla="*/ 3195676 w 5367453"/>
              <a:gd name="connsiteY53" fmla="*/ 5265006 h 5378395"/>
              <a:gd name="connsiteX54" fmla="*/ 3195676 w 5367453"/>
              <a:gd name="connsiteY54" fmla="*/ 5265006 h 5378395"/>
              <a:gd name="connsiteX55" fmla="*/ 3233461 w 5367453"/>
              <a:gd name="connsiteY55" fmla="*/ 5290124 h 5378395"/>
              <a:gd name="connsiteX56" fmla="*/ 3233461 w 5367453"/>
              <a:gd name="connsiteY56" fmla="*/ 5290124 h 5378395"/>
              <a:gd name="connsiteX57" fmla="*/ 3208343 w 5367453"/>
              <a:gd name="connsiteY57" fmla="*/ 5327873 h 5378395"/>
              <a:gd name="connsiteX58" fmla="*/ 3208343 w 5367453"/>
              <a:gd name="connsiteY58" fmla="*/ 5327873 h 5378395"/>
              <a:gd name="connsiteX59" fmla="*/ 3201955 w 5367453"/>
              <a:gd name="connsiteY59" fmla="*/ 5328554 h 5378395"/>
              <a:gd name="connsiteX60" fmla="*/ 3201955 w 5367453"/>
              <a:gd name="connsiteY60" fmla="*/ 5328554 h 5378395"/>
              <a:gd name="connsiteX61" fmla="*/ 3170558 w 5367453"/>
              <a:gd name="connsiteY61" fmla="*/ 5302755 h 5378395"/>
              <a:gd name="connsiteX62" fmla="*/ 2052446 w 5367453"/>
              <a:gd name="connsiteY62" fmla="*/ 5299310 h 5378395"/>
              <a:gd name="connsiteX63" fmla="*/ 2028405 w 5367453"/>
              <a:gd name="connsiteY63" fmla="*/ 5260843 h 5378395"/>
              <a:gd name="connsiteX64" fmla="*/ 2028405 w 5367453"/>
              <a:gd name="connsiteY64" fmla="*/ 5260843 h 5378395"/>
              <a:gd name="connsiteX65" fmla="*/ 2066871 w 5367453"/>
              <a:gd name="connsiteY65" fmla="*/ 5236802 h 5378395"/>
              <a:gd name="connsiteX66" fmla="*/ 2066871 w 5367453"/>
              <a:gd name="connsiteY66" fmla="*/ 5236802 h 5378395"/>
              <a:gd name="connsiteX67" fmla="*/ 2090913 w 5367453"/>
              <a:gd name="connsiteY67" fmla="*/ 5275232 h 5378395"/>
              <a:gd name="connsiteX68" fmla="*/ 2090913 w 5367453"/>
              <a:gd name="connsiteY68" fmla="*/ 5275232 h 5378395"/>
              <a:gd name="connsiteX69" fmla="*/ 2059694 w 5367453"/>
              <a:gd name="connsiteY69" fmla="*/ 5300171 h 5378395"/>
              <a:gd name="connsiteX70" fmla="*/ 2059694 w 5367453"/>
              <a:gd name="connsiteY70" fmla="*/ 5300171 h 5378395"/>
              <a:gd name="connsiteX71" fmla="*/ 2052446 w 5367453"/>
              <a:gd name="connsiteY71" fmla="*/ 5299310 h 5378395"/>
              <a:gd name="connsiteX72" fmla="*/ 3357831 w 5367453"/>
              <a:gd name="connsiteY72" fmla="*/ 5260449 h 5378395"/>
              <a:gd name="connsiteX73" fmla="*/ 3380150 w 5367453"/>
              <a:gd name="connsiteY73" fmla="*/ 5220941 h 5378395"/>
              <a:gd name="connsiteX74" fmla="*/ 3380150 w 5367453"/>
              <a:gd name="connsiteY74" fmla="*/ 5220941 h 5378395"/>
              <a:gd name="connsiteX75" fmla="*/ 3419621 w 5367453"/>
              <a:gd name="connsiteY75" fmla="*/ 5243261 h 5378395"/>
              <a:gd name="connsiteX76" fmla="*/ 3419621 w 5367453"/>
              <a:gd name="connsiteY76" fmla="*/ 5243261 h 5378395"/>
              <a:gd name="connsiteX77" fmla="*/ 3397302 w 5367453"/>
              <a:gd name="connsiteY77" fmla="*/ 5282732 h 5378395"/>
              <a:gd name="connsiteX78" fmla="*/ 3397302 w 5367453"/>
              <a:gd name="connsiteY78" fmla="*/ 5282732 h 5378395"/>
              <a:gd name="connsiteX79" fmla="*/ 3397302 w 5367453"/>
              <a:gd name="connsiteY79" fmla="*/ 5282732 h 5378395"/>
              <a:gd name="connsiteX80" fmla="*/ 3397302 w 5367453"/>
              <a:gd name="connsiteY80" fmla="*/ 5282732 h 5378395"/>
              <a:gd name="connsiteX81" fmla="*/ 3388690 w 5367453"/>
              <a:gd name="connsiteY81" fmla="*/ 5283880 h 5378395"/>
              <a:gd name="connsiteX82" fmla="*/ 3388690 w 5367453"/>
              <a:gd name="connsiteY82" fmla="*/ 5283880 h 5378395"/>
              <a:gd name="connsiteX83" fmla="*/ 3357831 w 5367453"/>
              <a:gd name="connsiteY83" fmla="*/ 5260449 h 5378395"/>
              <a:gd name="connsiteX84" fmla="*/ 1864886 w 5367453"/>
              <a:gd name="connsiteY84" fmla="*/ 5249720 h 5378395"/>
              <a:gd name="connsiteX85" fmla="*/ 1864886 w 5367453"/>
              <a:gd name="connsiteY85" fmla="*/ 5249720 h 5378395"/>
              <a:gd name="connsiteX86" fmla="*/ 1864886 w 5367453"/>
              <a:gd name="connsiteY86" fmla="*/ 5249720 h 5378395"/>
              <a:gd name="connsiteX87" fmla="*/ 1843392 w 5367453"/>
              <a:gd name="connsiteY87" fmla="*/ 5209782 h 5378395"/>
              <a:gd name="connsiteX88" fmla="*/ 1843392 w 5367453"/>
              <a:gd name="connsiteY88" fmla="*/ 5209782 h 5378395"/>
              <a:gd name="connsiteX89" fmla="*/ 1883330 w 5367453"/>
              <a:gd name="connsiteY89" fmla="*/ 5188252 h 5378395"/>
              <a:gd name="connsiteX90" fmla="*/ 1883330 w 5367453"/>
              <a:gd name="connsiteY90" fmla="*/ 5188252 h 5378395"/>
              <a:gd name="connsiteX91" fmla="*/ 1904824 w 5367453"/>
              <a:gd name="connsiteY91" fmla="*/ 5228190 h 5378395"/>
              <a:gd name="connsiteX92" fmla="*/ 1904824 w 5367453"/>
              <a:gd name="connsiteY92" fmla="*/ 5228190 h 5378395"/>
              <a:gd name="connsiteX93" fmla="*/ 1874144 w 5367453"/>
              <a:gd name="connsiteY93" fmla="*/ 5251047 h 5378395"/>
              <a:gd name="connsiteX94" fmla="*/ 1874144 w 5367453"/>
              <a:gd name="connsiteY94" fmla="*/ 5251047 h 5378395"/>
              <a:gd name="connsiteX95" fmla="*/ 1864886 w 5367453"/>
              <a:gd name="connsiteY95" fmla="*/ 5249720 h 5378395"/>
              <a:gd name="connsiteX96" fmla="*/ 3541480 w 5367453"/>
              <a:gd name="connsiteY96" fmla="*/ 5204615 h 5378395"/>
              <a:gd name="connsiteX97" fmla="*/ 3560892 w 5367453"/>
              <a:gd name="connsiteY97" fmla="*/ 5163601 h 5378395"/>
              <a:gd name="connsiteX98" fmla="*/ 3560892 w 5367453"/>
              <a:gd name="connsiteY98" fmla="*/ 5163601 h 5378395"/>
              <a:gd name="connsiteX99" fmla="*/ 3601906 w 5367453"/>
              <a:gd name="connsiteY99" fmla="*/ 5183013 h 5378395"/>
              <a:gd name="connsiteX100" fmla="*/ 3601906 w 5367453"/>
              <a:gd name="connsiteY100" fmla="*/ 5183013 h 5378395"/>
              <a:gd name="connsiteX101" fmla="*/ 3582494 w 5367453"/>
              <a:gd name="connsiteY101" fmla="*/ 5224027 h 5378395"/>
              <a:gd name="connsiteX102" fmla="*/ 3582494 w 5367453"/>
              <a:gd name="connsiteY102" fmla="*/ 5224027 h 5378395"/>
              <a:gd name="connsiteX103" fmla="*/ 3582494 w 5367453"/>
              <a:gd name="connsiteY103" fmla="*/ 5224027 h 5378395"/>
              <a:gd name="connsiteX104" fmla="*/ 3582494 w 5367453"/>
              <a:gd name="connsiteY104" fmla="*/ 5224027 h 5378395"/>
              <a:gd name="connsiteX105" fmla="*/ 3571693 w 5367453"/>
              <a:gd name="connsiteY105" fmla="*/ 5225893 h 5378395"/>
              <a:gd name="connsiteX106" fmla="*/ 3571693 w 5367453"/>
              <a:gd name="connsiteY106" fmla="*/ 5225893 h 5378395"/>
              <a:gd name="connsiteX107" fmla="*/ 3541480 w 5367453"/>
              <a:gd name="connsiteY107" fmla="*/ 5204615 h 5378395"/>
              <a:gd name="connsiteX108" fmla="*/ 1680986 w 5367453"/>
              <a:gd name="connsiteY108" fmla="*/ 5187714 h 5378395"/>
              <a:gd name="connsiteX109" fmla="*/ 1680986 w 5367453"/>
              <a:gd name="connsiteY109" fmla="*/ 5187714 h 5378395"/>
              <a:gd name="connsiteX110" fmla="*/ 1680986 w 5367453"/>
              <a:gd name="connsiteY110" fmla="*/ 5187714 h 5378395"/>
              <a:gd name="connsiteX111" fmla="*/ 1662219 w 5367453"/>
              <a:gd name="connsiteY111" fmla="*/ 5146413 h 5378395"/>
              <a:gd name="connsiteX112" fmla="*/ 1662219 w 5367453"/>
              <a:gd name="connsiteY112" fmla="*/ 5146413 h 5378395"/>
              <a:gd name="connsiteX113" fmla="*/ 1703521 w 5367453"/>
              <a:gd name="connsiteY113" fmla="*/ 5127646 h 5378395"/>
              <a:gd name="connsiteX114" fmla="*/ 1703521 w 5367453"/>
              <a:gd name="connsiteY114" fmla="*/ 5127646 h 5378395"/>
              <a:gd name="connsiteX115" fmla="*/ 1722287 w 5367453"/>
              <a:gd name="connsiteY115" fmla="*/ 5168947 h 5378395"/>
              <a:gd name="connsiteX116" fmla="*/ 1722287 w 5367453"/>
              <a:gd name="connsiteY116" fmla="*/ 5168947 h 5378395"/>
              <a:gd name="connsiteX117" fmla="*/ 1692253 w 5367453"/>
              <a:gd name="connsiteY117" fmla="*/ 5189759 h 5378395"/>
              <a:gd name="connsiteX118" fmla="*/ 1692253 w 5367453"/>
              <a:gd name="connsiteY118" fmla="*/ 5189759 h 5378395"/>
              <a:gd name="connsiteX119" fmla="*/ 1680986 w 5367453"/>
              <a:gd name="connsiteY119" fmla="*/ 5187714 h 5378395"/>
              <a:gd name="connsiteX120" fmla="*/ 3720464 w 5367453"/>
              <a:gd name="connsiteY120" fmla="*/ 5135684 h 5378395"/>
              <a:gd name="connsiteX121" fmla="*/ 3736862 w 5367453"/>
              <a:gd name="connsiteY121" fmla="*/ 5093378 h 5378395"/>
              <a:gd name="connsiteX122" fmla="*/ 3736862 w 5367453"/>
              <a:gd name="connsiteY122" fmla="*/ 5093378 h 5378395"/>
              <a:gd name="connsiteX123" fmla="*/ 3779168 w 5367453"/>
              <a:gd name="connsiteY123" fmla="*/ 5109776 h 5378395"/>
              <a:gd name="connsiteX124" fmla="*/ 3779168 w 5367453"/>
              <a:gd name="connsiteY124" fmla="*/ 5109776 h 5378395"/>
              <a:gd name="connsiteX125" fmla="*/ 3762769 w 5367453"/>
              <a:gd name="connsiteY125" fmla="*/ 5152082 h 5378395"/>
              <a:gd name="connsiteX126" fmla="*/ 3762769 w 5367453"/>
              <a:gd name="connsiteY126" fmla="*/ 5152082 h 5378395"/>
              <a:gd name="connsiteX127" fmla="*/ 3749816 w 5367453"/>
              <a:gd name="connsiteY127" fmla="*/ 5154809 h 5378395"/>
              <a:gd name="connsiteX128" fmla="*/ 3749816 w 5367453"/>
              <a:gd name="connsiteY128" fmla="*/ 5154809 h 5378395"/>
              <a:gd name="connsiteX129" fmla="*/ 3720464 w 5367453"/>
              <a:gd name="connsiteY129" fmla="*/ 5135684 h 5378395"/>
              <a:gd name="connsiteX130" fmla="*/ 1501751 w 5367453"/>
              <a:gd name="connsiteY130" fmla="*/ 5113006 h 5378395"/>
              <a:gd name="connsiteX131" fmla="*/ 1485998 w 5367453"/>
              <a:gd name="connsiteY131" fmla="*/ 5070413 h 5378395"/>
              <a:gd name="connsiteX132" fmla="*/ 1485998 w 5367453"/>
              <a:gd name="connsiteY132" fmla="*/ 5070413 h 5378395"/>
              <a:gd name="connsiteX133" fmla="*/ 1528591 w 5367453"/>
              <a:gd name="connsiteY133" fmla="*/ 5054696 h 5378395"/>
              <a:gd name="connsiteX134" fmla="*/ 1528591 w 5367453"/>
              <a:gd name="connsiteY134" fmla="*/ 5054696 h 5378395"/>
              <a:gd name="connsiteX135" fmla="*/ 1544308 w 5367453"/>
              <a:gd name="connsiteY135" fmla="*/ 5097253 h 5378395"/>
              <a:gd name="connsiteX136" fmla="*/ 1544308 w 5367453"/>
              <a:gd name="connsiteY136" fmla="*/ 5097253 h 5378395"/>
              <a:gd name="connsiteX137" fmla="*/ 1515135 w 5367453"/>
              <a:gd name="connsiteY137" fmla="*/ 5115948 h 5378395"/>
              <a:gd name="connsiteX138" fmla="*/ 1515135 w 5367453"/>
              <a:gd name="connsiteY138" fmla="*/ 5115948 h 5378395"/>
              <a:gd name="connsiteX139" fmla="*/ 1501751 w 5367453"/>
              <a:gd name="connsiteY139" fmla="*/ 5113006 h 5378395"/>
              <a:gd name="connsiteX140" fmla="*/ 3893993 w 5367453"/>
              <a:gd name="connsiteY140" fmla="*/ 5053978 h 5378395"/>
              <a:gd name="connsiteX141" fmla="*/ 3907306 w 5367453"/>
              <a:gd name="connsiteY141" fmla="*/ 5010560 h 5378395"/>
              <a:gd name="connsiteX142" fmla="*/ 3907306 w 5367453"/>
              <a:gd name="connsiteY142" fmla="*/ 5010560 h 5378395"/>
              <a:gd name="connsiteX143" fmla="*/ 3950688 w 5367453"/>
              <a:gd name="connsiteY143" fmla="*/ 5023836 h 5378395"/>
              <a:gd name="connsiteX144" fmla="*/ 3950688 w 5367453"/>
              <a:gd name="connsiteY144" fmla="*/ 5023836 h 5378395"/>
              <a:gd name="connsiteX145" fmla="*/ 3937412 w 5367453"/>
              <a:gd name="connsiteY145" fmla="*/ 5067255 h 5378395"/>
              <a:gd name="connsiteX146" fmla="*/ 3937412 w 5367453"/>
              <a:gd name="connsiteY146" fmla="*/ 5067255 h 5378395"/>
              <a:gd name="connsiteX147" fmla="*/ 3937412 w 5367453"/>
              <a:gd name="connsiteY147" fmla="*/ 5067255 h 5378395"/>
              <a:gd name="connsiteX148" fmla="*/ 3937412 w 5367453"/>
              <a:gd name="connsiteY148" fmla="*/ 5067255 h 5378395"/>
              <a:gd name="connsiteX149" fmla="*/ 3922376 w 5367453"/>
              <a:gd name="connsiteY149" fmla="*/ 5071023 h 5378395"/>
              <a:gd name="connsiteX150" fmla="*/ 3922376 w 5367453"/>
              <a:gd name="connsiteY150" fmla="*/ 5071023 h 5378395"/>
              <a:gd name="connsiteX151" fmla="*/ 3893993 w 5367453"/>
              <a:gd name="connsiteY151" fmla="*/ 5053978 h 5378395"/>
              <a:gd name="connsiteX152" fmla="*/ 1328329 w 5367453"/>
              <a:gd name="connsiteY152" fmla="*/ 5025380 h 5378395"/>
              <a:gd name="connsiteX153" fmla="*/ 1328329 w 5367453"/>
              <a:gd name="connsiteY153" fmla="*/ 5025380 h 5378395"/>
              <a:gd name="connsiteX154" fmla="*/ 1328329 w 5367453"/>
              <a:gd name="connsiteY154" fmla="*/ 5025380 h 5378395"/>
              <a:gd name="connsiteX155" fmla="*/ 1315770 w 5367453"/>
              <a:gd name="connsiteY155" fmla="*/ 4981782 h 5378395"/>
              <a:gd name="connsiteX156" fmla="*/ 1315770 w 5367453"/>
              <a:gd name="connsiteY156" fmla="*/ 4981782 h 5378395"/>
              <a:gd name="connsiteX157" fmla="*/ 1359368 w 5367453"/>
              <a:gd name="connsiteY157" fmla="*/ 4969223 h 5378395"/>
              <a:gd name="connsiteX158" fmla="*/ 1359368 w 5367453"/>
              <a:gd name="connsiteY158" fmla="*/ 4969223 h 5378395"/>
              <a:gd name="connsiteX159" fmla="*/ 1371927 w 5367453"/>
              <a:gd name="connsiteY159" fmla="*/ 5012821 h 5378395"/>
              <a:gd name="connsiteX160" fmla="*/ 1371927 w 5367453"/>
              <a:gd name="connsiteY160" fmla="*/ 5012821 h 5378395"/>
              <a:gd name="connsiteX161" fmla="*/ 1343830 w 5367453"/>
              <a:gd name="connsiteY161" fmla="*/ 5029398 h 5378395"/>
              <a:gd name="connsiteX162" fmla="*/ 1343830 w 5367453"/>
              <a:gd name="connsiteY162" fmla="*/ 5029398 h 5378395"/>
              <a:gd name="connsiteX163" fmla="*/ 1328329 w 5367453"/>
              <a:gd name="connsiteY163" fmla="*/ 5025380 h 5378395"/>
              <a:gd name="connsiteX164" fmla="*/ 4061243 w 5367453"/>
              <a:gd name="connsiteY164" fmla="*/ 4959857 h 5378395"/>
              <a:gd name="connsiteX165" fmla="*/ 4071326 w 5367453"/>
              <a:gd name="connsiteY165" fmla="*/ 4915614 h 5378395"/>
              <a:gd name="connsiteX166" fmla="*/ 4071326 w 5367453"/>
              <a:gd name="connsiteY166" fmla="*/ 4915614 h 5378395"/>
              <a:gd name="connsiteX167" fmla="*/ 4115570 w 5367453"/>
              <a:gd name="connsiteY167" fmla="*/ 4925697 h 5378395"/>
              <a:gd name="connsiteX168" fmla="*/ 4115570 w 5367453"/>
              <a:gd name="connsiteY168" fmla="*/ 4925697 h 5378395"/>
              <a:gd name="connsiteX169" fmla="*/ 4105487 w 5367453"/>
              <a:gd name="connsiteY169" fmla="*/ 4969941 h 5378395"/>
              <a:gd name="connsiteX170" fmla="*/ 4105487 w 5367453"/>
              <a:gd name="connsiteY170" fmla="*/ 4969941 h 5378395"/>
              <a:gd name="connsiteX171" fmla="*/ 4088443 w 5367453"/>
              <a:gd name="connsiteY171" fmla="*/ 4974857 h 5378395"/>
              <a:gd name="connsiteX172" fmla="*/ 4088443 w 5367453"/>
              <a:gd name="connsiteY172" fmla="*/ 4974857 h 5378395"/>
              <a:gd name="connsiteX173" fmla="*/ 4061243 w 5367453"/>
              <a:gd name="connsiteY173" fmla="*/ 4959857 h 5378395"/>
              <a:gd name="connsiteX174" fmla="*/ 1161904 w 5367453"/>
              <a:gd name="connsiteY174" fmla="*/ 4925015 h 5378395"/>
              <a:gd name="connsiteX175" fmla="*/ 1161904 w 5367453"/>
              <a:gd name="connsiteY175" fmla="*/ 4925015 h 5378395"/>
              <a:gd name="connsiteX176" fmla="*/ 1161904 w 5367453"/>
              <a:gd name="connsiteY176" fmla="*/ 4925015 h 5378395"/>
              <a:gd name="connsiteX177" fmla="*/ 1152718 w 5367453"/>
              <a:gd name="connsiteY177" fmla="*/ 4880628 h 5378395"/>
              <a:gd name="connsiteX178" fmla="*/ 1152718 w 5367453"/>
              <a:gd name="connsiteY178" fmla="*/ 4880628 h 5378395"/>
              <a:gd name="connsiteX179" fmla="*/ 1197141 w 5367453"/>
              <a:gd name="connsiteY179" fmla="*/ 4871406 h 5378395"/>
              <a:gd name="connsiteX180" fmla="*/ 1197141 w 5367453"/>
              <a:gd name="connsiteY180" fmla="*/ 4871406 h 5378395"/>
              <a:gd name="connsiteX181" fmla="*/ 1206327 w 5367453"/>
              <a:gd name="connsiteY181" fmla="*/ 4915829 h 5378395"/>
              <a:gd name="connsiteX182" fmla="*/ 1206327 w 5367453"/>
              <a:gd name="connsiteY182" fmla="*/ 4915829 h 5378395"/>
              <a:gd name="connsiteX183" fmla="*/ 1179487 w 5367453"/>
              <a:gd name="connsiteY183" fmla="*/ 4930290 h 5378395"/>
              <a:gd name="connsiteX184" fmla="*/ 1179487 w 5367453"/>
              <a:gd name="connsiteY184" fmla="*/ 4930290 h 5378395"/>
              <a:gd name="connsiteX185" fmla="*/ 1161904 w 5367453"/>
              <a:gd name="connsiteY185" fmla="*/ 4925015 h 5378395"/>
              <a:gd name="connsiteX186" fmla="*/ 4221281 w 5367453"/>
              <a:gd name="connsiteY186" fmla="*/ 4853895 h 5378395"/>
              <a:gd name="connsiteX187" fmla="*/ 4228135 w 5367453"/>
              <a:gd name="connsiteY187" fmla="*/ 4809077 h 5378395"/>
              <a:gd name="connsiteX188" fmla="*/ 4228135 w 5367453"/>
              <a:gd name="connsiteY188" fmla="*/ 4809077 h 5378395"/>
              <a:gd name="connsiteX189" fmla="*/ 4272989 w 5367453"/>
              <a:gd name="connsiteY189" fmla="*/ 4815967 h 5378395"/>
              <a:gd name="connsiteX190" fmla="*/ 4272989 w 5367453"/>
              <a:gd name="connsiteY190" fmla="*/ 4815967 h 5378395"/>
              <a:gd name="connsiteX191" fmla="*/ 4266099 w 5367453"/>
              <a:gd name="connsiteY191" fmla="*/ 4860785 h 5378395"/>
              <a:gd name="connsiteX192" fmla="*/ 4266099 w 5367453"/>
              <a:gd name="connsiteY192" fmla="*/ 4860785 h 5378395"/>
              <a:gd name="connsiteX193" fmla="*/ 4247153 w 5367453"/>
              <a:gd name="connsiteY193" fmla="*/ 4866992 h 5378395"/>
              <a:gd name="connsiteX194" fmla="*/ 4247153 w 5367453"/>
              <a:gd name="connsiteY194" fmla="*/ 4866992 h 5378395"/>
              <a:gd name="connsiteX195" fmla="*/ 4221281 w 5367453"/>
              <a:gd name="connsiteY195" fmla="*/ 4853895 h 5378395"/>
              <a:gd name="connsiteX196" fmla="*/ 1003624 w 5367453"/>
              <a:gd name="connsiteY196" fmla="*/ 4812163 h 5378395"/>
              <a:gd name="connsiteX197" fmla="*/ 997847 w 5367453"/>
              <a:gd name="connsiteY197" fmla="*/ 4767166 h 5378395"/>
              <a:gd name="connsiteX198" fmla="*/ 997847 w 5367453"/>
              <a:gd name="connsiteY198" fmla="*/ 4767166 h 5378395"/>
              <a:gd name="connsiteX199" fmla="*/ 1042880 w 5367453"/>
              <a:gd name="connsiteY199" fmla="*/ 4761425 h 5378395"/>
              <a:gd name="connsiteX200" fmla="*/ 1042880 w 5367453"/>
              <a:gd name="connsiteY200" fmla="*/ 4761425 h 5378395"/>
              <a:gd name="connsiteX201" fmla="*/ 1048622 w 5367453"/>
              <a:gd name="connsiteY201" fmla="*/ 4806422 h 5378395"/>
              <a:gd name="connsiteX202" fmla="*/ 1048622 w 5367453"/>
              <a:gd name="connsiteY202" fmla="*/ 4806422 h 5378395"/>
              <a:gd name="connsiteX203" fmla="*/ 1023216 w 5367453"/>
              <a:gd name="connsiteY203" fmla="*/ 4818873 h 5378395"/>
              <a:gd name="connsiteX204" fmla="*/ 1023216 w 5367453"/>
              <a:gd name="connsiteY204" fmla="*/ 4818873 h 5378395"/>
              <a:gd name="connsiteX205" fmla="*/ 1003624 w 5367453"/>
              <a:gd name="connsiteY205" fmla="*/ 4812163 h 5378395"/>
              <a:gd name="connsiteX206" fmla="*/ 4373317 w 5367453"/>
              <a:gd name="connsiteY206" fmla="*/ 4736666 h 5378395"/>
              <a:gd name="connsiteX207" fmla="*/ 4376977 w 5367453"/>
              <a:gd name="connsiteY207" fmla="*/ 4691418 h 5378395"/>
              <a:gd name="connsiteX208" fmla="*/ 4376977 w 5367453"/>
              <a:gd name="connsiteY208" fmla="*/ 4691418 h 5378395"/>
              <a:gd name="connsiteX209" fmla="*/ 4422190 w 5367453"/>
              <a:gd name="connsiteY209" fmla="*/ 4695113 h 5378395"/>
              <a:gd name="connsiteX210" fmla="*/ 4422190 w 5367453"/>
              <a:gd name="connsiteY210" fmla="*/ 4695113 h 5378395"/>
              <a:gd name="connsiteX211" fmla="*/ 4418530 w 5367453"/>
              <a:gd name="connsiteY211" fmla="*/ 4740361 h 5378395"/>
              <a:gd name="connsiteX212" fmla="*/ 4418530 w 5367453"/>
              <a:gd name="connsiteY212" fmla="*/ 4740361 h 5378395"/>
              <a:gd name="connsiteX213" fmla="*/ 4418530 w 5367453"/>
              <a:gd name="connsiteY213" fmla="*/ 4740326 h 5378395"/>
              <a:gd name="connsiteX214" fmla="*/ 4418530 w 5367453"/>
              <a:gd name="connsiteY214" fmla="*/ 4740326 h 5378395"/>
              <a:gd name="connsiteX215" fmla="*/ 4397754 w 5367453"/>
              <a:gd name="connsiteY215" fmla="*/ 4748004 h 5378395"/>
              <a:gd name="connsiteX216" fmla="*/ 4397754 w 5367453"/>
              <a:gd name="connsiteY216" fmla="*/ 4748004 h 5378395"/>
              <a:gd name="connsiteX217" fmla="*/ 4373317 w 5367453"/>
              <a:gd name="connsiteY217" fmla="*/ 4736666 h 5378395"/>
              <a:gd name="connsiteX218" fmla="*/ 854567 w 5367453"/>
              <a:gd name="connsiteY218" fmla="*/ 4687291 h 5378395"/>
              <a:gd name="connsiteX219" fmla="*/ 852342 w 5367453"/>
              <a:gd name="connsiteY219" fmla="*/ 4642007 h 5378395"/>
              <a:gd name="connsiteX220" fmla="*/ 852342 w 5367453"/>
              <a:gd name="connsiteY220" fmla="*/ 4642007 h 5378395"/>
              <a:gd name="connsiteX221" fmla="*/ 897626 w 5367453"/>
              <a:gd name="connsiteY221" fmla="*/ 4639782 h 5378395"/>
              <a:gd name="connsiteX222" fmla="*/ 897626 w 5367453"/>
              <a:gd name="connsiteY222" fmla="*/ 4639782 h 5378395"/>
              <a:gd name="connsiteX223" fmla="*/ 899887 w 5367453"/>
              <a:gd name="connsiteY223" fmla="*/ 4685066 h 5378395"/>
              <a:gd name="connsiteX224" fmla="*/ 899887 w 5367453"/>
              <a:gd name="connsiteY224" fmla="*/ 4685066 h 5378395"/>
              <a:gd name="connsiteX225" fmla="*/ 876097 w 5367453"/>
              <a:gd name="connsiteY225" fmla="*/ 4695616 h 5378395"/>
              <a:gd name="connsiteX226" fmla="*/ 876097 w 5367453"/>
              <a:gd name="connsiteY226" fmla="*/ 4695616 h 5378395"/>
              <a:gd name="connsiteX227" fmla="*/ 854567 w 5367453"/>
              <a:gd name="connsiteY227" fmla="*/ 4687291 h 5378395"/>
              <a:gd name="connsiteX228" fmla="*/ 4516562 w 5367453"/>
              <a:gd name="connsiteY228" fmla="*/ 4608851 h 5378395"/>
              <a:gd name="connsiteX229" fmla="*/ 4516957 w 5367453"/>
              <a:gd name="connsiteY229" fmla="*/ 4563495 h 5378395"/>
              <a:gd name="connsiteX230" fmla="*/ 4516957 w 5367453"/>
              <a:gd name="connsiteY230" fmla="*/ 4563495 h 5378395"/>
              <a:gd name="connsiteX231" fmla="*/ 4562313 w 5367453"/>
              <a:gd name="connsiteY231" fmla="*/ 4563889 h 5378395"/>
              <a:gd name="connsiteX232" fmla="*/ 4562313 w 5367453"/>
              <a:gd name="connsiteY232" fmla="*/ 4563889 h 5378395"/>
              <a:gd name="connsiteX233" fmla="*/ 4561918 w 5367453"/>
              <a:gd name="connsiteY233" fmla="*/ 4609246 h 5378395"/>
              <a:gd name="connsiteX234" fmla="*/ 4561918 w 5367453"/>
              <a:gd name="connsiteY234" fmla="*/ 4609246 h 5378395"/>
              <a:gd name="connsiteX235" fmla="*/ 4561918 w 5367453"/>
              <a:gd name="connsiteY235" fmla="*/ 4609246 h 5378395"/>
              <a:gd name="connsiteX236" fmla="*/ 4561918 w 5367453"/>
              <a:gd name="connsiteY236" fmla="*/ 4609246 h 5378395"/>
              <a:gd name="connsiteX237" fmla="*/ 4539455 w 5367453"/>
              <a:gd name="connsiteY237" fmla="*/ 4618431 h 5378395"/>
              <a:gd name="connsiteX238" fmla="*/ 4539455 w 5367453"/>
              <a:gd name="connsiteY238" fmla="*/ 4618431 h 5378395"/>
              <a:gd name="connsiteX239" fmla="*/ 4516562 w 5367453"/>
              <a:gd name="connsiteY239" fmla="*/ 4608851 h 5378395"/>
              <a:gd name="connsiteX240" fmla="*/ 715700 w 5367453"/>
              <a:gd name="connsiteY240" fmla="*/ 4551223 h 5378395"/>
              <a:gd name="connsiteX241" fmla="*/ 716992 w 5367453"/>
              <a:gd name="connsiteY241" fmla="*/ 4505903 h 5378395"/>
              <a:gd name="connsiteX242" fmla="*/ 716992 w 5367453"/>
              <a:gd name="connsiteY242" fmla="*/ 4505903 h 5378395"/>
              <a:gd name="connsiteX243" fmla="*/ 762348 w 5367453"/>
              <a:gd name="connsiteY243" fmla="*/ 4507194 h 5378395"/>
              <a:gd name="connsiteX244" fmla="*/ 762348 w 5367453"/>
              <a:gd name="connsiteY244" fmla="*/ 4507194 h 5378395"/>
              <a:gd name="connsiteX245" fmla="*/ 761020 w 5367453"/>
              <a:gd name="connsiteY245" fmla="*/ 4552550 h 5378395"/>
              <a:gd name="connsiteX246" fmla="*/ 761020 w 5367453"/>
              <a:gd name="connsiteY246" fmla="*/ 4552550 h 5378395"/>
              <a:gd name="connsiteX247" fmla="*/ 739024 w 5367453"/>
              <a:gd name="connsiteY247" fmla="*/ 4561306 h 5378395"/>
              <a:gd name="connsiteX248" fmla="*/ 739024 w 5367453"/>
              <a:gd name="connsiteY248" fmla="*/ 4561306 h 5378395"/>
              <a:gd name="connsiteX249" fmla="*/ 715700 w 5367453"/>
              <a:gd name="connsiteY249" fmla="*/ 4551223 h 5378395"/>
              <a:gd name="connsiteX250" fmla="*/ 4650298 w 5367453"/>
              <a:gd name="connsiteY250" fmla="*/ 4471024 h 5378395"/>
              <a:gd name="connsiteX251" fmla="*/ 4647427 w 5367453"/>
              <a:gd name="connsiteY251" fmla="*/ 4425776 h 5378395"/>
              <a:gd name="connsiteX252" fmla="*/ 4647427 w 5367453"/>
              <a:gd name="connsiteY252" fmla="*/ 4425776 h 5378395"/>
              <a:gd name="connsiteX253" fmla="*/ 4692711 w 5367453"/>
              <a:gd name="connsiteY253" fmla="*/ 4422941 h 5378395"/>
              <a:gd name="connsiteX254" fmla="*/ 4692711 w 5367453"/>
              <a:gd name="connsiteY254" fmla="*/ 4422941 h 5378395"/>
              <a:gd name="connsiteX255" fmla="*/ 4695546 w 5367453"/>
              <a:gd name="connsiteY255" fmla="*/ 4468226 h 5378395"/>
              <a:gd name="connsiteX256" fmla="*/ 4695546 w 5367453"/>
              <a:gd name="connsiteY256" fmla="*/ 4468226 h 5378395"/>
              <a:gd name="connsiteX257" fmla="*/ 4671468 w 5367453"/>
              <a:gd name="connsiteY257" fmla="*/ 4479062 h 5378395"/>
              <a:gd name="connsiteX258" fmla="*/ 4671468 w 5367453"/>
              <a:gd name="connsiteY258" fmla="*/ 4479062 h 5378395"/>
              <a:gd name="connsiteX259" fmla="*/ 4650298 w 5367453"/>
              <a:gd name="connsiteY259" fmla="*/ 4471024 h 5378395"/>
              <a:gd name="connsiteX260" fmla="*/ 587849 w 5367453"/>
              <a:gd name="connsiteY260" fmla="*/ 4404749 h 5378395"/>
              <a:gd name="connsiteX261" fmla="*/ 587849 w 5367453"/>
              <a:gd name="connsiteY261" fmla="*/ 4404749 h 5378395"/>
              <a:gd name="connsiteX262" fmla="*/ 587849 w 5367453"/>
              <a:gd name="connsiteY262" fmla="*/ 4404749 h 5378395"/>
              <a:gd name="connsiteX263" fmla="*/ 592657 w 5367453"/>
              <a:gd name="connsiteY263" fmla="*/ 4359608 h 5378395"/>
              <a:gd name="connsiteX264" fmla="*/ 592657 w 5367453"/>
              <a:gd name="connsiteY264" fmla="*/ 4359608 h 5378395"/>
              <a:gd name="connsiteX265" fmla="*/ 637798 w 5367453"/>
              <a:gd name="connsiteY265" fmla="*/ 4364452 h 5378395"/>
              <a:gd name="connsiteX266" fmla="*/ 637798 w 5367453"/>
              <a:gd name="connsiteY266" fmla="*/ 4364452 h 5378395"/>
              <a:gd name="connsiteX267" fmla="*/ 632954 w 5367453"/>
              <a:gd name="connsiteY267" fmla="*/ 4409557 h 5378395"/>
              <a:gd name="connsiteX268" fmla="*/ 632954 w 5367453"/>
              <a:gd name="connsiteY268" fmla="*/ 4409557 h 5378395"/>
              <a:gd name="connsiteX269" fmla="*/ 612859 w 5367453"/>
              <a:gd name="connsiteY269" fmla="*/ 4416698 h 5378395"/>
              <a:gd name="connsiteX270" fmla="*/ 612859 w 5367453"/>
              <a:gd name="connsiteY270" fmla="*/ 4416698 h 5378395"/>
              <a:gd name="connsiteX271" fmla="*/ 587849 w 5367453"/>
              <a:gd name="connsiteY271" fmla="*/ 4404749 h 5378395"/>
              <a:gd name="connsiteX272" fmla="*/ 4773842 w 5367453"/>
              <a:gd name="connsiteY272" fmla="*/ 4323976 h 5378395"/>
              <a:gd name="connsiteX273" fmla="*/ 4767742 w 5367453"/>
              <a:gd name="connsiteY273" fmla="*/ 4279015 h 5378395"/>
              <a:gd name="connsiteX274" fmla="*/ 4767742 w 5367453"/>
              <a:gd name="connsiteY274" fmla="*/ 4279015 h 5378395"/>
              <a:gd name="connsiteX275" fmla="*/ 4812703 w 5367453"/>
              <a:gd name="connsiteY275" fmla="*/ 4272915 h 5378395"/>
              <a:gd name="connsiteX276" fmla="*/ 4812703 w 5367453"/>
              <a:gd name="connsiteY276" fmla="*/ 4272915 h 5378395"/>
              <a:gd name="connsiteX277" fmla="*/ 4818804 w 5367453"/>
              <a:gd name="connsiteY277" fmla="*/ 4317876 h 5378395"/>
              <a:gd name="connsiteX278" fmla="*/ 4818804 w 5367453"/>
              <a:gd name="connsiteY278" fmla="*/ 4317876 h 5378395"/>
              <a:gd name="connsiteX279" fmla="*/ 4793219 w 5367453"/>
              <a:gd name="connsiteY279" fmla="*/ 4330507 h 5378395"/>
              <a:gd name="connsiteX280" fmla="*/ 4793219 w 5367453"/>
              <a:gd name="connsiteY280" fmla="*/ 4330507 h 5378395"/>
              <a:gd name="connsiteX281" fmla="*/ 4773842 w 5367453"/>
              <a:gd name="connsiteY281" fmla="*/ 4323976 h 5378395"/>
              <a:gd name="connsiteX282" fmla="*/ 471553 w 5367453"/>
              <a:gd name="connsiteY282" fmla="*/ 4248658 h 5378395"/>
              <a:gd name="connsiteX283" fmla="*/ 479806 w 5367453"/>
              <a:gd name="connsiteY283" fmla="*/ 4204056 h 5378395"/>
              <a:gd name="connsiteX284" fmla="*/ 479806 w 5367453"/>
              <a:gd name="connsiteY284" fmla="*/ 4204056 h 5378395"/>
              <a:gd name="connsiteX285" fmla="*/ 524408 w 5367453"/>
              <a:gd name="connsiteY285" fmla="*/ 4212309 h 5378395"/>
              <a:gd name="connsiteX286" fmla="*/ 524408 w 5367453"/>
              <a:gd name="connsiteY286" fmla="*/ 4212309 h 5378395"/>
              <a:gd name="connsiteX287" fmla="*/ 516155 w 5367453"/>
              <a:gd name="connsiteY287" fmla="*/ 4256947 h 5378395"/>
              <a:gd name="connsiteX288" fmla="*/ 516155 w 5367453"/>
              <a:gd name="connsiteY288" fmla="*/ 4256947 h 5378395"/>
              <a:gd name="connsiteX289" fmla="*/ 497998 w 5367453"/>
              <a:gd name="connsiteY289" fmla="*/ 4262581 h 5378395"/>
              <a:gd name="connsiteX290" fmla="*/ 497998 w 5367453"/>
              <a:gd name="connsiteY290" fmla="*/ 4262581 h 5378395"/>
              <a:gd name="connsiteX291" fmla="*/ 471553 w 5367453"/>
              <a:gd name="connsiteY291" fmla="*/ 4248658 h 5378395"/>
              <a:gd name="connsiteX292" fmla="*/ 4886515 w 5367453"/>
              <a:gd name="connsiteY292" fmla="*/ 4168388 h 5378395"/>
              <a:gd name="connsiteX293" fmla="*/ 4877185 w 5367453"/>
              <a:gd name="connsiteY293" fmla="*/ 4124001 h 5378395"/>
              <a:gd name="connsiteX294" fmla="*/ 4877185 w 5367453"/>
              <a:gd name="connsiteY294" fmla="*/ 4124001 h 5378395"/>
              <a:gd name="connsiteX295" fmla="*/ 4921572 w 5367453"/>
              <a:gd name="connsiteY295" fmla="*/ 4114671 h 5378395"/>
              <a:gd name="connsiteX296" fmla="*/ 4921572 w 5367453"/>
              <a:gd name="connsiteY296" fmla="*/ 4114671 h 5378395"/>
              <a:gd name="connsiteX297" fmla="*/ 4930902 w 5367453"/>
              <a:gd name="connsiteY297" fmla="*/ 4159058 h 5378395"/>
              <a:gd name="connsiteX298" fmla="*/ 4930902 w 5367453"/>
              <a:gd name="connsiteY298" fmla="*/ 4159058 h 5378395"/>
              <a:gd name="connsiteX299" fmla="*/ 4903990 w 5367453"/>
              <a:gd name="connsiteY299" fmla="*/ 4173591 h 5378395"/>
              <a:gd name="connsiteX300" fmla="*/ 4903990 w 5367453"/>
              <a:gd name="connsiteY300" fmla="*/ 4173591 h 5378395"/>
              <a:gd name="connsiteX301" fmla="*/ 4886515 w 5367453"/>
              <a:gd name="connsiteY301" fmla="*/ 4168388 h 5378395"/>
              <a:gd name="connsiteX302" fmla="*/ 367528 w 5367453"/>
              <a:gd name="connsiteY302" fmla="*/ 4084314 h 5378395"/>
              <a:gd name="connsiteX303" fmla="*/ 379154 w 5367453"/>
              <a:gd name="connsiteY303" fmla="*/ 4040465 h 5378395"/>
              <a:gd name="connsiteX304" fmla="*/ 379154 w 5367453"/>
              <a:gd name="connsiteY304" fmla="*/ 4040465 h 5378395"/>
              <a:gd name="connsiteX305" fmla="*/ 423003 w 5367453"/>
              <a:gd name="connsiteY305" fmla="*/ 4052055 h 5378395"/>
              <a:gd name="connsiteX306" fmla="*/ 423003 w 5367453"/>
              <a:gd name="connsiteY306" fmla="*/ 4052091 h 5378395"/>
              <a:gd name="connsiteX307" fmla="*/ 411377 w 5367453"/>
              <a:gd name="connsiteY307" fmla="*/ 4095940 h 5378395"/>
              <a:gd name="connsiteX308" fmla="*/ 411377 w 5367453"/>
              <a:gd name="connsiteY308" fmla="*/ 4095940 h 5378395"/>
              <a:gd name="connsiteX309" fmla="*/ 395265 w 5367453"/>
              <a:gd name="connsiteY309" fmla="*/ 4100282 h 5378395"/>
              <a:gd name="connsiteX310" fmla="*/ 395265 w 5367453"/>
              <a:gd name="connsiteY310" fmla="*/ 4100282 h 5378395"/>
              <a:gd name="connsiteX311" fmla="*/ 367528 w 5367453"/>
              <a:gd name="connsiteY311" fmla="*/ 4084314 h 5378395"/>
              <a:gd name="connsiteX312" fmla="*/ 4987668 w 5367453"/>
              <a:gd name="connsiteY312" fmla="*/ 4005049 h 5378395"/>
              <a:gd name="connsiteX313" fmla="*/ 4975181 w 5367453"/>
              <a:gd name="connsiteY313" fmla="*/ 3961451 h 5378395"/>
              <a:gd name="connsiteX314" fmla="*/ 4975181 w 5367453"/>
              <a:gd name="connsiteY314" fmla="*/ 3961451 h 5378395"/>
              <a:gd name="connsiteX315" fmla="*/ 5018779 w 5367453"/>
              <a:gd name="connsiteY315" fmla="*/ 3948928 h 5378395"/>
              <a:gd name="connsiteX316" fmla="*/ 5018779 w 5367453"/>
              <a:gd name="connsiteY316" fmla="*/ 3948928 h 5378395"/>
              <a:gd name="connsiteX317" fmla="*/ 5031302 w 5367453"/>
              <a:gd name="connsiteY317" fmla="*/ 3992562 h 5378395"/>
              <a:gd name="connsiteX318" fmla="*/ 5031302 w 5367453"/>
              <a:gd name="connsiteY318" fmla="*/ 3992562 h 5378395"/>
              <a:gd name="connsiteX319" fmla="*/ 5031302 w 5367453"/>
              <a:gd name="connsiteY319" fmla="*/ 3992562 h 5378395"/>
              <a:gd name="connsiteX320" fmla="*/ 5031302 w 5367453"/>
              <a:gd name="connsiteY320" fmla="*/ 3992562 h 5378395"/>
              <a:gd name="connsiteX321" fmla="*/ 5003206 w 5367453"/>
              <a:gd name="connsiteY321" fmla="*/ 4009104 h 5378395"/>
              <a:gd name="connsiteX322" fmla="*/ 5003206 w 5367453"/>
              <a:gd name="connsiteY322" fmla="*/ 4009104 h 5378395"/>
              <a:gd name="connsiteX323" fmla="*/ 4987668 w 5367453"/>
              <a:gd name="connsiteY323" fmla="*/ 4005049 h 5378395"/>
              <a:gd name="connsiteX324" fmla="*/ 276098 w 5367453"/>
              <a:gd name="connsiteY324" fmla="*/ 3912686 h 5378395"/>
              <a:gd name="connsiteX325" fmla="*/ 290918 w 5367453"/>
              <a:gd name="connsiteY325" fmla="*/ 3869770 h 5378395"/>
              <a:gd name="connsiteX326" fmla="*/ 290918 w 5367453"/>
              <a:gd name="connsiteY326" fmla="*/ 3869770 h 5378395"/>
              <a:gd name="connsiteX327" fmla="*/ 333798 w 5367453"/>
              <a:gd name="connsiteY327" fmla="*/ 3884590 h 5378395"/>
              <a:gd name="connsiteX328" fmla="*/ 333798 w 5367453"/>
              <a:gd name="connsiteY328" fmla="*/ 3884590 h 5378395"/>
              <a:gd name="connsiteX329" fmla="*/ 318978 w 5367453"/>
              <a:gd name="connsiteY329" fmla="*/ 3927470 h 5378395"/>
              <a:gd name="connsiteX330" fmla="*/ 318978 w 5367453"/>
              <a:gd name="connsiteY330" fmla="*/ 3927470 h 5378395"/>
              <a:gd name="connsiteX331" fmla="*/ 304984 w 5367453"/>
              <a:gd name="connsiteY331" fmla="*/ 3930735 h 5378395"/>
              <a:gd name="connsiteX332" fmla="*/ 304984 w 5367453"/>
              <a:gd name="connsiteY332" fmla="*/ 3930735 h 5378395"/>
              <a:gd name="connsiteX333" fmla="*/ 276098 w 5367453"/>
              <a:gd name="connsiteY333" fmla="*/ 3912686 h 5378395"/>
              <a:gd name="connsiteX334" fmla="*/ 5076802 w 5367453"/>
              <a:gd name="connsiteY334" fmla="*/ 3834820 h 5378395"/>
              <a:gd name="connsiteX335" fmla="*/ 5061157 w 5367453"/>
              <a:gd name="connsiteY335" fmla="*/ 3792227 h 5378395"/>
              <a:gd name="connsiteX336" fmla="*/ 5061157 w 5367453"/>
              <a:gd name="connsiteY336" fmla="*/ 3792191 h 5378395"/>
              <a:gd name="connsiteX337" fmla="*/ 5103750 w 5367453"/>
              <a:gd name="connsiteY337" fmla="*/ 3776546 h 5378395"/>
              <a:gd name="connsiteX338" fmla="*/ 5103750 w 5367453"/>
              <a:gd name="connsiteY338" fmla="*/ 3776546 h 5378395"/>
              <a:gd name="connsiteX339" fmla="*/ 5119395 w 5367453"/>
              <a:gd name="connsiteY339" fmla="*/ 3819139 h 5378395"/>
              <a:gd name="connsiteX340" fmla="*/ 5119395 w 5367453"/>
              <a:gd name="connsiteY340" fmla="*/ 3819139 h 5378395"/>
              <a:gd name="connsiteX341" fmla="*/ 5090258 w 5367453"/>
              <a:gd name="connsiteY341" fmla="*/ 3837763 h 5378395"/>
              <a:gd name="connsiteX342" fmla="*/ 5090258 w 5367453"/>
              <a:gd name="connsiteY342" fmla="*/ 3837763 h 5378395"/>
              <a:gd name="connsiteX343" fmla="*/ 5076802 w 5367453"/>
              <a:gd name="connsiteY343" fmla="*/ 3834820 h 5378395"/>
              <a:gd name="connsiteX344" fmla="*/ 197515 w 5367453"/>
              <a:gd name="connsiteY344" fmla="*/ 3734886 h 5378395"/>
              <a:gd name="connsiteX345" fmla="*/ 215420 w 5367453"/>
              <a:gd name="connsiteY345" fmla="*/ 3693154 h 5378395"/>
              <a:gd name="connsiteX346" fmla="*/ 215420 w 5367453"/>
              <a:gd name="connsiteY346" fmla="*/ 3693154 h 5378395"/>
              <a:gd name="connsiteX347" fmla="*/ 257116 w 5367453"/>
              <a:gd name="connsiteY347" fmla="*/ 3711060 h 5378395"/>
              <a:gd name="connsiteX348" fmla="*/ 257116 w 5367453"/>
              <a:gd name="connsiteY348" fmla="*/ 3711060 h 5378395"/>
              <a:gd name="connsiteX349" fmla="*/ 239247 w 5367453"/>
              <a:gd name="connsiteY349" fmla="*/ 3752756 h 5378395"/>
              <a:gd name="connsiteX350" fmla="*/ 239247 w 5367453"/>
              <a:gd name="connsiteY350" fmla="*/ 3752756 h 5378395"/>
              <a:gd name="connsiteX351" fmla="*/ 227333 w 5367453"/>
              <a:gd name="connsiteY351" fmla="*/ 3755052 h 5378395"/>
              <a:gd name="connsiteX352" fmla="*/ 227333 w 5367453"/>
              <a:gd name="connsiteY352" fmla="*/ 3755052 h 5378395"/>
              <a:gd name="connsiteX353" fmla="*/ 197515 w 5367453"/>
              <a:gd name="connsiteY353" fmla="*/ 3734886 h 5378395"/>
              <a:gd name="connsiteX354" fmla="*/ 5153340 w 5367453"/>
              <a:gd name="connsiteY354" fmla="*/ 3658492 h 5378395"/>
              <a:gd name="connsiteX355" fmla="*/ 5134645 w 5367453"/>
              <a:gd name="connsiteY355" fmla="*/ 3617154 h 5378395"/>
              <a:gd name="connsiteX356" fmla="*/ 5134645 w 5367453"/>
              <a:gd name="connsiteY356" fmla="*/ 3617154 h 5378395"/>
              <a:gd name="connsiteX357" fmla="*/ 5175982 w 5367453"/>
              <a:gd name="connsiteY357" fmla="*/ 3598460 h 5378395"/>
              <a:gd name="connsiteX358" fmla="*/ 5175982 w 5367453"/>
              <a:gd name="connsiteY358" fmla="*/ 3598460 h 5378395"/>
              <a:gd name="connsiteX359" fmla="*/ 5194677 w 5367453"/>
              <a:gd name="connsiteY359" fmla="*/ 3639797 h 5378395"/>
              <a:gd name="connsiteX360" fmla="*/ 5194677 w 5367453"/>
              <a:gd name="connsiteY360" fmla="*/ 3639797 h 5378395"/>
              <a:gd name="connsiteX361" fmla="*/ 5164643 w 5367453"/>
              <a:gd name="connsiteY361" fmla="*/ 3660573 h 5378395"/>
              <a:gd name="connsiteX362" fmla="*/ 5164643 w 5367453"/>
              <a:gd name="connsiteY362" fmla="*/ 3660573 h 5378395"/>
              <a:gd name="connsiteX363" fmla="*/ 5153340 w 5367453"/>
              <a:gd name="connsiteY363" fmla="*/ 3658492 h 5378395"/>
              <a:gd name="connsiteX364" fmla="*/ 131921 w 5367453"/>
              <a:gd name="connsiteY364" fmla="*/ 3551991 h 5378395"/>
              <a:gd name="connsiteX365" fmla="*/ 152733 w 5367453"/>
              <a:gd name="connsiteY365" fmla="*/ 3511659 h 5378395"/>
              <a:gd name="connsiteX366" fmla="*/ 152733 w 5367453"/>
              <a:gd name="connsiteY366" fmla="*/ 3511659 h 5378395"/>
              <a:gd name="connsiteX367" fmla="*/ 193065 w 5367453"/>
              <a:gd name="connsiteY367" fmla="*/ 3532471 h 5378395"/>
              <a:gd name="connsiteX368" fmla="*/ 193065 w 5367453"/>
              <a:gd name="connsiteY368" fmla="*/ 3532471 h 5378395"/>
              <a:gd name="connsiteX369" fmla="*/ 172217 w 5367453"/>
              <a:gd name="connsiteY369" fmla="*/ 3572803 h 5378395"/>
              <a:gd name="connsiteX370" fmla="*/ 172217 w 5367453"/>
              <a:gd name="connsiteY370" fmla="*/ 3572803 h 5378395"/>
              <a:gd name="connsiteX371" fmla="*/ 162457 w 5367453"/>
              <a:gd name="connsiteY371" fmla="*/ 3574346 h 5378395"/>
              <a:gd name="connsiteX372" fmla="*/ 162457 w 5367453"/>
              <a:gd name="connsiteY372" fmla="*/ 3574346 h 5378395"/>
              <a:gd name="connsiteX373" fmla="*/ 131921 w 5367453"/>
              <a:gd name="connsiteY373" fmla="*/ 3551991 h 5378395"/>
              <a:gd name="connsiteX374" fmla="*/ 5216817 w 5367453"/>
              <a:gd name="connsiteY374" fmla="*/ 3477319 h 5378395"/>
              <a:gd name="connsiteX375" fmla="*/ 5195180 w 5367453"/>
              <a:gd name="connsiteY375" fmla="*/ 3437417 h 5378395"/>
              <a:gd name="connsiteX376" fmla="*/ 5195180 w 5367453"/>
              <a:gd name="connsiteY376" fmla="*/ 3437417 h 5378395"/>
              <a:gd name="connsiteX377" fmla="*/ 5235081 w 5367453"/>
              <a:gd name="connsiteY377" fmla="*/ 3415780 h 5378395"/>
              <a:gd name="connsiteX378" fmla="*/ 5235081 w 5367453"/>
              <a:gd name="connsiteY378" fmla="*/ 3415780 h 5378395"/>
              <a:gd name="connsiteX379" fmla="*/ 5256719 w 5367453"/>
              <a:gd name="connsiteY379" fmla="*/ 3455681 h 5378395"/>
              <a:gd name="connsiteX380" fmla="*/ 5256719 w 5367453"/>
              <a:gd name="connsiteY380" fmla="*/ 3455681 h 5378395"/>
              <a:gd name="connsiteX381" fmla="*/ 5226003 w 5367453"/>
              <a:gd name="connsiteY381" fmla="*/ 3478646 h 5378395"/>
              <a:gd name="connsiteX382" fmla="*/ 5226003 w 5367453"/>
              <a:gd name="connsiteY382" fmla="*/ 3478646 h 5378395"/>
              <a:gd name="connsiteX383" fmla="*/ 5216817 w 5367453"/>
              <a:gd name="connsiteY383" fmla="*/ 3477319 h 5378395"/>
              <a:gd name="connsiteX384" fmla="*/ 79388 w 5367453"/>
              <a:gd name="connsiteY384" fmla="*/ 3364898 h 5378395"/>
              <a:gd name="connsiteX385" fmla="*/ 79388 w 5367453"/>
              <a:gd name="connsiteY385" fmla="*/ 3364898 h 5378395"/>
              <a:gd name="connsiteX386" fmla="*/ 79388 w 5367453"/>
              <a:gd name="connsiteY386" fmla="*/ 3364898 h 5378395"/>
              <a:gd name="connsiteX387" fmla="*/ 102999 w 5367453"/>
              <a:gd name="connsiteY387" fmla="*/ 3326144 h 5378395"/>
              <a:gd name="connsiteX388" fmla="*/ 102999 w 5367453"/>
              <a:gd name="connsiteY388" fmla="*/ 3326144 h 5378395"/>
              <a:gd name="connsiteX389" fmla="*/ 141753 w 5367453"/>
              <a:gd name="connsiteY389" fmla="*/ 3349719 h 5378395"/>
              <a:gd name="connsiteX390" fmla="*/ 141753 w 5367453"/>
              <a:gd name="connsiteY390" fmla="*/ 3349755 h 5378395"/>
              <a:gd name="connsiteX391" fmla="*/ 118178 w 5367453"/>
              <a:gd name="connsiteY391" fmla="*/ 3388509 h 5378395"/>
              <a:gd name="connsiteX392" fmla="*/ 118178 w 5367453"/>
              <a:gd name="connsiteY392" fmla="*/ 3388509 h 5378395"/>
              <a:gd name="connsiteX393" fmla="*/ 110535 w 5367453"/>
              <a:gd name="connsiteY393" fmla="*/ 3389406 h 5378395"/>
              <a:gd name="connsiteX394" fmla="*/ 110535 w 5367453"/>
              <a:gd name="connsiteY394" fmla="*/ 3389406 h 5378395"/>
              <a:gd name="connsiteX395" fmla="*/ 79388 w 5367453"/>
              <a:gd name="connsiteY395" fmla="*/ 3364898 h 5378395"/>
              <a:gd name="connsiteX396" fmla="*/ 5266945 w 5367453"/>
              <a:gd name="connsiteY396" fmla="*/ 3291983 h 5378395"/>
              <a:gd name="connsiteX397" fmla="*/ 5242473 w 5367453"/>
              <a:gd name="connsiteY397" fmla="*/ 3253804 h 5378395"/>
              <a:gd name="connsiteX398" fmla="*/ 5242473 w 5367453"/>
              <a:gd name="connsiteY398" fmla="*/ 3253804 h 5378395"/>
              <a:gd name="connsiteX399" fmla="*/ 5280653 w 5367453"/>
              <a:gd name="connsiteY399" fmla="*/ 3229332 h 5378395"/>
              <a:gd name="connsiteX400" fmla="*/ 5280653 w 5367453"/>
              <a:gd name="connsiteY400" fmla="*/ 3229332 h 5378395"/>
              <a:gd name="connsiteX401" fmla="*/ 5305161 w 5367453"/>
              <a:gd name="connsiteY401" fmla="*/ 3267511 h 5378395"/>
              <a:gd name="connsiteX402" fmla="*/ 5305161 w 5367453"/>
              <a:gd name="connsiteY402" fmla="*/ 3267511 h 5378395"/>
              <a:gd name="connsiteX403" fmla="*/ 5273835 w 5367453"/>
              <a:gd name="connsiteY403" fmla="*/ 3292737 h 5378395"/>
              <a:gd name="connsiteX404" fmla="*/ 5273835 w 5367453"/>
              <a:gd name="connsiteY404" fmla="*/ 3292737 h 5378395"/>
              <a:gd name="connsiteX405" fmla="*/ 5266945 w 5367453"/>
              <a:gd name="connsiteY405" fmla="*/ 3291983 h 5378395"/>
              <a:gd name="connsiteX406" fmla="*/ 39917 w 5367453"/>
              <a:gd name="connsiteY406" fmla="*/ 3174718 h 5378395"/>
              <a:gd name="connsiteX407" fmla="*/ 66111 w 5367453"/>
              <a:gd name="connsiteY407" fmla="*/ 3137651 h 5378395"/>
              <a:gd name="connsiteX408" fmla="*/ 66111 w 5367453"/>
              <a:gd name="connsiteY408" fmla="*/ 3137651 h 5378395"/>
              <a:gd name="connsiteX409" fmla="*/ 103179 w 5367453"/>
              <a:gd name="connsiteY409" fmla="*/ 3163845 h 5378395"/>
              <a:gd name="connsiteX410" fmla="*/ 103179 w 5367453"/>
              <a:gd name="connsiteY410" fmla="*/ 3163845 h 5378395"/>
              <a:gd name="connsiteX411" fmla="*/ 76984 w 5367453"/>
              <a:gd name="connsiteY411" fmla="*/ 3200913 h 5378395"/>
              <a:gd name="connsiteX412" fmla="*/ 76984 w 5367453"/>
              <a:gd name="connsiteY412" fmla="*/ 3200913 h 5378395"/>
              <a:gd name="connsiteX413" fmla="*/ 71494 w 5367453"/>
              <a:gd name="connsiteY413" fmla="*/ 3201379 h 5378395"/>
              <a:gd name="connsiteX414" fmla="*/ 71494 w 5367453"/>
              <a:gd name="connsiteY414" fmla="*/ 3201379 h 5378395"/>
              <a:gd name="connsiteX415" fmla="*/ 39917 w 5367453"/>
              <a:gd name="connsiteY415" fmla="*/ 3174718 h 5378395"/>
              <a:gd name="connsiteX416" fmla="*/ 5303438 w 5367453"/>
              <a:gd name="connsiteY416" fmla="*/ 3103491 h 5378395"/>
              <a:gd name="connsiteX417" fmla="*/ 5276275 w 5367453"/>
              <a:gd name="connsiteY417" fmla="*/ 3067141 h 5378395"/>
              <a:gd name="connsiteX418" fmla="*/ 5276275 w 5367453"/>
              <a:gd name="connsiteY418" fmla="*/ 3067141 h 5378395"/>
              <a:gd name="connsiteX419" fmla="*/ 5312624 w 5367453"/>
              <a:gd name="connsiteY419" fmla="*/ 3039978 h 5378395"/>
              <a:gd name="connsiteX420" fmla="*/ 5312624 w 5367453"/>
              <a:gd name="connsiteY420" fmla="*/ 3039978 h 5378395"/>
              <a:gd name="connsiteX421" fmla="*/ 5339787 w 5367453"/>
              <a:gd name="connsiteY421" fmla="*/ 3076327 h 5378395"/>
              <a:gd name="connsiteX422" fmla="*/ 5339787 w 5367453"/>
              <a:gd name="connsiteY422" fmla="*/ 3076327 h 5378395"/>
              <a:gd name="connsiteX423" fmla="*/ 5308103 w 5367453"/>
              <a:gd name="connsiteY423" fmla="*/ 3103849 h 5378395"/>
              <a:gd name="connsiteX424" fmla="*/ 5308103 w 5367453"/>
              <a:gd name="connsiteY424" fmla="*/ 3103849 h 5378395"/>
              <a:gd name="connsiteX425" fmla="*/ 5303438 w 5367453"/>
              <a:gd name="connsiteY425" fmla="*/ 3103491 h 5378395"/>
              <a:gd name="connsiteX426" fmla="*/ 13579 w 5367453"/>
              <a:gd name="connsiteY426" fmla="*/ 2982278 h 5378395"/>
              <a:gd name="connsiteX427" fmla="*/ 13579 w 5367453"/>
              <a:gd name="connsiteY427" fmla="*/ 2982278 h 5378395"/>
              <a:gd name="connsiteX428" fmla="*/ 13579 w 5367453"/>
              <a:gd name="connsiteY428" fmla="*/ 2982278 h 5378395"/>
              <a:gd name="connsiteX429" fmla="*/ 42178 w 5367453"/>
              <a:gd name="connsiteY429" fmla="*/ 2947113 h 5378395"/>
              <a:gd name="connsiteX430" fmla="*/ 42178 w 5367453"/>
              <a:gd name="connsiteY430" fmla="*/ 2947113 h 5378395"/>
              <a:gd name="connsiteX431" fmla="*/ 77379 w 5367453"/>
              <a:gd name="connsiteY431" fmla="*/ 2975747 h 5378395"/>
              <a:gd name="connsiteX432" fmla="*/ 77379 w 5367453"/>
              <a:gd name="connsiteY432" fmla="*/ 2975747 h 5378395"/>
              <a:gd name="connsiteX433" fmla="*/ 48744 w 5367453"/>
              <a:gd name="connsiteY433" fmla="*/ 3010913 h 5378395"/>
              <a:gd name="connsiteX434" fmla="*/ 48744 w 5367453"/>
              <a:gd name="connsiteY434" fmla="*/ 3010913 h 5378395"/>
              <a:gd name="connsiteX435" fmla="*/ 45443 w 5367453"/>
              <a:gd name="connsiteY435" fmla="*/ 3011092 h 5378395"/>
              <a:gd name="connsiteX436" fmla="*/ 45443 w 5367453"/>
              <a:gd name="connsiteY436" fmla="*/ 3011092 h 5378395"/>
              <a:gd name="connsiteX437" fmla="*/ 13579 w 5367453"/>
              <a:gd name="connsiteY437" fmla="*/ 2982278 h 5378395"/>
              <a:gd name="connsiteX438" fmla="*/ 5326295 w 5367453"/>
              <a:gd name="connsiteY438" fmla="*/ 2912881 h 5378395"/>
              <a:gd name="connsiteX439" fmla="*/ 5296549 w 5367453"/>
              <a:gd name="connsiteY439" fmla="*/ 2878612 h 5378395"/>
              <a:gd name="connsiteX440" fmla="*/ 5296549 w 5367453"/>
              <a:gd name="connsiteY440" fmla="*/ 2878612 h 5378395"/>
              <a:gd name="connsiteX441" fmla="*/ 5330853 w 5367453"/>
              <a:gd name="connsiteY441" fmla="*/ 2848865 h 5378395"/>
              <a:gd name="connsiteX442" fmla="*/ 5330853 w 5367453"/>
              <a:gd name="connsiteY442" fmla="*/ 2848865 h 5378395"/>
              <a:gd name="connsiteX443" fmla="*/ 5360564 w 5367453"/>
              <a:gd name="connsiteY443" fmla="*/ 2883169 h 5378395"/>
              <a:gd name="connsiteX444" fmla="*/ 5360564 w 5367453"/>
              <a:gd name="connsiteY444" fmla="*/ 2883169 h 5378395"/>
              <a:gd name="connsiteX445" fmla="*/ 5328592 w 5367453"/>
              <a:gd name="connsiteY445" fmla="*/ 2912952 h 5378395"/>
              <a:gd name="connsiteX446" fmla="*/ 5328592 w 5367453"/>
              <a:gd name="connsiteY446" fmla="*/ 2912952 h 5378395"/>
              <a:gd name="connsiteX447" fmla="*/ 5326295 w 5367453"/>
              <a:gd name="connsiteY447" fmla="*/ 2912881 h 5378395"/>
              <a:gd name="connsiteX448" fmla="*/ 266 w 5367453"/>
              <a:gd name="connsiteY448" fmla="*/ 2788510 h 5378395"/>
              <a:gd name="connsiteX449" fmla="*/ 266 w 5367453"/>
              <a:gd name="connsiteY449" fmla="*/ 2788510 h 5378395"/>
              <a:gd name="connsiteX450" fmla="*/ 266 w 5367453"/>
              <a:gd name="connsiteY450" fmla="*/ 2788510 h 5378395"/>
              <a:gd name="connsiteX451" fmla="*/ 31233 w 5367453"/>
              <a:gd name="connsiteY451" fmla="*/ 2755319 h 5378395"/>
              <a:gd name="connsiteX452" fmla="*/ 31233 w 5367453"/>
              <a:gd name="connsiteY452" fmla="*/ 2755319 h 5378395"/>
              <a:gd name="connsiteX453" fmla="*/ 64389 w 5367453"/>
              <a:gd name="connsiteY453" fmla="*/ 2786286 h 5378395"/>
              <a:gd name="connsiteX454" fmla="*/ 64389 w 5367453"/>
              <a:gd name="connsiteY454" fmla="*/ 2786286 h 5378395"/>
              <a:gd name="connsiteX455" fmla="*/ 33458 w 5367453"/>
              <a:gd name="connsiteY455" fmla="*/ 2819477 h 5378395"/>
              <a:gd name="connsiteX456" fmla="*/ 33458 w 5367453"/>
              <a:gd name="connsiteY456" fmla="*/ 2819477 h 5378395"/>
              <a:gd name="connsiteX457" fmla="*/ 32346 w 5367453"/>
              <a:gd name="connsiteY457" fmla="*/ 2819477 h 5378395"/>
              <a:gd name="connsiteX458" fmla="*/ 32346 w 5367453"/>
              <a:gd name="connsiteY458" fmla="*/ 2819477 h 5378395"/>
              <a:gd name="connsiteX459" fmla="*/ 266 w 5367453"/>
              <a:gd name="connsiteY459" fmla="*/ 2788510 h 5378395"/>
              <a:gd name="connsiteX460" fmla="*/ 5303295 w 5367453"/>
              <a:gd name="connsiteY460" fmla="*/ 2689043 h 5378395"/>
              <a:gd name="connsiteX461" fmla="*/ 5303438 w 5367453"/>
              <a:gd name="connsiteY461" fmla="*/ 2686172 h 5378395"/>
              <a:gd name="connsiteX462" fmla="*/ 5303438 w 5367453"/>
              <a:gd name="connsiteY462" fmla="*/ 2686172 h 5378395"/>
              <a:gd name="connsiteX463" fmla="*/ 5303295 w 5367453"/>
              <a:gd name="connsiteY463" fmla="*/ 2683302 h 5378395"/>
              <a:gd name="connsiteX464" fmla="*/ 5303295 w 5367453"/>
              <a:gd name="connsiteY464" fmla="*/ 2683302 h 5378395"/>
              <a:gd name="connsiteX465" fmla="*/ 5335302 w 5367453"/>
              <a:gd name="connsiteY465" fmla="*/ 2651151 h 5378395"/>
              <a:gd name="connsiteX466" fmla="*/ 5335302 w 5367453"/>
              <a:gd name="connsiteY466" fmla="*/ 2651151 h 5378395"/>
              <a:gd name="connsiteX467" fmla="*/ 5367453 w 5367453"/>
              <a:gd name="connsiteY467" fmla="*/ 2683158 h 5378395"/>
              <a:gd name="connsiteX468" fmla="*/ 5367453 w 5367453"/>
              <a:gd name="connsiteY468" fmla="*/ 2683158 h 5378395"/>
              <a:gd name="connsiteX469" fmla="*/ 5367310 w 5367453"/>
              <a:gd name="connsiteY469" fmla="*/ 2686101 h 5378395"/>
              <a:gd name="connsiteX470" fmla="*/ 5367310 w 5367453"/>
              <a:gd name="connsiteY470" fmla="*/ 2686101 h 5378395"/>
              <a:gd name="connsiteX471" fmla="*/ 5367453 w 5367453"/>
              <a:gd name="connsiteY471" fmla="*/ 2688971 h 5378395"/>
              <a:gd name="connsiteX472" fmla="*/ 5367453 w 5367453"/>
              <a:gd name="connsiteY472" fmla="*/ 2688971 h 5378395"/>
              <a:gd name="connsiteX473" fmla="*/ 5367453 w 5367453"/>
              <a:gd name="connsiteY473" fmla="*/ 2688971 h 5378395"/>
              <a:gd name="connsiteX474" fmla="*/ 5367453 w 5367453"/>
              <a:gd name="connsiteY474" fmla="*/ 2688971 h 5378395"/>
              <a:gd name="connsiteX475" fmla="*/ 5335374 w 5367453"/>
              <a:gd name="connsiteY475" fmla="*/ 2721050 h 5378395"/>
              <a:gd name="connsiteX476" fmla="*/ 5335374 w 5367453"/>
              <a:gd name="connsiteY476" fmla="*/ 2721050 h 5378395"/>
              <a:gd name="connsiteX477" fmla="*/ 5303295 w 5367453"/>
              <a:gd name="connsiteY477" fmla="*/ 2689043 h 5378395"/>
              <a:gd name="connsiteX478" fmla="*/ 31054 w 5367453"/>
              <a:gd name="connsiteY478" fmla="*/ 2627432 h 5378395"/>
              <a:gd name="connsiteX479" fmla="*/ 15 w 5367453"/>
              <a:gd name="connsiteY479" fmla="*/ 2594312 h 5378395"/>
              <a:gd name="connsiteX480" fmla="*/ 15 w 5367453"/>
              <a:gd name="connsiteY480" fmla="*/ 2594312 h 5378395"/>
              <a:gd name="connsiteX481" fmla="*/ 33135 w 5367453"/>
              <a:gd name="connsiteY481" fmla="*/ 2563273 h 5378395"/>
              <a:gd name="connsiteX482" fmla="*/ 33135 w 5367453"/>
              <a:gd name="connsiteY482" fmla="*/ 2563273 h 5378395"/>
              <a:gd name="connsiteX483" fmla="*/ 64174 w 5367453"/>
              <a:gd name="connsiteY483" fmla="*/ 2596393 h 5378395"/>
              <a:gd name="connsiteX484" fmla="*/ 64174 w 5367453"/>
              <a:gd name="connsiteY484" fmla="*/ 2596393 h 5378395"/>
              <a:gd name="connsiteX485" fmla="*/ 32130 w 5367453"/>
              <a:gd name="connsiteY485" fmla="*/ 2627432 h 5378395"/>
              <a:gd name="connsiteX486" fmla="*/ 32130 w 5367453"/>
              <a:gd name="connsiteY486" fmla="*/ 2627432 h 5378395"/>
              <a:gd name="connsiteX487" fmla="*/ 31054 w 5367453"/>
              <a:gd name="connsiteY487" fmla="*/ 2627432 h 5378395"/>
              <a:gd name="connsiteX488" fmla="*/ 5296154 w 5367453"/>
              <a:gd name="connsiteY488" fmla="*/ 2493732 h 5378395"/>
              <a:gd name="connsiteX489" fmla="*/ 5296154 w 5367453"/>
              <a:gd name="connsiteY489" fmla="*/ 2493732 h 5378395"/>
              <a:gd name="connsiteX490" fmla="*/ 5325793 w 5367453"/>
              <a:gd name="connsiteY490" fmla="*/ 2459392 h 5378395"/>
              <a:gd name="connsiteX491" fmla="*/ 5325793 w 5367453"/>
              <a:gd name="connsiteY491" fmla="*/ 2459392 h 5378395"/>
              <a:gd name="connsiteX492" fmla="*/ 5360133 w 5367453"/>
              <a:gd name="connsiteY492" fmla="*/ 2489031 h 5378395"/>
              <a:gd name="connsiteX493" fmla="*/ 5360133 w 5367453"/>
              <a:gd name="connsiteY493" fmla="*/ 2489031 h 5378395"/>
              <a:gd name="connsiteX494" fmla="*/ 5360169 w 5367453"/>
              <a:gd name="connsiteY494" fmla="*/ 2489031 h 5378395"/>
              <a:gd name="connsiteX495" fmla="*/ 5360169 w 5367453"/>
              <a:gd name="connsiteY495" fmla="*/ 2489031 h 5378395"/>
              <a:gd name="connsiteX496" fmla="*/ 5330494 w 5367453"/>
              <a:gd name="connsiteY496" fmla="*/ 2523407 h 5378395"/>
              <a:gd name="connsiteX497" fmla="*/ 5330494 w 5367453"/>
              <a:gd name="connsiteY497" fmla="*/ 2523407 h 5378395"/>
              <a:gd name="connsiteX498" fmla="*/ 5328090 w 5367453"/>
              <a:gd name="connsiteY498" fmla="*/ 2523479 h 5378395"/>
              <a:gd name="connsiteX499" fmla="*/ 5328090 w 5367453"/>
              <a:gd name="connsiteY499" fmla="*/ 2523479 h 5378395"/>
              <a:gd name="connsiteX500" fmla="*/ 5296154 w 5367453"/>
              <a:gd name="connsiteY500" fmla="*/ 2493732 h 5378395"/>
              <a:gd name="connsiteX501" fmla="*/ 41639 w 5367453"/>
              <a:gd name="connsiteY501" fmla="*/ 2435674 h 5378395"/>
              <a:gd name="connsiteX502" fmla="*/ 12933 w 5367453"/>
              <a:gd name="connsiteY502" fmla="*/ 2400544 h 5378395"/>
              <a:gd name="connsiteX503" fmla="*/ 12933 w 5367453"/>
              <a:gd name="connsiteY503" fmla="*/ 2400544 h 5378395"/>
              <a:gd name="connsiteX504" fmla="*/ 12933 w 5367453"/>
              <a:gd name="connsiteY504" fmla="*/ 2400544 h 5378395"/>
              <a:gd name="connsiteX505" fmla="*/ 12933 w 5367453"/>
              <a:gd name="connsiteY505" fmla="*/ 2400544 h 5378395"/>
              <a:gd name="connsiteX506" fmla="*/ 48027 w 5367453"/>
              <a:gd name="connsiteY506" fmla="*/ 2371838 h 5378395"/>
              <a:gd name="connsiteX507" fmla="*/ 48027 w 5367453"/>
              <a:gd name="connsiteY507" fmla="*/ 2371838 h 5378395"/>
              <a:gd name="connsiteX508" fmla="*/ 76733 w 5367453"/>
              <a:gd name="connsiteY508" fmla="*/ 2406931 h 5378395"/>
              <a:gd name="connsiteX509" fmla="*/ 76733 w 5367453"/>
              <a:gd name="connsiteY509" fmla="*/ 2406967 h 5378395"/>
              <a:gd name="connsiteX510" fmla="*/ 44869 w 5367453"/>
              <a:gd name="connsiteY510" fmla="*/ 2435853 h 5378395"/>
              <a:gd name="connsiteX511" fmla="*/ 44869 w 5367453"/>
              <a:gd name="connsiteY511" fmla="*/ 2435853 h 5378395"/>
              <a:gd name="connsiteX512" fmla="*/ 41639 w 5367453"/>
              <a:gd name="connsiteY512" fmla="*/ 2435674 h 5378395"/>
              <a:gd name="connsiteX513" fmla="*/ 5275486 w 5367453"/>
              <a:gd name="connsiteY513" fmla="*/ 2305203 h 5378395"/>
              <a:gd name="connsiteX514" fmla="*/ 5302577 w 5367453"/>
              <a:gd name="connsiteY514" fmla="*/ 2268818 h 5378395"/>
              <a:gd name="connsiteX515" fmla="*/ 5302577 w 5367453"/>
              <a:gd name="connsiteY515" fmla="*/ 2268818 h 5378395"/>
              <a:gd name="connsiteX516" fmla="*/ 5338962 w 5367453"/>
              <a:gd name="connsiteY516" fmla="*/ 2295910 h 5378395"/>
              <a:gd name="connsiteX517" fmla="*/ 5338962 w 5367453"/>
              <a:gd name="connsiteY517" fmla="*/ 2295910 h 5378395"/>
              <a:gd name="connsiteX518" fmla="*/ 5311835 w 5367453"/>
              <a:gd name="connsiteY518" fmla="*/ 2332295 h 5378395"/>
              <a:gd name="connsiteX519" fmla="*/ 5311835 w 5367453"/>
              <a:gd name="connsiteY519" fmla="*/ 2332295 h 5378395"/>
              <a:gd name="connsiteX520" fmla="*/ 5307170 w 5367453"/>
              <a:gd name="connsiteY520" fmla="*/ 2332618 h 5378395"/>
              <a:gd name="connsiteX521" fmla="*/ 5307170 w 5367453"/>
              <a:gd name="connsiteY521" fmla="*/ 2332618 h 5378395"/>
              <a:gd name="connsiteX522" fmla="*/ 5275486 w 5367453"/>
              <a:gd name="connsiteY522" fmla="*/ 2305203 h 5378395"/>
              <a:gd name="connsiteX523" fmla="*/ 65179 w 5367453"/>
              <a:gd name="connsiteY523" fmla="*/ 2245063 h 5378395"/>
              <a:gd name="connsiteX524" fmla="*/ 38912 w 5367453"/>
              <a:gd name="connsiteY524" fmla="*/ 2208068 h 5378395"/>
              <a:gd name="connsiteX525" fmla="*/ 38912 w 5367453"/>
              <a:gd name="connsiteY525" fmla="*/ 2208068 h 5378395"/>
              <a:gd name="connsiteX526" fmla="*/ 75908 w 5367453"/>
              <a:gd name="connsiteY526" fmla="*/ 2181802 h 5378395"/>
              <a:gd name="connsiteX527" fmla="*/ 75908 w 5367453"/>
              <a:gd name="connsiteY527" fmla="*/ 2181802 h 5378395"/>
              <a:gd name="connsiteX528" fmla="*/ 102174 w 5367453"/>
              <a:gd name="connsiteY528" fmla="*/ 2218797 h 5378395"/>
              <a:gd name="connsiteX529" fmla="*/ 102210 w 5367453"/>
              <a:gd name="connsiteY529" fmla="*/ 2218797 h 5378395"/>
              <a:gd name="connsiteX530" fmla="*/ 70633 w 5367453"/>
              <a:gd name="connsiteY530" fmla="*/ 2245530 h 5378395"/>
              <a:gd name="connsiteX531" fmla="*/ 70633 w 5367453"/>
              <a:gd name="connsiteY531" fmla="*/ 2245530 h 5378395"/>
              <a:gd name="connsiteX532" fmla="*/ 65179 w 5367453"/>
              <a:gd name="connsiteY532" fmla="*/ 2245063 h 5378395"/>
              <a:gd name="connsiteX533" fmla="*/ 5241217 w 5367453"/>
              <a:gd name="connsiteY533" fmla="*/ 2118720 h 5378395"/>
              <a:gd name="connsiteX534" fmla="*/ 5265618 w 5367453"/>
              <a:gd name="connsiteY534" fmla="*/ 2080469 h 5378395"/>
              <a:gd name="connsiteX535" fmla="*/ 5265618 w 5367453"/>
              <a:gd name="connsiteY535" fmla="*/ 2080469 h 5378395"/>
              <a:gd name="connsiteX536" fmla="*/ 5303869 w 5367453"/>
              <a:gd name="connsiteY536" fmla="*/ 2104869 h 5378395"/>
              <a:gd name="connsiteX537" fmla="*/ 5303869 w 5367453"/>
              <a:gd name="connsiteY537" fmla="*/ 2104869 h 5378395"/>
              <a:gd name="connsiteX538" fmla="*/ 5279469 w 5367453"/>
              <a:gd name="connsiteY538" fmla="*/ 2143120 h 5378395"/>
              <a:gd name="connsiteX539" fmla="*/ 5279469 w 5367453"/>
              <a:gd name="connsiteY539" fmla="*/ 2143120 h 5378395"/>
              <a:gd name="connsiteX540" fmla="*/ 5272507 w 5367453"/>
              <a:gd name="connsiteY540" fmla="*/ 2143874 h 5378395"/>
              <a:gd name="connsiteX541" fmla="*/ 5272507 w 5367453"/>
              <a:gd name="connsiteY541" fmla="*/ 2143874 h 5378395"/>
              <a:gd name="connsiteX542" fmla="*/ 5241217 w 5367453"/>
              <a:gd name="connsiteY542" fmla="*/ 2118720 h 5378395"/>
              <a:gd name="connsiteX543" fmla="*/ 101636 w 5367453"/>
              <a:gd name="connsiteY543" fmla="*/ 2056499 h 5378395"/>
              <a:gd name="connsiteX544" fmla="*/ 77989 w 5367453"/>
              <a:gd name="connsiteY544" fmla="*/ 2017781 h 5378395"/>
              <a:gd name="connsiteX545" fmla="*/ 77989 w 5367453"/>
              <a:gd name="connsiteY545" fmla="*/ 2017781 h 5378395"/>
              <a:gd name="connsiteX546" fmla="*/ 116706 w 5367453"/>
              <a:gd name="connsiteY546" fmla="*/ 1994134 h 5378395"/>
              <a:gd name="connsiteX547" fmla="*/ 116706 w 5367453"/>
              <a:gd name="connsiteY547" fmla="*/ 1994134 h 5378395"/>
              <a:gd name="connsiteX548" fmla="*/ 140353 w 5367453"/>
              <a:gd name="connsiteY548" fmla="*/ 2032852 h 5378395"/>
              <a:gd name="connsiteX549" fmla="*/ 140353 w 5367453"/>
              <a:gd name="connsiteY549" fmla="*/ 2032852 h 5378395"/>
              <a:gd name="connsiteX550" fmla="*/ 109207 w 5367453"/>
              <a:gd name="connsiteY550" fmla="*/ 2057396 h 5378395"/>
              <a:gd name="connsiteX551" fmla="*/ 109207 w 5367453"/>
              <a:gd name="connsiteY551" fmla="*/ 2057396 h 5378395"/>
              <a:gd name="connsiteX552" fmla="*/ 101636 w 5367453"/>
              <a:gd name="connsiteY552" fmla="*/ 2056499 h 5378395"/>
              <a:gd name="connsiteX553" fmla="*/ 5193529 w 5367453"/>
              <a:gd name="connsiteY553" fmla="*/ 1935179 h 5378395"/>
              <a:gd name="connsiteX554" fmla="*/ 5215058 w 5367453"/>
              <a:gd name="connsiteY554" fmla="*/ 1895241 h 5378395"/>
              <a:gd name="connsiteX555" fmla="*/ 5215058 w 5367453"/>
              <a:gd name="connsiteY555" fmla="*/ 1895241 h 5378395"/>
              <a:gd name="connsiteX556" fmla="*/ 5254996 w 5367453"/>
              <a:gd name="connsiteY556" fmla="*/ 1916807 h 5378395"/>
              <a:gd name="connsiteX557" fmla="*/ 5254996 w 5367453"/>
              <a:gd name="connsiteY557" fmla="*/ 1916807 h 5378395"/>
              <a:gd name="connsiteX558" fmla="*/ 5233430 w 5367453"/>
              <a:gd name="connsiteY558" fmla="*/ 1956744 h 5378395"/>
              <a:gd name="connsiteX559" fmla="*/ 5233430 w 5367453"/>
              <a:gd name="connsiteY559" fmla="*/ 1956744 h 5378395"/>
              <a:gd name="connsiteX560" fmla="*/ 5224245 w 5367453"/>
              <a:gd name="connsiteY560" fmla="*/ 1958108 h 5378395"/>
              <a:gd name="connsiteX561" fmla="*/ 5224245 w 5367453"/>
              <a:gd name="connsiteY561" fmla="*/ 1958108 h 5378395"/>
              <a:gd name="connsiteX562" fmla="*/ 5193529 w 5367453"/>
              <a:gd name="connsiteY562" fmla="*/ 1935179 h 5378395"/>
              <a:gd name="connsiteX563" fmla="*/ 151046 w 5367453"/>
              <a:gd name="connsiteY563" fmla="*/ 1870912 h 5378395"/>
              <a:gd name="connsiteX564" fmla="*/ 130162 w 5367453"/>
              <a:gd name="connsiteY564" fmla="*/ 1830616 h 5378395"/>
              <a:gd name="connsiteX565" fmla="*/ 130162 w 5367453"/>
              <a:gd name="connsiteY565" fmla="*/ 1830616 h 5378395"/>
              <a:gd name="connsiteX566" fmla="*/ 170423 w 5367453"/>
              <a:gd name="connsiteY566" fmla="*/ 1809732 h 5378395"/>
              <a:gd name="connsiteX567" fmla="*/ 170423 w 5367453"/>
              <a:gd name="connsiteY567" fmla="*/ 1809732 h 5378395"/>
              <a:gd name="connsiteX568" fmla="*/ 191343 w 5367453"/>
              <a:gd name="connsiteY568" fmla="*/ 1849993 h 5378395"/>
              <a:gd name="connsiteX569" fmla="*/ 191343 w 5367453"/>
              <a:gd name="connsiteY569" fmla="*/ 1849993 h 5378395"/>
              <a:gd name="connsiteX570" fmla="*/ 160735 w 5367453"/>
              <a:gd name="connsiteY570" fmla="*/ 1872384 h 5378395"/>
              <a:gd name="connsiteX571" fmla="*/ 160735 w 5367453"/>
              <a:gd name="connsiteY571" fmla="*/ 1872384 h 5378395"/>
              <a:gd name="connsiteX572" fmla="*/ 151046 w 5367453"/>
              <a:gd name="connsiteY572" fmla="*/ 1870912 h 5378395"/>
              <a:gd name="connsiteX573" fmla="*/ 5132635 w 5367453"/>
              <a:gd name="connsiteY573" fmla="*/ 1755549 h 5378395"/>
              <a:gd name="connsiteX574" fmla="*/ 5132635 w 5367453"/>
              <a:gd name="connsiteY574" fmla="*/ 1755549 h 5378395"/>
              <a:gd name="connsiteX575" fmla="*/ 5151223 w 5367453"/>
              <a:gd name="connsiteY575" fmla="*/ 1714176 h 5378395"/>
              <a:gd name="connsiteX576" fmla="*/ 5151223 w 5367453"/>
              <a:gd name="connsiteY576" fmla="*/ 1714176 h 5378395"/>
              <a:gd name="connsiteX577" fmla="*/ 5192596 w 5367453"/>
              <a:gd name="connsiteY577" fmla="*/ 1732763 h 5378395"/>
              <a:gd name="connsiteX578" fmla="*/ 5192596 w 5367453"/>
              <a:gd name="connsiteY578" fmla="*/ 1732763 h 5378395"/>
              <a:gd name="connsiteX579" fmla="*/ 5174009 w 5367453"/>
              <a:gd name="connsiteY579" fmla="*/ 1774172 h 5378395"/>
              <a:gd name="connsiteX580" fmla="*/ 5174009 w 5367453"/>
              <a:gd name="connsiteY580" fmla="*/ 1774172 h 5378395"/>
              <a:gd name="connsiteX581" fmla="*/ 5162634 w 5367453"/>
              <a:gd name="connsiteY581" fmla="*/ 1776253 h 5378395"/>
              <a:gd name="connsiteX582" fmla="*/ 5162634 w 5367453"/>
              <a:gd name="connsiteY582" fmla="*/ 1776253 h 5378395"/>
              <a:gd name="connsiteX583" fmla="*/ 5132635 w 5367453"/>
              <a:gd name="connsiteY583" fmla="*/ 1755549 h 5378395"/>
              <a:gd name="connsiteX584" fmla="*/ 213375 w 5367453"/>
              <a:gd name="connsiteY584" fmla="*/ 1689309 h 5378395"/>
              <a:gd name="connsiteX585" fmla="*/ 195434 w 5367453"/>
              <a:gd name="connsiteY585" fmla="*/ 1647613 h 5378395"/>
              <a:gd name="connsiteX586" fmla="*/ 195434 w 5367453"/>
              <a:gd name="connsiteY586" fmla="*/ 1647613 h 5378395"/>
              <a:gd name="connsiteX587" fmla="*/ 237094 w 5367453"/>
              <a:gd name="connsiteY587" fmla="*/ 1629672 h 5378395"/>
              <a:gd name="connsiteX588" fmla="*/ 237094 w 5367453"/>
              <a:gd name="connsiteY588" fmla="*/ 1629672 h 5378395"/>
              <a:gd name="connsiteX589" fmla="*/ 255035 w 5367453"/>
              <a:gd name="connsiteY589" fmla="*/ 1671332 h 5378395"/>
              <a:gd name="connsiteX590" fmla="*/ 255035 w 5367453"/>
              <a:gd name="connsiteY590" fmla="*/ 1671332 h 5378395"/>
              <a:gd name="connsiteX591" fmla="*/ 225252 w 5367453"/>
              <a:gd name="connsiteY591" fmla="*/ 1691570 h 5378395"/>
              <a:gd name="connsiteX592" fmla="*/ 225252 w 5367453"/>
              <a:gd name="connsiteY592" fmla="*/ 1691570 h 5378395"/>
              <a:gd name="connsiteX593" fmla="*/ 213375 w 5367453"/>
              <a:gd name="connsiteY593" fmla="*/ 1689309 h 5378395"/>
              <a:gd name="connsiteX594" fmla="*/ 5058932 w 5367453"/>
              <a:gd name="connsiteY594" fmla="*/ 1581014 h 5378395"/>
              <a:gd name="connsiteX595" fmla="*/ 5058932 w 5367453"/>
              <a:gd name="connsiteY595" fmla="*/ 1581014 h 5378395"/>
              <a:gd name="connsiteX596" fmla="*/ 5074469 w 5367453"/>
              <a:gd name="connsiteY596" fmla="*/ 1538421 h 5378395"/>
              <a:gd name="connsiteX597" fmla="*/ 5074469 w 5367453"/>
              <a:gd name="connsiteY597" fmla="*/ 1538421 h 5378395"/>
              <a:gd name="connsiteX598" fmla="*/ 5117062 w 5367453"/>
              <a:gd name="connsiteY598" fmla="*/ 1553959 h 5378395"/>
              <a:gd name="connsiteX599" fmla="*/ 5117062 w 5367453"/>
              <a:gd name="connsiteY599" fmla="*/ 1553959 h 5378395"/>
              <a:gd name="connsiteX600" fmla="*/ 5101525 w 5367453"/>
              <a:gd name="connsiteY600" fmla="*/ 1596587 h 5378395"/>
              <a:gd name="connsiteX601" fmla="*/ 5101525 w 5367453"/>
              <a:gd name="connsiteY601" fmla="*/ 1596587 h 5378395"/>
              <a:gd name="connsiteX602" fmla="*/ 5088033 w 5367453"/>
              <a:gd name="connsiteY602" fmla="*/ 1599566 h 5378395"/>
              <a:gd name="connsiteX603" fmla="*/ 5088033 w 5367453"/>
              <a:gd name="connsiteY603" fmla="*/ 1599566 h 5378395"/>
              <a:gd name="connsiteX604" fmla="*/ 5058932 w 5367453"/>
              <a:gd name="connsiteY604" fmla="*/ 1581014 h 5378395"/>
              <a:gd name="connsiteX605" fmla="*/ 288514 w 5367453"/>
              <a:gd name="connsiteY605" fmla="*/ 1512621 h 5378395"/>
              <a:gd name="connsiteX606" fmla="*/ 273622 w 5367453"/>
              <a:gd name="connsiteY606" fmla="*/ 1469777 h 5378395"/>
              <a:gd name="connsiteX607" fmla="*/ 273622 w 5367453"/>
              <a:gd name="connsiteY607" fmla="*/ 1469777 h 5378395"/>
              <a:gd name="connsiteX608" fmla="*/ 316502 w 5367453"/>
              <a:gd name="connsiteY608" fmla="*/ 1454886 h 5378395"/>
              <a:gd name="connsiteX609" fmla="*/ 316502 w 5367453"/>
              <a:gd name="connsiteY609" fmla="*/ 1454886 h 5378395"/>
              <a:gd name="connsiteX610" fmla="*/ 331394 w 5367453"/>
              <a:gd name="connsiteY610" fmla="*/ 1497730 h 5378395"/>
              <a:gd name="connsiteX611" fmla="*/ 331394 w 5367453"/>
              <a:gd name="connsiteY611" fmla="*/ 1497730 h 5378395"/>
              <a:gd name="connsiteX612" fmla="*/ 302472 w 5367453"/>
              <a:gd name="connsiteY612" fmla="*/ 1515851 h 5378395"/>
              <a:gd name="connsiteX613" fmla="*/ 302472 w 5367453"/>
              <a:gd name="connsiteY613" fmla="*/ 1515851 h 5378395"/>
              <a:gd name="connsiteX614" fmla="*/ 288514 w 5367453"/>
              <a:gd name="connsiteY614" fmla="*/ 1512621 h 5378395"/>
              <a:gd name="connsiteX615" fmla="*/ 4972741 w 5367453"/>
              <a:gd name="connsiteY615" fmla="*/ 1412257 h 5378395"/>
              <a:gd name="connsiteX616" fmla="*/ 4972741 w 5367453"/>
              <a:gd name="connsiteY616" fmla="*/ 1412257 h 5378395"/>
              <a:gd name="connsiteX617" fmla="*/ 4985193 w 5367453"/>
              <a:gd name="connsiteY617" fmla="*/ 1368623 h 5378395"/>
              <a:gd name="connsiteX618" fmla="*/ 4985193 w 5367453"/>
              <a:gd name="connsiteY618" fmla="*/ 1368623 h 5378395"/>
              <a:gd name="connsiteX619" fmla="*/ 5028826 w 5367453"/>
              <a:gd name="connsiteY619" fmla="*/ 1381039 h 5378395"/>
              <a:gd name="connsiteX620" fmla="*/ 5028826 w 5367453"/>
              <a:gd name="connsiteY620" fmla="*/ 1381039 h 5378395"/>
              <a:gd name="connsiteX621" fmla="*/ 5016411 w 5367453"/>
              <a:gd name="connsiteY621" fmla="*/ 1424672 h 5378395"/>
              <a:gd name="connsiteX622" fmla="*/ 5016411 w 5367453"/>
              <a:gd name="connsiteY622" fmla="*/ 1424672 h 5378395"/>
              <a:gd name="connsiteX623" fmla="*/ 5000802 w 5367453"/>
              <a:gd name="connsiteY623" fmla="*/ 1428763 h 5378395"/>
              <a:gd name="connsiteX624" fmla="*/ 5000802 w 5367453"/>
              <a:gd name="connsiteY624" fmla="*/ 1428763 h 5378395"/>
              <a:gd name="connsiteX625" fmla="*/ 4972741 w 5367453"/>
              <a:gd name="connsiteY625" fmla="*/ 1412257 h 5378395"/>
              <a:gd name="connsiteX626" fmla="*/ 376319 w 5367453"/>
              <a:gd name="connsiteY626" fmla="*/ 1341962 h 5378395"/>
              <a:gd name="connsiteX627" fmla="*/ 364621 w 5367453"/>
              <a:gd name="connsiteY627" fmla="*/ 1298113 h 5378395"/>
              <a:gd name="connsiteX628" fmla="*/ 364621 w 5367453"/>
              <a:gd name="connsiteY628" fmla="*/ 1298113 h 5378395"/>
              <a:gd name="connsiteX629" fmla="*/ 408470 w 5367453"/>
              <a:gd name="connsiteY629" fmla="*/ 1286416 h 5378395"/>
              <a:gd name="connsiteX630" fmla="*/ 408470 w 5367453"/>
              <a:gd name="connsiteY630" fmla="*/ 1286416 h 5378395"/>
              <a:gd name="connsiteX631" fmla="*/ 420168 w 5367453"/>
              <a:gd name="connsiteY631" fmla="*/ 1330264 h 5378395"/>
              <a:gd name="connsiteX632" fmla="*/ 420168 w 5367453"/>
              <a:gd name="connsiteY632" fmla="*/ 1330264 h 5378395"/>
              <a:gd name="connsiteX633" fmla="*/ 392359 w 5367453"/>
              <a:gd name="connsiteY633" fmla="*/ 1346304 h 5378395"/>
              <a:gd name="connsiteX634" fmla="*/ 392359 w 5367453"/>
              <a:gd name="connsiteY634" fmla="*/ 1346304 h 5378395"/>
              <a:gd name="connsiteX635" fmla="*/ 376319 w 5367453"/>
              <a:gd name="connsiteY635" fmla="*/ 1341962 h 5378395"/>
              <a:gd name="connsiteX636" fmla="*/ 4874566 w 5367453"/>
              <a:gd name="connsiteY636" fmla="*/ 1250066 h 5378395"/>
              <a:gd name="connsiteX637" fmla="*/ 4874566 w 5367453"/>
              <a:gd name="connsiteY637" fmla="*/ 1250066 h 5378395"/>
              <a:gd name="connsiteX638" fmla="*/ 4883788 w 5367453"/>
              <a:gd name="connsiteY638" fmla="*/ 1205679 h 5378395"/>
              <a:gd name="connsiteX639" fmla="*/ 4883788 w 5367453"/>
              <a:gd name="connsiteY639" fmla="*/ 1205679 h 5378395"/>
              <a:gd name="connsiteX640" fmla="*/ 4928211 w 5367453"/>
              <a:gd name="connsiteY640" fmla="*/ 1214901 h 5378395"/>
              <a:gd name="connsiteX641" fmla="*/ 4928211 w 5367453"/>
              <a:gd name="connsiteY641" fmla="*/ 1214901 h 5378395"/>
              <a:gd name="connsiteX642" fmla="*/ 4928211 w 5367453"/>
              <a:gd name="connsiteY642" fmla="*/ 1214901 h 5378395"/>
              <a:gd name="connsiteX643" fmla="*/ 4928211 w 5367453"/>
              <a:gd name="connsiteY643" fmla="*/ 1214901 h 5378395"/>
              <a:gd name="connsiteX644" fmla="*/ 4918989 w 5367453"/>
              <a:gd name="connsiteY644" fmla="*/ 1259324 h 5378395"/>
              <a:gd name="connsiteX645" fmla="*/ 4918989 w 5367453"/>
              <a:gd name="connsiteY645" fmla="*/ 1259324 h 5378395"/>
              <a:gd name="connsiteX646" fmla="*/ 4901442 w 5367453"/>
              <a:gd name="connsiteY646" fmla="*/ 1264563 h 5378395"/>
              <a:gd name="connsiteX647" fmla="*/ 4901442 w 5367453"/>
              <a:gd name="connsiteY647" fmla="*/ 1264563 h 5378395"/>
              <a:gd name="connsiteX648" fmla="*/ 4874566 w 5367453"/>
              <a:gd name="connsiteY648" fmla="*/ 1250066 h 5378395"/>
              <a:gd name="connsiteX649" fmla="*/ 476576 w 5367453"/>
              <a:gd name="connsiteY649" fmla="*/ 1178372 h 5378395"/>
              <a:gd name="connsiteX650" fmla="*/ 468215 w 5367453"/>
              <a:gd name="connsiteY650" fmla="*/ 1133770 h 5378395"/>
              <a:gd name="connsiteX651" fmla="*/ 468215 w 5367453"/>
              <a:gd name="connsiteY651" fmla="*/ 1133770 h 5378395"/>
              <a:gd name="connsiteX652" fmla="*/ 512818 w 5367453"/>
              <a:gd name="connsiteY652" fmla="*/ 1125409 h 5378395"/>
              <a:gd name="connsiteX653" fmla="*/ 512818 w 5367453"/>
              <a:gd name="connsiteY653" fmla="*/ 1125409 h 5378395"/>
              <a:gd name="connsiteX654" fmla="*/ 521179 w 5367453"/>
              <a:gd name="connsiteY654" fmla="*/ 1170011 h 5378395"/>
              <a:gd name="connsiteX655" fmla="*/ 521179 w 5367453"/>
              <a:gd name="connsiteY655" fmla="*/ 1170011 h 5378395"/>
              <a:gd name="connsiteX656" fmla="*/ 494661 w 5367453"/>
              <a:gd name="connsiteY656" fmla="*/ 1183970 h 5378395"/>
              <a:gd name="connsiteX657" fmla="*/ 494661 w 5367453"/>
              <a:gd name="connsiteY657" fmla="*/ 1183970 h 5378395"/>
              <a:gd name="connsiteX658" fmla="*/ 476576 w 5367453"/>
              <a:gd name="connsiteY658" fmla="*/ 1178372 h 5378395"/>
              <a:gd name="connsiteX659" fmla="*/ 4764907 w 5367453"/>
              <a:gd name="connsiteY659" fmla="*/ 1095375 h 5378395"/>
              <a:gd name="connsiteX660" fmla="*/ 4770936 w 5367453"/>
              <a:gd name="connsiteY660" fmla="*/ 1050414 h 5378395"/>
              <a:gd name="connsiteX661" fmla="*/ 4770936 w 5367453"/>
              <a:gd name="connsiteY661" fmla="*/ 1050414 h 5378395"/>
              <a:gd name="connsiteX662" fmla="*/ 4815897 w 5367453"/>
              <a:gd name="connsiteY662" fmla="*/ 1056406 h 5378395"/>
              <a:gd name="connsiteX663" fmla="*/ 4815897 w 5367453"/>
              <a:gd name="connsiteY663" fmla="*/ 1056406 h 5378395"/>
              <a:gd name="connsiteX664" fmla="*/ 4809905 w 5367453"/>
              <a:gd name="connsiteY664" fmla="*/ 1101367 h 5378395"/>
              <a:gd name="connsiteX665" fmla="*/ 4809905 w 5367453"/>
              <a:gd name="connsiteY665" fmla="*/ 1101367 h 5378395"/>
              <a:gd name="connsiteX666" fmla="*/ 4790420 w 5367453"/>
              <a:gd name="connsiteY666" fmla="*/ 1107970 h 5378395"/>
              <a:gd name="connsiteX667" fmla="*/ 4790420 w 5367453"/>
              <a:gd name="connsiteY667" fmla="*/ 1107970 h 5378395"/>
              <a:gd name="connsiteX668" fmla="*/ 4764907 w 5367453"/>
              <a:gd name="connsiteY668" fmla="*/ 1095375 h 5378395"/>
              <a:gd name="connsiteX669" fmla="*/ 588854 w 5367453"/>
              <a:gd name="connsiteY669" fmla="*/ 1022891 h 5378395"/>
              <a:gd name="connsiteX670" fmla="*/ 583902 w 5367453"/>
              <a:gd name="connsiteY670" fmla="*/ 977787 h 5378395"/>
              <a:gd name="connsiteX671" fmla="*/ 583902 w 5367453"/>
              <a:gd name="connsiteY671" fmla="*/ 977787 h 5378395"/>
              <a:gd name="connsiteX672" fmla="*/ 629043 w 5367453"/>
              <a:gd name="connsiteY672" fmla="*/ 972835 h 5378395"/>
              <a:gd name="connsiteX673" fmla="*/ 629043 w 5367453"/>
              <a:gd name="connsiteY673" fmla="*/ 972835 h 5378395"/>
              <a:gd name="connsiteX674" fmla="*/ 633959 w 5367453"/>
              <a:gd name="connsiteY674" fmla="*/ 1017940 h 5378395"/>
              <a:gd name="connsiteX675" fmla="*/ 633959 w 5367453"/>
              <a:gd name="connsiteY675" fmla="*/ 1017940 h 5378395"/>
              <a:gd name="connsiteX676" fmla="*/ 608912 w 5367453"/>
              <a:gd name="connsiteY676" fmla="*/ 1029960 h 5378395"/>
              <a:gd name="connsiteX677" fmla="*/ 608912 w 5367453"/>
              <a:gd name="connsiteY677" fmla="*/ 1029960 h 5378395"/>
              <a:gd name="connsiteX678" fmla="*/ 588854 w 5367453"/>
              <a:gd name="connsiteY678" fmla="*/ 1022891 h 5378395"/>
              <a:gd name="connsiteX679" fmla="*/ 4644449 w 5367453"/>
              <a:gd name="connsiteY679" fmla="*/ 948865 h 5378395"/>
              <a:gd name="connsiteX680" fmla="*/ 4647211 w 5367453"/>
              <a:gd name="connsiteY680" fmla="*/ 903617 h 5378395"/>
              <a:gd name="connsiteX681" fmla="*/ 4647211 w 5367453"/>
              <a:gd name="connsiteY681" fmla="*/ 903617 h 5378395"/>
              <a:gd name="connsiteX682" fmla="*/ 4692496 w 5367453"/>
              <a:gd name="connsiteY682" fmla="*/ 906380 h 5378395"/>
              <a:gd name="connsiteX683" fmla="*/ 4692496 w 5367453"/>
              <a:gd name="connsiteY683" fmla="*/ 906380 h 5378395"/>
              <a:gd name="connsiteX684" fmla="*/ 4689697 w 5367453"/>
              <a:gd name="connsiteY684" fmla="*/ 951664 h 5378395"/>
              <a:gd name="connsiteX685" fmla="*/ 4689697 w 5367453"/>
              <a:gd name="connsiteY685" fmla="*/ 951664 h 5378395"/>
              <a:gd name="connsiteX686" fmla="*/ 4668454 w 5367453"/>
              <a:gd name="connsiteY686" fmla="*/ 959737 h 5378395"/>
              <a:gd name="connsiteX687" fmla="*/ 4668454 w 5367453"/>
              <a:gd name="connsiteY687" fmla="*/ 959737 h 5378395"/>
              <a:gd name="connsiteX688" fmla="*/ 4644449 w 5367453"/>
              <a:gd name="connsiteY688" fmla="*/ 948865 h 5378395"/>
              <a:gd name="connsiteX689" fmla="*/ 712865 w 5367453"/>
              <a:gd name="connsiteY689" fmla="*/ 876346 h 5378395"/>
              <a:gd name="connsiteX690" fmla="*/ 711466 w 5367453"/>
              <a:gd name="connsiteY690" fmla="*/ 831025 h 5378395"/>
              <a:gd name="connsiteX691" fmla="*/ 711466 w 5367453"/>
              <a:gd name="connsiteY691" fmla="*/ 831025 h 5378395"/>
              <a:gd name="connsiteX692" fmla="*/ 711430 w 5367453"/>
              <a:gd name="connsiteY692" fmla="*/ 831025 h 5378395"/>
              <a:gd name="connsiteX693" fmla="*/ 711430 w 5367453"/>
              <a:gd name="connsiteY693" fmla="*/ 831025 h 5378395"/>
              <a:gd name="connsiteX694" fmla="*/ 756786 w 5367453"/>
              <a:gd name="connsiteY694" fmla="*/ 829590 h 5378395"/>
              <a:gd name="connsiteX695" fmla="*/ 756786 w 5367453"/>
              <a:gd name="connsiteY695" fmla="*/ 829590 h 5378395"/>
              <a:gd name="connsiteX696" fmla="*/ 758221 w 5367453"/>
              <a:gd name="connsiteY696" fmla="*/ 874946 h 5378395"/>
              <a:gd name="connsiteX697" fmla="*/ 758221 w 5367453"/>
              <a:gd name="connsiteY697" fmla="*/ 874946 h 5378395"/>
              <a:gd name="connsiteX698" fmla="*/ 734825 w 5367453"/>
              <a:gd name="connsiteY698" fmla="*/ 885065 h 5378395"/>
              <a:gd name="connsiteX699" fmla="*/ 734825 w 5367453"/>
              <a:gd name="connsiteY699" fmla="*/ 885065 h 5378395"/>
              <a:gd name="connsiteX700" fmla="*/ 712865 w 5367453"/>
              <a:gd name="connsiteY700" fmla="*/ 876346 h 5378395"/>
              <a:gd name="connsiteX701" fmla="*/ 4513763 w 5367453"/>
              <a:gd name="connsiteY701" fmla="*/ 811433 h 5378395"/>
              <a:gd name="connsiteX702" fmla="*/ 4513261 w 5367453"/>
              <a:gd name="connsiteY702" fmla="*/ 766041 h 5378395"/>
              <a:gd name="connsiteX703" fmla="*/ 4513261 w 5367453"/>
              <a:gd name="connsiteY703" fmla="*/ 766041 h 5378395"/>
              <a:gd name="connsiteX704" fmla="*/ 4558617 w 5367453"/>
              <a:gd name="connsiteY704" fmla="*/ 765575 h 5378395"/>
              <a:gd name="connsiteX705" fmla="*/ 4558617 w 5367453"/>
              <a:gd name="connsiteY705" fmla="*/ 765575 h 5378395"/>
              <a:gd name="connsiteX706" fmla="*/ 4559119 w 5367453"/>
              <a:gd name="connsiteY706" fmla="*/ 810931 h 5378395"/>
              <a:gd name="connsiteX707" fmla="*/ 4559119 w 5367453"/>
              <a:gd name="connsiteY707" fmla="*/ 810931 h 5378395"/>
              <a:gd name="connsiteX708" fmla="*/ 4536190 w 5367453"/>
              <a:gd name="connsiteY708" fmla="*/ 820583 h 5378395"/>
              <a:gd name="connsiteX709" fmla="*/ 4536190 w 5367453"/>
              <a:gd name="connsiteY709" fmla="*/ 820583 h 5378395"/>
              <a:gd name="connsiteX710" fmla="*/ 4513763 w 5367453"/>
              <a:gd name="connsiteY710" fmla="*/ 811433 h 5378395"/>
              <a:gd name="connsiteX711" fmla="*/ 847893 w 5367453"/>
              <a:gd name="connsiteY711" fmla="*/ 739919 h 5378395"/>
              <a:gd name="connsiteX712" fmla="*/ 850010 w 5367453"/>
              <a:gd name="connsiteY712" fmla="*/ 694599 h 5378395"/>
              <a:gd name="connsiteX713" fmla="*/ 850010 w 5367453"/>
              <a:gd name="connsiteY713" fmla="*/ 694599 h 5378395"/>
              <a:gd name="connsiteX714" fmla="*/ 895330 w 5367453"/>
              <a:gd name="connsiteY714" fmla="*/ 696752 h 5378395"/>
              <a:gd name="connsiteX715" fmla="*/ 895330 w 5367453"/>
              <a:gd name="connsiteY715" fmla="*/ 696752 h 5378395"/>
              <a:gd name="connsiteX716" fmla="*/ 893213 w 5367453"/>
              <a:gd name="connsiteY716" fmla="*/ 742036 h 5378395"/>
              <a:gd name="connsiteX717" fmla="*/ 893213 w 5367453"/>
              <a:gd name="connsiteY717" fmla="*/ 742036 h 5378395"/>
              <a:gd name="connsiteX718" fmla="*/ 871611 w 5367453"/>
              <a:gd name="connsiteY718" fmla="*/ 750397 h 5378395"/>
              <a:gd name="connsiteX719" fmla="*/ 871611 w 5367453"/>
              <a:gd name="connsiteY719" fmla="*/ 750397 h 5378395"/>
              <a:gd name="connsiteX720" fmla="*/ 847893 w 5367453"/>
              <a:gd name="connsiteY720" fmla="*/ 739919 h 5378395"/>
              <a:gd name="connsiteX721" fmla="*/ 4373461 w 5367453"/>
              <a:gd name="connsiteY721" fmla="*/ 683654 h 5378395"/>
              <a:gd name="connsiteX722" fmla="*/ 4373461 w 5367453"/>
              <a:gd name="connsiteY722" fmla="*/ 683654 h 5378395"/>
              <a:gd name="connsiteX723" fmla="*/ 4369729 w 5367453"/>
              <a:gd name="connsiteY723" fmla="*/ 638406 h 5378395"/>
              <a:gd name="connsiteX724" fmla="*/ 4369729 w 5367453"/>
              <a:gd name="connsiteY724" fmla="*/ 638406 h 5378395"/>
              <a:gd name="connsiteX725" fmla="*/ 4414941 w 5367453"/>
              <a:gd name="connsiteY725" fmla="*/ 634674 h 5378395"/>
              <a:gd name="connsiteX726" fmla="*/ 4414941 w 5367453"/>
              <a:gd name="connsiteY726" fmla="*/ 634674 h 5378395"/>
              <a:gd name="connsiteX727" fmla="*/ 4414941 w 5367453"/>
              <a:gd name="connsiteY727" fmla="*/ 634674 h 5378395"/>
              <a:gd name="connsiteX728" fmla="*/ 4414941 w 5367453"/>
              <a:gd name="connsiteY728" fmla="*/ 634674 h 5378395"/>
              <a:gd name="connsiteX729" fmla="*/ 4418673 w 5367453"/>
              <a:gd name="connsiteY729" fmla="*/ 679922 h 5378395"/>
              <a:gd name="connsiteX730" fmla="*/ 4418673 w 5367453"/>
              <a:gd name="connsiteY730" fmla="*/ 679922 h 5378395"/>
              <a:gd name="connsiteX731" fmla="*/ 4394201 w 5367453"/>
              <a:gd name="connsiteY731" fmla="*/ 691261 h 5378395"/>
              <a:gd name="connsiteX732" fmla="*/ 4394201 w 5367453"/>
              <a:gd name="connsiteY732" fmla="*/ 691261 h 5378395"/>
              <a:gd name="connsiteX733" fmla="*/ 4373461 w 5367453"/>
              <a:gd name="connsiteY733" fmla="*/ 683654 h 5378395"/>
              <a:gd name="connsiteX734" fmla="*/ 993147 w 5367453"/>
              <a:gd name="connsiteY734" fmla="*/ 614436 h 5378395"/>
              <a:gd name="connsiteX735" fmla="*/ 998816 w 5367453"/>
              <a:gd name="connsiteY735" fmla="*/ 569439 h 5378395"/>
              <a:gd name="connsiteX736" fmla="*/ 998816 w 5367453"/>
              <a:gd name="connsiteY736" fmla="*/ 569439 h 5378395"/>
              <a:gd name="connsiteX737" fmla="*/ 1043813 w 5367453"/>
              <a:gd name="connsiteY737" fmla="*/ 575073 h 5378395"/>
              <a:gd name="connsiteX738" fmla="*/ 1043813 w 5367453"/>
              <a:gd name="connsiteY738" fmla="*/ 575073 h 5378395"/>
              <a:gd name="connsiteX739" fmla="*/ 1038180 w 5367453"/>
              <a:gd name="connsiteY739" fmla="*/ 620106 h 5378395"/>
              <a:gd name="connsiteX740" fmla="*/ 1038180 w 5367453"/>
              <a:gd name="connsiteY740" fmla="*/ 620106 h 5378395"/>
              <a:gd name="connsiteX741" fmla="*/ 1018516 w 5367453"/>
              <a:gd name="connsiteY741" fmla="*/ 626852 h 5378395"/>
              <a:gd name="connsiteX742" fmla="*/ 1018516 w 5367453"/>
              <a:gd name="connsiteY742" fmla="*/ 626852 h 5378395"/>
              <a:gd name="connsiteX743" fmla="*/ 993147 w 5367453"/>
              <a:gd name="connsiteY743" fmla="*/ 614436 h 5378395"/>
              <a:gd name="connsiteX744" fmla="*/ 4224403 w 5367453"/>
              <a:gd name="connsiteY744" fmla="*/ 566245 h 5378395"/>
              <a:gd name="connsiteX745" fmla="*/ 4217442 w 5367453"/>
              <a:gd name="connsiteY745" fmla="*/ 521428 h 5378395"/>
              <a:gd name="connsiteX746" fmla="*/ 4217442 w 5367453"/>
              <a:gd name="connsiteY746" fmla="*/ 521428 h 5378395"/>
              <a:gd name="connsiteX747" fmla="*/ 4262260 w 5367453"/>
              <a:gd name="connsiteY747" fmla="*/ 514466 h 5378395"/>
              <a:gd name="connsiteX748" fmla="*/ 4262260 w 5367453"/>
              <a:gd name="connsiteY748" fmla="*/ 514466 h 5378395"/>
              <a:gd name="connsiteX749" fmla="*/ 4269221 w 5367453"/>
              <a:gd name="connsiteY749" fmla="*/ 559284 h 5378395"/>
              <a:gd name="connsiteX750" fmla="*/ 4269221 w 5367453"/>
              <a:gd name="connsiteY750" fmla="*/ 559284 h 5378395"/>
              <a:gd name="connsiteX751" fmla="*/ 4243313 w 5367453"/>
              <a:gd name="connsiteY751" fmla="*/ 572417 h 5378395"/>
              <a:gd name="connsiteX752" fmla="*/ 4243313 w 5367453"/>
              <a:gd name="connsiteY752" fmla="*/ 572417 h 5378395"/>
              <a:gd name="connsiteX753" fmla="*/ 4224403 w 5367453"/>
              <a:gd name="connsiteY753" fmla="*/ 566245 h 5378395"/>
              <a:gd name="connsiteX754" fmla="*/ 1147730 w 5367453"/>
              <a:gd name="connsiteY754" fmla="*/ 500651 h 5378395"/>
              <a:gd name="connsiteX755" fmla="*/ 1156809 w 5367453"/>
              <a:gd name="connsiteY755" fmla="*/ 456228 h 5378395"/>
              <a:gd name="connsiteX756" fmla="*/ 1156809 w 5367453"/>
              <a:gd name="connsiteY756" fmla="*/ 456228 h 5378395"/>
              <a:gd name="connsiteX757" fmla="*/ 1201267 w 5367453"/>
              <a:gd name="connsiteY757" fmla="*/ 465343 h 5378395"/>
              <a:gd name="connsiteX758" fmla="*/ 1201267 w 5367453"/>
              <a:gd name="connsiteY758" fmla="*/ 465343 h 5378395"/>
              <a:gd name="connsiteX759" fmla="*/ 1192153 w 5367453"/>
              <a:gd name="connsiteY759" fmla="*/ 509766 h 5378395"/>
              <a:gd name="connsiteX760" fmla="*/ 1192153 w 5367453"/>
              <a:gd name="connsiteY760" fmla="*/ 509766 h 5378395"/>
              <a:gd name="connsiteX761" fmla="*/ 1174535 w 5367453"/>
              <a:gd name="connsiteY761" fmla="*/ 515076 h 5378395"/>
              <a:gd name="connsiteX762" fmla="*/ 1174535 w 5367453"/>
              <a:gd name="connsiteY762" fmla="*/ 515076 h 5378395"/>
              <a:gd name="connsiteX763" fmla="*/ 1147730 w 5367453"/>
              <a:gd name="connsiteY763" fmla="*/ 500651 h 5378395"/>
              <a:gd name="connsiteX764" fmla="*/ 4067236 w 5367453"/>
              <a:gd name="connsiteY764" fmla="*/ 459888 h 5378395"/>
              <a:gd name="connsiteX765" fmla="*/ 4057045 w 5367453"/>
              <a:gd name="connsiteY765" fmla="*/ 415645 h 5378395"/>
              <a:gd name="connsiteX766" fmla="*/ 4057045 w 5367453"/>
              <a:gd name="connsiteY766" fmla="*/ 415645 h 5378395"/>
              <a:gd name="connsiteX767" fmla="*/ 4101253 w 5367453"/>
              <a:gd name="connsiteY767" fmla="*/ 405454 h 5378395"/>
              <a:gd name="connsiteX768" fmla="*/ 4101253 w 5367453"/>
              <a:gd name="connsiteY768" fmla="*/ 405454 h 5378395"/>
              <a:gd name="connsiteX769" fmla="*/ 4111444 w 5367453"/>
              <a:gd name="connsiteY769" fmla="*/ 449698 h 5378395"/>
              <a:gd name="connsiteX770" fmla="*/ 4111444 w 5367453"/>
              <a:gd name="connsiteY770" fmla="*/ 449698 h 5378395"/>
              <a:gd name="connsiteX771" fmla="*/ 4084245 w 5367453"/>
              <a:gd name="connsiteY771" fmla="*/ 464768 h 5378395"/>
              <a:gd name="connsiteX772" fmla="*/ 4084245 w 5367453"/>
              <a:gd name="connsiteY772" fmla="*/ 464768 h 5378395"/>
              <a:gd name="connsiteX773" fmla="*/ 4067236 w 5367453"/>
              <a:gd name="connsiteY773" fmla="*/ 459888 h 5378395"/>
              <a:gd name="connsiteX774" fmla="*/ 1310567 w 5367453"/>
              <a:gd name="connsiteY774" fmla="*/ 399103 h 5378395"/>
              <a:gd name="connsiteX775" fmla="*/ 1323054 w 5367453"/>
              <a:gd name="connsiteY775" fmla="*/ 355469 h 5378395"/>
              <a:gd name="connsiteX776" fmla="*/ 1323054 w 5367453"/>
              <a:gd name="connsiteY776" fmla="*/ 355469 h 5378395"/>
              <a:gd name="connsiteX777" fmla="*/ 1366652 w 5367453"/>
              <a:gd name="connsiteY777" fmla="*/ 367921 h 5378395"/>
              <a:gd name="connsiteX778" fmla="*/ 1366652 w 5367453"/>
              <a:gd name="connsiteY778" fmla="*/ 367921 h 5378395"/>
              <a:gd name="connsiteX779" fmla="*/ 1354200 w 5367453"/>
              <a:gd name="connsiteY779" fmla="*/ 411554 h 5378395"/>
              <a:gd name="connsiteX780" fmla="*/ 1354165 w 5367453"/>
              <a:gd name="connsiteY780" fmla="*/ 411554 h 5378395"/>
              <a:gd name="connsiteX781" fmla="*/ 1338627 w 5367453"/>
              <a:gd name="connsiteY781" fmla="*/ 415609 h 5378395"/>
              <a:gd name="connsiteX782" fmla="*/ 1338627 w 5367453"/>
              <a:gd name="connsiteY782" fmla="*/ 415609 h 5378395"/>
              <a:gd name="connsiteX783" fmla="*/ 1310567 w 5367453"/>
              <a:gd name="connsiteY783" fmla="*/ 399103 h 5378395"/>
              <a:gd name="connsiteX784" fmla="*/ 3902784 w 5367453"/>
              <a:gd name="connsiteY784" fmla="*/ 365122 h 5378395"/>
              <a:gd name="connsiteX785" fmla="*/ 3889436 w 5367453"/>
              <a:gd name="connsiteY785" fmla="*/ 321739 h 5378395"/>
              <a:gd name="connsiteX786" fmla="*/ 3889436 w 5367453"/>
              <a:gd name="connsiteY786" fmla="*/ 321739 h 5378395"/>
              <a:gd name="connsiteX787" fmla="*/ 3932818 w 5367453"/>
              <a:gd name="connsiteY787" fmla="*/ 308391 h 5378395"/>
              <a:gd name="connsiteX788" fmla="*/ 3932818 w 5367453"/>
              <a:gd name="connsiteY788" fmla="*/ 308391 h 5378395"/>
              <a:gd name="connsiteX789" fmla="*/ 3946167 w 5367453"/>
              <a:gd name="connsiteY789" fmla="*/ 351737 h 5378395"/>
              <a:gd name="connsiteX790" fmla="*/ 3946167 w 5367453"/>
              <a:gd name="connsiteY790" fmla="*/ 351737 h 5378395"/>
              <a:gd name="connsiteX791" fmla="*/ 3917784 w 5367453"/>
              <a:gd name="connsiteY791" fmla="*/ 368818 h 5378395"/>
              <a:gd name="connsiteX792" fmla="*/ 3917784 w 5367453"/>
              <a:gd name="connsiteY792" fmla="*/ 368818 h 5378395"/>
              <a:gd name="connsiteX793" fmla="*/ 3902784 w 5367453"/>
              <a:gd name="connsiteY793" fmla="*/ 365122 h 5378395"/>
              <a:gd name="connsiteX794" fmla="*/ 1480580 w 5367453"/>
              <a:gd name="connsiteY794" fmla="*/ 310077 h 5378395"/>
              <a:gd name="connsiteX795" fmla="*/ 1496261 w 5367453"/>
              <a:gd name="connsiteY795" fmla="*/ 267520 h 5378395"/>
              <a:gd name="connsiteX796" fmla="*/ 1496261 w 5367453"/>
              <a:gd name="connsiteY796" fmla="*/ 267520 h 5378395"/>
              <a:gd name="connsiteX797" fmla="*/ 1538818 w 5367453"/>
              <a:gd name="connsiteY797" fmla="*/ 283165 h 5378395"/>
              <a:gd name="connsiteX798" fmla="*/ 1538818 w 5367453"/>
              <a:gd name="connsiteY798" fmla="*/ 283165 h 5378395"/>
              <a:gd name="connsiteX799" fmla="*/ 1523173 w 5367453"/>
              <a:gd name="connsiteY799" fmla="*/ 325758 h 5378395"/>
              <a:gd name="connsiteX800" fmla="*/ 1523173 w 5367453"/>
              <a:gd name="connsiteY800" fmla="*/ 325758 h 5378395"/>
              <a:gd name="connsiteX801" fmla="*/ 1509717 w 5367453"/>
              <a:gd name="connsiteY801" fmla="*/ 328700 h 5378395"/>
              <a:gd name="connsiteX802" fmla="*/ 1509717 w 5367453"/>
              <a:gd name="connsiteY802" fmla="*/ 328700 h 5378395"/>
              <a:gd name="connsiteX803" fmla="*/ 1480580 w 5367453"/>
              <a:gd name="connsiteY803" fmla="*/ 310077 h 5378395"/>
              <a:gd name="connsiteX804" fmla="*/ 3731874 w 5367453"/>
              <a:gd name="connsiteY804" fmla="*/ 282483 h 5378395"/>
              <a:gd name="connsiteX805" fmla="*/ 3731874 w 5367453"/>
              <a:gd name="connsiteY805" fmla="*/ 282483 h 5378395"/>
              <a:gd name="connsiteX806" fmla="*/ 3715404 w 5367453"/>
              <a:gd name="connsiteY806" fmla="*/ 240213 h 5378395"/>
              <a:gd name="connsiteX807" fmla="*/ 3715404 w 5367453"/>
              <a:gd name="connsiteY807" fmla="*/ 240213 h 5378395"/>
              <a:gd name="connsiteX808" fmla="*/ 3757674 w 5367453"/>
              <a:gd name="connsiteY808" fmla="*/ 223743 h 5378395"/>
              <a:gd name="connsiteX809" fmla="*/ 3757674 w 5367453"/>
              <a:gd name="connsiteY809" fmla="*/ 223743 h 5378395"/>
              <a:gd name="connsiteX810" fmla="*/ 3774144 w 5367453"/>
              <a:gd name="connsiteY810" fmla="*/ 266013 h 5378395"/>
              <a:gd name="connsiteX811" fmla="*/ 3774144 w 5367453"/>
              <a:gd name="connsiteY811" fmla="*/ 266013 h 5378395"/>
              <a:gd name="connsiteX812" fmla="*/ 3744792 w 5367453"/>
              <a:gd name="connsiteY812" fmla="*/ 285210 h 5378395"/>
              <a:gd name="connsiteX813" fmla="*/ 3744792 w 5367453"/>
              <a:gd name="connsiteY813" fmla="*/ 285210 h 5378395"/>
              <a:gd name="connsiteX814" fmla="*/ 3731874 w 5367453"/>
              <a:gd name="connsiteY814" fmla="*/ 282483 h 5378395"/>
              <a:gd name="connsiteX815" fmla="*/ 1656658 w 5367453"/>
              <a:gd name="connsiteY815" fmla="*/ 233754 h 5378395"/>
              <a:gd name="connsiteX816" fmla="*/ 1675317 w 5367453"/>
              <a:gd name="connsiteY816" fmla="*/ 192381 h 5378395"/>
              <a:gd name="connsiteX817" fmla="*/ 1675317 w 5367453"/>
              <a:gd name="connsiteY817" fmla="*/ 192381 h 5378395"/>
              <a:gd name="connsiteX818" fmla="*/ 1716690 w 5367453"/>
              <a:gd name="connsiteY818" fmla="*/ 211040 h 5378395"/>
              <a:gd name="connsiteX819" fmla="*/ 1716690 w 5367453"/>
              <a:gd name="connsiteY819" fmla="*/ 211040 h 5378395"/>
              <a:gd name="connsiteX820" fmla="*/ 1698031 w 5367453"/>
              <a:gd name="connsiteY820" fmla="*/ 252413 h 5378395"/>
              <a:gd name="connsiteX821" fmla="*/ 1698031 w 5367453"/>
              <a:gd name="connsiteY821" fmla="*/ 252413 h 5378395"/>
              <a:gd name="connsiteX822" fmla="*/ 1686692 w 5367453"/>
              <a:gd name="connsiteY822" fmla="*/ 254459 h 5378395"/>
              <a:gd name="connsiteX823" fmla="*/ 1686692 w 5367453"/>
              <a:gd name="connsiteY823" fmla="*/ 254459 h 5378395"/>
              <a:gd name="connsiteX824" fmla="*/ 1656658 w 5367453"/>
              <a:gd name="connsiteY824" fmla="*/ 233754 h 5378395"/>
              <a:gd name="connsiteX825" fmla="*/ 3555402 w 5367453"/>
              <a:gd name="connsiteY825" fmla="*/ 212476 h 5378395"/>
              <a:gd name="connsiteX826" fmla="*/ 3535882 w 5367453"/>
              <a:gd name="connsiteY826" fmla="*/ 171533 h 5378395"/>
              <a:gd name="connsiteX827" fmla="*/ 3535882 w 5367453"/>
              <a:gd name="connsiteY827" fmla="*/ 171533 h 5378395"/>
              <a:gd name="connsiteX828" fmla="*/ 3576860 w 5367453"/>
              <a:gd name="connsiteY828" fmla="*/ 152013 h 5378395"/>
              <a:gd name="connsiteX829" fmla="*/ 3576860 w 5367453"/>
              <a:gd name="connsiteY829" fmla="*/ 152013 h 5378395"/>
              <a:gd name="connsiteX830" fmla="*/ 3596344 w 5367453"/>
              <a:gd name="connsiteY830" fmla="*/ 192991 h 5378395"/>
              <a:gd name="connsiteX831" fmla="*/ 3596344 w 5367453"/>
              <a:gd name="connsiteY831" fmla="*/ 192991 h 5378395"/>
              <a:gd name="connsiteX832" fmla="*/ 3566131 w 5367453"/>
              <a:gd name="connsiteY832" fmla="*/ 214342 h 5378395"/>
              <a:gd name="connsiteX833" fmla="*/ 3566131 w 5367453"/>
              <a:gd name="connsiteY833" fmla="*/ 214342 h 5378395"/>
              <a:gd name="connsiteX834" fmla="*/ 3555402 w 5367453"/>
              <a:gd name="connsiteY834" fmla="*/ 212476 h 5378395"/>
              <a:gd name="connsiteX835" fmla="*/ 1837687 w 5367453"/>
              <a:gd name="connsiteY835" fmla="*/ 169990 h 5378395"/>
              <a:gd name="connsiteX836" fmla="*/ 1859109 w 5367453"/>
              <a:gd name="connsiteY836" fmla="*/ 129981 h 5378395"/>
              <a:gd name="connsiteX837" fmla="*/ 1859109 w 5367453"/>
              <a:gd name="connsiteY837" fmla="*/ 129981 h 5378395"/>
              <a:gd name="connsiteX838" fmla="*/ 1899083 w 5367453"/>
              <a:gd name="connsiteY838" fmla="*/ 151439 h 5378395"/>
              <a:gd name="connsiteX839" fmla="*/ 1899083 w 5367453"/>
              <a:gd name="connsiteY839" fmla="*/ 151439 h 5378395"/>
              <a:gd name="connsiteX840" fmla="*/ 1877660 w 5367453"/>
              <a:gd name="connsiteY840" fmla="*/ 191412 h 5378395"/>
              <a:gd name="connsiteX841" fmla="*/ 1877660 w 5367453"/>
              <a:gd name="connsiteY841" fmla="*/ 191412 h 5378395"/>
              <a:gd name="connsiteX842" fmla="*/ 1868367 w 5367453"/>
              <a:gd name="connsiteY842" fmla="*/ 192776 h 5378395"/>
              <a:gd name="connsiteX843" fmla="*/ 1868367 w 5367453"/>
              <a:gd name="connsiteY843" fmla="*/ 192776 h 5378395"/>
              <a:gd name="connsiteX844" fmla="*/ 1837687 w 5367453"/>
              <a:gd name="connsiteY844" fmla="*/ 169990 h 5378395"/>
              <a:gd name="connsiteX845" fmla="*/ 3374480 w 5367453"/>
              <a:gd name="connsiteY845" fmla="*/ 155565 h 5378395"/>
              <a:gd name="connsiteX846" fmla="*/ 3352089 w 5367453"/>
              <a:gd name="connsiteY846" fmla="*/ 116094 h 5378395"/>
              <a:gd name="connsiteX847" fmla="*/ 3352089 w 5367453"/>
              <a:gd name="connsiteY847" fmla="*/ 116094 h 5378395"/>
              <a:gd name="connsiteX848" fmla="*/ 3391525 w 5367453"/>
              <a:gd name="connsiteY848" fmla="*/ 93703 h 5378395"/>
              <a:gd name="connsiteX849" fmla="*/ 3391525 w 5367453"/>
              <a:gd name="connsiteY849" fmla="*/ 93703 h 5378395"/>
              <a:gd name="connsiteX850" fmla="*/ 3413952 w 5367453"/>
              <a:gd name="connsiteY850" fmla="*/ 133139 h 5378395"/>
              <a:gd name="connsiteX851" fmla="*/ 3413952 w 5367453"/>
              <a:gd name="connsiteY851" fmla="*/ 133139 h 5378395"/>
              <a:gd name="connsiteX852" fmla="*/ 3383021 w 5367453"/>
              <a:gd name="connsiteY852" fmla="*/ 156750 h 5378395"/>
              <a:gd name="connsiteX853" fmla="*/ 3383021 w 5367453"/>
              <a:gd name="connsiteY853" fmla="*/ 156750 h 5378395"/>
              <a:gd name="connsiteX854" fmla="*/ 3374480 w 5367453"/>
              <a:gd name="connsiteY854" fmla="*/ 155565 h 5378395"/>
              <a:gd name="connsiteX855" fmla="*/ 2022592 w 5367453"/>
              <a:gd name="connsiteY855" fmla="*/ 118570 h 5378395"/>
              <a:gd name="connsiteX856" fmla="*/ 2046597 w 5367453"/>
              <a:gd name="connsiteY856" fmla="*/ 80068 h 5378395"/>
              <a:gd name="connsiteX857" fmla="*/ 2046597 w 5367453"/>
              <a:gd name="connsiteY857" fmla="*/ 80068 h 5378395"/>
              <a:gd name="connsiteX858" fmla="*/ 2085100 w 5367453"/>
              <a:gd name="connsiteY858" fmla="*/ 104073 h 5378395"/>
              <a:gd name="connsiteX859" fmla="*/ 2085100 w 5367453"/>
              <a:gd name="connsiteY859" fmla="*/ 104073 h 5378395"/>
              <a:gd name="connsiteX860" fmla="*/ 2061094 w 5367453"/>
              <a:gd name="connsiteY860" fmla="*/ 142576 h 5378395"/>
              <a:gd name="connsiteX861" fmla="*/ 2061094 w 5367453"/>
              <a:gd name="connsiteY861" fmla="*/ 142576 h 5378395"/>
              <a:gd name="connsiteX862" fmla="*/ 2053810 w 5367453"/>
              <a:gd name="connsiteY862" fmla="*/ 143437 h 5378395"/>
              <a:gd name="connsiteX863" fmla="*/ 2053810 w 5367453"/>
              <a:gd name="connsiteY863" fmla="*/ 143437 h 5378395"/>
              <a:gd name="connsiteX864" fmla="*/ 2022592 w 5367453"/>
              <a:gd name="connsiteY864" fmla="*/ 118570 h 5378395"/>
              <a:gd name="connsiteX865" fmla="*/ 3189935 w 5367453"/>
              <a:gd name="connsiteY865" fmla="*/ 111932 h 5378395"/>
              <a:gd name="connsiteX866" fmla="*/ 3164709 w 5367453"/>
              <a:gd name="connsiteY866" fmla="*/ 74219 h 5378395"/>
              <a:gd name="connsiteX867" fmla="*/ 3164709 w 5367453"/>
              <a:gd name="connsiteY867" fmla="*/ 74219 h 5378395"/>
              <a:gd name="connsiteX868" fmla="*/ 3202422 w 5367453"/>
              <a:gd name="connsiteY868" fmla="*/ 48993 h 5378395"/>
              <a:gd name="connsiteX869" fmla="*/ 3202422 w 5367453"/>
              <a:gd name="connsiteY869" fmla="*/ 48993 h 5378395"/>
              <a:gd name="connsiteX870" fmla="*/ 3202422 w 5367453"/>
              <a:gd name="connsiteY870" fmla="*/ 48993 h 5378395"/>
              <a:gd name="connsiteX871" fmla="*/ 3202422 w 5367453"/>
              <a:gd name="connsiteY871" fmla="*/ 48993 h 5378395"/>
              <a:gd name="connsiteX872" fmla="*/ 3227648 w 5367453"/>
              <a:gd name="connsiteY872" fmla="*/ 86706 h 5378395"/>
              <a:gd name="connsiteX873" fmla="*/ 3227648 w 5367453"/>
              <a:gd name="connsiteY873" fmla="*/ 86706 h 5378395"/>
              <a:gd name="connsiteX874" fmla="*/ 3196214 w 5367453"/>
              <a:gd name="connsiteY874" fmla="*/ 112542 h 5378395"/>
              <a:gd name="connsiteX875" fmla="*/ 3196214 w 5367453"/>
              <a:gd name="connsiteY875" fmla="*/ 112542 h 5378395"/>
              <a:gd name="connsiteX876" fmla="*/ 3189935 w 5367453"/>
              <a:gd name="connsiteY876" fmla="*/ 111932 h 5378395"/>
              <a:gd name="connsiteX877" fmla="*/ 2210367 w 5367453"/>
              <a:gd name="connsiteY877" fmla="*/ 79063 h 5378395"/>
              <a:gd name="connsiteX878" fmla="*/ 2236705 w 5367453"/>
              <a:gd name="connsiteY878" fmla="*/ 42139 h 5378395"/>
              <a:gd name="connsiteX879" fmla="*/ 2236705 w 5367453"/>
              <a:gd name="connsiteY879" fmla="*/ 42139 h 5378395"/>
              <a:gd name="connsiteX880" fmla="*/ 2236705 w 5367453"/>
              <a:gd name="connsiteY880" fmla="*/ 42139 h 5378395"/>
              <a:gd name="connsiteX881" fmla="*/ 2236705 w 5367453"/>
              <a:gd name="connsiteY881" fmla="*/ 42139 h 5378395"/>
              <a:gd name="connsiteX882" fmla="*/ 2273629 w 5367453"/>
              <a:gd name="connsiteY882" fmla="*/ 68442 h 5378395"/>
              <a:gd name="connsiteX883" fmla="*/ 2273629 w 5367453"/>
              <a:gd name="connsiteY883" fmla="*/ 68442 h 5378395"/>
              <a:gd name="connsiteX884" fmla="*/ 2247326 w 5367453"/>
              <a:gd name="connsiteY884" fmla="*/ 105401 h 5378395"/>
              <a:gd name="connsiteX885" fmla="*/ 2247326 w 5367453"/>
              <a:gd name="connsiteY885" fmla="*/ 105401 h 5378395"/>
              <a:gd name="connsiteX886" fmla="*/ 2241980 w 5367453"/>
              <a:gd name="connsiteY886" fmla="*/ 105832 h 5378395"/>
              <a:gd name="connsiteX887" fmla="*/ 2241980 w 5367453"/>
              <a:gd name="connsiteY887" fmla="*/ 105832 h 5378395"/>
              <a:gd name="connsiteX888" fmla="*/ 2210367 w 5367453"/>
              <a:gd name="connsiteY888" fmla="*/ 79063 h 5378395"/>
              <a:gd name="connsiteX889" fmla="*/ 3002698 w 5367453"/>
              <a:gd name="connsiteY889" fmla="*/ 81826 h 5378395"/>
              <a:gd name="connsiteX890" fmla="*/ 2974781 w 5367453"/>
              <a:gd name="connsiteY890" fmla="*/ 46015 h 5378395"/>
              <a:gd name="connsiteX891" fmla="*/ 2974781 w 5367453"/>
              <a:gd name="connsiteY891" fmla="*/ 46015 h 5378395"/>
              <a:gd name="connsiteX892" fmla="*/ 3010592 w 5367453"/>
              <a:gd name="connsiteY892" fmla="*/ 18134 h 5378395"/>
              <a:gd name="connsiteX893" fmla="*/ 3010592 w 5367453"/>
              <a:gd name="connsiteY893" fmla="*/ 18134 h 5378395"/>
              <a:gd name="connsiteX894" fmla="*/ 3038473 w 5367453"/>
              <a:gd name="connsiteY894" fmla="*/ 53909 h 5378395"/>
              <a:gd name="connsiteX895" fmla="*/ 3038473 w 5367453"/>
              <a:gd name="connsiteY895" fmla="*/ 53909 h 5378395"/>
              <a:gd name="connsiteX896" fmla="*/ 3006645 w 5367453"/>
              <a:gd name="connsiteY896" fmla="*/ 82041 h 5378395"/>
              <a:gd name="connsiteX897" fmla="*/ 3006645 w 5367453"/>
              <a:gd name="connsiteY897" fmla="*/ 82041 h 5378395"/>
              <a:gd name="connsiteX898" fmla="*/ 3002698 w 5367453"/>
              <a:gd name="connsiteY898" fmla="*/ 81826 h 5378395"/>
              <a:gd name="connsiteX899" fmla="*/ 2400259 w 5367453"/>
              <a:gd name="connsiteY899" fmla="*/ 51038 h 5378395"/>
              <a:gd name="connsiteX900" fmla="*/ 2428678 w 5367453"/>
              <a:gd name="connsiteY900" fmla="*/ 15658 h 5378395"/>
              <a:gd name="connsiteX901" fmla="*/ 2428678 w 5367453"/>
              <a:gd name="connsiteY901" fmla="*/ 15658 h 5378395"/>
              <a:gd name="connsiteX902" fmla="*/ 2464059 w 5367453"/>
              <a:gd name="connsiteY902" fmla="*/ 44113 h 5378395"/>
              <a:gd name="connsiteX903" fmla="*/ 2464059 w 5367453"/>
              <a:gd name="connsiteY903" fmla="*/ 44113 h 5378395"/>
              <a:gd name="connsiteX904" fmla="*/ 2435604 w 5367453"/>
              <a:gd name="connsiteY904" fmla="*/ 79458 h 5378395"/>
              <a:gd name="connsiteX905" fmla="*/ 2435604 w 5367453"/>
              <a:gd name="connsiteY905" fmla="*/ 79458 h 5378395"/>
              <a:gd name="connsiteX906" fmla="*/ 2432123 w 5367453"/>
              <a:gd name="connsiteY906" fmla="*/ 79673 h 5378395"/>
              <a:gd name="connsiteX907" fmla="*/ 2432123 w 5367453"/>
              <a:gd name="connsiteY907" fmla="*/ 79673 h 5378395"/>
              <a:gd name="connsiteX908" fmla="*/ 2400259 w 5367453"/>
              <a:gd name="connsiteY908" fmla="*/ 51038 h 5378395"/>
              <a:gd name="connsiteX909" fmla="*/ 2813738 w 5367453"/>
              <a:gd name="connsiteY909" fmla="*/ 65248 h 5378395"/>
              <a:gd name="connsiteX910" fmla="*/ 2813738 w 5367453"/>
              <a:gd name="connsiteY910" fmla="*/ 65248 h 5378395"/>
              <a:gd name="connsiteX911" fmla="*/ 2783381 w 5367453"/>
              <a:gd name="connsiteY911" fmla="*/ 31518 h 5378395"/>
              <a:gd name="connsiteX912" fmla="*/ 2783381 w 5367453"/>
              <a:gd name="connsiteY912" fmla="*/ 31518 h 5378395"/>
              <a:gd name="connsiteX913" fmla="*/ 2817075 w 5367453"/>
              <a:gd name="connsiteY913" fmla="*/ 1125 h 5378395"/>
              <a:gd name="connsiteX914" fmla="*/ 2817075 w 5367453"/>
              <a:gd name="connsiteY914" fmla="*/ 1125 h 5378395"/>
              <a:gd name="connsiteX915" fmla="*/ 2817075 w 5367453"/>
              <a:gd name="connsiteY915" fmla="*/ 1161 h 5378395"/>
              <a:gd name="connsiteX916" fmla="*/ 2817075 w 5367453"/>
              <a:gd name="connsiteY916" fmla="*/ 1161 h 5378395"/>
              <a:gd name="connsiteX917" fmla="*/ 2847432 w 5367453"/>
              <a:gd name="connsiteY917" fmla="*/ 34855 h 5378395"/>
              <a:gd name="connsiteX918" fmla="*/ 2847432 w 5367453"/>
              <a:gd name="connsiteY918" fmla="*/ 34855 h 5378395"/>
              <a:gd name="connsiteX919" fmla="*/ 2815461 w 5367453"/>
              <a:gd name="connsiteY919" fmla="*/ 65284 h 5378395"/>
              <a:gd name="connsiteX920" fmla="*/ 2815461 w 5367453"/>
              <a:gd name="connsiteY920" fmla="*/ 65284 h 5378395"/>
              <a:gd name="connsiteX921" fmla="*/ 2813738 w 5367453"/>
              <a:gd name="connsiteY921" fmla="*/ 65248 h 5378395"/>
              <a:gd name="connsiteX922" fmla="*/ 2591479 w 5367453"/>
              <a:gd name="connsiteY922" fmla="*/ 33815 h 5378395"/>
              <a:gd name="connsiteX923" fmla="*/ 2621764 w 5367453"/>
              <a:gd name="connsiteY923" fmla="*/ 49 h 5378395"/>
              <a:gd name="connsiteX924" fmla="*/ 2621764 w 5367453"/>
              <a:gd name="connsiteY924" fmla="*/ 49 h 5378395"/>
              <a:gd name="connsiteX925" fmla="*/ 2655530 w 5367453"/>
              <a:gd name="connsiteY925" fmla="*/ 30334 h 5378395"/>
              <a:gd name="connsiteX926" fmla="*/ 2655530 w 5367453"/>
              <a:gd name="connsiteY926" fmla="*/ 30334 h 5378395"/>
              <a:gd name="connsiteX927" fmla="*/ 2625209 w 5367453"/>
              <a:gd name="connsiteY927" fmla="*/ 64100 h 5378395"/>
              <a:gd name="connsiteX928" fmla="*/ 2625209 w 5367453"/>
              <a:gd name="connsiteY928" fmla="*/ 64100 h 5378395"/>
              <a:gd name="connsiteX929" fmla="*/ 2623451 w 5367453"/>
              <a:gd name="connsiteY929" fmla="*/ 64136 h 5378395"/>
              <a:gd name="connsiteX930" fmla="*/ 2623451 w 5367453"/>
              <a:gd name="connsiteY930" fmla="*/ 64136 h 5378395"/>
              <a:gd name="connsiteX931" fmla="*/ 2591479 w 5367453"/>
              <a:gd name="connsiteY931" fmla="*/ 33815 h 53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</a:cxnLst>
            <a:rect l="l" t="t" r="r" b="b"/>
            <a:pathLst>
              <a:path w="5367453" h="5378395">
                <a:moveTo>
                  <a:pt x="2627757" y="5378360"/>
                </a:moveTo>
                <a:cubicBezTo>
                  <a:pt x="2610031" y="5377427"/>
                  <a:pt x="2596467" y="5362320"/>
                  <a:pt x="2597400" y="5344630"/>
                </a:cubicBezTo>
                <a:lnTo>
                  <a:pt x="2597400" y="5344630"/>
                </a:lnTo>
                <a:cubicBezTo>
                  <a:pt x="2598333" y="5326940"/>
                  <a:pt x="2613440" y="5313340"/>
                  <a:pt x="2631130" y="5314273"/>
                </a:cubicBezTo>
                <a:lnTo>
                  <a:pt x="2631130" y="5314273"/>
                </a:lnTo>
                <a:cubicBezTo>
                  <a:pt x="2648820" y="5315206"/>
                  <a:pt x="2662420" y="5330313"/>
                  <a:pt x="2661487" y="5348003"/>
                </a:cubicBezTo>
                <a:lnTo>
                  <a:pt x="2661487" y="5348003"/>
                </a:lnTo>
                <a:cubicBezTo>
                  <a:pt x="2660590" y="5365119"/>
                  <a:pt x="2646416" y="5378396"/>
                  <a:pt x="2629479" y="5378396"/>
                </a:cubicBezTo>
                <a:lnTo>
                  <a:pt x="2629479" y="5378396"/>
                </a:lnTo>
                <a:cubicBezTo>
                  <a:pt x="2628869" y="5378396"/>
                  <a:pt x="2628295" y="5378396"/>
                  <a:pt x="2627757" y="5378360"/>
                </a:cubicBezTo>
                <a:close/>
                <a:moveTo>
                  <a:pt x="2789338" y="5346245"/>
                </a:moveTo>
                <a:cubicBezTo>
                  <a:pt x="2788369" y="5328554"/>
                  <a:pt x="2801933" y="5313448"/>
                  <a:pt x="2819623" y="5312479"/>
                </a:cubicBezTo>
                <a:lnTo>
                  <a:pt x="2819623" y="5312479"/>
                </a:lnTo>
                <a:cubicBezTo>
                  <a:pt x="2837313" y="5311510"/>
                  <a:pt x="2852456" y="5325074"/>
                  <a:pt x="2853389" y="5342764"/>
                </a:cubicBezTo>
                <a:lnTo>
                  <a:pt x="2853389" y="5342764"/>
                </a:lnTo>
                <a:cubicBezTo>
                  <a:pt x="2854322" y="5360454"/>
                  <a:pt x="2840758" y="5375597"/>
                  <a:pt x="2823068" y="5376566"/>
                </a:cubicBezTo>
                <a:lnTo>
                  <a:pt x="2823068" y="5376566"/>
                </a:lnTo>
                <a:cubicBezTo>
                  <a:pt x="2822458" y="5376602"/>
                  <a:pt x="2821919" y="5376602"/>
                  <a:pt x="2821309" y="5376602"/>
                </a:cubicBezTo>
                <a:lnTo>
                  <a:pt x="2821309" y="5376602"/>
                </a:lnTo>
                <a:cubicBezTo>
                  <a:pt x="2804373" y="5376638"/>
                  <a:pt x="2790235" y="5363396"/>
                  <a:pt x="2789338" y="5346245"/>
                </a:cubicBezTo>
                <a:close/>
                <a:moveTo>
                  <a:pt x="2434671" y="5363002"/>
                </a:moveTo>
                <a:cubicBezTo>
                  <a:pt x="2417052" y="5361100"/>
                  <a:pt x="2404314" y="5345312"/>
                  <a:pt x="2406216" y="5327693"/>
                </a:cubicBezTo>
                <a:lnTo>
                  <a:pt x="2406216" y="5327693"/>
                </a:lnTo>
                <a:cubicBezTo>
                  <a:pt x="2408118" y="5310075"/>
                  <a:pt x="2423906" y="5297336"/>
                  <a:pt x="2441525" y="5299238"/>
                </a:cubicBezTo>
                <a:lnTo>
                  <a:pt x="2441525" y="5299238"/>
                </a:lnTo>
                <a:cubicBezTo>
                  <a:pt x="2459143" y="5301104"/>
                  <a:pt x="2471882" y="5316928"/>
                  <a:pt x="2469980" y="5334547"/>
                </a:cubicBezTo>
                <a:lnTo>
                  <a:pt x="2469980" y="5334547"/>
                </a:lnTo>
                <a:cubicBezTo>
                  <a:pt x="2468222" y="5351017"/>
                  <a:pt x="2454335" y="5363217"/>
                  <a:pt x="2438116" y="5363217"/>
                </a:cubicBezTo>
                <a:lnTo>
                  <a:pt x="2438116" y="5363217"/>
                </a:lnTo>
                <a:cubicBezTo>
                  <a:pt x="2437003" y="5363217"/>
                  <a:pt x="2435819" y="5363146"/>
                  <a:pt x="2434671" y="5363002"/>
                </a:cubicBezTo>
                <a:close/>
                <a:moveTo>
                  <a:pt x="2980701" y="5331353"/>
                </a:moveTo>
                <a:cubicBezTo>
                  <a:pt x="2978477" y="5313806"/>
                  <a:pt x="2990928" y="5297731"/>
                  <a:pt x="3008511" y="5295506"/>
                </a:cubicBezTo>
                <a:lnTo>
                  <a:pt x="3008511" y="5295506"/>
                </a:lnTo>
                <a:cubicBezTo>
                  <a:pt x="3026093" y="5293282"/>
                  <a:pt x="3042133" y="5305733"/>
                  <a:pt x="3044393" y="5323316"/>
                </a:cubicBezTo>
                <a:lnTo>
                  <a:pt x="3044393" y="5323316"/>
                </a:lnTo>
                <a:cubicBezTo>
                  <a:pt x="3046582" y="5340898"/>
                  <a:pt x="3034131" y="5356974"/>
                  <a:pt x="3016584" y="5359163"/>
                </a:cubicBezTo>
                <a:lnTo>
                  <a:pt x="3016584" y="5359163"/>
                </a:lnTo>
                <a:cubicBezTo>
                  <a:pt x="3016584" y="5359163"/>
                  <a:pt x="3016584" y="5359163"/>
                  <a:pt x="3016548" y="5359163"/>
                </a:cubicBezTo>
                <a:lnTo>
                  <a:pt x="3016548" y="5359163"/>
                </a:lnTo>
                <a:cubicBezTo>
                  <a:pt x="3015185" y="5359378"/>
                  <a:pt x="3013821" y="5359414"/>
                  <a:pt x="3012494" y="5359414"/>
                </a:cubicBezTo>
                <a:lnTo>
                  <a:pt x="3012494" y="5359414"/>
                </a:lnTo>
                <a:cubicBezTo>
                  <a:pt x="2996561" y="5359414"/>
                  <a:pt x="2982747" y="5347572"/>
                  <a:pt x="2980701" y="5331353"/>
                </a:cubicBezTo>
                <a:close/>
                <a:moveTo>
                  <a:pt x="2242662" y="5336879"/>
                </a:moveTo>
                <a:cubicBezTo>
                  <a:pt x="2225187" y="5334009"/>
                  <a:pt x="2213345" y="5317467"/>
                  <a:pt x="2216287" y="5299992"/>
                </a:cubicBezTo>
                <a:lnTo>
                  <a:pt x="2216287" y="5299992"/>
                </a:lnTo>
                <a:cubicBezTo>
                  <a:pt x="2219158" y="5282517"/>
                  <a:pt x="2235700" y="5270675"/>
                  <a:pt x="2253175" y="5273618"/>
                </a:cubicBezTo>
                <a:lnTo>
                  <a:pt x="2253175" y="5273618"/>
                </a:lnTo>
                <a:cubicBezTo>
                  <a:pt x="2270650" y="5276488"/>
                  <a:pt x="2282492" y="5293030"/>
                  <a:pt x="2279549" y="5310505"/>
                </a:cubicBezTo>
                <a:lnTo>
                  <a:pt x="2279549" y="5310505"/>
                </a:lnTo>
                <a:cubicBezTo>
                  <a:pt x="2276966" y="5326186"/>
                  <a:pt x="2263366" y="5337345"/>
                  <a:pt x="2247936" y="5337345"/>
                </a:cubicBezTo>
                <a:lnTo>
                  <a:pt x="2247936" y="5337345"/>
                </a:lnTo>
                <a:cubicBezTo>
                  <a:pt x="2246214" y="5337345"/>
                  <a:pt x="2244456" y="5337166"/>
                  <a:pt x="2242662" y="5336879"/>
                </a:cubicBezTo>
                <a:close/>
                <a:moveTo>
                  <a:pt x="3170558" y="5302755"/>
                </a:moveTo>
                <a:cubicBezTo>
                  <a:pt x="3167041" y="5285351"/>
                  <a:pt x="3178309" y="5268486"/>
                  <a:pt x="3195676" y="5265006"/>
                </a:cubicBezTo>
                <a:lnTo>
                  <a:pt x="3195676" y="5265006"/>
                </a:lnTo>
                <a:cubicBezTo>
                  <a:pt x="3213079" y="5261525"/>
                  <a:pt x="3229944" y="5272756"/>
                  <a:pt x="3233461" y="5290124"/>
                </a:cubicBezTo>
                <a:lnTo>
                  <a:pt x="3233461" y="5290124"/>
                </a:lnTo>
                <a:cubicBezTo>
                  <a:pt x="3236941" y="5307527"/>
                  <a:pt x="3225710" y="5324392"/>
                  <a:pt x="3208343" y="5327873"/>
                </a:cubicBezTo>
                <a:lnTo>
                  <a:pt x="3208343" y="5327873"/>
                </a:lnTo>
                <a:cubicBezTo>
                  <a:pt x="3206189" y="5328303"/>
                  <a:pt x="3204072" y="5328554"/>
                  <a:pt x="3201955" y="5328554"/>
                </a:cubicBezTo>
                <a:lnTo>
                  <a:pt x="3201955" y="5328554"/>
                </a:lnTo>
                <a:cubicBezTo>
                  <a:pt x="3186992" y="5328518"/>
                  <a:pt x="3173608" y="5317969"/>
                  <a:pt x="3170558" y="5302755"/>
                </a:cubicBezTo>
                <a:close/>
                <a:moveTo>
                  <a:pt x="2052446" y="5299310"/>
                </a:moveTo>
                <a:cubicBezTo>
                  <a:pt x="2035186" y="5295327"/>
                  <a:pt x="2024422" y="5278103"/>
                  <a:pt x="2028405" y="5260843"/>
                </a:cubicBezTo>
                <a:lnTo>
                  <a:pt x="2028405" y="5260843"/>
                </a:lnTo>
                <a:cubicBezTo>
                  <a:pt x="2032388" y="5243584"/>
                  <a:pt x="2049576" y="5232819"/>
                  <a:pt x="2066871" y="5236802"/>
                </a:cubicBezTo>
                <a:lnTo>
                  <a:pt x="2066871" y="5236802"/>
                </a:lnTo>
                <a:cubicBezTo>
                  <a:pt x="2084131" y="5240749"/>
                  <a:pt x="2094896" y="5257972"/>
                  <a:pt x="2090913" y="5275232"/>
                </a:cubicBezTo>
                <a:lnTo>
                  <a:pt x="2090913" y="5275232"/>
                </a:lnTo>
                <a:cubicBezTo>
                  <a:pt x="2087504" y="5290088"/>
                  <a:pt x="2074299" y="5300171"/>
                  <a:pt x="2059694" y="5300171"/>
                </a:cubicBezTo>
                <a:lnTo>
                  <a:pt x="2059694" y="5300171"/>
                </a:lnTo>
                <a:cubicBezTo>
                  <a:pt x="2057290" y="5300135"/>
                  <a:pt x="2054886" y="5299848"/>
                  <a:pt x="2052446" y="5299310"/>
                </a:cubicBezTo>
                <a:close/>
                <a:moveTo>
                  <a:pt x="3357831" y="5260449"/>
                </a:moveTo>
                <a:cubicBezTo>
                  <a:pt x="3353094" y="5243368"/>
                  <a:pt x="3363070" y="5225678"/>
                  <a:pt x="3380150" y="5220941"/>
                </a:cubicBezTo>
                <a:lnTo>
                  <a:pt x="3380150" y="5220941"/>
                </a:lnTo>
                <a:cubicBezTo>
                  <a:pt x="3397194" y="5216205"/>
                  <a:pt x="3414885" y="5226180"/>
                  <a:pt x="3419621" y="5243261"/>
                </a:cubicBezTo>
                <a:lnTo>
                  <a:pt x="3419621" y="5243261"/>
                </a:lnTo>
                <a:cubicBezTo>
                  <a:pt x="3424322" y="5260305"/>
                  <a:pt x="3414346" y="5277995"/>
                  <a:pt x="3397302" y="5282732"/>
                </a:cubicBezTo>
                <a:lnTo>
                  <a:pt x="3397302" y="5282732"/>
                </a:lnTo>
                <a:lnTo>
                  <a:pt x="3397302" y="5282732"/>
                </a:lnTo>
                <a:lnTo>
                  <a:pt x="3397302" y="5282732"/>
                </a:lnTo>
                <a:cubicBezTo>
                  <a:pt x="3394431" y="5283521"/>
                  <a:pt x="3391525" y="5283880"/>
                  <a:pt x="3388690" y="5283880"/>
                </a:cubicBezTo>
                <a:lnTo>
                  <a:pt x="3388690" y="5283880"/>
                </a:lnTo>
                <a:cubicBezTo>
                  <a:pt x="3374624" y="5283952"/>
                  <a:pt x="3361742" y="5274658"/>
                  <a:pt x="3357831" y="5260449"/>
                </a:cubicBezTo>
                <a:close/>
                <a:moveTo>
                  <a:pt x="1864886" y="5249720"/>
                </a:moveTo>
                <a:lnTo>
                  <a:pt x="1864886" y="5249720"/>
                </a:lnTo>
                <a:lnTo>
                  <a:pt x="1864886" y="5249720"/>
                </a:lnTo>
                <a:cubicBezTo>
                  <a:pt x="1847914" y="5244624"/>
                  <a:pt x="1838261" y="5226755"/>
                  <a:pt x="1843392" y="5209782"/>
                </a:cubicBezTo>
                <a:lnTo>
                  <a:pt x="1843392" y="5209782"/>
                </a:lnTo>
                <a:cubicBezTo>
                  <a:pt x="1848452" y="5192809"/>
                  <a:pt x="1866357" y="5183157"/>
                  <a:pt x="1883330" y="5188252"/>
                </a:cubicBezTo>
                <a:lnTo>
                  <a:pt x="1883330" y="5188252"/>
                </a:lnTo>
                <a:cubicBezTo>
                  <a:pt x="1900303" y="5193312"/>
                  <a:pt x="1909919" y="5211217"/>
                  <a:pt x="1904824" y="5228190"/>
                </a:cubicBezTo>
                <a:lnTo>
                  <a:pt x="1904824" y="5228190"/>
                </a:lnTo>
                <a:cubicBezTo>
                  <a:pt x="1900661" y="5242077"/>
                  <a:pt x="1887887" y="5251047"/>
                  <a:pt x="1874144" y="5251047"/>
                </a:cubicBezTo>
                <a:lnTo>
                  <a:pt x="1874144" y="5251047"/>
                </a:lnTo>
                <a:cubicBezTo>
                  <a:pt x="1871094" y="5251083"/>
                  <a:pt x="1867972" y="5250653"/>
                  <a:pt x="1864886" y="5249720"/>
                </a:cubicBezTo>
                <a:close/>
                <a:moveTo>
                  <a:pt x="3541480" y="5204615"/>
                </a:moveTo>
                <a:cubicBezTo>
                  <a:pt x="3535559" y="5187929"/>
                  <a:pt x="3544207" y="5169557"/>
                  <a:pt x="3560892" y="5163601"/>
                </a:cubicBezTo>
                <a:lnTo>
                  <a:pt x="3560892" y="5163601"/>
                </a:lnTo>
                <a:cubicBezTo>
                  <a:pt x="3577578" y="5157644"/>
                  <a:pt x="3595950" y="5166328"/>
                  <a:pt x="3601906" y="5183013"/>
                </a:cubicBezTo>
                <a:lnTo>
                  <a:pt x="3601906" y="5183013"/>
                </a:lnTo>
                <a:cubicBezTo>
                  <a:pt x="3607863" y="5199699"/>
                  <a:pt x="3599179" y="5218071"/>
                  <a:pt x="3582494" y="5224027"/>
                </a:cubicBezTo>
                <a:lnTo>
                  <a:pt x="3582494" y="5224027"/>
                </a:lnTo>
                <a:lnTo>
                  <a:pt x="3582494" y="5224027"/>
                </a:lnTo>
                <a:lnTo>
                  <a:pt x="3582494" y="5224027"/>
                </a:lnTo>
                <a:cubicBezTo>
                  <a:pt x="3578941" y="5225283"/>
                  <a:pt x="3575281" y="5225893"/>
                  <a:pt x="3571693" y="5225893"/>
                </a:cubicBezTo>
                <a:lnTo>
                  <a:pt x="3571693" y="5225893"/>
                </a:lnTo>
                <a:cubicBezTo>
                  <a:pt x="3558560" y="5225893"/>
                  <a:pt x="3546216" y="5217748"/>
                  <a:pt x="3541480" y="5204615"/>
                </a:cubicBezTo>
                <a:close/>
                <a:moveTo>
                  <a:pt x="1680986" y="5187714"/>
                </a:moveTo>
                <a:lnTo>
                  <a:pt x="1680986" y="5187714"/>
                </a:lnTo>
                <a:lnTo>
                  <a:pt x="1680986" y="5187714"/>
                </a:lnTo>
                <a:cubicBezTo>
                  <a:pt x="1664408" y="5181470"/>
                  <a:pt x="1656012" y="5162955"/>
                  <a:pt x="1662219" y="5146413"/>
                </a:cubicBezTo>
                <a:lnTo>
                  <a:pt x="1662219" y="5146413"/>
                </a:lnTo>
                <a:cubicBezTo>
                  <a:pt x="1668463" y="5129835"/>
                  <a:pt x="1686979" y="5121438"/>
                  <a:pt x="1703521" y="5127646"/>
                </a:cubicBezTo>
                <a:lnTo>
                  <a:pt x="1703521" y="5127646"/>
                </a:lnTo>
                <a:cubicBezTo>
                  <a:pt x="1720099" y="5133890"/>
                  <a:pt x="1728495" y="5152369"/>
                  <a:pt x="1722287" y="5168947"/>
                </a:cubicBezTo>
                <a:lnTo>
                  <a:pt x="1722287" y="5168947"/>
                </a:lnTo>
                <a:cubicBezTo>
                  <a:pt x="1717443" y="5181829"/>
                  <a:pt x="1705243" y="5189759"/>
                  <a:pt x="1692253" y="5189759"/>
                </a:cubicBezTo>
                <a:lnTo>
                  <a:pt x="1692253" y="5189759"/>
                </a:lnTo>
                <a:cubicBezTo>
                  <a:pt x="1688522" y="5189795"/>
                  <a:pt x="1684682" y="5189113"/>
                  <a:pt x="1680986" y="5187714"/>
                </a:cubicBezTo>
                <a:close/>
                <a:moveTo>
                  <a:pt x="3720464" y="5135684"/>
                </a:moveTo>
                <a:cubicBezTo>
                  <a:pt x="3713287" y="5119500"/>
                  <a:pt x="3720643" y="5100554"/>
                  <a:pt x="3736862" y="5093378"/>
                </a:cubicBezTo>
                <a:lnTo>
                  <a:pt x="3736862" y="5093378"/>
                </a:lnTo>
                <a:cubicBezTo>
                  <a:pt x="3753045" y="5086201"/>
                  <a:pt x="3771991" y="5093557"/>
                  <a:pt x="3779168" y="5109776"/>
                </a:cubicBezTo>
                <a:lnTo>
                  <a:pt x="3779168" y="5109776"/>
                </a:lnTo>
                <a:cubicBezTo>
                  <a:pt x="3786309" y="5125960"/>
                  <a:pt x="3778988" y="5144906"/>
                  <a:pt x="3762769" y="5152082"/>
                </a:cubicBezTo>
                <a:lnTo>
                  <a:pt x="3762769" y="5152082"/>
                </a:lnTo>
                <a:cubicBezTo>
                  <a:pt x="3758571" y="5153948"/>
                  <a:pt x="3754122" y="5154809"/>
                  <a:pt x="3749816" y="5154809"/>
                </a:cubicBezTo>
                <a:lnTo>
                  <a:pt x="3749816" y="5154809"/>
                </a:lnTo>
                <a:cubicBezTo>
                  <a:pt x="3737508" y="5154809"/>
                  <a:pt x="3725774" y="5147668"/>
                  <a:pt x="3720464" y="5135684"/>
                </a:cubicBezTo>
                <a:close/>
                <a:moveTo>
                  <a:pt x="1501751" y="5113006"/>
                </a:moveTo>
                <a:cubicBezTo>
                  <a:pt x="1485675" y="5105614"/>
                  <a:pt x="1478571" y="5086524"/>
                  <a:pt x="1485998" y="5070413"/>
                </a:cubicBezTo>
                <a:lnTo>
                  <a:pt x="1485998" y="5070413"/>
                </a:lnTo>
                <a:cubicBezTo>
                  <a:pt x="1493390" y="5054337"/>
                  <a:pt x="1512444" y="5047268"/>
                  <a:pt x="1528591" y="5054696"/>
                </a:cubicBezTo>
                <a:lnTo>
                  <a:pt x="1528591" y="5054696"/>
                </a:lnTo>
                <a:cubicBezTo>
                  <a:pt x="1544703" y="5062088"/>
                  <a:pt x="1551736" y="5081142"/>
                  <a:pt x="1544308" y="5097253"/>
                </a:cubicBezTo>
                <a:lnTo>
                  <a:pt x="1544308" y="5097253"/>
                </a:lnTo>
                <a:cubicBezTo>
                  <a:pt x="1538890" y="5109023"/>
                  <a:pt x="1527300" y="5115948"/>
                  <a:pt x="1515135" y="5115948"/>
                </a:cubicBezTo>
                <a:lnTo>
                  <a:pt x="1515135" y="5115948"/>
                </a:lnTo>
                <a:cubicBezTo>
                  <a:pt x="1510650" y="5115912"/>
                  <a:pt x="1506093" y="5114979"/>
                  <a:pt x="1501751" y="5113006"/>
                </a:cubicBezTo>
                <a:close/>
                <a:moveTo>
                  <a:pt x="3893993" y="5053978"/>
                </a:moveTo>
                <a:cubicBezTo>
                  <a:pt x="3885704" y="5038333"/>
                  <a:pt x="3891625" y="5018921"/>
                  <a:pt x="3907306" y="5010560"/>
                </a:cubicBezTo>
                <a:lnTo>
                  <a:pt x="3907306" y="5010560"/>
                </a:lnTo>
                <a:cubicBezTo>
                  <a:pt x="3922951" y="5002271"/>
                  <a:pt x="3942363" y="5008192"/>
                  <a:pt x="3950688" y="5023836"/>
                </a:cubicBezTo>
                <a:lnTo>
                  <a:pt x="3950688" y="5023836"/>
                </a:lnTo>
                <a:cubicBezTo>
                  <a:pt x="3959013" y="5039517"/>
                  <a:pt x="3953092" y="5058930"/>
                  <a:pt x="3937412" y="5067255"/>
                </a:cubicBezTo>
                <a:lnTo>
                  <a:pt x="3937412" y="5067255"/>
                </a:lnTo>
                <a:lnTo>
                  <a:pt x="3937412" y="5067255"/>
                </a:lnTo>
                <a:lnTo>
                  <a:pt x="3937412" y="5067255"/>
                </a:lnTo>
                <a:cubicBezTo>
                  <a:pt x="3932603" y="5069767"/>
                  <a:pt x="3927472" y="5071023"/>
                  <a:pt x="3922376" y="5071023"/>
                </a:cubicBezTo>
                <a:lnTo>
                  <a:pt x="3922376" y="5071023"/>
                </a:lnTo>
                <a:cubicBezTo>
                  <a:pt x="3910858" y="5070987"/>
                  <a:pt x="3899770" y="5064815"/>
                  <a:pt x="3893993" y="5053978"/>
                </a:cubicBezTo>
                <a:close/>
                <a:moveTo>
                  <a:pt x="1328329" y="5025380"/>
                </a:moveTo>
                <a:lnTo>
                  <a:pt x="1328329" y="5025380"/>
                </a:lnTo>
                <a:lnTo>
                  <a:pt x="1328329" y="5025380"/>
                </a:lnTo>
                <a:cubicBezTo>
                  <a:pt x="1312827" y="5016804"/>
                  <a:pt x="1307194" y="4997283"/>
                  <a:pt x="1315770" y="4981782"/>
                </a:cubicBezTo>
                <a:lnTo>
                  <a:pt x="1315770" y="4981782"/>
                </a:lnTo>
                <a:cubicBezTo>
                  <a:pt x="1324346" y="4966281"/>
                  <a:pt x="1343830" y="4960647"/>
                  <a:pt x="1359368" y="4969223"/>
                </a:cubicBezTo>
                <a:lnTo>
                  <a:pt x="1359368" y="4969223"/>
                </a:lnTo>
                <a:cubicBezTo>
                  <a:pt x="1374869" y="4977799"/>
                  <a:pt x="1380467" y="4997283"/>
                  <a:pt x="1371927" y="5012821"/>
                </a:cubicBezTo>
                <a:lnTo>
                  <a:pt x="1371927" y="5012821"/>
                </a:lnTo>
                <a:cubicBezTo>
                  <a:pt x="1366078" y="5023406"/>
                  <a:pt x="1355133" y="5029398"/>
                  <a:pt x="1343830" y="5029398"/>
                </a:cubicBezTo>
                <a:lnTo>
                  <a:pt x="1343830" y="5029398"/>
                </a:lnTo>
                <a:cubicBezTo>
                  <a:pt x="1338591" y="5029398"/>
                  <a:pt x="1333245" y="5028107"/>
                  <a:pt x="1328329" y="5025380"/>
                </a:cubicBezTo>
                <a:close/>
                <a:moveTo>
                  <a:pt x="4061243" y="4959857"/>
                </a:moveTo>
                <a:cubicBezTo>
                  <a:pt x="4051806" y="4944859"/>
                  <a:pt x="4056328" y="4925051"/>
                  <a:pt x="4071326" y="4915614"/>
                </a:cubicBezTo>
                <a:lnTo>
                  <a:pt x="4071326" y="4915614"/>
                </a:lnTo>
                <a:cubicBezTo>
                  <a:pt x="4086326" y="4906177"/>
                  <a:pt x="4106133" y="4910698"/>
                  <a:pt x="4115570" y="4925697"/>
                </a:cubicBezTo>
                <a:lnTo>
                  <a:pt x="4115570" y="4925697"/>
                </a:lnTo>
                <a:cubicBezTo>
                  <a:pt x="4125007" y="4940696"/>
                  <a:pt x="4120486" y="4960503"/>
                  <a:pt x="4105487" y="4969941"/>
                </a:cubicBezTo>
                <a:lnTo>
                  <a:pt x="4105487" y="4969941"/>
                </a:lnTo>
                <a:cubicBezTo>
                  <a:pt x="4100176" y="4973278"/>
                  <a:pt x="4094256" y="4974857"/>
                  <a:pt x="4088443" y="4974857"/>
                </a:cubicBezTo>
                <a:lnTo>
                  <a:pt x="4088443" y="4974857"/>
                </a:lnTo>
                <a:cubicBezTo>
                  <a:pt x="4077750" y="4974857"/>
                  <a:pt x="4067307" y="4969546"/>
                  <a:pt x="4061243" y="4959857"/>
                </a:cubicBezTo>
                <a:close/>
                <a:moveTo>
                  <a:pt x="1161904" y="4925015"/>
                </a:moveTo>
                <a:lnTo>
                  <a:pt x="1161904" y="4925015"/>
                </a:lnTo>
                <a:lnTo>
                  <a:pt x="1161904" y="4925015"/>
                </a:lnTo>
                <a:cubicBezTo>
                  <a:pt x="1147120" y="4915291"/>
                  <a:pt x="1142994" y="4895412"/>
                  <a:pt x="1152718" y="4880628"/>
                </a:cubicBezTo>
                <a:lnTo>
                  <a:pt x="1152718" y="4880628"/>
                </a:lnTo>
                <a:cubicBezTo>
                  <a:pt x="1162442" y="4865808"/>
                  <a:pt x="1182321" y="4861682"/>
                  <a:pt x="1197141" y="4871406"/>
                </a:cubicBezTo>
                <a:lnTo>
                  <a:pt x="1197141" y="4871406"/>
                </a:lnTo>
                <a:cubicBezTo>
                  <a:pt x="1211925" y="4881130"/>
                  <a:pt x="1216051" y="4901009"/>
                  <a:pt x="1206327" y="4915829"/>
                </a:cubicBezTo>
                <a:lnTo>
                  <a:pt x="1206327" y="4915829"/>
                </a:lnTo>
                <a:cubicBezTo>
                  <a:pt x="1200191" y="4925194"/>
                  <a:pt x="1189928" y="4930290"/>
                  <a:pt x="1179487" y="4930290"/>
                </a:cubicBezTo>
                <a:lnTo>
                  <a:pt x="1179487" y="4930290"/>
                </a:lnTo>
                <a:cubicBezTo>
                  <a:pt x="1173458" y="4930290"/>
                  <a:pt x="1167358" y="4928603"/>
                  <a:pt x="1161904" y="4925015"/>
                </a:cubicBezTo>
                <a:close/>
                <a:moveTo>
                  <a:pt x="4221281" y="4853895"/>
                </a:moveTo>
                <a:cubicBezTo>
                  <a:pt x="4210803" y="4839614"/>
                  <a:pt x="4213890" y="4819519"/>
                  <a:pt x="4228135" y="4809077"/>
                </a:cubicBezTo>
                <a:lnTo>
                  <a:pt x="4228135" y="4809077"/>
                </a:lnTo>
                <a:cubicBezTo>
                  <a:pt x="4242452" y="4798600"/>
                  <a:pt x="4262511" y="4801686"/>
                  <a:pt x="4272989" y="4815967"/>
                </a:cubicBezTo>
                <a:lnTo>
                  <a:pt x="4272989" y="4815967"/>
                </a:lnTo>
                <a:cubicBezTo>
                  <a:pt x="4283466" y="4830248"/>
                  <a:pt x="4280344" y="4850307"/>
                  <a:pt x="4266099" y="4860785"/>
                </a:cubicBezTo>
                <a:lnTo>
                  <a:pt x="4266099" y="4860785"/>
                </a:lnTo>
                <a:cubicBezTo>
                  <a:pt x="4260358" y="4864983"/>
                  <a:pt x="4253720" y="4866992"/>
                  <a:pt x="4247153" y="4866992"/>
                </a:cubicBezTo>
                <a:lnTo>
                  <a:pt x="4247153" y="4866992"/>
                </a:lnTo>
                <a:cubicBezTo>
                  <a:pt x="4237285" y="4866992"/>
                  <a:pt x="4227561" y="4862435"/>
                  <a:pt x="4221281" y="4853895"/>
                </a:cubicBezTo>
                <a:close/>
                <a:moveTo>
                  <a:pt x="1003624" y="4812163"/>
                </a:moveTo>
                <a:cubicBezTo>
                  <a:pt x="989594" y="4801327"/>
                  <a:pt x="987047" y="4781160"/>
                  <a:pt x="997847" y="4767166"/>
                </a:cubicBezTo>
                <a:lnTo>
                  <a:pt x="997847" y="4767166"/>
                </a:lnTo>
                <a:cubicBezTo>
                  <a:pt x="1008684" y="4753172"/>
                  <a:pt x="1028850" y="4750588"/>
                  <a:pt x="1042880" y="4761425"/>
                </a:cubicBezTo>
                <a:lnTo>
                  <a:pt x="1042880" y="4761425"/>
                </a:lnTo>
                <a:cubicBezTo>
                  <a:pt x="1056875" y="4772225"/>
                  <a:pt x="1059458" y="4792392"/>
                  <a:pt x="1048622" y="4806422"/>
                </a:cubicBezTo>
                <a:lnTo>
                  <a:pt x="1048622" y="4806422"/>
                </a:lnTo>
                <a:cubicBezTo>
                  <a:pt x="1042306" y="4814603"/>
                  <a:pt x="1032833" y="4818873"/>
                  <a:pt x="1023216" y="4818873"/>
                </a:cubicBezTo>
                <a:lnTo>
                  <a:pt x="1023216" y="4818873"/>
                </a:lnTo>
                <a:cubicBezTo>
                  <a:pt x="1016399" y="4818837"/>
                  <a:pt x="1009473" y="4816649"/>
                  <a:pt x="1003624" y="4812163"/>
                </a:cubicBezTo>
                <a:close/>
                <a:moveTo>
                  <a:pt x="4373317" y="4736666"/>
                </a:moveTo>
                <a:cubicBezTo>
                  <a:pt x="4361835" y="4723174"/>
                  <a:pt x="4363449" y="4702900"/>
                  <a:pt x="4376977" y="4691418"/>
                </a:cubicBezTo>
                <a:lnTo>
                  <a:pt x="4376977" y="4691418"/>
                </a:lnTo>
                <a:cubicBezTo>
                  <a:pt x="4390469" y="4679935"/>
                  <a:pt x="4410743" y="4681585"/>
                  <a:pt x="4422190" y="4695113"/>
                </a:cubicBezTo>
                <a:lnTo>
                  <a:pt x="4422190" y="4695113"/>
                </a:lnTo>
                <a:cubicBezTo>
                  <a:pt x="4433673" y="4708605"/>
                  <a:pt x="4432058" y="4728879"/>
                  <a:pt x="4418530" y="4740361"/>
                </a:cubicBezTo>
                <a:lnTo>
                  <a:pt x="4418530" y="4740361"/>
                </a:lnTo>
                <a:cubicBezTo>
                  <a:pt x="4418530" y="4740361"/>
                  <a:pt x="4418530" y="4740361"/>
                  <a:pt x="4418530" y="4740326"/>
                </a:cubicBezTo>
                <a:lnTo>
                  <a:pt x="4418530" y="4740326"/>
                </a:lnTo>
                <a:cubicBezTo>
                  <a:pt x="4412502" y="4745457"/>
                  <a:pt x="4405074" y="4748004"/>
                  <a:pt x="4397754" y="4748004"/>
                </a:cubicBezTo>
                <a:lnTo>
                  <a:pt x="4397754" y="4748004"/>
                </a:lnTo>
                <a:cubicBezTo>
                  <a:pt x="4388675" y="4748004"/>
                  <a:pt x="4379633" y="4744165"/>
                  <a:pt x="4373317" y="4736666"/>
                </a:cubicBezTo>
                <a:close/>
                <a:moveTo>
                  <a:pt x="854567" y="4687291"/>
                </a:moveTo>
                <a:cubicBezTo>
                  <a:pt x="841434" y="4675413"/>
                  <a:pt x="840429" y="4655139"/>
                  <a:pt x="852342" y="4642007"/>
                </a:cubicBezTo>
                <a:lnTo>
                  <a:pt x="852342" y="4642007"/>
                </a:lnTo>
                <a:cubicBezTo>
                  <a:pt x="864219" y="4628873"/>
                  <a:pt x="884529" y="4627869"/>
                  <a:pt x="897626" y="4639782"/>
                </a:cubicBezTo>
                <a:lnTo>
                  <a:pt x="897626" y="4639782"/>
                </a:lnTo>
                <a:cubicBezTo>
                  <a:pt x="910759" y="4651659"/>
                  <a:pt x="911764" y="4671933"/>
                  <a:pt x="899887" y="4685066"/>
                </a:cubicBezTo>
                <a:lnTo>
                  <a:pt x="899887" y="4685066"/>
                </a:lnTo>
                <a:cubicBezTo>
                  <a:pt x="893536" y="4692063"/>
                  <a:pt x="884816" y="4695616"/>
                  <a:pt x="876097" y="4695616"/>
                </a:cubicBezTo>
                <a:lnTo>
                  <a:pt x="876097" y="4695616"/>
                </a:lnTo>
                <a:cubicBezTo>
                  <a:pt x="868418" y="4695616"/>
                  <a:pt x="860703" y="4692888"/>
                  <a:pt x="854567" y="4687291"/>
                </a:cubicBezTo>
                <a:close/>
                <a:moveTo>
                  <a:pt x="4516562" y="4608851"/>
                </a:moveTo>
                <a:cubicBezTo>
                  <a:pt x="4504146" y="4596220"/>
                  <a:pt x="4504326" y="4575910"/>
                  <a:pt x="4516957" y="4563495"/>
                </a:cubicBezTo>
                <a:lnTo>
                  <a:pt x="4516957" y="4563495"/>
                </a:lnTo>
                <a:cubicBezTo>
                  <a:pt x="4529587" y="4551079"/>
                  <a:pt x="4549897" y="4551259"/>
                  <a:pt x="4562313" y="4563889"/>
                </a:cubicBezTo>
                <a:lnTo>
                  <a:pt x="4562313" y="4563889"/>
                </a:lnTo>
                <a:cubicBezTo>
                  <a:pt x="4574764" y="4576520"/>
                  <a:pt x="4574548" y="4596830"/>
                  <a:pt x="4561918" y="4609246"/>
                </a:cubicBezTo>
                <a:lnTo>
                  <a:pt x="4561918" y="4609246"/>
                </a:lnTo>
                <a:lnTo>
                  <a:pt x="4561918" y="4609246"/>
                </a:lnTo>
                <a:lnTo>
                  <a:pt x="4561918" y="4609246"/>
                </a:lnTo>
                <a:cubicBezTo>
                  <a:pt x="4555674" y="4615381"/>
                  <a:pt x="4547565" y="4618431"/>
                  <a:pt x="4539455" y="4618431"/>
                </a:cubicBezTo>
                <a:lnTo>
                  <a:pt x="4539455" y="4618431"/>
                </a:lnTo>
                <a:cubicBezTo>
                  <a:pt x="4531130" y="4618431"/>
                  <a:pt x="4522841" y="4615274"/>
                  <a:pt x="4516562" y="4608851"/>
                </a:cubicBezTo>
                <a:close/>
                <a:moveTo>
                  <a:pt x="715700" y="4551223"/>
                </a:moveTo>
                <a:cubicBezTo>
                  <a:pt x="703536" y="4538341"/>
                  <a:pt x="704110" y="4518031"/>
                  <a:pt x="716992" y="4505903"/>
                </a:cubicBezTo>
                <a:lnTo>
                  <a:pt x="716992" y="4505903"/>
                </a:lnTo>
                <a:cubicBezTo>
                  <a:pt x="729874" y="4493738"/>
                  <a:pt x="750219" y="4494312"/>
                  <a:pt x="762348" y="4507194"/>
                </a:cubicBezTo>
                <a:lnTo>
                  <a:pt x="762348" y="4507194"/>
                </a:lnTo>
                <a:cubicBezTo>
                  <a:pt x="774476" y="4520112"/>
                  <a:pt x="773938" y="4540386"/>
                  <a:pt x="761020" y="4552550"/>
                </a:cubicBezTo>
                <a:lnTo>
                  <a:pt x="761020" y="4552550"/>
                </a:lnTo>
                <a:cubicBezTo>
                  <a:pt x="754848" y="4558399"/>
                  <a:pt x="746918" y="4561306"/>
                  <a:pt x="739024" y="4561306"/>
                </a:cubicBezTo>
                <a:lnTo>
                  <a:pt x="739024" y="4561306"/>
                </a:lnTo>
                <a:cubicBezTo>
                  <a:pt x="730484" y="4561306"/>
                  <a:pt x="722015" y="4557897"/>
                  <a:pt x="715700" y="4551223"/>
                </a:cubicBezTo>
                <a:close/>
                <a:moveTo>
                  <a:pt x="4650298" y="4471024"/>
                </a:moveTo>
                <a:cubicBezTo>
                  <a:pt x="4637021" y="4459327"/>
                  <a:pt x="4635729" y="4439017"/>
                  <a:pt x="4647427" y="4425776"/>
                </a:cubicBezTo>
                <a:lnTo>
                  <a:pt x="4647427" y="4425776"/>
                </a:lnTo>
                <a:cubicBezTo>
                  <a:pt x="4659125" y="4412463"/>
                  <a:pt x="4679399" y="4411208"/>
                  <a:pt x="4692711" y="4422941"/>
                </a:cubicBezTo>
                <a:lnTo>
                  <a:pt x="4692711" y="4422941"/>
                </a:lnTo>
                <a:cubicBezTo>
                  <a:pt x="4705988" y="4434639"/>
                  <a:pt x="4707280" y="4454913"/>
                  <a:pt x="4695546" y="4468226"/>
                </a:cubicBezTo>
                <a:lnTo>
                  <a:pt x="4695546" y="4468226"/>
                </a:lnTo>
                <a:cubicBezTo>
                  <a:pt x="4689195" y="4475402"/>
                  <a:pt x="4680332" y="4479062"/>
                  <a:pt x="4671468" y="4479062"/>
                </a:cubicBezTo>
                <a:lnTo>
                  <a:pt x="4671468" y="4479062"/>
                </a:lnTo>
                <a:cubicBezTo>
                  <a:pt x="4663969" y="4479062"/>
                  <a:pt x="4656398" y="4476407"/>
                  <a:pt x="4650298" y="4471024"/>
                </a:cubicBezTo>
                <a:close/>
                <a:moveTo>
                  <a:pt x="587849" y="4404749"/>
                </a:moveTo>
                <a:lnTo>
                  <a:pt x="587849" y="4404749"/>
                </a:lnTo>
                <a:lnTo>
                  <a:pt x="587849" y="4404749"/>
                </a:lnTo>
                <a:cubicBezTo>
                  <a:pt x="576689" y="4390934"/>
                  <a:pt x="578842" y="4370767"/>
                  <a:pt x="592657" y="4359608"/>
                </a:cubicBezTo>
                <a:lnTo>
                  <a:pt x="592657" y="4359608"/>
                </a:lnTo>
                <a:cubicBezTo>
                  <a:pt x="606436" y="4348484"/>
                  <a:pt x="626639" y="4350637"/>
                  <a:pt x="637798" y="4364452"/>
                </a:cubicBezTo>
                <a:lnTo>
                  <a:pt x="637798" y="4364452"/>
                </a:lnTo>
                <a:cubicBezTo>
                  <a:pt x="648922" y="4378231"/>
                  <a:pt x="646769" y="4398433"/>
                  <a:pt x="632954" y="4409557"/>
                </a:cubicBezTo>
                <a:lnTo>
                  <a:pt x="632954" y="4409557"/>
                </a:lnTo>
                <a:cubicBezTo>
                  <a:pt x="627033" y="4414365"/>
                  <a:pt x="619928" y="4416698"/>
                  <a:pt x="612859" y="4416698"/>
                </a:cubicBezTo>
                <a:lnTo>
                  <a:pt x="612859" y="4416698"/>
                </a:lnTo>
                <a:cubicBezTo>
                  <a:pt x="603458" y="4416662"/>
                  <a:pt x="594164" y="4412607"/>
                  <a:pt x="587849" y="4404749"/>
                </a:cubicBezTo>
                <a:close/>
                <a:moveTo>
                  <a:pt x="4773842" y="4323976"/>
                </a:moveTo>
                <a:cubicBezTo>
                  <a:pt x="4759741" y="4313211"/>
                  <a:pt x="4757013" y="4293117"/>
                  <a:pt x="4767742" y="4279015"/>
                </a:cubicBezTo>
                <a:lnTo>
                  <a:pt x="4767742" y="4279015"/>
                </a:lnTo>
                <a:cubicBezTo>
                  <a:pt x="4778507" y="4264913"/>
                  <a:pt x="4798602" y="4262186"/>
                  <a:pt x="4812703" y="4272915"/>
                </a:cubicBezTo>
                <a:lnTo>
                  <a:pt x="4812703" y="4272915"/>
                </a:lnTo>
                <a:cubicBezTo>
                  <a:pt x="4826805" y="4283680"/>
                  <a:pt x="4829533" y="4303774"/>
                  <a:pt x="4818804" y="4317876"/>
                </a:cubicBezTo>
                <a:lnTo>
                  <a:pt x="4818804" y="4317876"/>
                </a:lnTo>
                <a:cubicBezTo>
                  <a:pt x="4812452" y="4326165"/>
                  <a:pt x="4802907" y="4330507"/>
                  <a:pt x="4793219" y="4330507"/>
                </a:cubicBezTo>
                <a:lnTo>
                  <a:pt x="4793219" y="4330507"/>
                </a:lnTo>
                <a:cubicBezTo>
                  <a:pt x="4786473" y="4330543"/>
                  <a:pt x="4779655" y="4328390"/>
                  <a:pt x="4773842" y="4323976"/>
                </a:cubicBezTo>
                <a:close/>
                <a:moveTo>
                  <a:pt x="471553" y="4248658"/>
                </a:moveTo>
                <a:cubicBezTo>
                  <a:pt x="461505" y="4234054"/>
                  <a:pt x="465201" y="4214067"/>
                  <a:pt x="479806" y="4204056"/>
                </a:cubicBezTo>
                <a:lnTo>
                  <a:pt x="479806" y="4204056"/>
                </a:lnTo>
                <a:cubicBezTo>
                  <a:pt x="494410" y="4194044"/>
                  <a:pt x="514397" y="4197704"/>
                  <a:pt x="524408" y="4212309"/>
                </a:cubicBezTo>
                <a:lnTo>
                  <a:pt x="524408" y="4212309"/>
                </a:lnTo>
                <a:cubicBezTo>
                  <a:pt x="534455" y="4226913"/>
                  <a:pt x="530759" y="4246900"/>
                  <a:pt x="516155" y="4256947"/>
                </a:cubicBezTo>
                <a:lnTo>
                  <a:pt x="516155" y="4256947"/>
                </a:lnTo>
                <a:cubicBezTo>
                  <a:pt x="510629" y="4260751"/>
                  <a:pt x="504278" y="4262581"/>
                  <a:pt x="497998" y="4262581"/>
                </a:cubicBezTo>
                <a:lnTo>
                  <a:pt x="497998" y="4262581"/>
                </a:lnTo>
                <a:cubicBezTo>
                  <a:pt x="487808" y="4262617"/>
                  <a:pt x="477760" y="4257736"/>
                  <a:pt x="471553" y="4248658"/>
                </a:cubicBezTo>
                <a:close/>
                <a:moveTo>
                  <a:pt x="4886515" y="4168388"/>
                </a:moveTo>
                <a:cubicBezTo>
                  <a:pt x="4871695" y="4158699"/>
                  <a:pt x="4867497" y="4138820"/>
                  <a:pt x="4877185" y="4124001"/>
                </a:cubicBezTo>
                <a:lnTo>
                  <a:pt x="4877185" y="4124001"/>
                </a:lnTo>
                <a:cubicBezTo>
                  <a:pt x="4886873" y="4109181"/>
                  <a:pt x="4906753" y="4104983"/>
                  <a:pt x="4921572" y="4114671"/>
                </a:cubicBezTo>
                <a:lnTo>
                  <a:pt x="4921572" y="4114671"/>
                </a:lnTo>
                <a:cubicBezTo>
                  <a:pt x="4936392" y="4124360"/>
                  <a:pt x="4940590" y="4144238"/>
                  <a:pt x="4930902" y="4159058"/>
                </a:cubicBezTo>
                <a:lnTo>
                  <a:pt x="4930902" y="4159058"/>
                </a:lnTo>
                <a:cubicBezTo>
                  <a:pt x="4924730" y="4168495"/>
                  <a:pt x="4914468" y="4173591"/>
                  <a:pt x="4903990" y="4173591"/>
                </a:cubicBezTo>
                <a:lnTo>
                  <a:pt x="4903990" y="4173591"/>
                </a:lnTo>
                <a:cubicBezTo>
                  <a:pt x="4897997" y="4173591"/>
                  <a:pt x="4891933" y="4171904"/>
                  <a:pt x="4886515" y="4168388"/>
                </a:cubicBezTo>
                <a:close/>
                <a:moveTo>
                  <a:pt x="367528" y="4084314"/>
                </a:moveTo>
                <a:cubicBezTo>
                  <a:pt x="358593" y="4068992"/>
                  <a:pt x="363796" y="4049364"/>
                  <a:pt x="379154" y="4040465"/>
                </a:cubicBezTo>
                <a:lnTo>
                  <a:pt x="379154" y="4040465"/>
                </a:lnTo>
                <a:cubicBezTo>
                  <a:pt x="394440" y="4031530"/>
                  <a:pt x="414104" y="4036733"/>
                  <a:pt x="423003" y="4052055"/>
                </a:cubicBezTo>
                <a:lnTo>
                  <a:pt x="423003" y="4052091"/>
                </a:lnTo>
                <a:cubicBezTo>
                  <a:pt x="431938" y="4067377"/>
                  <a:pt x="426735" y="4087041"/>
                  <a:pt x="411377" y="4095940"/>
                </a:cubicBezTo>
                <a:lnTo>
                  <a:pt x="411377" y="4095940"/>
                </a:lnTo>
                <a:cubicBezTo>
                  <a:pt x="406317" y="4098883"/>
                  <a:pt x="400756" y="4100282"/>
                  <a:pt x="395265" y="4100282"/>
                </a:cubicBezTo>
                <a:lnTo>
                  <a:pt x="395265" y="4100282"/>
                </a:lnTo>
                <a:cubicBezTo>
                  <a:pt x="384214" y="4100246"/>
                  <a:pt x="373449" y="4094541"/>
                  <a:pt x="367528" y="4084314"/>
                </a:cubicBezTo>
                <a:close/>
                <a:moveTo>
                  <a:pt x="4987668" y="4005049"/>
                </a:moveTo>
                <a:cubicBezTo>
                  <a:pt x="4972167" y="3996437"/>
                  <a:pt x="4966605" y="3976952"/>
                  <a:pt x="4975181" y="3961451"/>
                </a:cubicBezTo>
                <a:lnTo>
                  <a:pt x="4975181" y="3961451"/>
                </a:lnTo>
                <a:cubicBezTo>
                  <a:pt x="4983793" y="3945950"/>
                  <a:pt x="5003278" y="3940352"/>
                  <a:pt x="5018779" y="3948928"/>
                </a:cubicBezTo>
                <a:lnTo>
                  <a:pt x="5018779" y="3948928"/>
                </a:lnTo>
                <a:cubicBezTo>
                  <a:pt x="5034280" y="3957540"/>
                  <a:pt x="5039878" y="3977060"/>
                  <a:pt x="5031302" y="3992562"/>
                </a:cubicBezTo>
                <a:lnTo>
                  <a:pt x="5031302" y="3992562"/>
                </a:lnTo>
                <a:lnTo>
                  <a:pt x="5031302" y="3992562"/>
                </a:lnTo>
                <a:lnTo>
                  <a:pt x="5031302" y="3992562"/>
                </a:lnTo>
                <a:cubicBezTo>
                  <a:pt x="5025417" y="4003111"/>
                  <a:pt x="5014473" y="4009104"/>
                  <a:pt x="5003206" y="4009104"/>
                </a:cubicBezTo>
                <a:lnTo>
                  <a:pt x="5003206" y="4009104"/>
                </a:lnTo>
                <a:cubicBezTo>
                  <a:pt x="4997967" y="4009104"/>
                  <a:pt x="4992620" y="4007812"/>
                  <a:pt x="4987668" y="4005049"/>
                </a:cubicBezTo>
                <a:close/>
                <a:moveTo>
                  <a:pt x="276098" y="3912686"/>
                </a:moveTo>
                <a:cubicBezTo>
                  <a:pt x="268383" y="3896718"/>
                  <a:pt x="274986" y="3877557"/>
                  <a:pt x="290918" y="3869770"/>
                </a:cubicBezTo>
                <a:lnTo>
                  <a:pt x="290918" y="3869770"/>
                </a:lnTo>
                <a:cubicBezTo>
                  <a:pt x="306850" y="3862056"/>
                  <a:pt x="326011" y="3868658"/>
                  <a:pt x="333798" y="3884590"/>
                </a:cubicBezTo>
                <a:lnTo>
                  <a:pt x="333798" y="3884590"/>
                </a:lnTo>
                <a:cubicBezTo>
                  <a:pt x="341513" y="3900522"/>
                  <a:pt x="334910" y="3919719"/>
                  <a:pt x="318978" y="3927470"/>
                </a:cubicBezTo>
                <a:lnTo>
                  <a:pt x="318978" y="3927470"/>
                </a:lnTo>
                <a:cubicBezTo>
                  <a:pt x="314457" y="3929659"/>
                  <a:pt x="309685" y="3930735"/>
                  <a:pt x="304984" y="3930735"/>
                </a:cubicBezTo>
                <a:lnTo>
                  <a:pt x="304984" y="3930735"/>
                </a:lnTo>
                <a:cubicBezTo>
                  <a:pt x="293071" y="3930735"/>
                  <a:pt x="281624" y="3924097"/>
                  <a:pt x="276098" y="3912686"/>
                </a:cubicBezTo>
                <a:close/>
                <a:moveTo>
                  <a:pt x="5076802" y="3834820"/>
                </a:moveTo>
                <a:cubicBezTo>
                  <a:pt x="5060726" y="3827357"/>
                  <a:pt x="5053693" y="3808303"/>
                  <a:pt x="5061157" y="3792227"/>
                </a:cubicBezTo>
                <a:lnTo>
                  <a:pt x="5061157" y="3792191"/>
                </a:lnTo>
                <a:cubicBezTo>
                  <a:pt x="5068620" y="3776116"/>
                  <a:pt x="5087674" y="3769119"/>
                  <a:pt x="5103750" y="3776546"/>
                </a:cubicBezTo>
                <a:lnTo>
                  <a:pt x="5103750" y="3776546"/>
                </a:lnTo>
                <a:cubicBezTo>
                  <a:pt x="5119825" y="3784010"/>
                  <a:pt x="5126822" y="3803100"/>
                  <a:pt x="5119395" y="3819139"/>
                </a:cubicBezTo>
                <a:lnTo>
                  <a:pt x="5119395" y="3819139"/>
                </a:lnTo>
                <a:cubicBezTo>
                  <a:pt x="5113941" y="3830837"/>
                  <a:pt x="5102386" y="3837763"/>
                  <a:pt x="5090258" y="3837763"/>
                </a:cubicBezTo>
                <a:lnTo>
                  <a:pt x="5090258" y="3837763"/>
                </a:lnTo>
                <a:cubicBezTo>
                  <a:pt x="5085773" y="3837799"/>
                  <a:pt x="5081180" y="3836830"/>
                  <a:pt x="5076802" y="3834820"/>
                </a:cubicBezTo>
                <a:close/>
                <a:moveTo>
                  <a:pt x="197515" y="3734886"/>
                </a:moveTo>
                <a:cubicBezTo>
                  <a:pt x="190948" y="3718416"/>
                  <a:pt x="198986" y="3699793"/>
                  <a:pt x="215420" y="3693154"/>
                </a:cubicBezTo>
                <a:lnTo>
                  <a:pt x="215420" y="3693154"/>
                </a:lnTo>
                <a:cubicBezTo>
                  <a:pt x="231855" y="3686624"/>
                  <a:pt x="250514" y="3694626"/>
                  <a:pt x="257116" y="3711060"/>
                </a:cubicBezTo>
                <a:lnTo>
                  <a:pt x="257116" y="3711060"/>
                </a:lnTo>
                <a:cubicBezTo>
                  <a:pt x="263683" y="3727531"/>
                  <a:pt x="255681" y="3746154"/>
                  <a:pt x="239247" y="3752756"/>
                </a:cubicBezTo>
                <a:lnTo>
                  <a:pt x="239247" y="3752756"/>
                </a:lnTo>
                <a:cubicBezTo>
                  <a:pt x="235335" y="3754299"/>
                  <a:pt x="231316" y="3755052"/>
                  <a:pt x="227333" y="3755052"/>
                </a:cubicBezTo>
                <a:lnTo>
                  <a:pt x="227333" y="3755052"/>
                </a:lnTo>
                <a:cubicBezTo>
                  <a:pt x="214559" y="3755088"/>
                  <a:pt x="202538" y="3747445"/>
                  <a:pt x="197515" y="3734886"/>
                </a:cubicBezTo>
                <a:close/>
                <a:moveTo>
                  <a:pt x="5153340" y="3658492"/>
                </a:moveTo>
                <a:cubicBezTo>
                  <a:pt x="5136762" y="3652248"/>
                  <a:pt x="5128402" y="3633732"/>
                  <a:pt x="5134645" y="3617154"/>
                </a:cubicBezTo>
                <a:lnTo>
                  <a:pt x="5134645" y="3617154"/>
                </a:lnTo>
                <a:cubicBezTo>
                  <a:pt x="5140889" y="3600612"/>
                  <a:pt x="5159404" y="3592216"/>
                  <a:pt x="5175982" y="3598460"/>
                </a:cubicBezTo>
                <a:lnTo>
                  <a:pt x="5175982" y="3598460"/>
                </a:lnTo>
                <a:cubicBezTo>
                  <a:pt x="5192524" y="3604739"/>
                  <a:pt x="5200921" y="3623255"/>
                  <a:pt x="5194677" y="3639797"/>
                </a:cubicBezTo>
                <a:lnTo>
                  <a:pt x="5194677" y="3639797"/>
                </a:lnTo>
                <a:cubicBezTo>
                  <a:pt x="5189833" y="3652643"/>
                  <a:pt x="5177633" y="3660573"/>
                  <a:pt x="5164643" y="3660573"/>
                </a:cubicBezTo>
                <a:lnTo>
                  <a:pt x="5164643" y="3660573"/>
                </a:lnTo>
                <a:cubicBezTo>
                  <a:pt x="5160911" y="3660609"/>
                  <a:pt x="5157072" y="3659927"/>
                  <a:pt x="5153340" y="3658492"/>
                </a:cubicBezTo>
                <a:close/>
                <a:moveTo>
                  <a:pt x="131921" y="3551991"/>
                </a:moveTo>
                <a:cubicBezTo>
                  <a:pt x="126502" y="3535090"/>
                  <a:pt x="135832" y="3517041"/>
                  <a:pt x="152733" y="3511659"/>
                </a:cubicBezTo>
                <a:lnTo>
                  <a:pt x="152733" y="3511659"/>
                </a:lnTo>
                <a:cubicBezTo>
                  <a:pt x="169634" y="3506240"/>
                  <a:pt x="187647" y="3515570"/>
                  <a:pt x="193065" y="3532471"/>
                </a:cubicBezTo>
                <a:lnTo>
                  <a:pt x="193065" y="3532471"/>
                </a:lnTo>
                <a:cubicBezTo>
                  <a:pt x="198448" y="3549372"/>
                  <a:pt x="189118" y="3567385"/>
                  <a:pt x="172217" y="3572803"/>
                </a:cubicBezTo>
                <a:lnTo>
                  <a:pt x="172217" y="3572803"/>
                </a:lnTo>
                <a:cubicBezTo>
                  <a:pt x="168988" y="3573844"/>
                  <a:pt x="165722" y="3574346"/>
                  <a:pt x="162457" y="3574346"/>
                </a:cubicBezTo>
                <a:lnTo>
                  <a:pt x="162457" y="3574346"/>
                </a:lnTo>
                <a:cubicBezTo>
                  <a:pt x="148893" y="3574310"/>
                  <a:pt x="136298" y="3565627"/>
                  <a:pt x="131921" y="3551991"/>
                </a:cubicBezTo>
                <a:close/>
                <a:moveTo>
                  <a:pt x="5216817" y="3477319"/>
                </a:moveTo>
                <a:cubicBezTo>
                  <a:pt x="5199808" y="3472259"/>
                  <a:pt x="5190120" y="3454425"/>
                  <a:pt x="5195180" y="3437417"/>
                </a:cubicBezTo>
                <a:lnTo>
                  <a:pt x="5195180" y="3437417"/>
                </a:lnTo>
                <a:cubicBezTo>
                  <a:pt x="5200239" y="3420408"/>
                  <a:pt x="5218073" y="3410720"/>
                  <a:pt x="5235081" y="3415780"/>
                </a:cubicBezTo>
                <a:lnTo>
                  <a:pt x="5235081" y="3415780"/>
                </a:lnTo>
                <a:cubicBezTo>
                  <a:pt x="5252090" y="3420839"/>
                  <a:pt x="5261778" y="3438673"/>
                  <a:pt x="5256719" y="3455681"/>
                </a:cubicBezTo>
                <a:lnTo>
                  <a:pt x="5256719" y="3455681"/>
                </a:lnTo>
                <a:cubicBezTo>
                  <a:pt x="5252592" y="3469604"/>
                  <a:pt x="5239818" y="3478646"/>
                  <a:pt x="5226003" y="3478646"/>
                </a:cubicBezTo>
                <a:lnTo>
                  <a:pt x="5226003" y="3478646"/>
                </a:lnTo>
                <a:cubicBezTo>
                  <a:pt x="5222953" y="3478646"/>
                  <a:pt x="5219867" y="3478216"/>
                  <a:pt x="5216817" y="3477319"/>
                </a:cubicBezTo>
                <a:close/>
                <a:moveTo>
                  <a:pt x="79388" y="3364898"/>
                </a:moveTo>
                <a:lnTo>
                  <a:pt x="79388" y="3364898"/>
                </a:lnTo>
                <a:lnTo>
                  <a:pt x="79388" y="3364898"/>
                </a:lnTo>
                <a:cubicBezTo>
                  <a:pt x="75190" y="3347674"/>
                  <a:pt x="85775" y="3330342"/>
                  <a:pt x="102999" y="3326144"/>
                </a:cubicBezTo>
                <a:lnTo>
                  <a:pt x="102999" y="3326144"/>
                </a:lnTo>
                <a:cubicBezTo>
                  <a:pt x="120223" y="3321946"/>
                  <a:pt x="137590" y="3332531"/>
                  <a:pt x="141753" y="3349719"/>
                </a:cubicBezTo>
                <a:lnTo>
                  <a:pt x="141753" y="3349755"/>
                </a:lnTo>
                <a:cubicBezTo>
                  <a:pt x="145951" y="3366943"/>
                  <a:pt x="135366" y="3384310"/>
                  <a:pt x="118178" y="3388509"/>
                </a:cubicBezTo>
                <a:lnTo>
                  <a:pt x="118178" y="3388509"/>
                </a:lnTo>
                <a:cubicBezTo>
                  <a:pt x="115630" y="3389119"/>
                  <a:pt x="113082" y="3389406"/>
                  <a:pt x="110535" y="3389406"/>
                </a:cubicBezTo>
                <a:lnTo>
                  <a:pt x="110535" y="3389406"/>
                </a:lnTo>
                <a:cubicBezTo>
                  <a:pt x="96074" y="3389406"/>
                  <a:pt x="82941" y="3379574"/>
                  <a:pt x="79388" y="3364898"/>
                </a:cubicBezTo>
                <a:close/>
                <a:moveTo>
                  <a:pt x="5266945" y="3291983"/>
                </a:moveTo>
                <a:cubicBezTo>
                  <a:pt x="5249614" y="3288216"/>
                  <a:pt x="5238670" y="3271064"/>
                  <a:pt x="5242473" y="3253804"/>
                </a:cubicBezTo>
                <a:lnTo>
                  <a:pt x="5242473" y="3253804"/>
                </a:lnTo>
                <a:cubicBezTo>
                  <a:pt x="5246241" y="3236473"/>
                  <a:pt x="5263393" y="3225528"/>
                  <a:pt x="5280653" y="3229332"/>
                </a:cubicBezTo>
                <a:lnTo>
                  <a:pt x="5280653" y="3229332"/>
                </a:lnTo>
                <a:cubicBezTo>
                  <a:pt x="5297984" y="3233100"/>
                  <a:pt x="5308928" y="3250252"/>
                  <a:pt x="5305161" y="3267511"/>
                </a:cubicBezTo>
                <a:lnTo>
                  <a:pt x="5305161" y="3267511"/>
                </a:lnTo>
                <a:cubicBezTo>
                  <a:pt x="5301859" y="3282510"/>
                  <a:pt x="5288618" y="3292737"/>
                  <a:pt x="5273835" y="3292737"/>
                </a:cubicBezTo>
                <a:lnTo>
                  <a:pt x="5273835" y="3292737"/>
                </a:lnTo>
                <a:cubicBezTo>
                  <a:pt x="5271574" y="3292701"/>
                  <a:pt x="5269242" y="3292486"/>
                  <a:pt x="5266945" y="3291983"/>
                </a:cubicBezTo>
                <a:close/>
                <a:moveTo>
                  <a:pt x="39917" y="3174718"/>
                </a:moveTo>
                <a:cubicBezTo>
                  <a:pt x="36939" y="3157279"/>
                  <a:pt x="48637" y="3140665"/>
                  <a:pt x="66111" y="3137651"/>
                </a:cubicBezTo>
                <a:lnTo>
                  <a:pt x="66111" y="3137651"/>
                </a:lnTo>
                <a:cubicBezTo>
                  <a:pt x="83551" y="3134673"/>
                  <a:pt x="100164" y="3146371"/>
                  <a:pt x="103179" y="3163845"/>
                </a:cubicBezTo>
                <a:lnTo>
                  <a:pt x="103179" y="3163845"/>
                </a:lnTo>
                <a:cubicBezTo>
                  <a:pt x="106193" y="3181285"/>
                  <a:pt x="94459" y="3197899"/>
                  <a:pt x="76984" y="3200913"/>
                </a:cubicBezTo>
                <a:lnTo>
                  <a:pt x="76984" y="3200913"/>
                </a:lnTo>
                <a:cubicBezTo>
                  <a:pt x="75154" y="3201200"/>
                  <a:pt x="73324" y="3201379"/>
                  <a:pt x="71494" y="3201379"/>
                </a:cubicBezTo>
                <a:lnTo>
                  <a:pt x="71494" y="3201379"/>
                </a:lnTo>
                <a:cubicBezTo>
                  <a:pt x="56172" y="3201379"/>
                  <a:pt x="42608" y="3190363"/>
                  <a:pt x="39917" y="3174718"/>
                </a:cubicBezTo>
                <a:close/>
                <a:moveTo>
                  <a:pt x="5303438" y="3103491"/>
                </a:moveTo>
                <a:cubicBezTo>
                  <a:pt x="5285927" y="3100979"/>
                  <a:pt x="5273727" y="3084724"/>
                  <a:pt x="5276275" y="3067141"/>
                </a:cubicBezTo>
                <a:lnTo>
                  <a:pt x="5276275" y="3067141"/>
                </a:lnTo>
                <a:cubicBezTo>
                  <a:pt x="5278822" y="3049630"/>
                  <a:pt x="5295078" y="3037430"/>
                  <a:pt x="5312624" y="3039978"/>
                </a:cubicBezTo>
                <a:lnTo>
                  <a:pt x="5312624" y="3039978"/>
                </a:lnTo>
                <a:cubicBezTo>
                  <a:pt x="5330171" y="3042490"/>
                  <a:pt x="5342335" y="3058780"/>
                  <a:pt x="5339787" y="3076327"/>
                </a:cubicBezTo>
                <a:lnTo>
                  <a:pt x="5339787" y="3076327"/>
                </a:lnTo>
                <a:cubicBezTo>
                  <a:pt x="5337491" y="3092331"/>
                  <a:pt x="5323748" y="3103849"/>
                  <a:pt x="5308103" y="3103849"/>
                </a:cubicBezTo>
                <a:lnTo>
                  <a:pt x="5308103" y="3103849"/>
                </a:lnTo>
                <a:cubicBezTo>
                  <a:pt x="5306560" y="3103813"/>
                  <a:pt x="5305017" y="3103706"/>
                  <a:pt x="5303438" y="3103491"/>
                </a:cubicBezTo>
                <a:close/>
                <a:moveTo>
                  <a:pt x="13579" y="2982278"/>
                </a:moveTo>
                <a:cubicBezTo>
                  <a:pt x="13579" y="2982278"/>
                  <a:pt x="13579" y="2982278"/>
                  <a:pt x="13579" y="2982278"/>
                </a:cubicBezTo>
                <a:lnTo>
                  <a:pt x="13579" y="2982278"/>
                </a:lnTo>
                <a:cubicBezTo>
                  <a:pt x="11749" y="2964660"/>
                  <a:pt x="24559" y="2948907"/>
                  <a:pt x="42178" y="2947113"/>
                </a:cubicBezTo>
                <a:lnTo>
                  <a:pt x="42178" y="2947113"/>
                </a:lnTo>
                <a:cubicBezTo>
                  <a:pt x="59832" y="2945283"/>
                  <a:pt x="75585" y="2958093"/>
                  <a:pt x="77379" y="2975747"/>
                </a:cubicBezTo>
                <a:lnTo>
                  <a:pt x="77379" y="2975747"/>
                </a:lnTo>
                <a:cubicBezTo>
                  <a:pt x="79173" y="2993366"/>
                  <a:pt x="66363" y="3009118"/>
                  <a:pt x="48744" y="3010913"/>
                </a:cubicBezTo>
                <a:lnTo>
                  <a:pt x="48744" y="3010913"/>
                </a:lnTo>
                <a:cubicBezTo>
                  <a:pt x="47632" y="3011020"/>
                  <a:pt x="46519" y="3011092"/>
                  <a:pt x="45443" y="3011092"/>
                </a:cubicBezTo>
                <a:lnTo>
                  <a:pt x="45443" y="3011092"/>
                </a:lnTo>
                <a:cubicBezTo>
                  <a:pt x="29188" y="3011092"/>
                  <a:pt x="15265" y="2998820"/>
                  <a:pt x="13579" y="2982278"/>
                </a:cubicBezTo>
                <a:close/>
                <a:moveTo>
                  <a:pt x="5326295" y="2912881"/>
                </a:moveTo>
                <a:cubicBezTo>
                  <a:pt x="5308605" y="2911625"/>
                  <a:pt x="5295293" y="2896267"/>
                  <a:pt x="5296549" y="2878612"/>
                </a:cubicBezTo>
                <a:lnTo>
                  <a:pt x="5296549" y="2878612"/>
                </a:lnTo>
                <a:cubicBezTo>
                  <a:pt x="5297805" y="2860922"/>
                  <a:pt x="5313163" y="2847610"/>
                  <a:pt x="5330853" y="2848865"/>
                </a:cubicBezTo>
                <a:lnTo>
                  <a:pt x="5330853" y="2848865"/>
                </a:lnTo>
                <a:cubicBezTo>
                  <a:pt x="5348507" y="2850121"/>
                  <a:pt x="5361820" y="2865479"/>
                  <a:pt x="5360564" y="2883169"/>
                </a:cubicBezTo>
                <a:lnTo>
                  <a:pt x="5360564" y="2883169"/>
                </a:lnTo>
                <a:cubicBezTo>
                  <a:pt x="5359380" y="2900070"/>
                  <a:pt x="5345278" y="2912952"/>
                  <a:pt x="5328592" y="2912952"/>
                </a:cubicBezTo>
                <a:lnTo>
                  <a:pt x="5328592" y="2912952"/>
                </a:lnTo>
                <a:cubicBezTo>
                  <a:pt x="5327803" y="2912952"/>
                  <a:pt x="5327049" y="2912952"/>
                  <a:pt x="5326295" y="2912881"/>
                </a:cubicBezTo>
                <a:close/>
                <a:moveTo>
                  <a:pt x="266" y="2788510"/>
                </a:moveTo>
                <a:lnTo>
                  <a:pt x="266" y="2788510"/>
                </a:lnTo>
                <a:lnTo>
                  <a:pt x="266" y="2788510"/>
                </a:lnTo>
                <a:cubicBezTo>
                  <a:pt x="-380" y="2770820"/>
                  <a:pt x="13507" y="2755964"/>
                  <a:pt x="31233" y="2755319"/>
                </a:cubicBezTo>
                <a:lnTo>
                  <a:pt x="31233" y="2755319"/>
                </a:lnTo>
                <a:cubicBezTo>
                  <a:pt x="48924" y="2754709"/>
                  <a:pt x="63779" y="2768595"/>
                  <a:pt x="64389" y="2786286"/>
                </a:cubicBezTo>
                <a:lnTo>
                  <a:pt x="64389" y="2786286"/>
                </a:lnTo>
                <a:cubicBezTo>
                  <a:pt x="65035" y="2804012"/>
                  <a:pt x="51184" y="2818831"/>
                  <a:pt x="33458" y="2819477"/>
                </a:cubicBezTo>
                <a:lnTo>
                  <a:pt x="33458" y="2819477"/>
                </a:lnTo>
                <a:cubicBezTo>
                  <a:pt x="33063" y="2819477"/>
                  <a:pt x="32705" y="2819477"/>
                  <a:pt x="32346" y="2819477"/>
                </a:cubicBezTo>
                <a:lnTo>
                  <a:pt x="32346" y="2819477"/>
                </a:lnTo>
                <a:cubicBezTo>
                  <a:pt x="15086" y="2819477"/>
                  <a:pt x="840" y="2805842"/>
                  <a:pt x="266" y="2788510"/>
                </a:cubicBezTo>
                <a:close/>
                <a:moveTo>
                  <a:pt x="5303295" y="2689043"/>
                </a:moveTo>
                <a:cubicBezTo>
                  <a:pt x="5303295" y="2688074"/>
                  <a:pt x="5303367" y="2687141"/>
                  <a:pt x="5303438" y="2686172"/>
                </a:cubicBezTo>
                <a:lnTo>
                  <a:pt x="5303438" y="2686172"/>
                </a:lnTo>
                <a:cubicBezTo>
                  <a:pt x="5303331" y="2685239"/>
                  <a:pt x="5303295" y="2684270"/>
                  <a:pt x="5303295" y="2683302"/>
                </a:cubicBezTo>
                <a:lnTo>
                  <a:pt x="5303295" y="2683302"/>
                </a:lnTo>
                <a:cubicBezTo>
                  <a:pt x="5303259" y="2665575"/>
                  <a:pt x="5317612" y="2651186"/>
                  <a:pt x="5335302" y="2651151"/>
                </a:cubicBezTo>
                <a:lnTo>
                  <a:pt x="5335302" y="2651151"/>
                </a:lnTo>
                <a:cubicBezTo>
                  <a:pt x="5353028" y="2651115"/>
                  <a:pt x="5367382" y="2665468"/>
                  <a:pt x="5367453" y="2683158"/>
                </a:cubicBezTo>
                <a:lnTo>
                  <a:pt x="5367453" y="2683158"/>
                </a:lnTo>
                <a:cubicBezTo>
                  <a:pt x="5367453" y="2684163"/>
                  <a:pt x="5367382" y="2685132"/>
                  <a:pt x="5367310" y="2686101"/>
                </a:cubicBezTo>
                <a:lnTo>
                  <a:pt x="5367310" y="2686101"/>
                </a:lnTo>
                <a:cubicBezTo>
                  <a:pt x="5367382" y="2687069"/>
                  <a:pt x="5367453" y="2688038"/>
                  <a:pt x="5367453" y="2688971"/>
                </a:cubicBezTo>
                <a:lnTo>
                  <a:pt x="5367453" y="2688971"/>
                </a:lnTo>
                <a:lnTo>
                  <a:pt x="5367453" y="2688971"/>
                </a:lnTo>
                <a:lnTo>
                  <a:pt x="5367453" y="2688971"/>
                </a:lnTo>
                <a:cubicBezTo>
                  <a:pt x="5367453" y="2706697"/>
                  <a:pt x="5353100" y="2721050"/>
                  <a:pt x="5335374" y="2721050"/>
                </a:cubicBezTo>
                <a:lnTo>
                  <a:pt x="5335374" y="2721050"/>
                </a:lnTo>
                <a:cubicBezTo>
                  <a:pt x="5317648" y="2721122"/>
                  <a:pt x="5303295" y="2706769"/>
                  <a:pt x="5303295" y="2689043"/>
                </a:cubicBezTo>
                <a:close/>
                <a:moveTo>
                  <a:pt x="31054" y="2627432"/>
                </a:moveTo>
                <a:cubicBezTo>
                  <a:pt x="13328" y="2626822"/>
                  <a:pt x="-523" y="2612002"/>
                  <a:pt x="15" y="2594312"/>
                </a:cubicBezTo>
                <a:lnTo>
                  <a:pt x="15" y="2594312"/>
                </a:lnTo>
                <a:cubicBezTo>
                  <a:pt x="625" y="2576586"/>
                  <a:pt x="15409" y="2562735"/>
                  <a:pt x="33135" y="2563273"/>
                </a:cubicBezTo>
                <a:lnTo>
                  <a:pt x="33135" y="2563273"/>
                </a:lnTo>
                <a:cubicBezTo>
                  <a:pt x="50861" y="2563847"/>
                  <a:pt x="64712" y="2578667"/>
                  <a:pt x="64174" y="2596393"/>
                </a:cubicBezTo>
                <a:lnTo>
                  <a:pt x="64174" y="2596393"/>
                </a:lnTo>
                <a:cubicBezTo>
                  <a:pt x="63600" y="2613760"/>
                  <a:pt x="49354" y="2627432"/>
                  <a:pt x="32130" y="2627432"/>
                </a:cubicBezTo>
                <a:lnTo>
                  <a:pt x="32130" y="2627432"/>
                </a:lnTo>
                <a:cubicBezTo>
                  <a:pt x="31736" y="2627432"/>
                  <a:pt x="31413" y="2627432"/>
                  <a:pt x="31054" y="2627432"/>
                </a:cubicBezTo>
                <a:close/>
                <a:moveTo>
                  <a:pt x="5296154" y="2493732"/>
                </a:moveTo>
                <a:lnTo>
                  <a:pt x="5296154" y="2493732"/>
                </a:lnTo>
                <a:cubicBezTo>
                  <a:pt x="5294862" y="2476078"/>
                  <a:pt x="5308139" y="2460684"/>
                  <a:pt x="5325793" y="2459392"/>
                </a:cubicBezTo>
                <a:lnTo>
                  <a:pt x="5325793" y="2459392"/>
                </a:lnTo>
                <a:cubicBezTo>
                  <a:pt x="5343484" y="2458100"/>
                  <a:pt x="5358842" y="2471377"/>
                  <a:pt x="5360133" y="2489031"/>
                </a:cubicBezTo>
                <a:lnTo>
                  <a:pt x="5360133" y="2489031"/>
                </a:lnTo>
                <a:cubicBezTo>
                  <a:pt x="5360133" y="2489031"/>
                  <a:pt x="5360133" y="2489031"/>
                  <a:pt x="5360169" y="2489031"/>
                </a:cubicBezTo>
                <a:lnTo>
                  <a:pt x="5360169" y="2489031"/>
                </a:lnTo>
                <a:cubicBezTo>
                  <a:pt x="5361425" y="2506722"/>
                  <a:pt x="5348148" y="2522080"/>
                  <a:pt x="5330494" y="2523407"/>
                </a:cubicBezTo>
                <a:lnTo>
                  <a:pt x="5330494" y="2523407"/>
                </a:lnTo>
                <a:cubicBezTo>
                  <a:pt x="5329705" y="2523443"/>
                  <a:pt x="5328915" y="2523479"/>
                  <a:pt x="5328090" y="2523479"/>
                </a:cubicBezTo>
                <a:lnTo>
                  <a:pt x="5328090" y="2523479"/>
                </a:lnTo>
                <a:cubicBezTo>
                  <a:pt x="5311440" y="2523479"/>
                  <a:pt x="5297374" y="2510597"/>
                  <a:pt x="5296154" y="2493732"/>
                </a:cubicBezTo>
                <a:close/>
                <a:moveTo>
                  <a:pt x="41639" y="2435674"/>
                </a:moveTo>
                <a:cubicBezTo>
                  <a:pt x="23985" y="2433879"/>
                  <a:pt x="11139" y="2418163"/>
                  <a:pt x="12933" y="2400544"/>
                </a:cubicBezTo>
                <a:lnTo>
                  <a:pt x="12933" y="2400544"/>
                </a:lnTo>
                <a:lnTo>
                  <a:pt x="12933" y="2400544"/>
                </a:lnTo>
                <a:lnTo>
                  <a:pt x="12933" y="2400544"/>
                </a:lnTo>
                <a:cubicBezTo>
                  <a:pt x="14691" y="2382926"/>
                  <a:pt x="30408" y="2370044"/>
                  <a:pt x="48027" y="2371838"/>
                </a:cubicBezTo>
                <a:lnTo>
                  <a:pt x="48027" y="2371838"/>
                </a:lnTo>
                <a:cubicBezTo>
                  <a:pt x="65645" y="2373596"/>
                  <a:pt x="78527" y="2389313"/>
                  <a:pt x="76733" y="2406931"/>
                </a:cubicBezTo>
                <a:lnTo>
                  <a:pt x="76733" y="2406967"/>
                </a:lnTo>
                <a:cubicBezTo>
                  <a:pt x="75082" y="2423509"/>
                  <a:pt x="61124" y="2435853"/>
                  <a:pt x="44869" y="2435853"/>
                </a:cubicBezTo>
                <a:lnTo>
                  <a:pt x="44869" y="2435853"/>
                </a:lnTo>
                <a:cubicBezTo>
                  <a:pt x="43792" y="2435817"/>
                  <a:pt x="42752" y="2435781"/>
                  <a:pt x="41639" y="2435674"/>
                </a:cubicBezTo>
                <a:close/>
                <a:moveTo>
                  <a:pt x="5275486" y="2305203"/>
                </a:moveTo>
                <a:cubicBezTo>
                  <a:pt x="5272902" y="2287692"/>
                  <a:pt x="5285030" y="2271402"/>
                  <a:pt x="5302577" y="2268818"/>
                </a:cubicBezTo>
                <a:lnTo>
                  <a:pt x="5302577" y="2268818"/>
                </a:lnTo>
                <a:cubicBezTo>
                  <a:pt x="5320124" y="2266235"/>
                  <a:pt x="5336379" y="2278363"/>
                  <a:pt x="5338962" y="2295910"/>
                </a:cubicBezTo>
                <a:lnTo>
                  <a:pt x="5338962" y="2295910"/>
                </a:lnTo>
                <a:cubicBezTo>
                  <a:pt x="5341510" y="2313456"/>
                  <a:pt x="5329382" y="2329747"/>
                  <a:pt x="5311835" y="2332295"/>
                </a:cubicBezTo>
                <a:lnTo>
                  <a:pt x="5311835" y="2332295"/>
                </a:lnTo>
                <a:cubicBezTo>
                  <a:pt x="5310292" y="2332510"/>
                  <a:pt x="5308713" y="2332618"/>
                  <a:pt x="5307170" y="2332618"/>
                </a:cubicBezTo>
                <a:lnTo>
                  <a:pt x="5307170" y="2332618"/>
                </a:lnTo>
                <a:cubicBezTo>
                  <a:pt x="5291489" y="2332654"/>
                  <a:pt x="5277782" y="2321171"/>
                  <a:pt x="5275486" y="2305203"/>
                </a:cubicBezTo>
                <a:close/>
                <a:moveTo>
                  <a:pt x="65179" y="2245063"/>
                </a:moveTo>
                <a:cubicBezTo>
                  <a:pt x="47704" y="2242085"/>
                  <a:pt x="35934" y="2225507"/>
                  <a:pt x="38912" y="2208068"/>
                </a:cubicBezTo>
                <a:lnTo>
                  <a:pt x="38912" y="2208068"/>
                </a:lnTo>
                <a:cubicBezTo>
                  <a:pt x="41891" y="2190593"/>
                  <a:pt x="58468" y="2178824"/>
                  <a:pt x="75908" y="2181802"/>
                </a:cubicBezTo>
                <a:lnTo>
                  <a:pt x="75908" y="2181802"/>
                </a:lnTo>
                <a:cubicBezTo>
                  <a:pt x="93383" y="2184780"/>
                  <a:pt x="105152" y="2201358"/>
                  <a:pt x="102174" y="2218797"/>
                </a:cubicBezTo>
                <a:lnTo>
                  <a:pt x="102210" y="2218797"/>
                </a:lnTo>
                <a:cubicBezTo>
                  <a:pt x="99554" y="2234442"/>
                  <a:pt x="85955" y="2245530"/>
                  <a:pt x="70633" y="2245530"/>
                </a:cubicBezTo>
                <a:lnTo>
                  <a:pt x="70633" y="2245530"/>
                </a:lnTo>
                <a:cubicBezTo>
                  <a:pt x="68803" y="2245530"/>
                  <a:pt x="66973" y="2245351"/>
                  <a:pt x="65179" y="2245063"/>
                </a:cubicBezTo>
                <a:close/>
                <a:moveTo>
                  <a:pt x="5241217" y="2118720"/>
                </a:moveTo>
                <a:cubicBezTo>
                  <a:pt x="5237378" y="2101388"/>
                  <a:pt x="5248322" y="2084272"/>
                  <a:pt x="5265618" y="2080469"/>
                </a:cubicBezTo>
                <a:lnTo>
                  <a:pt x="5265618" y="2080469"/>
                </a:lnTo>
                <a:cubicBezTo>
                  <a:pt x="5282913" y="2076629"/>
                  <a:pt x="5300029" y="2087538"/>
                  <a:pt x="5303869" y="2104869"/>
                </a:cubicBezTo>
                <a:lnTo>
                  <a:pt x="5303869" y="2104869"/>
                </a:lnTo>
                <a:cubicBezTo>
                  <a:pt x="5307672" y="2122165"/>
                  <a:pt x="5296764" y="2139281"/>
                  <a:pt x="5279469" y="2143120"/>
                </a:cubicBezTo>
                <a:lnTo>
                  <a:pt x="5279469" y="2143120"/>
                </a:lnTo>
                <a:cubicBezTo>
                  <a:pt x="5277100" y="2143623"/>
                  <a:pt x="5274804" y="2143874"/>
                  <a:pt x="5272507" y="2143874"/>
                </a:cubicBezTo>
                <a:lnTo>
                  <a:pt x="5272507" y="2143874"/>
                </a:lnTo>
                <a:cubicBezTo>
                  <a:pt x="5257795" y="2143874"/>
                  <a:pt x="5244555" y="2133683"/>
                  <a:pt x="5241217" y="2118720"/>
                </a:cubicBezTo>
                <a:close/>
                <a:moveTo>
                  <a:pt x="101636" y="2056499"/>
                </a:moveTo>
                <a:cubicBezTo>
                  <a:pt x="84412" y="2052301"/>
                  <a:pt x="73826" y="2035005"/>
                  <a:pt x="77989" y="2017781"/>
                </a:cubicBezTo>
                <a:lnTo>
                  <a:pt x="77989" y="2017781"/>
                </a:lnTo>
                <a:cubicBezTo>
                  <a:pt x="82151" y="2000557"/>
                  <a:pt x="99483" y="1989972"/>
                  <a:pt x="116706" y="1994134"/>
                </a:cubicBezTo>
                <a:lnTo>
                  <a:pt x="116706" y="1994134"/>
                </a:lnTo>
                <a:cubicBezTo>
                  <a:pt x="133930" y="1998332"/>
                  <a:pt x="144516" y="2015628"/>
                  <a:pt x="140353" y="2032852"/>
                </a:cubicBezTo>
                <a:lnTo>
                  <a:pt x="140353" y="2032852"/>
                </a:lnTo>
                <a:cubicBezTo>
                  <a:pt x="136801" y="2047564"/>
                  <a:pt x="123668" y="2057396"/>
                  <a:pt x="109207" y="2057396"/>
                </a:cubicBezTo>
                <a:lnTo>
                  <a:pt x="109207" y="2057396"/>
                </a:lnTo>
                <a:cubicBezTo>
                  <a:pt x="106695" y="2057396"/>
                  <a:pt x="104147" y="2057109"/>
                  <a:pt x="101636" y="2056499"/>
                </a:cubicBezTo>
                <a:close/>
                <a:moveTo>
                  <a:pt x="5193529" y="1935179"/>
                </a:moveTo>
                <a:cubicBezTo>
                  <a:pt x="5188470" y="1918206"/>
                  <a:pt x="5198122" y="1900301"/>
                  <a:pt x="5215058" y="1895241"/>
                </a:cubicBezTo>
                <a:lnTo>
                  <a:pt x="5215058" y="1895241"/>
                </a:lnTo>
                <a:cubicBezTo>
                  <a:pt x="5232067" y="1890146"/>
                  <a:pt x="5249937" y="1899834"/>
                  <a:pt x="5254996" y="1916807"/>
                </a:cubicBezTo>
                <a:lnTo>
                  <a:pt x="5254996" y="1916807"/>
                </a:lnTo>
                <a:cubicBezTo>
                  <a:pt x="5260056" y="1933779"/>
                  <a:pt x="5250403" y="1951649"/>
                  <a:pt x="5233430" y="1956744"/>
                </a:cubicBezTo>
                <a:lnTo>
                  <a:pt x="5233430" y="1956744"/>
                </a:lnTo>
                <a:cubicBezTo>
                  <a:pt x="5230381" y="1957641"/>
                  <a:pt x="5227295" y="1958108"/>
                  <a:pt x="5224245" y="1958108"/>
                </a:cubicBezTo>
                <a:lnTo>
                  <a:pt x="5224245" y="1958108"/>
                </a:lnTo>
                <a:cubicBezTo>
                  <a:pt x="5210466" y="1958072"/>
                  <a:pt x="5197691" y="1949065"/>
                  <a:pt x="5193529" y="1935179"/>
                </a:cubicBezTo>
                <a:close/>
                <a:moveTo>
                  <a:pt x="151046" y="1870912"/>
                </a:moveTo>
                <a:cubicBezTo>
                  <a:pt x="134145" y="1865530"/>
                  <a:pt x="124816" y="1847517"/>
                  <a:pt x="130162" y="1830616"/>
                </a:cubicBezTo>
                <a:lnTo>
                  <a:pt x="130162" y="1830616"/>
                </a:lnTo>
                <a:cubicBezTo>
                  <a:pt x="135509" y="1813715"/>
                  <a:pt x="153522" y="1804385"/>
                  <a:pt x="170423" y="1809732"/>
                </a:cubicBezTo>
                <a:lnTo>
                  <a:pt x="170423" y="1809732"/>
                </a:lnTo>
                <a:cubicBezTo>
                  <a:pt x="187324" y="1815079"/>
                  <a:pt x="196654" y="1833092"/>
                  <a:pt x="191343" y="1849993"/>
                </a:cubicBezTo>
                <a:lnTo>
                  <a:pt x="191343" y="1849993"/>
                </a:lnTo>
                <a:cubicBezTo>
                  <a:pt x="187001" y="1863664"/>
                  <a:pt x="174334" y="1872384"/>
                  <a:pt x="160735" y="1872384"/>
                </a:cubicBezTo>
                <a:lnTo>
                  <a:pt x="160735" y="1872384"/>
                </a:lnTo>
                <a:cubicBezTo>
                  <a:pt x="157505" y="1872419"/>
                  <a:pt x="154276" y="1871917"/>
                  <a:pt x="151046" y="1870912"/>
                </a:cubicBezTo>
                <a:close/>
                <a:moveTo>
                  <a:pt x="5132635" y="1755549"/>
                </a:moveTo>
                <a:lnTo>
                  <a:pt x="5132635" y="1755549"/>
                </a:lnTo>
                <a:cubicBezTo>
                  <a:pt x="5126320" y="1739007"/>
                  <a:pt x="5134645" y="1720455"/>
                  <a:pt x="5151223" y="1714176"/>
                </a:cubicBezTo>
                <a:lnTo>
                  <a:pt x="5151223" y="1714176"/>
                </a:lnTo>
                <a:cubicBezTo>
                  <a:pt x="5167765" y="1707860"/>
                  <a:pt x="5186317" y="1716185"/>
                  <a:pt x="5192596" y="1732763"/>
                </a:cubicBezTo>
                <a:lnTo>
                  <a:pt x="5192596" y="1732763"/>
                </a:lnTo>
                <a:cubicBezTo>
                  <a:pt x="5198911" y="1749341"/>
                  <a:pt x="5190586" y="1767857"/>
                  <a:pt x="5174009" y="1774172"/>
                </a:cubicBezTo>
                <a:lnTo>
                  <a:pt x="5174009" y="1774172"/>
                </a:lnTo>
                <a:cubicBezTo>
                  <a:pt x="5170241" y="1775571"/>
                  <a:pt x="5166401" y="1776253"/>
                  <a:pt x="5162634" y="1776253"/>
                </a:cubicBezTo>
                <a:lnTo>
                  <a:pt x="5162634" y="1776253"/>
                </a:lnTo>
                <a:cubicBezTo>
                  <a:pt x="5149716" y="1776253"/>
                  <a:pt x="5137516" y="1768359"/>
                  <a:pt x="5132635" y="1755549"/>
                </a:cubicBezTo>
                <a:close/>
                <a:moveTo>
                  <a:pt x="213375" y="1689309"/>
                </a:moveTo>
                <a:cubicBezTo>
                  <a:pt x="196905" y="1682778"/>
                  <a:pt x="188867" y="1664083"/>
                  <a:pt x="195434" y="1647613"/>
                </a:cubicBezTo>
                <a:lnTo>
                  <a:pt x="195434" y="1647613"/>
                </a:lnTo>
                <a:cubicBezTo>
                  <a:pt x="201964" y="1631143"/>
                  <a:pt x="220623" y="1623141"/>
                  <a:pt x="237094" y="1629672"/>
                </a:cubicBezTo>
                <a:lnTo>
                  <a:pt x="237094" y="1629672"/>
                </a:lnTo>
                <a:cubicBezTo>
                  <a:pt x="253564" y="1636202"/>
                  <a:pt x="261602" y="1654861"/>
                  <a:pt x="255035" y="1671332"/>
                </a:cubicBezTo>
                <a:lnTo>
                  <a:pt x="255035" y="1671332"/>
                </a:lnTo>
                <a:cubicBezTo>
                  <a:pt x="250047" y="1683926"/>
                  <a:pt x="237991" y="1691570"/>
                  <a:pt x="225252" y="1691570"/>
                </a:cubicBezTo>
                <a:lnTo>
                  <a:pt x="225252" y="1691570"/>
                </a:lnTo>
                <a:cubicBezTo>
                  <a:pt x="221269" y="1691570"/>
                  <a:pt x="217250" y="1690816"/>
                  <a:pt x="213375" y="1689309"/>
                </a:cubicBezTo>
                <a:close/>
                <a:moveTo>
                  <a:pt x="5058932" y="1581014"/>
                </a:moveTo>
                <a:lnTo>
                  <a:pt x="5058932" y="1581014"/>
                </a:lnTo>
                <a:cubicBezTo>
                  <a:pt x="5051432" y="1564939"/>
                  <a:pt x="5058394" y="1545885"/>
                  <a:pt x="5074469" y="1538421"/>
                </a:cubicBezTo>
                <a:lnTo>
                  <a:pt x="5074469" y="1538421"/>
                </a:lnTo>
                <a:cubicBezTo>
                  <a:pt x="5090545" y="1530922"/>
                  <a:pt x="5109599" y="1537883"/>
                  <a:pt x="5117062" y="1553959"/>
                </a:cubicBezTo>
                <a:lnTo>
                  <a:pt x="5117062" y="1553959"/>
                </a:lnTo>
                <a:cubicBezTo>
                  <a:pt x="5124562" y="1570034"/>
                  <a:pt x="5117601" y="1589088"/>
                  <a:pt x="5101525" y="1596587"/>
                </a:cubicBezTo>
                <a:lnTo>
                  <a:pt x="5101525" y="1596587"/>
                </a:lnTo>
                <a:cubicBezTo>
                  <a:pt x="5097147" y="1598597"/>
                  <a:pt x="5092519" y="1599566"/>
                  <a:pt x="5088033" y="1599566"/>
                </a:cubicBezTo>
                <a:lnTo>
                  <a:pt x="5088033" y="1599566"/>
                </a:lnTo>
                <a:cubicBezTo>
                  <a:pt x="5075941" y="1599566"/>
                  <a:pt x="5064386" y="1592712"/>
                  <a:pt x="5058932" y="1581014"/>
                </a:cubicBezTo>
                <a:close/>
                <a:moveTo>
                  <a:pt x="288514" y="1512621"/>
                </a:moveTo>
                <a:cubicBezTo>
                  <a:pt x="272546" y="1504907"/>
                  <a:pt x="265872" y="1485709"/>
                  <a:pt x="273622" y="1469777"/>
                </a:cubicBezTo>
                <a:lnTo>
                  <a:pt x="273622" y="1469777"/>
                </a:lnTo>
                <a:cubicBezTo>
                  <a:pt x="281337" y="1453809"/>
                  <a:pt x="300535" y="1447135"/>
                  <a:pt x="316502" y="1454886"/>
                </a:cubicBezTo>
                <a:lnTo>
                  <a:pt x="316502" y="1454886"/>
                </a:lnTo>
                <a:cubicBezTo>
                  <a:pt x="332434" y="1462601"/>
                  <a:pt x="339109" y="1481762"/>
                  <a:pt x="331394" y="1497730"/>
                </a:cubicBezTo>
                <a:lnTo>
                  <a:pt x="331394" y="1497730"/>
                </a:lnTo>
                <a:cubicBezTo>
                  <a:pt x="325868" y="1509177"/>
                  <a:pt x="314385" y="1515851"/>
                  <a:pt x="302472" y="1515851"/>
                </a:cubicBezTo>
                <a:lnTo>
                  <a:pt x="302472" y="1515851"/>
                </a:lnTo>
                <a:cubicBezTo>
                  <a:pt x="297772" y="1515851"/>
                  <a:pt x="292999" y="1514810"/>
                  <a:pt x="288514" y="1512621"/>
                </a:cubicBezTo>
                <a:close/>
                <a:moveTo>
                  <a:pt x="4972741" y="1412257"/>
                </a:moveTo>
                <a:lnTo>
                  <a:pt x="4972741" y="1412257"/>
                </a:lnTo>
                <a:cubicBezTo>
                  <a:pt x="4964129" y="1396791"/>
                  <a:pt x="4969691" y="1377235"/>
                  <a:pt x="4985193" y="1368623"/>
                </a:cubicBezTo>
                <a:lnTo>
                  <a:pt x="4985193" y="1368623"/>
                </a:lnTo>
                <a:cubicBezTo>
                  <a:pt x="5000658" y="1360011"/>
                  <a:pt x="5020214" y="1365573"/>
                  <a:pt x="5028826" y="1381039"/>
                </a:cubicBezTo>
                <a:lnTo>
                  <a:pt x="5028826" y="1381039"/>
                </a:lnTo>
                <a:cubicBezTo>
                  <a:pt x="5037438" y="1396540"/>
                  <a:pt x="5031876" y="1416061"/>
                  <a:pt x="5016411" y="1424672"/>
                </a:cubicBezTo>
                <a:lnTo>
                  <a:pt x="5016411" y="1424672"/>
                </a:lnTo>
                <a:cubicBezTo>
                  <a:pt x="5011459" y="1427435"/>
                  <a:pt x="5006076" y="1428763"/>
                  <a:pt x="5000802" y="1428763"/>
                </a:cubicBezTo>
                <a:lnTo>
                  <a:pt x="5000802" y="1428763"/>
                </a:lnTo>
                <a:cubicBezTo>
                  <a:pt x="4989534" y="1428727"/>
                  <a:pt x="4978590" y="1422806"/>
                  <a:pt x="4972741" y="1412257"/>
                </a:cubicBezTo>
                <a:close/>
                <a:moveTo>
                  <a:pt x="376319" y="1341962"/>
                </a:moveTo>
                <a:cubicBezTo>
                  <a:pt x="360997" y="1333099"/>
                  <a:pt x="355758" y="1313471"/>
                  <a:pt x="364621" y="1298113"/>
                </a:cubicBezTo>
                <a:lnTo>
                  <a:pt x="364621" y="1298113"/>
                </a:lnTo>
                <a:cubicBezTo>
                  <a:pt x="373485" y="1282791"/>
                  <a:pt x="393113" y="1277552"/>
                  <a:pt x="408470" y="1286416"/>
                </a:cubicBezTo>
                <a:lnTo>
                  <a:pt x="408470" y="1286416"/>
                </a:lnTo>
                <a:cubicBezTo>
                  <a:pt x="423792" y="1295279"/>
                  <a:pt x="429031" y="1314907"/>
                  <a:pt x="420168" y="1330264"/>
                </a:cubicBezTo>
                <a:lnTo>
                  <a:pt x="420168" y="1330264"/>
                </a:lnTo>
                <a:cubicBezTo>
                  <a:pt x="414212" y="1340563"/>
                  <a:pt x="403447" y="1346304"/>
                  <a:pt x="392359" y="1346304"/>
                </a:cubicBezTo>
                <a:lnTo>
                  <a:pt x="392359" y="1346304"/>
                </a:lnTo>
                <a:cubicBezTo>
                  <a:pt x="386905" y="1346304"/>
                  <a:pt x="381379" y="1344905"/>
                  <a:pt x="376319" y="1341962"/>
                </a:cubicBezTo>
                <a:close/>
                <a:moveTo>
                  <a:pt x="4874566" y="1250066"/>
                </a:moveTo>
                <a:lnTo>
                  <a:pt x="4874566" y="1250066"/>
                </a:lnTo>
                <a:cubicBezTo>
                  <a:pt x="4864841" y="1235282"/>
                  <a:pt x="4869004" y="1215403"/>
                  <a:pt x="4883788" y="1205679"/>
                </a:cubicBezTo>
                <a:lnTo>
                  <a:pt x="4883788" y="1205679"/>
                </a:lnTo>
                <a:cubicBezTo>
                  <a:pt x="4898607" y="1195955"/>
                  <a:pt x="4918487" y="1200081"/>
                  <a:pt x="4928211" y="1214901"/>
                </a:cubicBezTo>
                <a:lnTo>
                  <a:pt x="4928211" y="1214901"/>
                </a:lnTo>
                <a:lnTo>
                  <a:pt x="4928211" y="1214901"/>
                </a:lnTo>
                <a:lnTo>
                  <a:pt x="4928211" y="1214901"/>
                </a:lnTo>
                <a:cubicBezTo>
                  <a:pt x="4937935" y="1229720"/>
                  <a:pt x="4933773" y="1249600"/>
                  <a:pt x="4918989" y="1259324"/>
                </a:cubicBezTo>
                <a:lnTo>
                  <a:pt x="4918989" y="1259324"/>
                </a:lnTo>
                <a:cubicBezTo>
                  <a:pt x="4913535" y="1262876"/>
                  <a:pt x="4907434" y="1264563"/>
                  <a:pt x="4901442" y="1264563"/>
                </a:cubicBezTo>
                <a:lnTo>
                  <a:pt x="4901442" y="1264563"/>
                </a:lnTo>
                <a:cubicBezTo>
                  <a:pt x="4891000" y="1264563"/>
                  <a:pt x="4880738" y="1259467"/>
                  <a:pt x="4874566" y="1250066"/>
                </a:cubicBezTo>
                <a:close/>
                <a:moveTo>
                  <a:pt x="476576" y="1178372"/>
                </a:moveTo>
                <a:cubicBezTo>
                  <a:pt x="461936" y="1168397"/>
                  <a:pt x="458204" y="1148410"/>
                  <a:pt x="468215" y="1133770"/>
                </a:cubicBezTo>
                <a:lnTo>
                  <a:pt x="468215" y="1133770"/>
                </a:lnTo>
                <a:cubicBezTo>
                  <a:pt x="478191" y="1119165"/>
                  <a:pt x="498178" y="1115433"/>
                  <a:pt x="512818" y="1125409"/>
                </a:cubicBezTo>
                <a:lnTo>
                  <a:pt x="512818" y="1125409"/>
                </a:lnTo>
                <a:cubicBezTo>
                  <a:pt x="527422" y="1135420"/>
                  <a:pt x="531154" y="1155407"/>
                  <a:pt x="521179" y="1170011"/>
                </a:cubicBezTo>
                <a:lnTo>
                  <a:pt x="521179" y="1170011"/>
                </a:lnTo>
                <a:cubicBezTo>
                  <a:pt x="514935" y="1179090"/>
                  <a:pt x="504888" y="1183970"/>
                  <a:pt x="494661" y="1183970"/>
                </a:cubicBezTo>
                <a:lnTo>
                  <a:pt x="494661" y="1183970"/>
                </a:lnTo>
                <a:cubicBezTo>
                  <a:pt x="488418" y="1183970"/>
                  <a:pt x="482102" y="1182140"/>
                  <a:pt x="476576" y="1178372"/>
                </a:cubicBezTo>
                <a:close/>
                <a:moveTo>
                  <a:pt x="4764907" y="1095375"/>
                </a:moveTo>
                <a:cubicBezTo>
                  <a:pt x="4754143" y="1081309"/>
                  <a:pt x="4756834" y="1061178"/>
                  <a:pt x="4770936" y="1050414"/>
                </a:cubicBezTo>
                <a:lnTo>
                  <a:pt x="4770936" y="1050414"/>
                </a:lnTo>
                <a:cubicBezTo>
                  <a:pt x="4785002" y="1039649"/>
                  <a:pt x="4805168" y="1042340"/>
                  <a:pt x="4815897" y="1056406"/>
                </a:cubicBezTo>
                <a:lnTo>
                  <a:pt x="4815897" y="1056406"/>
                </a:lnTo>
                <a:cubicBezTo>
                  <a:pt x="4826662" y="1070472"/>
                  <a:pt x="4823971" y="1090602"/>
                  <a:pt x="4809905" y="1101367"/>
                </a:cubicBezTo>
                <a:lnTo>
                  <a:pt x="4809905" y="1101367"/>
                </a:lnTo>
                <a:cubicBezTo>
                  <a:pt x="4804056" y="1105817"/>
                  <a:pt x="4797238" y="1107970"/>
                  <a:pt x="4790420" y="1107970"/>
                </a:cubicBezTo>
                <a:lnTo>
                  <a:pt x="4790420" y="1107970"/>
                </a:lnTo>
                <a:cubicBezTo>
                  <a:pt x="4780768" y="1107970"/>
                  <a:pt x="4771259" y="1103628"/>
                  <a:pt x="4764907" y="1095375"/>
                </a:cubicBezTo>
                <a:close/>
                <a:moveTo>
                  <a:pt x="588854" y="1022891"/>
                </a:moveTo>
                <a:cubicBezTo>
                  <a:pt x="575003" y="1011768"/>
                  <a:pt x="572814" y="991601"/>
                  <a:pt x="583902" y="977787"/>
                </a:cubicBezTo>
                <a:lnTo>
                  <a:pt x="583902" y="977787"/>
                </a:lnTo>
                <a:cubicBezTo>
                  <a:pt x="595026" y="963936"/>
                  <a:pt x="615192" y="961747"/>
                  <a:pt x="629043" y="972835"/>
                </a:cubicBezTo>
                <a:lnTo>
                  <a:pt x="629043" y="972835"/>
                </a:lnTo>
                <a:cubicBezTo>
                  <a:pt x="642858" y="983958"/>
                  <a:pt x="645046" y="1004125"/>
                  <a:pt x="633959" y="1017940"/>
                </a:cubicBezTo>
                <a:lnTo>
                  <a:pt x="633959" y="1017940"/>
                </a:lnTo>
                <a:cubicBezTo>
                  <a:pt x="627607" y="1025834"/>
                  <a:pt x="618314" y="1029960"/>
                  <a:pt x="608912" y="1029960"/>
                </a:cubicBezTo>
                <a:lnTo>
                  <a:pt x="608912" y="1029960"/>
                </a:lnTo>
                <a:cubicBezTo>
                  <a:pt x="601879" y="1029960"/>
                  <a:pt x="594774" y="1027628"/>
                  <a:pt x="588854" y="1022891"/>
                </a:cubicBezTo>
                <a:close/>
                <a:moveTo>
                  <a:pt x="4644449" y="948865"/>
                </a:moveTo>
                <a:cubicBezTo>
                  <a:pt x="4632715" y="935588"/>
                  <a:pt x="4633935" y="915314"/>
                  <a:pt x="4647211" y="903617"/>
                </a:cubicBezTo>
                <a:lnTo>
                  <a:pt x="4647211" y="903617"/>
                </a:lnTo>
                <a:cubicBezTo>
                  <a:pt x="4660488" y="891883"/>
                  <a:pt x="4680762" y="893103"/>
                  <a:pt x="4692496" y="906380"/>
                </a:cubicBezTo>
                <a:lnTo>
                  <a:pt x="4692496" y="906380"/>
                </a:lnTo>
                <a:cubicBezTo>
                  <a:pt x="4704229" y="919656"/>
                  <a:pt x="4702974" y="939930"/>
                  <a:pt x="4689697" y="951664"/>
                </a:cubicBezTo>
                <a:lnTo>
                  <a:pt x="4689697" y="951664"/>
                </a:lnTo>
                <a:cubicBezTo>
                  <a:pt x="4683597" y="957082"/>
                  <a:pt x="4676025" y="959737"/>
                  <a:pt x="4668454" y="959737"/>
                </a:cubicBezTo>
                <a:lnTo>
                  <a:pt x="4668454" y="959737"/>
                </a:lnTo>
                <a:cubicBezTo>
                  <a:pt x="4659627" y="959737"/>
                  <a:pt x="4650800" y="956042"/>
                  <a:pt x="4644449" y="948865"/>
                </a:cubicBezTo>
                <a:close/>
                <a:moveTo>
                  <a:pt x="712865" y="876346"/>
                </a:moveTo>
                <a:cubicBezTo>
                  <a:pt x="699947" y="864217"/>
                  <a:pt x="699337" y="843907"/>
                  <a:pt x="711466" y="831025"/>
                </a:cubicBezTo>
                <a:lnTo>
                  <a:pt x="711466" y="831025"/>
                </a:lnTo>
                <a:cubicBezTo>
                  <a:pt x="711466" y="831025"/>
                  <a:pt x="711466" y="831025"/>
                  <a:pt x="711430" y="831025"/>
                </a:cubicBezTo>
                <a:lnTo>
                  <a:pt x="711430" y="831025"/>
                </a:lnTo>
                <a:cubicBezTo>
                  <a:pt x="723558" y="818108"/>
                  <a:pt x="743868" y="817498"/>
                  <a:pt x="756786" y="829590"/>
                </a:cubicBezTo>
                <a:lnTo>
                  <a:pt x="756786" y="829590"/>
                </a:lnTo>
                <a:cubicBezTo>
                  <a:pt x="769704" y="841719"/>
                  <a:pt x="770314" y="862028"/>
                  <a:pt x="758221" y="874946"/>
                </a:cubicBezTo>
                <a:lnTo>
                  <a:pt x="758221" y="874946"/>
                </a:lnTo>
                <a:cubicBezTo>
                  <a:pt x="751870" y="881656"/>
                  <a:pt x="743366" y="885065"/>
                  <a:pt x="734825" y="885065"/>
                </a:cubicBezTo>
                <a:lnTo>
                  <a:pt x="734825" y="885065"/>
                </a:lnTo>
                <a:cubicBezTo>
                  <a:pt x="726967" y="885065"/>
                  <a:pt x="719073" y="882194"/>
                  <a:pt x="712865" y="876346"/>
                </a:cubicBezTo>
                <a:close/>
                <a:moveTo>
                  <a:pt x="4513763" y="811433"/>
                </a:moveTo>
                <a:cubicBezTo>
                  <a:pt x="4501096" y="799018"/>
                  <a:pt x="4500881" y="778708"/>
                  <a:pt x="4513261" y="766041"/>
                </a:cubicBezTo>
                <a:lnTo>
                  <a:pt x="4513261" y="766041"/>
                </a:lnTo>
                <a:cubicBezTo>
                  <a:pt x="4525676" y="753411"/>
                  <a:pt x="4545986" y="753159"/>
                  <a:pt x="4558617" y="765575"/>
                </a:cubicBezTo>
                <a:lnTo>
                  <a:pt x="4558617" y="765575"/>
                </a:lnTo>
                <a:cubicBezTo>
                  <a:pt x="4571283" y="777955"/>
                  <a:pt x="4571498" y="798300"/>
                  <a:pt x="4559119" y="810931"/>
                </a:cubicBezTo>
                <a:lnTo>
                  <a:pt x="4559119" y="810931"/>
                </a:lnTo>
                <a:cubicBezTo>
                  <a:pt x="4552840" y="817354"/>
                  <a:pt x="4544514" y="820583"/>
                  <a:pt x="4536190" y="820583"/>
                </a:cubicBezTo>
                <a:lnTo>
                  <a:pt x="4536190" y="820583"/>
                </a:lnTo>
                <a:cubicBezTo>
                  <a:pt x="4528080" y="820583"/>
                  <a:pt x="4519971" y="817533"/>
                  <a:pt x="4513763" y="811433"/>
                </a:cubicBezTo>
                <a:close/>
                <a:moveTo>
                  <a:pt x="847893" y="739919"/>
                </a:moveTo>
                <a:cubicBezTo>
                  <a:pt x="835979" y="726821"/>
                  <a:pt x="836912" y="706548"/>
                  <a:pt x="850010" y="694599"/>
                </a:cubicBezTo>
                <a:lnTo>
                  <a:pt x="850010" y="694599"/>
                </a:lnTo>
                <a:cubicBezTo>
                  <a:pt x="863107" y="682685"/>
                  <a:pt x="883417" y="683654"/>
                  <a:pt x="895330" y="696752"/>
                </a:cubicBezTo>
                <a:lnTo>
                  <a:pt x="895330" y="696752"/>
                </a:lnTo>
                <a:cubicBezTo>
                  <a:pt x="907243" y="709813"/>
                  <a:pt x="906310" y="730123"/>
                  <a:pt x="893213" y="742036"/>
                </a:cubicBezTo>
                <a:lnTo>
                  <a:pt x="893213" y="742036"/>
                </a:lnTo>
                <a:cubicBezTo>
                  <a:pt x="887077" y="747634"/>
                  <a:pt x="879326" y="750397"/>
                  <a:pt x="871611" y="750397"/>
                </a:cubicBezTo>
                <a:lnTo>
                  <a:pt x="871611" y="750397"/>
                </a:lnTo>
                <a:cubicBezTo>
                  <a:pt x="862928" y="750397"/>
                  <a:pt x="854244" y="746880"/>
                  <a:pt x="847893" y="739919"/>
                </a:cubicBezTo>
                <a:close/>
                <a:moveTo>
                  <a:pt x="4373461" y="683654"/>
                </a:moveTo>
                <a:lnTo>
                  <a:pt x="4373461" y="683654"/>
                </a:lnTo>
                <a:cubicBezTo>
                  <a:pt x="4359969" y="672172"/>
                  <a:pt x="4358282" y="651934"/>
                  <a:pt x="4369729" y="638406"/>
                </a:cubicBezTo>
                <a:lnTo>
                  <a:pt x="4369729" y="638406"/>
                </a:lnTo>
                <a:cubicBezTo>
                  <a:pt x="4381176" y="624878"/>
                  <a:pt x="4401413" y="623192"/>
                  <a:pt x="4414941" y="634674"/>
                </a:cubicBezTo>
                <a:lnTo>
                  <a:pt x="4414941" y="634674"/>
                </a:lnTo>
                <a:lnTo>
                  <a:pt x="4414941" y="634674"/>
                </a:lnTo>
                <a:lnTo>
                  <a:pt x="4414941" y="634674"/>
                </a:lnTo>
                <a:cubicBezTo>
                  <a:pt x="4428469" y="646121"/>
                  <a:pt x="4430120" y="666395"/>
                  <a:pt x="4418673" y="679922"/>
                </a:cubicBezTo>
                <a:lnTo>
                  <a:pt x="4418673" y="679922"/>
                </a:lnTo>
                <a:cubicBezTo>
                  <a:pt x="4412322" y="687422"/>
                  <a:pt x="4403279" y="691261"/>
                  <a:pt x="4394201" y="691261"/>
                </a:cubicBezTo>
                <a:lnTo>
                  <a:pt x="4394201" y="691261"/>
                </a:lnTo>
                <a:cubicBezTo>
                  <a:pt x="4386881" y="691261"/>
                  <a:pt x="4379525" y="688750"/>
                  <a:pt x="4373461" y="683654"/>
                </a:cubicBezTo>
                <a:close/>
                <a:moveTo>
                  <a:pt x="993147" y="614436"/>
                </a:moveTo>
                <a:cubicBezTo>
                  <a:pt x="982310" y="600442"/>
                  <a:pt x="984822" y="580276"/>
                  <a:pt x="998816" y="569439"/>
                </a:cubicBezTo>
                <a:lnTo>
                  <a:pt x="998816" y="569439"/>
                </a:lnTo>
                <a:cubicBezTo>
                  <a:pt x="1012775" y="558566"/>
                  <a:pt x="1032977" y="561078"/>
                  <a:pt x="1043813" y="575073"/>
                </a:cubicBezTo>
                <a:lnTo>
                  <a:pt x="1043813" y="575073"/>
                </a:lnTo>
                <a:cubicBezTo>
                  <a:pt x="1054686" y="589067"/>
                  <a:pt x="1052174" y="609233"/>
                  <a:pt x="1038180" y="620106"/>
                </a:cubicBezTo>
                <a:lnTo>
                  <a:pt x="1038180" y="620106"/>
                </a:lnTo>
                <a:cubicBezTo>
                  <a:pt x="1032331" y="624663"/>
                  <a:pt x="1025405" y="626852"/>
                  <a:pt x="1018516" y="626852"/>
                </a:cubicBezTo>
                <a:lnTo>
                  <a:pt x="1018516" y="626852"/>
                </a:lnTo>
                <a:cubicBezTo>
                  <a:pt x="1008935" y="626852"/>
                  <a:pt x="999498" y="622617"/>
                  <a:pt x="993147" y="614436"/>
                </a:cubicBezTo>
                <a:close/>
                <a:moveTo>
                  <a:pt x="4224403" y="566245"/>
                </a:moveTo>
                <a:cubicBezTo>
                  <a:pt x="4210086" y="555803"/>
                  <a:pt x="4206964" y="535709"/>
                  <a:pt x="4217442" y="521428"/>
                </a:cubicBezTo>
                <a:lnTo>
                  <a:pt x="4217442" y="521428"/>
                </a:lnTo>
                <a:cubicBezTo>
                  <a:pt x="4227884" y="507110"/>
                  <a:pt x="4247978" y="503989"/>
                  <a:pt x="4262260" y="514466"/>
                </a:cubicBezTo>
                <a:lnTo>
                  <a:pt x="4262260" y="514466"/>
                </a:lnTo>
                <a:cubicBezTo>
                  <a:pt x="4276577" y="524908"/>
                  <a:pt x="4279699" y="545003"/>
                  <a:pt x="4269221" y="559284"/>
                </a:cubicBezTo>
                <a:lnTo>
                  <a:pt x="4269221" y="559284"/>
                </a:lnTo>
                <a:cubicBezTo>
                  <a:pt x="4262941" y="567896"/>
                  <a:pt x="4253181" y="572417"/>
                  <a:pt x="4243313" y="572417"/>
                </a:cubicBezTo>
                <a:lnTo>
                  <a:pt x="4243313" y="572417"/>
                </a:lnTo>
                <a:cubicBezTo>
                  <a:pt x="4236747" y="572417"/>
                  <a:pt x="4230108" y="570444"/>
                  <a:pt x="4224403" y="566245"/>
                </a:cubicBezTo>
                <a:close/>
                <a:moveTo>
                  <a:pt x="1147730" y="500651"/>
                </a:moveTo>
                <a:cubicBezTo>
                  <a:pt x="1137970" y="485868"/>
                  <a:pt x="1142061" y="465988"/>
                  <a:pt x="1156809" y="456228"/>
                </a:cubicBezTo>
                <a:lnTo>
                  <a:pt x="1156809" y="456228"/>
                </a:lnTo>
                <a:cubicBezTo>
                  <a:pt x="1171592" y="446468"/>
                  <a:pt x="1191507" y="450559"/>
                  <a:pt x="1201267" y="465343"/>
                </a:cubicBezTo>
                <a:lnTo>
                  <a:pt x="1201267" y="465343"/>
                </a:lnTo>
                <a:cubicBezTo>
                  <a:pt x="1211028" y="480126"/>
                  <a:pt x="1206937" y="500006"/>
                  <a:pt x="1192153" y="509766"/>
                </a:cubicBezTo>
                <a:lnTo>
                  <a:pt x="1192153" y="509766"/>
                </a:lnTo>
                <a:cubicBezTo>
                  <a:pt x="1186699" y="513354"/>
                  <a:pt x="1180599" y="515076"/>
                  <a:pt x="1174535" y="515076"/>
                </a:cubicBezTo>
                <a:lnTo>
                  <a:pt x="1174535" y="515076"/>
                </a:lnTo>
                <a:cubicBezTo>
                  <a:pt x="1164129" y="515076"/>
                  <a:pt x="1153902" y="510017"/>
                  <a:pt x="1147730" y="500651"/>
                </a:cubicBezTo>
                <a:close/>
                <a:moveTo>
                  <a:pt x="4067236" y="459888"/>
                </a:moveTo>
                <a:cubicBezTo>
                  <a:pt x="4052201" y="450487"/>
                  <a:pt x="4047644" y="430680"/>
                  <a:pt x="4057045" y="415645"/>
                </a:cubicBezTo>
                <a:lnTo>
                  <a:pt x="4057045" y="415645"/>
                </a:lnTo>
                <a:cubicBezTo>
                  <a:pt x="4066446" y="400646"/>
                  <a:pt x="4086254" y="396053"/>
                  <a:pt x="4101253" y="405454"/>
                </a:cubicBezTo>
                <a:lnTo>
                  <a:pt x="4101253" y="405454"/>
                </a:lnTo>
                <a:cubicBezTo>
                  <a:pt x="4116288" y="414855"/>
                  <a:pt x="4120845" y="434663"/>
                  <a:pt x="4111444" y="449698"/>
                </a:cubicBezTo>
                <a:lnTo>
                  <a:pt x="4111444" y="449698"/>
                </a:lnTo>
                <a:cubicBezTo>
                  <a:pt x="4105379" y="459422"/>
                  <a:pt x="4094902" y="464768"/>
                  <a:pt x="4084245" y="464768"/>
                </a:cubicBezTo>
                <a:lnTo>
                  <a:pt x="4084245" y="464768"/>
                </a:lnTo>
                <a:cubicBezTo>
                  <a:pt x="4078432" y="464768"/>
                  <a:pt x="4072511" y="463190"/>
                  <a:pt x="4067236" y="459888"/>
                </a:cubicBezTo>
                <a:close/>
                <a:moveTo>
                  <a:pt x="1310567" y="399103"/>
                </a:moveTo>
                <a:cubicBezTo>
                  <a:pt x="1301955" y="383601"/>
                  <a:pt x="1307553" y="364045"/>
                  <a:pt x="1323054" y="355469"/>
                </a:cubicBezTo>
                <a:lnTo>
                  <a:pt x="1323054" y="355469"/>
                </a:lnTo>
                <a:cubicBezTo>
                  <a:pt x="1338520" y="346857"/>
                  <a:pt x="1358076" y="352455"/>
                  <a:pt x="1366652" y="367921"/>
                </a:cubicBezTo>
                <a:lnTo>
                  <a:pt x="1366652" y="367921"/>
                </a:lnTo>
                <a:cubicBezTo>
                  <a:pt x="1375264" y="383422"/>
                  <a:pt x="1369666" y="402978"/>
                  <a:pt x="1354200" y="411554"/>
                </a:cubicBezTo>
                <a:lnTo>
                  <a:pt x="1354165" y="411554"/>
                </a:lnTo>
                <a:cubicBezTo>
                  <a:pt x="1349249" y="414317"/>
                  <a:pt x="1343902" y="415609"/>
                  <a:pt x="1338627" y="415609"/>
                </a:cubicBezTo>
                <a:lnTo>
                  <a:pt x="1338627" y="415609"/>
                </a:lnTo>
                <a:cubicBezTo>
                  <a:pt x="1327360" y="415609"/>
                  <a:pt x="1316452" y="409652"/>
                  <a:pt x="1310567" y="399103"/>
                </a:cubicBezTo>
                <a:close/>
                <a:moveTo>
                  <a:pt x="3902784" y="365122"/>
                </a:moveTo>
                <a:cubicBezTo>
                  <a:pt x="3887140" y="356833"/>
                  <a:pt x="3881147" y="337420"/>
                  <a:pt x="3889436" y="321739"/>
                </a:cubicBezTo>
                <a:lnTo>
                  <a:pt x="3889436" y="321739"/>
                </a:lnTo>
                <a:cubicBezTo>
                  <a:pt x="3897725" y="306094"/>
                  <a:pt x="3917102" y="300102"/>
                  <a:pt x="3932818" y="308391"/>
                </a:cubicBezTo>
                <a:lnTo>
                  <a:pt x="3932818" y="308391"/>
                </a:lnTo>
                <a:cubicBezTo>
                  <a:pt x="3948463" y="316644"/>
                  <a:pt x="3954456" y="336056"/>
                  <a:pt x="3946167" y="351737"/>
                </a:cubicBezTo>
                <a:lnTo>
                  <a:pt x="3946167" y="351737"/>
                </a:lnTo>
                <a:cubicBezTo>
                  <a:pt x="3940426" y="362610"/>
                  <a:pt x="3929302" y="368818"/>
                  <a:pt x="3917784" y="368818"/>
                </a:cubicBezTo>
                <a:lnTo>
                  <a:pt x="3917784" y="368818"/>
                </a:lnTo>
                <a:cubicBezTo>
                  <a:pt x="3912688" y="368853"/>
                  <a:pt x="3907593" y="367633"/>
                  <a:pt x="3902784" y="365122"/>
                </a:cubicBezTo>
                <a:close/>
                <a:moveTo>
                  <a:pt x="1480580" y="310077"/>
                </a:moveTo>
                <a:cubicBezTo>
                  <a:pt x="1473152" y="294002"/>
                  <a:pt x="1480149" y="274948"/>
                  <a:pt x="1496261" y="267520"/>
                </a:cubicBezTo>
                <a:lnTo>
                  <a:pt x="1496261" y="267520"/>
                </a:lnTo>
                <a:cubicBezTo>
                  <a:pt x="1512336" y="260092"/>
                  <a:pt x="1531390" y="267090"/>
                  <a:pt x="1538818" y="283165"/>
                </a:cubicBezTo>
                <a:lnTo>
                  <a:pt x="1538818" y="283165"/>
                </a:lnTo>
                <a:cubicBezTo>
                  <a:pt x="1546246" y="299241"/>
                  <a:pt x="1539249" y="318294"/>
                  <a:pt x="1523173" y="325758"/>
                </a:cubicBezTo>
                <a:lnTo>
                  <a:pt x="1523173" y="325758"/>
                </a:lnTo>
                <a:cubicBezTo>
                  <a:pt x="1518795" y="327768"/>
                  <a:pt x="1514202" y="328700"/>
                  <a:pt x="1509717" y="328700"/>
                </a:cubicBezTo>
                <a:lnTo>
                  <a:pt x="1509717" y="328700"/>
                </a:lnTo>
                <a:cubicBezTo>
                  <a:pt x="1497589" y="328700"/>
                  <a:pt x="1486034" y="321775"/>
                  <a:pt x="1480580" y="310077"/>
                </a:cubicBezTo>
                <a:close/>
                <a:moveTo>
                  <a:pt x="3731874" y="282483"/>
                </a:moveTo>
                <a:lnTo>
                  <a:pt x="3731874" y="282483"/>
                </a:lnTo>
                <a:cubicBezTo>
                  <a:pt x="3715691" y="275343"/>
                  <a:pt x="3708299" y="256432"/>
                  <a:pt x="3715404" y="240213"/>
                </a:cubicBezTo>
                <a:lnTo>
                  <a:pt x="3715404" y="240213"/>
                </a:lnTo>
                <a:cubicBezTo>
                  <a:pt x="3722545" y="223994"/>
                  <a:pt x="3741455" y="216602"/>
                  <a:pt x="3757674" y="223743"/>
                </a:cubicBezTo>
                <a:lnTo>
                  <a:pt x="3757674" y="223743"/>
                </a:lnTo>
                <a:cubicBezTo>
                  <a:pt x="3773893" y="230848"/>
                  <a:pt x="3781285" y="249794"/>
                  <a:pt x="3774144" y="266013"/>
                </a:cubicBezTo>
                <a:lnTo>
                  <a:pt x="3774144" y="266013"/>
                </a:lnTo>
                <a:cubicBezTo>
                  <a:pt x="3768870" y="278034"/>
                  <a:pt x="3757136" y="285210"/>
                  <a:pt x="3744792" y="285210"/>
                </a:cubicBezTo>
                <a:lnTo>
                  <a:pt x="3744792" y="285210"/>
                </a:lnTo>
                <a:cubicBezTo>
                  <a:pt x="3740486" y="285210"/>
                  <a:pt x="3736108" y="284349"/>
                  <a:pt x="3731874" y="282483"/>
                </a:cubicBezTo>
                <a:close/>
                <a:moveTo>
                  <a:pt x="1656658" y="233754"/>
                </a:moveTo>
                <a:cubicBezTo>
                  <a:pt x="1650378" y="217176"/>
                  <a:pt x="1658739" y="198661"/>
                  <a:pt x="1675317" y="192381"/>
                </a:cubicBezTo>
                <a:lnTo>
                  <a:pt x="1675317" y="192381"/>
                </a:lnTo>
                <a:cubicBezTo>
                  <a:pt x="1691894" y="186102"/>
                  <a:pt x="1710410" y="194462"/>
                  <a:pt x="1716690" y="211040"/>
                </a:cubicBezTo>
                <a:lnTo>
                  <a:pt x="1716690" y="211040"/>
                </a:lnTo>
                <a:cubicBezTo>
                  <a:pt x="1722969" y="227618"/>
                  <a:pt x="1714608" y="246134"/>
                  <a:pt x="1698031" y="252413"/>
                </a:cubicBezTo>
                <a:lnTo>
                  <a:pt x="1698031" y="252413"/>
                </a:lnTo>
                <a:cubicBezTo>
                  <a:pt x="1694263" y="253813"/>
                  <a:pt x="1690423" y="254459"/>
                  <a:pt x="1686692" y="254459"/>
                </a:cubicBezTo>
                <a:lnTo>
                  <a:pt x="1686692" y="254459"/>
                </a:lnTo>
                <a:cubicBezTo>
                  <a:pt x="1673702" y="254459"/>
                  <a:pt x="1661502" y="246564"/>
                  <a:pt x="1656658" y="233754"/>
                </a:cubicBezTo>
                <a:close/>
                <a:moveTo>
                  <a:pt x="3555402" y="212476"/>
                </a:moveTo>
                <a:cubicBezTo>
                  <a:pt x="3538717" y="206555"/>
                  <a:pt x="3529961" y="188219"/>
                  <a:pt x="3535882" y="171533"/>
                </a:cubicBezTo>
                <a:lnTo>
                  <a:pt x="3535882" y="171533"/>
                </a:lnTo>
                <a:cubicBezTo>
                  <a:pt x="3541838" y="154812"/>
                  <a:pt x="3560174" y="146128"/>
                  <a:pt x="3576860" y="152013"/>
                </a:cubicBezTo>
                <a:lnTo>
                  <a:pt x="3576860" y="152013"/>
                </a:lnTo>
                <a:cubicBezTo>
                  <a:pt x="3593546" y="157970"/>
                  <a:pt x="3602265" y="176306"/>
                  <a:pt x="3596344" y="192991"/>
                </a:cubicBezTo>
                <a:lnTo>
                  <a:pt x="3596344" y="192991"/>
                </a:lnTo>
                <a:cubicBezTo>
                  <a:pt x="3591716" y="206124"/>
                  <a:pt x="3579336" y="214342"/>
                  <a:pt x="3566131" y="214342"/>
                </a:cubicBezTo>
                <a:lnTo>
                  <a:pt x="3566131" y="214342"/>
                </a:lnTo>
                <a:cubicBezTo>
                  <a:pt x="3562579" y="214342"/>
                  <a:pt x="3558955" y="213732"/>
                  <a:pt x="3555402" y="212476"/>
                </a:cubicBezTo>
                <a:close/>
                <a:moveTo>
                  <a:pt x="1837687" y="169990"/>
                </a:moveTo>
                <a:cubicBezTo>
                  <a:pt x="1832591" y="153018"/>
                  <a:pt x="1842172" y="135112"/>
                  <a:pt x="1859109" y="129981"/>
                </a:cubicBezTo>
                <a:lnTo>
                  <a:pt x="1859109" y="129981"/>
                </a:lnTo>
                <a:cubicBezTo>
                  <a:pt x="1876082" y="124886"/>
                  <a:pt x="1893987" y="134502"/>
                  <a:pt x="1899083" y="151439"/>
                </a:cubicBezTo>
                <a:lnTo>
                  <a:pt x="1899083" y="151439"/>
                </a:lnTo>
                <a:cubicBezTo>
                  <a:pt x="1904178" y="168411"/>
                  <a:pt x="1894597" y="186281"/>
                  <a:pt x="1877660" y="191412"/>
                </a:cubicBezTo>
                <a:lnTo>
                  <a:pt x="1877660" y="191412"/>
                </a:lnTo>
                <a:cubicBezTo>
                  <a:pt x="1874575" y="192345"/>
                  <a:pt x="1871453" y="192776"/>
                  <a:pt x="1868367" y="192776"/>
                </a:cubicBezTo>
                <a:lnTo>
                  <a:pt x="1868367" y="192776"/>
                </a:lnTo>
                <a:cubicBezTo>
                  <a:pt x="1854588" y="192812"/>
                  <a:pt x="1841849" y="183841"/>
                  <a:pt x="1837687" y="169990"/>
                </a:cubicBezTo>
                <a:close/>
                <a:moveTo>
                  <a:pt x="3374480" y="155565"/>
                </a:moveTo>
                <a:cubicBezTo>
                  <a:pt x="3357436" y="150865"/>
                  <a:pt x="3347353" y="133210"/>
                  <a:pt x="3352089" y="116094"/>
                </a:cubicBezTo>
                <a:lnTo>
                  <a:pt x="3352089" y="116094"/>
                </a:lnTo>
                <a:cubicBezTo>
                  <a:pt x="3356754" y="99050"/>
                  <a:pt x="3374409" y="88967"/>
                  <a:pt x="3391525" y="93703"/>
                </a:cubicBezTo>
                <a:lnTo>
                  <a:pt x="3391525" y="93703"/>
                </a:lnTo>
                <a:cubicBezTo>
                  <a:pt x="3408605" y="98368"/>
                  <a:pt x="3418652" y="116022"/>
                  <a:pt x="3413952" y="133139"/>
                </a:cubicBezTo>
                <a:lnTo>
                  <a:pt x="3413952" y="133139"/>
                </a:lnTo>
                <a:cubicBezTo>
                  <a:pt x="3410040" y="147384"/>
                  <a:pt x="3397122" y="156750"/>
                  <a:pt x="3383021" y="156750"/>
                </a:cubicBezTo>
                <a:lnTo>
                  <a:pt x="3383021" y="156750"/>
                </a:lnTo>
                <a:cubicBezTo>
                  <a:pt x="3380186" y="156714"/>
                  <a:pt x="3377315" y="156355"/>
                  <a:pt x="3374480" y="155565"/>
                </a:cubicBezTo>
                <a:close/>
                <a:moveTo>
                  <a:pt x="2022592" y="118570"/>
                </a:moveTo>
                <a:cubicBezTo>
                  <a:pt x="2018573" y="101310"/>
                  <a:pt x="2029338" y="84087"/>
                  <a:pt x="2046597" y="80068"/>
                </a:cubicBezTo>
                <a:lnTo>
                  <a:pt x="2046597" y="80068"/>
                </a:lnTo>
                <a:cubicBezTo>
                  <a:pt x="2063857" y="76049"/>
                  <a:pt x="2081117" y="86814"/>
                  <a:pt x="2085100" y="104073"/>
                </a:cubicBezTo>
                <a:lnTo>
                  <a:pt x="2085100" y="104073"/>
                </a:lnTo>
                <a:cubicBezTo>
                  <a:pt x="2089118" y="121333"/>
                  <a:pt x="2078354" y="138593"/>
                  <a:pt x="2061094" y="142576"/>
                </a:cubicBezTo>
                <a:lnTo>
                  <a:pt x="2061094" y="142576"/>
                </a:lnTo>
                <a:cubicBezTo>
                  <a:pt x="2058654" y="143150"/>
                  <a:pt x="2056214" y="143437"/>
                  <a:pt x="2053810" y="143437"/>
                </a:cubicBezTo>
                <a:lnTo>
                  <a:pt x="2053810" y="143437"/>
                </a:lnTo>
                <a:cubicBezTo>
                  <a:pt x="2039205" y="143401"/>
                  <a:pt x="2026000" y="133390"/>
                  <a:pt x="2022592" y="118570"/>
                </a:cubicBezTo>
                <a:close/>
                <a:moveTo>
                  <a:pt x="3189935" y="111932"/>
                </a:moveTo>
                <a:cubicBezTo>
                  <a:pt x="3172531" y="108487"/>
                  <a:pt x="3161264" y="91622"/>
                  <a:pt x="3164709" y="74219"/>
                </a:cubicBezTo>
                <a:lnTo>
                  <a:pt x="3164709" y="74219"/>
                </a:lnTo>
                <a:cubicBezTo>
                  <a:pt x="3168118" y="56816"/>
                  <a:pt x="3185019" y="45548"/>
                  <a:pt x="3202422" y="48993"/>
                </a:cubicBezTo>
                <a:lnTo>
                  <a:pt x="3202422" y="48993"/>
                </a:lnTo>
                <a:lnTo>
                  <a:pt x="3202422" y="48993"/>
                </a:lnTo>
                <a:lnTo>
                  <a:pt x="3202422" y="48993"/>
                </a:lnTo>
                <a:cubicBezTo>
                  <a:pt x="3219789" y="52438"/>
                  <a:pt x="3231092" y="69339"/>
                  <a:pt x="3227648" y="86706"/>
                </a:cubicBezTo>
                <a:lnTo>
                  <a:pt x="3227648" y="86706"/>
                </a:lnTo>
                <a:cubicBezTo>
                  <a:pt x="3224633" y="101956"/>
                  <a:pt x="3211213" y="112542"/>
                  <a:pt x="3196214" y="112542"/>
                </a:cubicBezTo>
                <a:lnTo>
                  <a:pt x="3196214" y="112542"/>
                </a:lnTo>
                <a:cubicBezTo>
                  <a:pt x="3194133" y="112542"/>
                  <a:pt x="3192016" y="112362"/>
                  <a:pt x="3189935" y="111932"/>
                </a:cubicBezTo>
                <a:close/>
                <a:moveTo>
                  <a:pt x="2210367" y="79063"/>
                </a:moveTo>
                <a:cubicBezTo>
                  <a:pt x="2207460" y="61624"/>
                  <a:pt x="2219230" y="45046"/>
                  <a:pt x="2236705" y="42139"/>
                </a:cubicBezTo>
                <a:lnTo>
                  <a:pt x="2236705" y="42139"/>
                </a:lnTo>
                <a:lnTo>
                  <a:pt x="2236705" y="42139"/>
                </a:lnTo>
                <a:lnTo>
                  <a:pt x="2236705" y="42139"/>
                </a:lnTo>
                <a:cubicBezTo>
                  <a:pt x="2254144" y="39233"/>
                  <a:pt x="2270722" y="51003"/>
                  <a:pt x="2273629" y="68442"/>
                </a:cubicBezTo>
                <a:lnTo>
                  <a:pt x="2273629" y="68442"/>
                </a:lnTo>
                <a:cubicBezTo>
                  <a:pt x="2276571" y="85917"/>
                  <a:pt x="2264801" y="102459"/>
                  <a:pt x="2247326" y="105401"/>
                </a:cubicBezTo>
                <a:lnTo>
                  <a:pt x="2247326" y="105401"/>
                </a:lnTo>
                <a:cubicBezTo>
                  <a:pt x="2245532" y="105688"/>
                  <a:pt x="2243738" y="105832"/>
                  <a:pt x="2241980" y="105832"/>
                </a:cubicBezTo>
                <a:lnTo>
                  <a:pt x="2241980" y="105832"/>
                </a:lnTo>
                <a:cubicBezTo>
                  <a:pt x="2226622" y="105868"/>
                  <a:pt x="2213022" y="94780"/>
                  <a:pt x="2210367" y="79063"/>
                </a:cubicBezTo>
                <a:close/>
                <a:moveTo>
                  <a:pt x="3002698" y="81826"/>
                </a:moveTo>
                <a:cubicBezTo>
                  <a:pt x="2985115" y="79637"/>
                  <a:pt x="2972592" y="63597"/>
                  <a:pt x="2974781" y="46015"/>
                </a:cubicBezTo>
                <a:lnTo>
                  <a:pt x="2974781" y="46015"/>
                </a:lnTo>
                <a:cubicBezTo>
                  <a:pt x="2976969" y="28432"/>
                  <a:pt x="2993009" y="15945"/>
                  <a:pt x="3010592" y="18134"/>
                </a:cubicBezTo>
                <a:lnTo>
                  <a:pt x="3010592" y="18134"/>
                </a:lnTo>
                <a:cubicBezTo>
                  <a:pt x="3028138" y="20287"/>
                  <a:pt x="3040662" y="36326"/>
                  <a:pt x="3038473" y="53909"/>
                </a:cubicBezTo>
                <a:lnTo>
                  <a:pt x="3038473" y="53909"/>
                </a:lnTo>
                <a:cubicBezTo>
                  <a:pt x="3036463" y="70164"/>
                  <a:pt x="3022613" y="82041"/>
                  <a:pt x="3006645" y="82041"/>
                </a:cubicBezTo>
                <a:lnTo>
                  <a:pt x="3006645" y="82041"/>
                </a:lnTo>
                <a:cubicBezTo>
                  <a:pt x="3005353" y="82041"/>
                  <a:pt x="3004025" y="82005"/>
                  <a:pt x="3002698" y="81826"/>
                </a:cubicBezTo>
                <a:close/>
                <a:moveTo>
                  <a:pt x="2400259" y="51038"/>
                </a:moveTo>
                <a:cubicBezTo>
                  <a:pt x="2398322" y="33420"/>
                  <a:pt x="2411060" y="17596"/>
                  <a:pt x="2428678" y="15658"/>
                </a:cubicBezTo>
                <a:lnTo>
                  <a:pt x="2428678" y="15658"/>
                </a:lnTo>
                <a:cubicBezTo>
                  <a:pt x="2446297" y="13756"/>
                  <a:pt x="2462121" y="26459"/>
                  <a:pt x="2464059" y="44113"/>
                </a:cubicBezTo>
                <a:lnTo>
                  <a:pt x="2464059" y="44113"/>
                </a:lnTo>
                <a:cubicBezTo>
                  <a:pt x="2465997" y="61732"/>
                  <a:pt x="2453258" y="77556"/>
                  <a:pt x="2435604" y="79458"/>
                </a:cubicBezTo>
                <a:lnTo>
                  <a:pt x="2435604" y="79458"/>
                </a:lnTo>
                <a:cubicBezTo>
                  <a:pt x="2434456" y="79601"/>
                  <a:pt x="2433272" y="79673"/>
                  <a:pt x="2432123" y="79673"/>
                </a:cubicBezTo>
                <a:lnTo>
                  <a:pt x="2432123" y="79673"/>
                </a:lnTo>
                <a:cubicBezTo>
                  <a:pt x="2415976" y="79637"/>
                  <a:pt x="2402053" y="67473"/>
                  <a:pt x="2400259" y="51038"/>
                </a:cubicBezTo>
                <a:close/>
                <a:moveTo>
                  <a:pt x="2813738" y="65248"/>
                </a:moveTo>
                <a:lnTo>
                  <a:pt x="2813738" y="65248"/>
                </a:lnTo>
                <a:cubicBezTo>
                  <a:pt x="2796048" y="64315"/>
                  <a:pt x="2782448" y="49208"/>
                  <a:pt x="2783381" y="31518"/>
                </a:cubicBezTo>
                <a:lnTo>
                  <a:pt x="2783381" y="31518"/>
                </a:lnTo>
                <a:cubicBezTo>
                  <a:pt x="2784278" y="13828"/>
                  <a:pt x="2799385" y="228"/>
                  <a:pt x="2817075" y="1125"/>
                </a:cubicBezTo>
                <a:lnTo>
                  <a:pt x="2817075" y="1125"/>
                </a:lnTo>
                <a:cubicBezTo>
                  <a:pt x="2817075" y="1125"/>
                  <a:pt x="2817075" y="1125"/>
                  <a:pt x="2817075" y="1161"/>
                </a:cubicBezTo>
                <a:lnTo>
                  <a:pt x="2817075" y="1161"/>
                </a:lnTo>
                <a:cubicBezTo>
                  <a:pt x="2834765" y="2058"/>
                  <a:pt x="2848365" y="17129"/>
                  <a:pt x="2847432" y="34855"/>
                </a:cubicBezTo>
                <a:lnTo>
                  <a:pt x="2847432" y="34855"/>
                </a:lnTo>
                <a:cubicBezTo>
                  <a:pt x="2846571" y="51971"/>
                  <a:pt x="2832397" y="65284"/>
                  <a:pt x="2815461" y="65284"/>
                </a:cubicBezTo>
                <a:lnTo>
                  <a:pt x="2815461" y="65284"/>
                </a:lnTo>
                <a:cubicBezTo>
                  <a:pt x="2814886" y="65284"/>
                  <a:pt x="2814312" y="65248"/>
                  <a:pt x="2813738" y="65248"/>
                </a:cubicBezTo>
                <a:close/>
                <a:moveTo>
                  <a:pt x="2591479" y="33815"/>
                </a:moveTo>
                <a:cubicBezTo>
                  <a:pt x="2590511" y="16088"/>
                  <a:pt x="2604074" y="982"/>
                  <a:pt x="2621764" y="49"/>
                </a:cubicBezTo>
                <a:lnTo>
                  <a:pt x="2621764" y="49"/>
                </a:lnTo>
                <a:cubicBezTo>
                  <a:pt x="2639455" y="-920"/>
                  <a:pt x="2654597" y="12644"/>
                  <a:pt x="2655530" y="30334"/>
                </a:cubicBezTo>
                <a:lnTo>
                  <a:pt x="2655530" y="30334"/>
                </a:lnTo>
                <a:cubicBezTo>
                  <a:pt x="2656463" y="48060"/>
                  <a:pt x="2642900" y="63167"/>
                  <a:pt x="2625209" y="64100"/>
                </a:cubicBezTo>
                <a:lnTo>
                  <a:pt x="2625209" y="64100"/>
                </a:lnTo>
                <a:cubicBezTo>
                  <a:pt x="2624635" y="64136"/>
                  <a:pt x="2624061" y="64136"/>
                  <a:pt x="2623451" y="64136"/>
                </a:cubicBezTo>
                <a:lnTo>
                  <a:pt x="2623451" y="64136"/>
                </a:lnTo>
                <a:cubicBezTo>
                  <a:pt x="2606550" y="64136"/>
                  <a:pt x="2592412" y="50895"/>
                  <a:pt x="2591479" y="338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任意多边形: 形状 244"/>
          <p:cNvSpPr/>
          <p:nvPr userDrawn="1">
            <p:custDataLst>
              <p:tags r:id="rId8"/>
            </p:custDataLst>
          </p:nvPr>
        </p:nvSpPr>
        <p:spPr>
          <a:xfrm>
            <a:off x="3091180" y="1138555"/>
            <a:ext cx="892810" cy="4250690"/>
          </a:xfrm>
          <a:custGeom>
            <a:avLst/>
            <a:gdLst>
              <a:gd name="connsiteX0" fmla="*/ 855054 w 867182"/>
              <a:gd name="connsiteY0" fmla="*/ 4128581 h 4128580"/>
              <a:gd name="connsiteX1" fmla="*/ 213755 w 867182"/>
              <a:gd name="connsiteY1" fmla="*/ 3162864 h 4128580"/>
              <a:gd name="connsiteX2" fmla="*/ 0 w 867182"/>
              <a:gd name="connsiteY2" fmla="*/ 2064308 h 4128580"/>
              <a:gd name="connsiteX3" fmla="*/ 213755 w 867182"/>
              <a:gd name="connsiteY3" fmla="*/ 965753 h 4128580"/>
              <a:gd name="connsiteX4" fmla="*/ 855054 w 867182"/>
              <a:gd name="connsiteY4" fmla="*/ 0 h 4128580"/>
              <a:gd name="connsiteX5" fmla="*/ 867182 w 867182"/>
              <a:gd name="connsiteY5" fmla="*/ 12128 h 4128580"/>
              <a:gd name="connsiteX6" fmla="*/ 17152 w 867182"/>
              <a:gd name="connsiteY6" fmla="*/ 2064308 h 4128580"/>
              <a:gd name="connsiteX7" fmla="*/ 867182 w 867182"/>
              <a:gd name="connsiteY7" fmla="*/ 4116452 h 4128580"/>
              <a:gd name="connsiteX8" fmla="*/ 855054 w 867182"/>
              <a:gd name="connsiteY8" fmla="*/ 4128581 h 412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82" h="4128580">
                <a:moveTo>
                  <a:pt x="855054" y="4128581"/>
                </a:moveTo>
                <a:cubicBezTo>
                  <a:pt x="576387" y="3849914"/>
                  <a:pt x="360623" y="3524994"/>
                  <a:pt x="213755" y="3162864"/>
                </a:cubicBezTo>
                <a:cubicBezTo>
                  <a:pt x="71909" y="2813077"/>
                  <a:pt x="0" y="2443483"/>
                  <a:pt x="0" y="2064308"/>
                </a:cubicBezTo>
                <a:cubicBezTo>
                  <a:pt x="0" y="1685169"/>
                  <a:pt x="71909" y="1315539"/>
                  <a:pt x="213755" y="965753"/>
                </a:cubicBezTo>
                <a:cubicBezTo>
                  <a:pt x="360623" y="603622"/>
                  <a:pt x="576387" y="278703"/>
                  <a:pt x="855054" y="0"/>
                </a:cubicBezTo>
                <a:lnTo>
                  <a:pt x="867182" y="12128"/>
                </a:lnTo>
                <a:cubicBezTo>
                  <a:pt x="319035" y="560312"/>
                  <a:pt x="17152" y="1289130"/>
                  <a:pt x="17152" y="2064308"/>
                </a:cubicBezTo>
                <a:cubicBezTo>
                  <a:pt x="17152" y="2839487"/>
                  <a:pt x="319035" y="3568305"/>
                  <a:pt x="867182" y="4116452"/>
                </a:cubicBezTo>
                <a:lnTo>
                  <a:pt x="855054" y="412858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任意多边形: 形状 245"/>
          <p:cNvSpPr/>
          <p:nvPr userDrawn="1">
            <p:custDataLst>
              <p:tags r:id="rId9"/>
            </p:custDataLst>
          </p:nvPr>
        </p:nvSpPr>
        <p:spPr>
          <a:xfrm>
            <a:off x="8208010" y="1138555"/>
            <a:ext cx="892810" cy="4250690"/>
          </a:xfrm>
          <a:custGeom>
            <a:avLst/>
            <a:gdLst>
              <a:gd name="connsiteX0" fmla="*/ 12128 w 867182"/>
              <a:gd name="connsiteY0" fmla="*/ 4128545 h 4128544"/>
              <a:gd name="connsiteX1" fmla="*/ 0 w 867182"/>
              <a:gd name="connsiteY1" fmla="*/ 4116417 h 4128544"/>
              <a:gd name="connsiteX2" fmla="*/ 850030 w 867182"/>
              <a:gd name="connsiteY2" fmla="*/ 2064273 h 4128544"/>
              <a:gd name="connsiteX3" fmla="*/ 0 w 867182"/>
              <a:gd name="connsiteY3" fmla="*/ 12128 h 4128544"/>
              <a:gd name="connsiteX4" fmla="*/ 12128 w 867182"/>
              <a:gd name="connsiteY4" fmla="*/ 0 h 4128544"/>
              <a:gd name="connsiteX5" fmla="*/ 653428 w 867182"/>
              <a:gd name="connsiteY5" fmla="*/ 965753 h 4128544"/>
              <a:gd name="connsiteX6" fmla="*/ 867183 w 867182"/>
              <a:gd name="connsiteY6" fmla="*/ 2064308 h 4128544"/>
              <a:gd name="connsiteX7" fmla="*/ 653428 w 867182"/>
              <a:gd name="connsiteY7" fmla="*/ 3162864 h 4128544"/>
              <a:gd name="connsiteX8" fmla="*/ 12128 w 867182"/>
              <a:gd name="connsiteY8" fmla="*/ 4128545 h 412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82" h="4128544">
                <a:moveTo>
                  <a:pt x="12128" y="4128545"/>
                </a:moveTo>
                <a:lnTo>
                  <a:pt x="0" y="4116417"/>
                </a:lnTo>
                <a:cubicBezTo>
                  <a:pt x="548147" y="3568269"/>
                  <a:pt x="850030" y="2839487"/>
                  <a:pt x="850030" y="2064273"/>
                </a:cubicBezTo>
                <a:cubicBezTo>
                  <a:pt x="850030" y="1289094"/>
                  <a:pt x="548147" y="560276"/>
                  <a:pt x="0" y="12128"/>
                </a:cubicBezTo>
                <a:lnTo>
                  <a:pt x="12128" y="0"/>
                </a:lnTo>
                <a:cubicBezTo>
                  <a:pt x="290795" y="278667"/>
                  <a:pt x="506559" y="603587"/>
                  <a:pt x="653428" y="965753"/>
                </a:cubicBezTo>
                <a:cubicBezTo>
                  <a:pt x="795273" y="1315539"/>
                  <a:pt x="867183" y="1685134"/>
                  <a:pt x="867183" y="2064308"/>
                </a:cubicBezTo>
                <a:cubicBezTo>
                  <a:pt x="867183" y="2443447"/>
                  <a:pt x="795273" y="2813077"/>
                  <a:pt x="653428" y="3162864"/>
                </a:cubicBezTo>
                <a:cubicBezTo>
                  <a:pt x="506559" y="3524958"/>
                  <a:pt x="290795" y="3849878"/>
                  <a:pt x="12128" y="412854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4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任意多边形: 形状 884"/>
          <p:cNvSpPr/>
          <p:nvPr userDrawn="1">
            <p:custDataLst>
              <p:tags r:id="rId10"/>
            </p:custDataLst>
          </p:nvPr>
        </p:nvSpPr>
        <p:spPr>
          <a:xfrm>
            <a:off x="3043555" y="652145"/>
            <a:ext cx="6109970" cy="5211445"/>
          </a:xfrm>
          <a:custGeom>
            <a:avLst/>
            <a:gdLst>
              <a:gd name="connsiteX0" fmla="*/ 5954338 w 5966178"/>
              <a:gd name="connsiteY0" fmla="*/ 4738091 h 5087306"/>
              <a:gd name="connsiteX1" fmla="*/ 5966178 w 5966178"/>
              <a:gd name="connsiteY1" fmla="*/ 4738091 h 5087306"/>
              <a:gd name="connsiteX2" fmla="*/ 5966178 w 5966178"/>
              <a:gd name="connsiteY2" fmla="*/ 5087306 h 5087306"/>
              <a:gd name="connsiteX3" fmla="*/ 5566231 w 5966178"/>
              <a:gd name="connsiteY3" fmla="*/ 5087306 h 5087306"/>
              <a:gd name="connsiteX4" fmla="*/ 5566231 w 5966178"/>
              <a:gd name="connsiteY4" fmla="*/ 5075467 h 5087306"/>
              <a:gd name="connsiteX5" fmla="*/ 5954338 w 5966178"/>
              <a:gd name="connsiteY5" fmla="*/ 5075467 h 5087306"/>
              <a:gd name="connsiteX6" fmla="*/ 0 w 5966178"/>
              <a:gd name="connsiteY6" fmla="*/ 4738091 h 5087306"/>
              <a:gd name="connsiteX7" fmla="*/ 11840 w 5966178"/>
              <a:gd name="connsiteY7" fmla="*/ 4738091 h 5087306"/>
              <a:gd name="connsiteX8" fmla="*/ 11840 w 5966178"/>
              <a:gd name="connsiteY8" fmla="*/ 5075467 h 5087306"/>
              <a:gd name="connsiteX9" fmla="*/ 399947 w 5966178"/>
              <a:gd name="connsiteY9" fmla="*/ 5075467 h 5087306"/>
              <a:gd name="connsiteX10" fmla="*/ 399947 w 5966178"/>
              <a:gd name="connsiteY10" fmla="*/ 5087306 h 5087306"/>
              <a:gd name="connsiteX11" fmla="*/ 0 w 5966178"/>
              <a:gd name="connsiteY11" fmla="*/ 5087306 h 5087306"/>
              <a:gd name="connsiteX12" fmla="*/ 5566231 w 5966178"/>
              <a:gd name="connsiteY12" fmla="*/ 0 h 5087306"/>
              <a:gd name="connsiteX13" fmla="*/ 5966178 w 5966178"/>
              <a:gd name="connsiteY13" fmla="*/ 0 h 5087306"/>
              <a:gd name="connsiteX14" fmla="*/ 5966178 w 5966178"/>
              <a:gd name="connsiteY14" fmla="*/ 349216 h 5087306"/>
              <a:gd name="connsiteX15" fmla="*/ 5954338 w 5966178"/>
              <a:gd name="connsiteY15" fmla="*/ 349216 h 5087306"/>
              <a:gd name="connsiteX16" fmla="*/ 5954338 w 5966178"/>
              <a:gd name="connsiteY16" fmla="*/ 11840 h 5087306"/>
              <a:gd name="connsiteX17" fmla="*/ 5566231 w 5966178"/>
              <a:gd name="connsiteY17" fmla="*/ 11840 h 5087306"/>
              <a:gd name="connsiteX18" fmla="*/ 0 w 5966178"/>
              <a:gd name="connsiteY18" fmla="*/ 0 h 5087306"/>
              <a:gd name="connsiteX19" fmla="*/ 399947 w 5966178"/>
              <a:gd name="connsiteY19" fmla="*/ 0 h 5087306"/>
              <a:gd name="connsiteX20" fmla="*/ 399947 w 5966178"/>
              <a:gd name="connsiteY20" fmla="*/ 11840 h 5087306"/>
              <a:gd name="connsiteX21" fmla="*/ 11840 w 5966178"/>
              <a:gd name="connsiteY21" fmla="*/ 11840 h 5087306"/>
              <a:gd name="connsiteX22" fmla="*/ 11840 w 5966178"/>
              <a:gd name="connsiteY22" fmla="*/ 349216 h 5087306"/>
              <a:gd name="connsiteX23" fmla="*/ 0 w 5966178"/>
              <a:gd name="connsiteY23" fmla="*/ 349216 h 508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66178" h="5087306">
                <a:moveTo>
                  <a:pt x="5954338" y="4738091"/>
                </a:moveTo>
                <a:lnTo>
                  <a:pt x="5966178" y="4738091"/>
                </a:lnTo>
                <a:lnTo>
                  <a:pt x="5966178" y="5087306"/>
                </a:lnTo>
                <a:lnTo>
                  <a:pt x="5566231" y="5087306"/>
                </a:lnTo>
                <a:lnTo>
                  <a:pt x="5566231" y="5075467"/>
                </a:lnTo>
                <a:lnTo>
                  <a:pt x="5954338" y="5075467"/>
                </a:lnTo>
                <a:close/>
                <a:moveTo>
                  <a:pt x="0" y="4738091"/>
                </a:moveTo>
                <a:lnTo>
                  <a:pt x="11840" y="4738091"/>
                </a:lnTo>
                <a:lnTo>
                  <a:pt x="11840" y="5075467"/>
                </a:lnTo>
                <a:lnTo>
                  <a:pt x="399947" y="5075467"/>
                </a:lnTo>
                <a:lnTo>
                  <a:pt x="399947" y="5087306"/>
                </a:lnTo>
                <a:lnTo>
                  <a:pt x="0" y="5087306"/>
                </a:lnTo>
                <a:close/>
                <a:moveTo>
                  <a:pt x="5566231" y="0"/>
                </a:moveTo>
                <a:lnTo>
                  <a:pt x="5966178" y="0"/>
                </a:lnTo>
                <a:lnTo>
                  <a:pt x="5966178" y="349216"/>
                </a:lnTo>
                <a:lnTo>
                  <a:pt x="5954338" y="349216"/>
                </a:lnTo>
                <a:lnTo>
                  <a:pt x="5954338" y="11840"/>
                </a:lnTo>
                <a:lnTo>
                  <a:pt x="5566231" y="11840"/>
                </a:lnTo>
                <a:close/>
                <a:moveTo>
                  <a:pt x="0" y="0"/>
                </a:moveTo>
                <a:lnTo>
                  <a:pt x="399947" y="0"/>
                </a:lnTo>
                <a:lnTo>
                  <a:pt x="399947" y="11840"/>
                </a:lnTo>
                <a:lnTo>
                  <a:pt x="11840" y="11840"/>
                </a:lnTo>
                <a:lnTo>
                  <a:pt x="11840" y="349216"/>
                </a:lnTo>
                <a:lnTo>
                  <a:pt x="0" y="349216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任意多边形: 形状 887"/>
          <p:cNvSpPr/>
          <p:nvPr userDrawn="1">
            <p:custDataLst>
              <p:tags r:id="rId11"/>
            </p:custDataLst>
          </p:nvPr>
        </p:nvSpPr>
        <p:spPr>
          <a:xfrm>
            <a:off x="6076315" y="3241040"/>
            <a:ext cx="1945005" cy="1945005"/>
          </a:xfrm>
          <a:custGeom>
            <a:avLst/>
            <a:gdLst>
              <a:gd name="connsiteX0" fmla="*/ 18831 w 2186533"/>
              <a:gd name="connsiteY0" fmla="*/ 2148871 h 2186533"/>
              <a:gd name="connsiteX1" fmla="*/ 37662 w 2186533"/>
              <a:gd name="connsiteY1" fmla="*/ 2167702 h 2186533"/>
              <a:gd name="connsiteX2" fmla="*/ 18831 w 2186533"/>
              <a:gd name="connsiteY2" fmla="*/ 2186533 h 2186533"/>
              <a:gd name="connsiteX3" fmla="*/ 0 w 2186533"/>
              <a:gd name="connsiteY3" fmla="*/ 2167702 h 2186533"/>
              <a:gd name="connsiteX4" fmla="*/ 18831 w 2186533"/>
              <a:gd name="connsiteY4" fmla="*/ 2148871 h 2186533"/>
              <a:gd name="connsiteX5" fmla="*/ 130306 w 2186533"/>
              <a:gd name="connsiteY5" fmla="*/ 2145955 h 2186533"/>
              <a:gd name="connsiteX6" fmla="*/ 150086 w 2186533"/>
              <a:gd name="connsiteY6" fmla="*/ 2163767 h 2186533"/>
              <a:gd name="connsiteX7" fmla="*/ 132274 w 2186533"/>
              <a:gd name="connsiteY7" fmla="*/ 2183546 h 2186533"/>
              <a:gd name="connsiteX8" fmla="*/ 112494 w 2186533"/>
              <a:gd name="connsiteY8" fmla="*/ 2165735 h 2186533"/>
              <a:gd name="connsiteX9" fmla="*/ 130306 w 2186533"/>
              <a:gd name="connsiteY9" fmla="*/ 2145955 h 2186533"/>
              <a:gd name="connsiteX10" fmla="*/ 241500 w 2186533"/>
              <a:gd name="connsiteY10" fmla="*/ 2137208 h 2186533"/>
              <a:gd name="connsiteX11" fmla="*/ 262193 w 2186533"/>
              <a:gd name="connsiteY11" fmla="*/ 2153966 h 2186533"/>
              <a:gd name="connsiteX12" fmla="*/ 245435 w 2186533"/>
              <a:gd name="connsiteY12" fmla="*/ 2174659 h 2186533"/>
              <a:gd name="connsiteX13" fmla="*/ 224742 w 2186533"/>
              <a:gd name="connsiteY13" fmla="*/ 2157901 h 2186533"/>
              <a:gd name="connsiteX14" fmla="*/ 241500 w 2186533"/>
              <a:gd name="connsiteY14" fmla="*/ 2137208 h 2186533"/>
              <a:gd name="connsiteX15" fmla="*/ 352061 w 2186533"/>
              <a:gd name="connsiteY15" fmla="*/ 2122662 h 2186533"/>
              <a:gd name="connsiteX16" fmla="*/ 373598 w 2186533"/>
              <a:gd name="connsiteY16" fmla="*/ 2138331 h 2186533"/>
              <a:gd name="connsiteX17" fmla="*/ 357928 w 2186533"/>
              <a:gd name="connsiteY17" fmla="*/ 2159867 h 2186533"/>
              <a:gd name="connsiteX18" fmla="*/ 336392 w 2186533"/>
              <a:gd name="connsiteY18" fmla="*/ 2144198 h 2186533"/>
              <a:gd name="connsiteX19" fmla="*/ 352061 w 2186533"/>
              <a:gd name="connsiteY19" fmla="*/ 2122662 h 2186533"/>
              <a:gd name="connsiteX20" fmla="*/ 461675 w 2186533"/>
              <a:gd name="connsiteY20" fmla="*/ 2102321 h 2186533"/>
              <a:gd name="connsiteX21" fmla="*/ 484019 w 2186533"/>
              <a:gd name="connsiteY21" fmla="*/ 2116831 h 2186533"/>
              <a:gd name="connsiteX22" fmla="*/ 469509 w 2186533"/>
              <a:gd name="connsiteY22" fmla="*/ 2139175 h 2186533"/>
              <a:gd name="connsiteX23" fmla="*/ 447165 w 2186533"/>
              <a:gd name="connsiteY23" fmla="*/ 2124665 h 2186533"/>
              <a:gd name="connsiteX24" fmla="*/ 461675 w 2186533"/>
              <a:gd name="connsiteY24" fmla="*/ 2102321 h 2186533"/>
              <a:gd name="connsiteX25" fmla="*/ 570093 w 2186533"/>
              <a:gd name="connsiteY25" fmla="*/ 2076288 h 2186533"/>
              <a:gd name="connsiteX26" fmla="*/ 593175 w 2186533"/>
              <a:gd name="connsiteY26" fmla="*/ 2089603 h 2186533"/>
              <a:gd name="connsiteX27" fmla="*/ 579860 w 2186533"/>
              <a:gd name="connsiteY27" fmla="*/ 2112685 h 2186533"/>
              <a:gd name="connsiteX28" fmla="*/ 556778 w 2186533"/>
              <a:gd name="connsiteY28" fmla="*/ 2099370 h 2186533"/>
              <a:gd name="connsiteX29" fmla="*/ 570093 w 2186533"/>
              <a:gd name="connsiteY29" fmla="*/ 2076288 h 2186533"/>
              <a:gd name="connsiteX30" fmla="*/ 677035 w 2186533"/>
              <a:gd name="connsiteY30" fmla="*/ 2044634 h 2186533"/>
              <a:gd name="connsiteX31" fmla="*/ 700785 w 2186533"/>
              <a:gd name="connsiteY31" fmla="*/ 2056719 h 2186533"/>
              <a:gd name="connsiteX32" fmla="*/ 688699 w 2186533"/>
              <a:gd name="connsiteY32" fmla="*/ 2080469 h 2186533"/>
              <a:gd name="connsiteX33" fmla="*/ 664950 w 2186533"/>
              <a:gd name="connsiteY33" fmla="*/ 2068383 h 2186533"/>
              <a:gd name="connsiteX34" fmla="*/ 677035 w 2186533"/>
              <a:gd name="connsiteY34" fmla="*/ 2044634 h 2186533"/>
              <a:gd name="connsiteX35" fmla="*/ 782152 w 2186533"/>
              <a:gd name="connsiteY35" fmla="*/ 2007428 h 2186533"/>
              <a:gd name="connsiteX36" fmla="*/ 806499 w 2186533"/>
              <a:gd name="connsiteY36" fmla="*/ 2018249 h 2186533"/>
              <a:gd name="connsiteX37" fmla="*/ 795678 w 2186533"/>
              <a:gd name="connsiteY37" fmla="*/ 2042596 h 2186533"/>
              <a:gd name="connsiteX38" fmla="*/ 771331 w 2186533"/>
              <a:gd name="connsiteY38" fmla="*/ 2031775 h 2186533"/>
              <a:gd name="connsiteX39" fmla="*/ 782152 w 2186533"/>
              <a:gd name="connsiteY39" fmla="*/ 2007428 h 2186533"/>
              <a:gd name="connsiteX40" fmla="*/ 899622 w 2186533"/>
              <a:gd name="connsiteY40" fmla="*/ 1964334 h 2186533"/>
              <a:gd name="connsiteX41" fmla="*/ 910069 w 2186533"/>
              <a:gd name="connsiteY41" fmla="*/ 1974264 h 2186533"/>
              <a:gd name="connsiteX42" fmla="*/ 900513 w 2186533"/>
              <a:gd name="connsiteY42" fmla="*/ 1999137 h 2186533"/>
              <a:gd name="connsiteX43" fmla="*/ 875639 w 2186533"/>
              <a:gd name="connsiteY43" fmla="*/ 1989581 h 2186533"/>
              <a:gd name="connsiteX44" fmla="*/ 885195 w 2186533"/>
              <a:gd name="connsiteY44" fmla="*/ 1964708 h 2186533"/>
              <a:gd name="connsiteX45" fmla="*/ 899622 w 2186533"/>
              <a:gd name="connsiteY45" fmla="*/ 1964334 h 2186533"/>
              <a:gd name="connsiteX46" fmla="*/ 1000227 w 2186533"/>
              <a:gd name="connsiteY46" fmla="*/ 1915571 h 2186533"/>
              <a:gd name="connsiteX47" fmla="*/ 1011180 w 2186533"/>
              <a:gd name="connsiteY47" fmla="*/ 1924938 h 2186533"/>
              <a:gd name="connsiteX48" fmla="*/ 1002959 w 2186533"/>
              <a:gd name="connsiteY48" fmla="*/ 1950269 h 2186533"/>
              <a:gd name="connsiteX49" fmla="*/ 977628 w 2186533"/>
              <a:gd name="connsiteY49" fmla="*/ 1942047 h 2186533"/>
              <a:gd name="connsiteX50" fmla="*/ 985849 w 2186533"/>
              <a:gd name="connsiteY50" fmla="*/ 1916717 h 2186533"/>
              <a:gd name="connsiteX51" fmla="*/ 1000227 w 2186533"/>
              <a:gd name="connsiteY51" fmla="*/ 1915571 h 2186533"/>
              <a:gd name="connsiteX52" fmla="*/ 1098150 w 2186533"/>
              <a:gd name="connsiteY52" fmla="*/ 1861647 h 2186533"/>
              <a:gd name="connsiteX53" fmla="*/ 1109586 w 2186533"/>
              <a:gd name="connsiteY53" fmla="*/ 1870412 h 2186533"/>
              <a:gd name="connsiteX54" fmla="*/ 1102700 w 2186533"/>
              <a:gd name="connsiteY54" fmla="*/ 1896130 h 2186533"/>
              <a:gd name="connsiteX55" fmla="*/ 1076983 w 2186533"/>
              <a:gd name="connsiteY55" fmla="*/ 1889243 h 2186533"/>
              <a:gd name="connsiteX56" fmla="*/ 1083869 w 2186533"/>
              <a:gd name="connsiteY56" fmla="*/ 1863527 h 2186533"/>
              <a:gd name="connsiteX57" fmla="*/ 1098150 w 2186533"/>
              <a:gd name="connsiteY57" fmla="*/ 1861647 h 2186533"/>
              <a:gd name="connsiteX58" fmla="*/ 1193131 w 2186533"/>
              <a:gd name="connsiteY58" fmla="*/ 1802629 h 2186533"/>
              <a:gd name="connsiteX59" fmla="*/ 1205005 w 2186533"/>
              <a:gd name="connsiteY59" fmla="*/ 1810793 h 2186533"/>
              <a:gd name="connsiteX60" fmla="*/ 1199454 w 2186533"/>
              <a:gd name="connsiteY60" fmla="*/ 1836861 h 2186533"/>
              <a:gd name="connsiteX61" fmla="*/ 1173386 w 2186533"/>
              <a:gd name="connsiteY61" fmla="*/ 1831310 h 2186533"/>
              <a:gd name="connsiteX62" fmla="*/ 1178937 w 2186533"/>
              <a:gd name="connsiteY62" fmla="*/ 1805242 h 2186533"/>
              <a:gd name="connsiteX63" fmla="*/ 1193131 w 2186533"/>
              <a:gd name="connsiteY63" fmla="*/ 1802629 h 2186533"/>
              <a:gd name="connsiteX64" fmla="*/ 1284870 w 2186533"/>
              <a:gd name="connsiteY64" fmla="*/ 1738723 h 2186533"/>
              <a:gd name="connsiteX65" fmla="*/ 1297157 w 2186533"/>
              <a:gd name="connsiteY65" fmla="*/ 1746254 h 2186533"/>
              <a:gd name="connsiteX66" fmla="*/ 1292976 w 2186533"/>
              <a:gd name="connsiteY66" fmla="*/ 1772568 h 2186533"/>
              <a:gd name="connsiteX67" fmla="*/ 1266662 w 2186533"/>
              <a:gd name="connsiteY67" fmla="*/ 1768388 h 2186533"/>
              <a:gd name="connsiteX68" fmla="*/ 1270843 w 2186533"/>
              <a:gd name="connsiteY68" fmla="*/ 1742074 h 2186533"/>
              <a:gd name="connsiteX69" fmla="*/ 1284870 w 2186533"/>
              <a:gd name="connsiteY69" fmla="*/ 1738723 h 2186533"/>
              <a:gd name="connsiteX70" fmla="*/ 1373131 w 2186533"/>
              <a:gd name="connsiteY70" fmla="*/ 1670092 h 2186533"/>
              <a:gd name="connsiteX71" fmla="*/ 1385796 w 2186533"/>
              <a:gd name="connsiteY71" fmla="*/ 1676974 h 2186533"/>
              <a:gd name="connsiteX72" fmla="*/ 1383021 w 2186533"/>
              <a:gd name="connsiteY72" fmla="*/ 1703464 h 2186533"/>
              <a:gd name="connsiteX73" fmla="*/ 1356531 w 2186533"/>
              <a:gd name="connsiteY73" fmla="*/ 1700688 h 2186533"/>
              <a:gd name="connsiteX74" fmla="*/ 1359306 w 2186533"/>
              <a:gd name="connsiteY74" fmla="*/ 1674198 h 2186533"/>
              <a:gd name="connsiteX75" fmla="*/ 1373131 w 2186533"/>
              <a:gd name="connsiteY75" fmla="*/ 1670092 h 2186533"/>
              <a:gd name="connsiteX76" fmla="*/ 1457704 w 2186533"/>
              <a:gd name="connsiteY76" fmla="*/ 1596950 h 2186533"/>
              <a:gd name="connsiteX77" fmla="*/ 1470712 w 2186533"/>
              <a:gd name="connsiteY77" fmla="*/ 1603160 h 2186533"/>
              <a:gd name="connsiteX78" fmla="*/ 1469306 w 2186533"/>
              <a:gd name="connsiteY78" fmla="*/ 1629755 h 2186533"/>
              <a:gd name="connsiteX79" fmla="*/ 1442711 w 2186533"/>
              <a:gd name="connsiteY79" fmla="*/ 1628350 h 2186533"/>
              <a:gd name="connsiteX80" fmla="*/ 1444116 w 2186533"/>
              <a:gd name="connsiteY80" fmla="*/ 1601755 h 2186533"/>
              <a:gd name="connsiteX81" fmla="*/ 1457704 w 2186533"/>
              <a:gd name="connsiteY81" fmla="*/ 1596950 h 2186533"/>
              <a:gd name="connsiteX82" fmla="*/ 1538306 w 2186533"/>
              <a:gd name="connsiteY82" fmla="*/ 1519484 h 2186533"/>
              <a:gd name="connsiteX83" fmla="*/ 1551621 w 2186533"/>
              <a:gd name="connsiteY83" fmla="*/ 1524991 h 2186533"/>
              <a:gd name="connsiteX84" fmla="*/ 1551621 w 2186533"/>
              <a:gd name="connsiteY84" fmla="*/ 1551621 h 2186533"/>
              <a:gd name="connsiteX85" fmla="*/ 1524991 w 2186533"/>
              <a:gd name="connsiteY85" fmla="*/ 1551621 h 2186533"/>
              <a:gd name="connsiteX86" fmla="*/ 1524991 w 2186533"/>
              <a:gd name="connsiteY86" fmla="*/ 1524991 h 2186533"/>
              <a:gd name="connsiteX87" fmla="*/ 1538306 w 2186533"/>
              <a:gd name="connsiteY87" fmla="*/ 1519484 h 2186533"/>
              <a:gd name="connsiteX88" fmla="*/ 1614763 w 2186533"/>
              <a:gd name="connsiteY88" fmla="*/ 1437906 h 2186533"/>
              <a:gd name="connsiteX89" fmla="*/ 1628350 w 2186533"/>
              <a:gd name="connsiteY89" fmla="*/ 1442711 h 2186533"/>
              <a:gd name="connsiteX90" fmla="*/ 1629755 w 2186533"/>
              <a:gd name="connsiteY90" fmla="*/ 1469306 h 2186533"/>
              <a:gd name="connsiteX91" fmla="*/ 1603160 w 2186533"/>
              <a:gd name="connsiteY91" fmla="*/ 1470712 h 2186533"/>
              <a:gd name="connsiteX92" fmla="*/ 1601755 w 2186533"/>
              <a:gd name="connsiteY92" fmla="*/ 1444116 h 2186533"/>
              <a:gd name="connsiteX93" fmla="*/ 1614763 w 2186533"/>
              <a:gd name="connsiteY93" fmla="*/ 1437906 h 2186533"/>
              <a:gd name="connsiteX94" fmla="*/ 1686863 w 2186533"/>
              <a:gd name="connsiteY94" fmla="*/ 1352439 h 2186533"/>
              <a:gd name="connsiteX95" fmla="*/ 1700687 w 2186533"/>
              <a:gd name="connsiteY95" fmla="*/ 1356532 h 2186533"/>
              <a:gd name="connsiteX96" fmla="*/ 1703463 w 2186533"/>
              <a:gd name="connsiteY96" fmla="*/ 1383021 h 2186533"/>
              <a:gd name="connsiteX97" fmla="*/ 1676973 w 2186533"/>
              <a:gd name="connsiteY97" fmla="*/ 1385797 h 2186533"/>
              <a:gd name="connsiteX98" fmla="*/ 1674198 w 2186533"/>
              <a:gd name="connsiteY98" fmla="*/ 1359307 h 2186533"/>
              <a:gd name="connsiteX99" fmla="*/ 1686863 w 2186533"/>
              <a:gd name="connsiteY99" fmla="*/ 1352439 h 2186533"/>
              <a:gd name="connsiteX100" fmla="*/ 1754362 w 2186533"/>
              <a:gd name="connsiteY100" fmla="*/ 1263299 h 2186533"/>
              <a:gd name="connsiteX101" fmla="*/ 1768388 w 2186533"/>
              <a:gd name="connsiteY101" fmla="*/ 1266663 h 2186533"/>
              <a:gd name="connsiteX102" fmla="*/ 1772568 w 2186533"/>
              <a:gd name="connsiteY102" fmla="*/ 1292977 h 2186533"/>
              <a:gd name="connsiteX103" fmla="*/ 1746254 w 2186533"/>
              <a:gd name="connsiteY103" fmla="*/ 1297158 h 2186533"/>
              <a:gd name="connsiteX104" fmla="*/ 1742074 w 2186533"/>
              <a:gd name="connsiteY104" fmla="*/ 1270844 h 2186533"/>
              <a:gd name="connsiteX105" fmla="*/ 1754362 w 2186533"/>
              <a:gd name="connsiteY105" fmla="*/ 1263299 h 2186533"/>
              <a:gd name="connsiteX106" fmla="*/ 1817107 w 2186533"/>
              <a:gd name="connsiteY106" fmla="*/ 1170795 h 2186533"/>
              <a:gd name="connsiteX107" fmla="*/ 1831274 w 2186533"/>
              <a:gd name="connsiteY107" fmla="*/ 1173421 h 2186533"/>
              <a:gd name="connsiteX108" fmla="*/ 1836825 w 2186533"/>
              <a:gd name="connsiteY108" fmla="*/ 1199489 h 2186533"/>
              <a:gd name="connsiteX109" fmla="*/ 1810757 w 2186533"/>
              <a:gd name="connsiteY109" fmla="*/ 1205040 h 2186533"/>
              <a:gd name="connsiteX110" fmla="*/ 1805206 w 2186533"/>
              <a:gd name="connsiteY110" fmla="*/ 1178972 h 2186533"/>
              <a:gd name="connsiteX111" fmla="*/ 1817107 w 2186533"/>
              <a:gd name="connsiteY111" fmla="*/ 1170795 h 2186533"/>
              <a:gd name="connsiteX112" fmla="*/ 1874962 w 2186533"/>
              <a:gd name="connsiteY112" fmla="*/ 1075068 h 2186533"/>
              <a:gd name="connsiteX113" fmla="*/ 1889243 w 2186533"/>
              <a:gd name="connsiteY113" fmla="*/ 1076948 h 2186533"/>
              <a:gd name="connsiteX114" fmla="*/ 1896129 w 2186533"/>
              <a:gd name="connsiteY114" fmla="*/ 1102665 h 2186533"/>
              <a:gd name="connsiteX115" fmla="*/ 1870411 w 2186533"/>
              <a:gd name="connsiteY115" fmla="*/ 1109551 h 2186533"/>
              <a:gd name="connsiteX116" fmla="*/ 1863526 w 2186533"/>
              <a:gd name="connsiteY116" fmla="*/ 1083833 h 2186533"/>
              <a:gd name="connsiteX117" fmla="*/ 1874962 w 2186533"/>
              <a:gd name="connsiteY117" fmla="*/ 1075068 h 2186533"/>
              <a:gd name="connsiteX118" fmla="*/ 1927669 w 2186533"/>
              <a:gd name="connsiteY118" fmla="*/ 976509 h 2186533"/>
              <a:gd name="connsiteX119" fmla="*/ 1942047 w 2186533"/>
              <a:gd name="connsiteY119" fmla="*/ 977628 h 2186533"/>
              <a:gd name="connsiteX120" fmla="*/ 1950268 w 2186533"/>
              <a:gd name="connsiteY120" fmla="*/ 1002959 h 2186533"/>
              <a:gd name="connsiteX121" fmla="*/ 1924937 w 2186533"/>
              <a:gd name="connsiteY121" fmla="*/ 1011180 h 2186533"/>
              <a:gd name="connsiteX122" fmla="*/ 1916716 w 2186533"/>
              <a:gd name="connsiteY122" fmla="*/ 985849 h 2186533"/>
              <a:gd name="connsiteX123" fmla="*/ 1927669 w 2186533"/>
              <a:gd name="connsiteY123" fmla="*/ 976509 h 2186533"/>
              <a:gd name="connsiteX124" fmla="*/ 1975181 w 2186533"/>
              <a:gd name="connsiteY124" fmla="*/ 875301 h 2186533"/>
              <a:gd name="connsiteX125" fmla="*/ 1989580 w 2186533"/>
              <a:gd name="connsiteY125" fmla="*/ 875674 h 2186533"/>
              <a:gd name="connsiteX126" fmla="*/ 1999136 w 2186533"/>
              <a:gd name="connsiteY126" fmla="*/ 900548 h 2186533"/>
              <a:gd name="connsiteX127" fmla="*/ 1974263 w 2186533"/>
              <a:gd name="connsiteY127" fmla="*/ 910104 h 2186533"/>
              <a:gd name="connsiteX128" fmla="*/ 1964707 w 2186533"/>
              <a:gd name="connsiteY128" fmla="*/ 885231 h 2186533"/>
              <a:gd name="connsiteX129" fmla="*/ 1975181 w 2186533"/>
              <a:gd name="connsiteY129" fmla="*/ 875301 h 2186533"/>
              <a:gd name="connsiteX130" fmla="*/ 2031739 w 2186533"/>
              <a:gd name="connsiteY130" fmla="*/ 771331 h 2186533"/>
              <a:gd name="connsiteX131" fmla="*/ 2042560 w 2186533"/>
              <a:gd name="connsiteY131" fmla="*/ 795678 h 2186533"/>
              <a:gd name="connsiteX132" fmla="*/ 2018213 w 2186533"/>
              <a:gd name="connsiteY132" fmla="*/ 806499 h 2186533"/>
              <a:gd name="connsiteX133" fmla="*/ 2007393 w 2186533"/>
              <a:gd name="connsiteY133" fmla="*/ 782152 h 2186533"/>
              <a:gd name="connsiteX134" fmla="*/ 2031739 w 2186533"/>
              <a:gd name="connsiteY134" fmla="*/ 771331 h 2186533"/>
              <a:gd name="connsiteX135" fmla="*/ 2068348 w 2186533"/>
              <a:gd name="connsiteY135" fmla="*/ 664951 h 2186533"/>
              <a:gd name="connsiteX136" fmla="*/ 2080433 w 2186533"/>
              <a:gd name="connsiteY136" fmla="*/ 688701 h 2186533"/>
              <a:gd name="connsiteX137" fmla="*/ 2056683 w 2186533"/>
              <a:gd name="connsiteY137" fmla="*/ 700786 h 2186533"/>
              <a:gd name="connsiteX138" fmla="*/ 2044598 w 2186533"/>
              <a:gd name="connsiteY138" fmla="*/ 677037 h 2186533"/>
              <a:gd name="connsiteX139" fmla="*/ 2068348 w 2186533"/>
              <a:gd name="connsiteY139" fmla="*/ 664951 h 2186533"/>
              <a:gd name="connsiteX140" fmla="*/ 2099369 w 2186533"/>
              <a:gd name="connsiteY140" fmla="*/ 556813 h 2186533"/>
              <a:gd name="connsiteX141" fmla="*/ 2112684 w 2186533"/>
              <a:gd name="connsiteY141" fmla="*/ 579895 h 2186533"/>
              <a:gd name="connsiteX142" fmla="*/ 2089602 w 2186533"/>
              <a:gd name="connsiteY142" fmla="*/ 593210 h 2186533"/>
              <a:gd name="connsiteX143" fmla="*/ 2076287 w 2186533"/>
              <a:gd name="connsiteY143" fmla="*/ 570128 h 2186533"/>
              <a:gd name="connsiteX144" fmla="*/ 2099369 w 2186533"/>
              <a:gd name="connsiteY144" fmla="*/ 556813 h 2186533"/>
              <a:gd name="connsiteX145" fmla="*/ 2124665 w 2186533"/>
              <a:gd name="connsiteY145" fmla="*/ 447200 h 2186533"/>
              <a:gd name="connsiteX146" fmla="*/ 2139174 w 2186533"/>
              <a:gd name="connsiteY146" fmla="*/ 469545 h 2186533"/>
              <a:gd name="connsiteX147" fmla="*/ 2116830 w 2186533"/>
              <a:gd name="connsiteY147" fmla="*/ 484054 h 2186533"/>
              <a:gd name="connsiteX148" fmla="*/ 2102320 w 2186533"/>
              <a:gd name="connsiteY148" fmla="*/ 461710 h 2186533"/>
              <a:gd name="connsiteX149" fmla="*/ 2124665 w 2186533"/>
              <a:gd name="connsiteY149" fmla="*/ 447200 h 2186533"/>
              <a:gd name="connsiteX150" fmla="*/ 2144198 w 2186533"/>
              <a:gd name="connsiteY150" fmla="*/ 336393 h 2186533"/>
              <a:gd name="connsiteX151" fmla="*/ 2159867 w 2186533"/>
              <a:gd name="connsiteY151" fmla="*/ 357929 h 2186533"/>
              <a:gd name="connsiteX152" fmla="*/ 2138331 w 2186533"/>
              <a:gd name="connsiteY152" fmla="*/ 373598 h 2186533"/>
              <a:gd name="connsiteX153" fmla="*/ 2122662 w 2186533"/>
              <a:gd name="connsiteY153" fmla="*/ 352062 h 2186533"/>
              <a:gd name="connsiteX154" fmla="*/ 2144198 w 2186533"/>
              <a:gd name="connsiteY154" fmla="*/ 336393 h 2186533"/>
              <a:gd name="connsiteX155" fmla="*/ 2157900 w 2186533"/>
              <a:gd name="connsiteY155" fmla="*/ 224707 h 2186533"/>
              <a:gd name="connsiteX156" fmla="*/ 2174658 w 2186533"/>
              <a:gd name="connsiteY156" fmla="*/ 245400 h 2186533"/>
              <a:gd name="connsiteX157" fmla="*/ 2153965 w 2186533"/>
              <a:gd name="connsiteY157" fmla="*/ 262158 h 2186533"/>
              <a:gd name="connsiteX158" fmla="*/ 2137207 w 2186533"/>
              <a:gd name="connsiteY158" fmla="*/ 241465 h 2186533"/>
              <a:gd name="connsiteX159" fmla="*/ 2157900 w 2186533"/>
              <a:gd name="connsiteY159" fmla="*/ 224707 h 2186533"/>
              <a:gd name="connsiteX160" fmla="*/ 2165734 w 2186533"/>
              <a:gd name="connsiteY160" fmla="*/ 112495 h 2186533"/>
              <a:gd name="connsiteX161" fmla="*/ 2183546 w 2186533"/>
              <a:gd name="connsiteY161" fmla="*/ 132274 h 2186533"/>
              <a:gd name="connsiteX162" fmla="*/ 2163767 w 2186533"/>
              <a:gd name="connsiteY162" fmla="*/ 150086 h 2186533"/>
              <a:gd name="connsiteX163" fmla="*/ 2145955 w 2186533"/>
              <a:gd name="connsiteY163" fmla="*/ 130307 h 2186533"/>
              <a:gd name="connsiteX164" fmla="*/ 2165734 w 2186533"/>
              <a:gd name="connsiteY164" fmla="*/ 112495 h 2186533"/>
              <a:gd name="connsiteX165" fmla="*/ 2167702 w 2186533"/>
              <a:gd name="connsiteY165" fmla="*/ 0 h 2186533"/>
              <a:gd name="connsiteX166" fmla="*/ 2186533 w 2186533"/>
              <a:gd name="connsiteY166" fmla="*/ 18831 h 2186533"/>
              <a:gd name="connsiteX167" fmla="*/ 2167702 w 2186533"/>
              <a:gd name="connsiteY167" fmla="*/ 37662 h 2186533"/>
              <a:gd name="connsiteX168" fmla="*/ 2148871 w 2186533"/>
              <a:gd name="connsiteY168" fmla="*/ 18831 h 2186533"/>
              <a:gd name="connsiteX169" fmla="*/ 2167702 w 2186533"/>
              <a:gd name="connsiteY169" fmla="*/ 0 h 218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2186533" h="2186533">
                <a:moveTo>
                  <a:pt x="18831" y="2148871"/>
                </a:moveTo>
                <a:cubicBezTo>
                  <a:pt x="29230" y="2148871"/>
                  <a:pt x="37662" y="2157303"/>
                  <a:pt x="37662" y="2167702"/>
                </a:cubicBezTo>
                <a:cubicBezTo>
                  <a:pt x="37662" y="2178101"/>
                  <a:pt x="29230" y="2186568"/>
                  <a:pt x="18831" y="2186533"/>
                </a:cubicBezTo>
                <a:cubicBezTo>
                  <a:pt x="8432" y="2186533"/>
                  <a:pt x="0" y="2178101"/>
                  <a:pt x="0" y="2167702"/>
                </a:cubicBezTo>
                <a:cubicBezTo>
                  <a:pt x="0" y="2157303"/>
                  <a:pt x="8432" y="2148871"/>
                  <a:pt x="18831" y="2148871"/>
                </a:cubicBezTo>
                <a:close/>
                <a:moveTo>
                  <a:pt x="130306" y="2145955"/>
                </a:moveTo>
                <a:cubicBezTo>
                  <a:pt x="140670" y="2145393"/>
                  <a:pt x="149559" y="2153368"/>
                  <a:pt x="150086" y="2163767"/>
                </a:cubicBezTo>
                <a:cubicBezTo>
                  <a:pt x="150648" y="2174166"/>
                  <a:pt x="142673" y="2183020"/>
                  <a:pt x="132274" y="2183546"/>
                </a:cubicBezTo>
                <a:cubicBezTo>
                  <a:pt x="121909" y="2184109"/>
                  <a:pt x="113021" y="2176134"/>
                  <a:pt x="112494" y="2165735"/>
                </a:cubicBezTo>
                <a:cubicBezTo>
                  <a:pt x="111932" y="2155370"/>
                  <a:pt x="119907" y="2146517"/>
                  <a:pt x="130306" y="2145955"/>
                </a:cubicBezTo>
                <a:close/>
                <a:moveTo>
                  <a:pt x="241500" y="2137208"/>
                </a:moveTo>
                <a:cubicBezTo>
                  <a:pt x="251829" y="2136119"/>
                  <a:pt x="261104" y="2143637"/>
                  <a:pt x="262193" y="2153966"/>
                </a:cubicBezTo>
                <a:cubicBezTo>
                  <a:pt x="263247" y="2164330"/>
                  <a:pt x="255764" y="2173605"/>
                  <a:pt x="245435" y="2174659"/>
                </a:cubicBezTo>
                <a:cubicBezTo>
                  <a:pt x="235106" y="2175748"/>
                  <a:pt x="225831" y="2168230"/>
                  <a:pt x="224742" y="2157901"/>
                </a:cubicBezTo>
                <a:cubicBezTo>
                  <a:pt x="223653" y="2147572"/>
                  <a:pt x="231171" y="2138297"/>
                  <a:pt x="241500" y="2137208"/>
                </a:cubicBezTo>
                <a:close/>
                <a:moveTo>
                  <a:pt x="352061" y="2122662"/>
                </a:moveTo>
                <a:cubicBezTo>
                  <a:pt x="362320" y="2121046"/>
                  <a:pt x="371981" y="2128073"/>
                  <a:pt x="373598" y="2138331"/>
                </a:cubicBezTo>
                <a:cubicBezTo>
                  <a:pt x="375213" y="2148590"/>
                  <a:pt x="368222" y="2158251"/>
                  <a:pt x="357928" y="2159867"/>
                </a:cubicBezTo>
                <a:cubicBezTo>
                  <a:pt x="347670" y="2161484"/>
                  <a:pt x="338008" y="2154457"/>
                  <a:pt x="336392" y="2144198"/>
                </a:cubicBezTo>
                <a:cubicBezTo>
                  <a:pt x="334776" y="2133940"/>
                  <a:pt x="341803" y="2124278"/>
                  <a:pt x="352061" y="2122662"/>
                </a:cubicBezTo>
                <a:close/>
                <a:moveTo>
                  <a:pt x="461675" y="2102321"/>
                </a:moveTo>
                <a:cubicBezTo>
                  <a:pt x="471863" y="2100178"/>
                  <a:pt x="481841" y="2106642"/>
                  <a:pt x="484019" y="2116831"/>
                </a:cubicBezTo>
                <a:cubicBezTo>
                  <a:pt x="486197" y="2127019"/>
                  <a:pt x="479698" y="2137032"/>
                  <a:pt x="469509" y="2139175"/>
                </a:cubicBezTo>
                <a:cubicBezTo>
                  <a:pt x="459321" y="2141318"/>
                  <a:pt x="449343" y="2134854"/>
                  <a:pt x="447165" y="2124665"/>
                </a:cubicBezTo>
                <a:cubicBezTo>
                  <a:pt x="445022" y="2114477"/>
                  <a:pt x="451486" y="2104499"/>
                  <a:pt x="461675" y="2102321"/>
                </a:cubicBezTo>
                <a:close/>
                <a:moveTo>
                  <a:pt x="570093" y="2076288"/>
                </a:moveTo>
                <a:cubicBezTo>
                  <a:pt x="580141" y="2073583"/>
                  <a:pt x="590470" y="2079555"/>
                  <a:pt x="593175" y="2089603"/>
                </a:cubicBezTo>
                <a:cubicBezTo>
                  <a:pt x="595880" y="2099651"/>
                  <a:pt x="589908" y="2109980"/>
                  <a:pt x="579860" y="2112685"/>
                </a:cubicBezTo>
                <a:cubicBezTo>
                  <a:pt x="569812" y="2115390"/>
                  <a:pt x="559483" y="2109418"/>
                  <a:pt x="556778" y="2099370"/>
                </a:cubicBezTo>
                <a:cubicBezTo>
                  <a:pt x="554073" y="2089322"/>
                  <a:pt x="560045" y="2078993"/>
                  <a:pt x="570093" y="2076288"/>
                </a:cubicBezTo>
                <a:close/>
                <a:moveTo>
                  <a:pt x="677035" y="2044634"/>
                </a:moveTo>
                <a:cubicBezTo>
                  <a:pt x="686942" y="2041401"/>
                  <a:pt x="697553" y="2046812"/>
                  <a:pt x="700785" y="2056719"/>
                </a:cubicBezTo>
                <a:cubicBezTo>
                  <a:pt x="703982" y="2066627"/>
                  <a:pt x="698572" y="2077236"/>
                  <a:pt x="688699" y="2080469"/>
                </a:cubicBezTo>
                <a:cubicBezTo>
                  <a:pt x="678792" y="2083701"/>
                  <a:pt x="668147" y="2078290"/>
                  <a:pt x="664950" y="2068383"/>
                </a:cubicBezTo>
                <a:cubicBezTo>
                  <a:pt x="661718" y="2058476"/>
                  <a:pt x="667128" y="2047830"/>
                  <a:pt x="677035" y="2044634"/>
                </a:cubicBezTo>
                <a:close/>
                <a:moveTo>
                  <a:pt x="782152" y="2007428"/>
                </a:moveTo>
                <a:cubicBezTo>
                  <a:pt x="791884" y="2003705"/>
                  <a:pt x="802775" y="2008553"/>
                  <a:pt x="806499" y="2018249"/>
                </a:cubicBezTo>
                <a:cubicBezTo>
                  <a:pt x="810223" y="2027946"/>
                  <a:pt x="805375" y="2038837"/>
                  <a:pt x="795678" y="2042596"/>
                </a:cubicBezTo>
                <a:cubicBezTo>
                  <a:pt x="785947" y="2046320"/>
                  <a:pt x="775056" y="2041472"/>
                  <a:pt x="771331" y="2031775"/>
                </a:cubicBezTo>
                <a:cubicBezTo>
                  <a:pt x="767608" y="2022044"/>
                  <a:pt x="772456" y="2011153"/>
                  <a:pt x="782152" y="2007428"/>
                </a:cubicBezTo>
                <a:close/>
                <a:moveTo>
                  <a:pt x="899622" y="1964334"/>
                </a:moveTo>
                <a:cubicBezTo>
                  <a:pt x="904123" y="1966060"/>
                  <a:pt x="907961" y="1969503"/>
                  <a:pt x="910069" y="1974264"/>
                </a:cubicBezTo>
                <a:cubicBezTo>
                  <a:pt x="914285" y="1983784"/>
                  <a:pt x="910034" y="1994921"/>
                  <a:pt x="900513" y="1999137"/>
                </a:cubicBezTo>
                <a:cubicBezTo>
                  <a:pt x="890992" y="2003353"/>
                  <a:pt x="879855" y="1999102"/>
                  <a:pt x="875639" y="1989581"/>
                </a:cubicBezTo>
                <a:cubicBezTo>
                  <a:pt x="871423" y="1980061"/>
                  <a:pt x="875710" y="1968923"/>
                  <a:pt x="885195" y="1964708"/>
                </a:cubicBezTo>
                <a:cubicBezTo>
                  <a:pt x="889956" y="1962600"/>
                  <a:pt x="895120" y="1962609"/>
                  <a:pt x="899622" y="1964334"/>
                </a:cubicBezTo>
                <a:close/>
                <a:moveTo>
                  <a:pt x="1000227" y="1915571"/>
                </a:moveTo>
                <a:cubicBezTo>
                  <a:pt x="1004812" y="1917059"/>
                  <a:pt x="1008826" y="1920300"/>
                  <a:pt x="1011180" y="1924938"/>
                </a:cubicBezTo>
                <a:cubicBezTo>
                  <a:pt x="1015887" y="1934213"/>
                  <a:pt x="1012234" y="1945561"/>
                  <a:pt x="1002959" y="1950269"/>
                </a:cubicBezTo>
                <a:cubicBezTo>
                  <a:pt x="993684" y="1955012"/>
                  <a:pt x="982336" y="1951322"/>
                  <a:pt x="977628" y="1942047"/>
                </a:cubicBezTo>
                <a:cubicBezTo>
                  <a:pt x="972885" y="1932772"/>
                  <a:pt x="976574" y="1921425"/>
                  <a:pt x="985849" y="1916717"/>
                </a:cubicBezTo>
                <a:cubicBezTo>
                  <a:pt x="990487" y="1914345"/>
                  <a:pt x="995642" y="1914082"/>
                  <a:pt x="1000227" y="1915571"/>
                </a:cubicBezTo>
                <a:close/>
                <a:moveTo>
                  <a:pt x="1098150" y="1861647"/>
                </a:moveTo>
                <a:cubicBezTo>
                  <a:pt x="1102805" y="1862894"/>
                  <a:pt x="1106986" y="1865915"/>
                  <a:pt x="1109586" y="1870412"/>
                </a:cubicBezTo>
                <a:cubicBezTo>
                  <a:pt x="1114785" y="1879407"/>
                  <a:pt x="1111693" y="1890930"/>
                  <a:pt x="1102700" y="1896130"/>
                </a:cubicBezTo>
                <a:cubicBezTo>
                  <a:pt x="1093706" y="1901329"/>
                  <a:pt x="1082182" y="1898237"/>
                  <a:pt x="1076983" y="1889243"/>
                </a:cubicBezTo>
                <a:cubicBezTo>
                  <a:pt x="1071783" y="1880250"/>
                  <a:pt x="1074875" y="1868726"/>
                  <a:pt x="1083869" y="1863527"/>
                </a:cubicBezTo>
                <a:cubicBezTo>
                  <a:pt x="1088366" y="1860927"/>
                  <a:pt x="1093495" y="1860400"/>
                  <a:pt x="1098150" y="1861647"/>
                </a:cubicBezTo>
                <a:close/>
                <a:moveTo>
                  <a:pt x="1193131" y="1802629"/>
                </a:moveTo>
                <a:cubicBezTo>
                  <a:pt x="1197847" y="1803635"/>
                  <a:pt x="1202177" y="1806436"/>
                  <a:pt x="1205005" y="1810793"/>
                </a:cubicBezTo>
                <a:cubicBezTo>
                  <a:pt x="1210662" y="1819506"/>
                  <a:pt x="1208167" y="1831170"/>
                  <a:pt x="1199454" y="1836861"/>
                </a:cubicBezTo>
                <a:cubicBezTo>
                  <a:pt x="1190706" y="1842518"/>
                  <a:pt x="1179042" y="1840023"/>
                  <a:pt x="1173386" y="1831310"/>
                </a:cubicBezTo>
                <a:cubicBezTo>
                  <a:pt x="1167730" y="1822562"/>
                  <a:pt x="1170224" y="1810898"/>
                  <a:pt x="1178937" y="1805242"/>
                </a:cubicBezTo>
                <a:cubicBezTo>
                  <a:pt x="1183311" y="1802414"/>
                  <a:pt x="1188414" y="1801623"/>
                  <a:pt x="1193131" y="1802629"/>
                </a:cubicBezTo>
                <a:close/>
                <a:moveTo>
                  <a:pt x="1284870" y="1738723"/>
                </a:moveTo>
                <a:cubicBezTo>
                  <a:pt x="1289630" y="1739483"/>
                  <a:pt x="1294101" y="1742056"/>
                  <a:pt x="1297157" y="1746254"/>
                </a:cubicBezTo>
                <a:cubicBezTo>
                  <a:pt x="1303270" y="1754651"/>
                  <a:pt x="1301408" y="1766455"/>
                  <a:pt x="1292976" y="1772568"/>
                </a:cubicBezTo>
                <a:cubicBezTo>
                  <a:pt x="1284544" y="1778681"/>
                  <a:pt x="1272775" y="1776819"/>
                  <a:pt x="1266662" y="1768388"/>
                </a:cubicBezTo>
                <a:cubicBezTo>
                  <a:pt x="1260549" y="1759956"/>
                  <a:pt x="1262411" y="1748187"/>
                  <a:pt x="1270843" y="1742074"/>
                </a:cubicBezTo>
                <a:cubicBezTo>
                  <a:pt x="1275059" y="1739017"/>
                  <a:pt x="1280109" y="1737963"/>
                  <a:pt x="1284870" y="1738723"/>
                </a:cubicBezTo>
                <a:close/>
                <a:moveTo>
                  <a:pt x="1373131" y="1670092"/>
                </a:moveTo>
                <a:cubicBezTo>
                  <a:pt x="1377927" y="1670597"/>
                  <a:pt x="1382529" y="1672933"/>
                  <a:pt x="1385796" y="1676974"/>
                </a:cubicBezTo>
                <a:cubicBezTo>
                  <a:pt x="1392331" y="1685054"/>
                  <a:pt x="1391101" y="1696929"/>
                  <a:pt x="1383021" y="1703464"/>
                </a:cubicBezTo>
                <a:cubicBezTo>
                  <a:pt x="1374941" y="1710033"/>
                  <a:pt x="1363066" y="1708768"/>
                  <a:pt x="1356531" y="1700688"/>
                </a:cubicBezTo>
                <a:cubicBezTo>
                  <a:pt x="1349962" y="1692608"/>
                  <a:pt x="1351226" y="1680733"/>
                  <a:pt x="1359306" y="1674198"/>
                </a:cubicBezTo>
                <a:cubicBezTo>
                  <a:pt x="1363347" y="1670913"/>
                  <a:pt x="1368336" y="1669587"/>
                  <a:pt x="1373131" y="1670092"/>
                </a:cubicBezTo>
                <a:close/>
                <a:moveTo>
                  <a:pt x="1457704" y="1596950"/>
                </a:moveTo>
                <a:cubicBezTo>
                  <a:pt x="1462517" y="1597205"/>
                  <a:pt x="1467234" y="1599295"/>
                  <a:pt x="1470712" y="1603160"/>
                </a:cubicBezTo>
                <a:cubicBezTo>
                  <a:pt x="1477668" y="1610889"/>
                  <a:pt x="1477035" y="1622799"/>
                  <a:pt x="1469306" y="1629755"/>
                </a:cubicBezTo>
                <a:cubicBezTo>
                  <a:pt x="1461577" y="1636712"/>
                  <a:pt x="1449667" y="1636079"/>
                  <a:pt x="1442711" y="1628350"/>
                </a:cubicBezTo>
                <a:cubicBezTo>
                  <a:pt x="1435755" y="1620621"/>
                  <a:pt x="1436387" y="1608711"/>
                  <a:pt x="1444116" y="1601755"/>
                </a:cubicBezTo>
                <a:cubicBezTo>
                  <a:pt x="1447981" y="1598277"/>
                  <a:pt x="1452890" y="1596696"/>
                  <a:pt x="1457704" y="1596950"/>
                </a:cubicBezTo>
                <a:close/>
                <a:moveTo>
                  <a:pt x="1538306" y="1519484"/>
                </a:moveTo>
                <a:cubicBezTo>
                  <a:pt x="1543128" y="1519484"/>
                  <a:pt x="1547950" y="1521319"/>
                  <a:pt x="1551621" y="1524991"/>
                </a:cubicBezTo>
                <a:cubicBezTo>
                  <a:pt x="1558999" y="1532369"/>
                  <a:pt x="1558999" y="1544279"/>
                  <a:pt x="1551621" y="1551621"/>
                </a:cubicBezTo>
                <a:cubicBezTo>
                  <a:pt x="1544279" y="1558964"/>
                  <a:pt x="1532333" y="1558964"/>
                  <a:pt x="1524991" y="1551621"/>
                </a:cubicBezTo>
                <a:cubicBezTo>
                  <a:pt x="1517648" y="1544279"/>
                  <a:pt x="1517648" y="1532333"/>
                  <a:pt x="1524991" y="1524991"/>
                </a:cubicBezTo>
                <a:cubicBezTo>
                  <a:pt x="1528662" y="1521319"/>
                  <a:pt x="1533484" y="1519484"/>
                  <a:pt x="1538306" y="1519484"/>
                </a:cubicBezTo>
                <a:close/>
                <a:moveTo>
                  <a:pt x="1614763" y="1437906"/>
                </a:moveTo>
                <a:cubicBezTo>
                  <a:pt x="1619576" y="1437652"/>
                  <a:pt x="1624486" y="1439233"/>
                  <a:pt x="1628350" y="1442711"/>
                </a:cubicBezTo>
                <a:cubicBezTo>
                  <a:pt x="1636079" y="1449667"/>
                  <a:pt x="1636712" y="1461577"/>
                  <a:pt x="1629755" y="1469306"/>
                </a:cubicBezTo>
                <a:cubicBezTo>
                  <a:pt x="1622799" y="1477035"/>
                  <a:pt x="1610889" y="1477668"/>
                  <a:pt x="1603160" y="1470712"/>
                </a:cubicBezTo>
                <a:cubicBezTo>
                  <a:pt x="1595431" y="1463755"/>
                  <a:pt x="1594799" y="1451845"/>
                  <a:pt x="1601755" y="1444116"/>
                </a:cubicBezTo>
                <a:cubicBezTo>
                  <a:pt x="1605233" y="1440251"/>
                  <a:pt x="1609950" y="1438161"/>
                  <a:pt x="1614763" y="1437906"/>
                </a:cubicBezTo>
                <a:close/>
                <a:moveTo>
                  <a:pt x="1686863" y="1352439"/>
                </a:moveTo>
                <a:cubicBezTo>
                  <a:pt x="1691658" y="1351938"/>
                  <a:pt x="1696647" y="1353264"/>
                  <a:pt x="1700687" y="1356532"/>
                </a:cubicBezTo>
                <a:cubicBezTo>
                  <a:pt x="1708768" y="1363066"/>
                  <a:pt x="1709998" y="1374941"/>
                  <a:pt x="1703463" y="1383021"/>
                </a:cubicBezTo>
                <a:cubicBezTo>
                  <a:pt x="1696928" y="1391102"/>
                  <a:pt x="1685054" y="1392331"/>
                  <a:pt x="1676973" y="1385797"/>
                </a:cubicBezTo>
                <a:cubicBezTo>
                  <a:pt x="1668892" y="1379262"/>
                  <a:pt x="1667663" y="1367387"/>
                  <a:pt x="1674198" y="1359307"/>
                </a:cubicBezTo>
                <a:cubicBezTo>
                  <a:pt x="1677465" y="1355267"/>
                  <a:pt x="1682067" y="1352939"/>
                  <a:pt x="1686863" y="1352439"/>
                </a:cubicBezTo>
                <a:close/>
                <a:moveTo>
                  <a:pt x="1754362" y="1263299"/>
                </a:moveTo>
                <a:cubicBezTo>
                  <a:pt x="1759122" y="1262544"/>
                  <a:pt x="1764172" y="1263606"/>
                  <a:pt x="1768388" y="1266663"/>
                </a:cubicBezTo>
                <a:cubicBezTo>
                  <a:pt x="1776785" y="1272776"/>
                  <a:pt x="1778646" y="1284580"/>
                  <a:pt x="1772568" y="1292977"/>
                </a:cubicBezTo>
                <a:cubicBezTo>
                  <a:pt x="1766455" y="1301409"/>
                  <a:pt x="1754686" y="1303271"/>
                  <a:pt x="1746254" y="1297158"/>
                </a:cubicBezTo>
                <a:cubicBezTo>
                  <a:pt x="1737823" y="1291045"/>
                  <a:pt x="1735961" y="1279275"/>
                  <a:pt x="1742074" y="1270844"/>
                </a:cubicBezTo>
                <a:cubicBezTo>
                  <a:pt x="1745131" y="1266628"/>
                  <a:pt x="1749601" y="1264054"/>
                  <a:pt x="1754362" y="1263299"/>
                </a:cubicBezTo>
                <a:close/>
                <a:moveTo>
                  <a:pt x="1817107" y="1170795"/>
                </a:moveTo>
                <a:cubicBezTo>
                  <a:pt x="1821823" y="1169794"/>
                  <a:pt x="1826918" y="1170593"/>
                  <a:pt x="1831274" y="1173421"/>
                </a:cubicBezTo>
                <a:cubicBezTo>
                  <a:pt x="1840022" y="1179078"/>
                  <a:pt x="1842481" y="1190741"/>
                  <a:pt x="1836825" y="1199489"/>
                </a:cubicBezTo>
                <a:cubicBezTo>
                  <a:pt x="1831134" y="1208237"/>
                  <a:pt x="1819469" y="1210697"/>
                  <a:pt x="1810757" y="1205040"/>
                </a:cubicBezTo>
                <a:cubicBezTo>
                  <a:pt x="1802009" y="1199349"/>
                  <a:pt x="1799550" y="1187685"/>
                  <a:pt x="1805206" y="1178972"/>
                </a:cubicBezTo>
                <a:cubicBezTo>
                  <a:pt x="1808052" y="1174598"/>
                  <a:pt x="1812390" y="1171796"/>
                  <a:pt x="1817107" y="1170795"/>
                </a:cubicBezTo>
                <a:close/>
                <a:moveTo>
                  <a:pt x="1874962" y="1075068"/>
                </a:moveTo>
                <a:cubicBezTo>
                  <a:pt x="1879617" y="1073821"/>
                  <a:pt x="1884746" y="1074348"/>
                  <a:pt x="1889243" y="1076948"/>
                </a:cubicBezTo>
                <a:cubicBezTo>
                  <a:pt x="1898236" y="1082182"/>
                  <a:pt x="1901328" y="1093671"/>
                  <a:pt x="1896129" y="1102665"/>
                </a:cubicBezTo>
                <a:cubicBezTo>
                  <a:pt x="1890929" y="1111658"/>
                  <a:pt x="1879406" y="1114750"/>
                  <a:pt x="1870411" y="1109551"/>
                </a:cubicBezTo>
                <a:cubicBezTo>
                  <a:pt x="1861418" y="1104351"/>
                  <a:pt x="1858326" y="1092828"/>
                  <a:pt x="1863526" y="1083833"/>
                </a:cubicBezTo>
                <a:cubicBezTo>
                  <a:pt x="1866126" y="1079336"/>
                  <a:pt x="1870307" y="1076315"/>
                  <a:pt x="1874962" y="1075068"/>
                </a:cubicBezTo>
                <a:close/>
                <a:moveTo>
                  <a:pt x="1927669" y="976509"/>
                </a:moveTo>
                <a:cubicBezTo>
                  <a:pt x="1932254" y="975020"/>
                  <a:pt x="1937410" y="975274"/>
                  <a:pt x="1942047" y="977628"/>
                </a:cubicBezTo>
                <a:cubicBezTo>
                  <a:pt x="1951322" y="982336"/>
                  <a:pt x="1955011" y="993684"/>
                  <a:pt x="1950268" y="1002959"/>
                </a:cubicBezTo>
                <a:cubicBezTo>
                  <a:pt x="1945560" y="1012234"/>
                  <a:pt x="1934212" y="1015887"/>
                  <a:pt x="1924937" y="1011180"/>
                </a:cubicBezTo>
                <a:cubicBezTo>
                  <a:pt x="1915697" y="1006472"/>
                  <a:pt x="1912009" y="995124"/>
                  <a:pt x="1916716" y="985849"/>
                </a:cubicBezTo>
                <a:cubicBezTo>
                  <a:pt x="1919070" y="981229"/>
                  <a:pt x="1923084" y="977997"/>
                  <a:pt x="1927669" y="976509"/>
                </a:cubicBezTo>
                <a:close/>
                <a:moveTo>
                  <a:pt x="1975181" y="875301"/>
                </a:moveTo>
                <a:cubicBezTo>
                  <a:pt x="1979682" y="873575"/>
                  <a:pt x="1984838" y="873566"/>
                  <a:pt x="1989580" y="875674"/>
                </a:cubicBezTo>
                <a:cubicBezTo>
                  <a:pt x="1999101" y="879891"/>
                  <a:pt x="2003352" y="891028"/>
                  <a:pt x="1999136" y="900548"/>
                </a:cubicBezTo>
                <a:cubicBezTo>
                  <a:pt x="1994885" y="910069"/>
                  <a:pt x="1983748" y="914320"/>
                  <a:pt x="1974263" y="910104"/>
                </a:cubicBezTo>
                <a:cubicBezTo>
                  <a:pt x="1964742" y="905854"/>
                  <a:pt x="1960491" y="894716"/>
                  <a:pt x="1964707" y="885231"/>
                </a:cubicBezTo>
                <a:cubicBezTo>
                  <a:pt x="1966833" y="880470"/>
                  <a:pt x="1970680" y="877027"/>
                  <a:pt x="1975181" y="875301"/>
                </a:cubicBezTo>
                <a:close/>
                <a:moveTo>
                  <a:pt x="2031739" y="771331"/>
                </a:moveTo>
                <a:cubicBezTo>
                  <a:pt x="2041436" y="775056"/>
                  <a:pt x="2046284" y="785982"/>
                  <a:pt x="2042560" y="795678"/>
                </a:cubicBezTo>
                <a:cubicBezTo>
                  <a:pt x="2038801" y="805375"/>
                  <a:pt x="2027910" y="810223"/>
                  <a:pt x="2018213" y="806499"/>
                </a:cubicBezTo>
                <a:cubicBezTo>
                  <a:pt x="2008517" y="802775"/>
                  <a:pt x="2003668" y="791849"/>
                  <a:pt x="2007393" y="782152"/>
                </a:cubicBezTo>
                <a:cubicBezTo>
                  <a:pt x="2011116" y="772456"/>
                  <a:pt x="2022043" y="767608"/>
                  <a:pt x="2031739" y="771331"/>
                </a:cubicBezTo>
                <a:close/>
                <a:moveTo>
                  <a:pt x="2068348" y="664951"/>
                </a:moveTo>
                <a:cubicBezTo>
                  <a:pt x="2078255" y="668183"/>
                  <a:pt x="2083665" y="678793"/>
                  <a:pt x="2080433" y="688701"/>
                </a:cubicBezTo>
                <a:cubicBezTo>
                  <a:pt x="2077201" y="698573"/>
                  <a:pt x="2066591" y="703983"/>
                  <a:pt x="2056683" y="700786"/>
                </a:cubicBezTo>
                <a:cubicBezTo>
                  <a:pt x="2046812" y="697554"/>
                  <a:pt x="2041401" y="686944"/>
                  <a:pt x="2044598" y="677037"/>
                </a:cubicBezTo>
                <a:cubicBezTo>
                  <a:pt x="2047830" y="667164"/>
                  <a:pt x="2058440" y="661754"/>
                  <a:pt x="2068348" y="664951"/>
                </a:cubicBezTo>
                <a:close/>
                <a:moveTo>
                  <a:pt x="2099369" y="556813"/>
                </a:moveTo>
                <a:cubicBezTo>
                  <a:pt x="2109417" y="559518"/>
                  <a:pt x="2115389" y="569847"/>
                  <a:pt x="2112684" y="579895"/>
                </a:cubicBezTo>
                <a:cubicBezTo>
                  <a:pt x="2109979" y="589943"/>
                  <a:pt x="2099650" y="595915"/>
                  <a:pt x="2089602" y="593210"/>
                </a:cubicBezTo>
                <a:cubicBezTo>
                  <a:pt x="2079554" y="590505"/>
                  <a:pt x="2073582" y="580176"/>
                  <a:pt x="2076287" y="570128"/>
                </a:cubicBezTo>
                <a:cubicBezTo>
                  <a:pt x="2078992" y="560080"/>
                  <a:pt x="2089321" y="554108"/>
                  <a:pt x="2099369" y="556813"/>
                </a:cubicBezTo>
                <a:close/>
                <a:moveTo>
                  <a:pt x="2124665" y="447200"/>
                </a:moveTo>
                <a:cubicBezTo>
                  <a:pt x="2134853" y="449344"/>
                  <a:pt x="2141353" y="459356"/>
                  <a:pt x="2139174" y="469545"/>
                </a:cubicBezTo>
                <a:cubicBezTo>
                  <a:pt x="2136996" y="479733"/>
                  <a:pt x="2127019" y="486232"/>
                  <a:pt x="2116830" y="484054"/>
                </a:cubicBezTo>
                <a:cubicBezTo>
                  <a:pt x="2106642" y="481876"/>
                  <a:pt x="2100142" y="471899"/>
                  <a:pt x="2102320" y="461710"/>
                </a:cubicBezTo>
                <a:cubicBezTo>
                  <a:pt x="2104499" y="451522"/>
                  <a:pt x="2114477" y="445022"/>
                  <a:pt x="2124665" y="447200"/>
                </a:cubicBezTo>
                <a:close/>
                <a:moveTo>
                  <a:pt x="2144198" y="336393"/>
                </a:moveTo>
                <a:cubicBezTo>
                  <a:pt x="2154457" y="338009"/>
                  <a:pt x="2161484" y="347671"/>
                  <a:pt x="2159867" y="357929"/>
                </a:cubicBezTo>
                <a:cubicBezTo>
                  <a:pt x="2158251" y="368223"/>
                  <a:pt x="2148590" y="375214"/>
                  <a:pt x="2138331" y="373598"/>
                </a:cubicBezTo>
                <a:cubicBezTo>
                  <a:pt x="2128037" y="371982"/>
                  <a:pt x="2121046" y="362321"/>
                  <a:pt x="2122662" y="352062"/>
                </a:cubicBezTo>
                <a:cubicBezTo>
                  <a:pt x="2124278" y="341768"/>
                  <a:pt x="2133939" y="334777"/>
                  <a:pt x="2144198" y="336393"/>
                </a:cubicBezTo>
                <a:close/>
                <a:moveTo>
                  <a:pt x="2157900" y="224707"/>
                </a:moveTo>
                <a:cubicBezTo>
                  <a:pt x="2168264" y="225796"/>
                  <a:pt x="2175747" y="235071"/>
                  <a:pt x="2174658" y="245400"/>
                </a:cubicBezTo>
                <a:cubicBezTo>
                  <a:pt x="2173569" y="255729"/>
                  <a:pt x="2164294" y="263247"/>
                  <a:pt x="2153965" y="262158"/>
                </a:cubicBezTo>
                <a:cubicBezTo>
                  <a:pt x="2143636" y="261069"/>
                  <a:pt x="2136118" y="251794"/>
                  <a:pt x="2137207" y="241465"/>
                </a:cubicBezTo>
                <a:cubicBezTo>
                  <a:pt x="2138296" y="231136"/>
                  <a:pt x="2147571" y="223618"/>
                  <a:pt x="2157900" y="224707"/>
                </a:cubicBezTo>
                <a:close/>
                <a:moveTo>
                  <a:pt x="2165734" y="112495"/>
                </a:moveTo>
                <a:cubicBezTo>
                  <a:pt x="2176133" y="113022"/>
                  <a:pt x="2184108" y="121910"/>
                  <a:pt x="2183546" y="132274"/>
                </a:cubicBezTo>
                <a:cubicBezTo>
                  <a:pt x="2183020" y="142638"/>
                  <a:pt x="2174166" y="150613"/>
                  <a:pt x="2163767" y="150086"/>
                </a:cubicBezTo>
                <a:cubicBezTo>
                  <a:pt x="2153403" y="149559"/>
                  <a:pt x="2145428" y="140706"/>
                  <a:pt x="2145955" y="130307"/>
                </a:cubicBezTo>
                <a:cubicBezTo>
                  <a:pt x="2146482" y="119943"/>
                  <a:pt x="2155335" y="111968"/>
                  <a:pt x="2165734" y="112495"/>
                </a:cubicBezTo>
                <a:close/>
                <a:moveTo>
                  <a:pt x="2167702" y="0"/>
                </a:moveTo>
                <a:cubicBezTo>
                  <a:pt x="2178101" y="0"/>
                  <a:pt x="2186533" y="8432"/>
                  <a:pt x="2186533" y="18831"/>
                </a:cubicBezTo>
                <a:cubicBezTo>
                  <a:pt x="2186533" y="29230"/>
                  <a:pt x="2178101" y="37662"/>
                  <a:pt x="2167702" y="37662"/>
                </a:cubicBezTo>
                <a:cubicBezTo>
                  <a:pt x="2157303" y="37662"/>
                  <a:pt x="2148871" y="29230"/>
                  <a:pt x="2148871" y="18831"/>
                </a:cubicBezTo>
                <a:cubicBezTo>
                  <a:pt x="2148871" y="8432"/>
                  <a:pt x="2157303" y="0"/>
                  <a:pt x="216770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任意多边形: 形状 863"/>
          <p:cNvSpPr/>
          <p:nvPr userDrawn="1">
            <p:custDataLst>
              <p:tags r:id="rId12"/>
            </p:custDataLst>
          </p:nvPr>
        </p:nvSpPr>
        <p:spPr>
          <a:xfrm>
            <a:off x="3937635" y="3215640"/>
            <a:ext cx="82550" cy="8255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4" y="92960"/>
                  <a:pt x="46480" y="92960"/>
                </a:cubicBezTo>
                <a:cubicBezTo>
                  <a:pt x="72162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5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任意多边形: 形状 886"/>
          <p:cNvSpPr/>
          <p:nvPr userDrawn="1">
            <p:custDataLst>
              <p:tags r:id="rId13"/>
            </p:custDataLst>
          </p:nvPr>
        </p:nvSpPr>
        <p:spPr>
          <a:xfrm>
            <a:off x="4338955" y="3556635"/>
            <a:ext cx="346710" cy="784860"/>
          </a:xfrm>
          <a:custGeom>
            <a:avLst/>
            <a:gdLst>
              <a:gd name="connsiteX0" fmla="*/ 361161 w 390110"/>
              <a:gd name="connsiteY0" fmla="*/ 850027 h 882735"/>
              <a:gd name="connsiteX1" fmla="*/ 390110 w 390110"/>
              <a:gd name="connsiteY1" fmla="*/ 877817 h 882735"/>
              <a:gd name="connsiteX2" fmla="*/ 385543 w 390110"/>
              <a:gd name="connsiteY2" fmla="*/ 882735 h 882735"/>
              <a:gd name="connsiteX3" fmla="*/ 356418 w 390110"/>
              <a:gd name="connsiteY3" fmla="*/ 854805 h 882735"/>
              <a:gd name="connsiteX4" fmla="*/ 252567 w 390110"/>
              <a:gd name="connsiteY4" fmla="*/ 726608 h 882735"/>
              <a:gd name="connsiteX5" fmla="*/ 304774 w 390110"/>
              <a:gd name="connsiteY5" fmla="*/ 790197 h 882735"/>
              <a:gd name="connsiteX6" fmla="*/ 299750 w 390110"/>
              <a:gd name="connsiteY6" fmla="*/ 794624 h 882735"/>
              <a:gd name="connsiteX7" fmla="*/ 247227 w 390110"/>
              <a:gd name="connsiteY7" fmla="*/ 730683 h 882735"/>
              <a:gd name="connsiteX8" fmla="*/ 161750 w 390110"/>
              <a:gd name="connsiteY8" fmla="*/ 589486 h 882735"/>
              <a:gd name="connsiteX9" fmla="*/ 204787 w 390110"/>
              <a:gd name="connsiteY9" fmla="*/ 659611 h 882735"/>
              <a:gd name="connsiteX10" fmla="*/ 199201 w 390110"/>
              <a:gd name="connsiteY10" fmla="*/ 663299 h 882735"/>
              <a:gd name="connsiteX11" fmla="*/ 155918 w 390110"/>
              <a:gd name="connsiteY11" fmla="*/ 592789 h 882735"/>
              <a:gd name="connsiteX12" fmla="*/ 90677 w 390110"/>
              <a:gd name="connsiteY12" fmla="*/ 441193 h 882735"/>
              <a:gd name="connsiteX13" fmla="*/ 123631 w 390110"/>
              <a:gd name="connsiteY13" fmla="*/ 516552 h 882735"/>
              <a:gd name="connsiteX14" fmla="*/ 117589 w 390110"/>
              <a:gd name="connsiteY14" fmla="*/ 519468 h 882735"/>
              <a:gd name="connsiteX15" fmla="*/ 84424 w 390110"/>
              <a:gd name="connsiteY15" fmla="*/ 443652 h 882735"/>
              <a:gd name="connsiteX16" fmla="*/ 40754 w 390110"/>
              <a:gd name="connsiteY16" fmla="*/ 284432 h 882735"/>
              <a:gd name="connsiteX17" fmla="*/ 62993 w 390110"/>
              <a:gd name="connsiteY17" fmla="*/ 363656 h 882735"/>
              <a:gd name="connsiteX18" fmla="*/ 56599 w 390110"/>
              <a:gd name="connsiteY18" fmla="*/ 365693 h 882735"/>
              <a:gd name="connsiteX19" fmla="*/ 34219 w 390110"/>
              <a:gd name="connsiteY19" fmla="*/ 286013 h 882735"/>
              <a:gd name="connsiteX20" fmla="*/ 12894 w 390110"/>
              <a:gd name="connsiteY20" fmla="*/ 122296 h 882735"/>
              <a:gd name="connsiteX21" fmla="*/ 23996 w 390110"/>
              <a:gd name="connsiteY21" fmla="*/ 203839 h 882735"/>
              <a:gd name="connsiteX22" fmla="*/ 17391 w 390110"/>
              <a:gd name="connsiteY22" fmla="*/ 204963 h 882735"/>
              <a:gd name="connsiteX23" fmla="*/ 6219 w 390110"/>
              <a:gd name="connsiteY23" fmla="*/ 122964 h 882735"/>
              <a:gd name="connsiteX24" fmla="*/ 0 w 390110"/>
              <a:gd name="connsiteY24" fmla="*/ 0 h 882735"/>
              <a:gd name="connsiteX25" fmla="*/ 6710 w 390110"/>
              <a:gd name="connsiteY25" fmla="*/ 0 h 882735"/>
              <a:gd name="connsiteX26" fmla="*/ 7378 w 390110"/>
              <a:gd name="connsiteY26" fmla="*/ 40156 h 882735"/>
              <a:gd name="connsiteX27" fmla="*/ 668 w 390110"/>
              <a:gd name="connsiteY27" fmla="*/ 40367 h 882735"/>
              <a:gd name="connsiteX28" fmla="*/ 0 w 390110"/>
              <a:gd name="connsiteY28" fmla="*/ 0 h 8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0110" h="882735">
                <a:moveTo>
                  <a:pt x="361161" y="850027"/>
                </a:moveTo>
                <a:cubicBezTo>
                  <a:pt x="370682" y="859478"/>
                  <a:pt x="380449" y="868788"/>
                  <a:pt x="390110" y="877817"/>
                </a:cubicBezTo>
                <a:lnTo>
                  <a:pt x="385543" y="882735"/>
                </a:lnTo>
                <a:cubicBezTo>
                  <a:pt x="375776" y="873671"/>
                  <a:pt x="365974" y="864291"/>
                  <a:pt x="356418" y="854805"/>
                </a:cubicBezTo>
                <a:close/>
                <a:moveTo>
                  <a:pt x="252567" y="726608"/>
                </a:moveTo>
                <a:cubicBezTo>
                  <a:pt x="269150" y="748285"/>
                  <a:pt x="286716" y="769680"/>
                  <a:pt x="304774" y="790197"/>
                </a:cubicBezTo>
                <a:lnTo>
                  <a:pt x="299750" y="794624"/>
                </a:lnTo>
                <a:cubicBezTo>
                  <a:pt x="281586" y="774001"/>
                  <a:pt x="263915" y="752500"/>
                  <a:pt x="247227" y="730683"/>
                </a:cubicBezTo>
                <a:close/>
                <a:moveTo>
                  <a:pt x="161750" y="589486"/>
                </a:moveTo>
                <a:cubicBezTo>
                  <a:pt x="175241" y="613236"/>
                  <a:pt x="189715" y="636810"/>
                  <a:pt x="204787" y="659611"/>
                </a:cubicBezTo>
                <a:lnTo>
                  <a:pt x="199201" y="663299"/>
                </a:lnTo>
                <a:cubicBezTo>
                  <a:pt x="184024" y="640393"/>
                  <a:pt x="169479" y="616644"/>
                  <a:pt x="155918" y="592789"/>
                </a:cubicBezTo>
                <a:close/>
                <a:moveTo>
                  <a:pt x="90677" y="441193"/>
                </a:moveTo>
                <a:cubicBezTo>
                  <a:pt x="100725" y="466523"/>
                  <a:pt x="111827" y="491889"/>
                  <a:pt x="123631" y="516552"/>
                </a:cubicBezTo>
                <a:lnTo>
                  <a:pt x="117589" y="519468"/>
                </a:lnTo>
                <a:cubicBezTo>
                  <a:pt x="105714" y="494664"/>
                  <a:pt x="94542" y="469158"/>
                  <a:pt x="84424" y="443652"/>
                </a:cubicBezTo>
                <a:close/>
                <a:moveTo>
                  <a:pt x="40754" y="284432"/>
                </a:moveTo>
                <a:cubicBezTo>
                  <a:pt x="47183" y="310992"/>
                  <a:pt x="54666" y="337622"/>
                  <a:pt x="62993" y="363656"/>
                </a:cubicBezTo>
                <a:lnTo>
                  <a:pt x="56599" y="365693"/>
                </a:lnTo>
                <a:cubicBezTo>
                  <a:pt x="48272" y="339520"/>
                  <a:pt x="40719" y="312714"/>
                  <a:pt x="34219" y="286013"/>
                </a:cubicBezTo>
                <a:close/>
                <a:moveTo>
                  <a:pt x="12894" y="122296"/>
                </a:moveTo>
                <a:cubicBezTo>
                  <a:pt x="15634" y="149488"/>
                  <a:pt x="19394" y="176927"/>
                  <a:pt x="23996" y="203839"/>
                </a:cubicBezTo>
                <a:lnTo>
                  <a:pt x="17391" y="204963"/>
                </a:lnTo>
                <a:cubicBezTo>
                  <a:pt x="12754" y="177911"/>
                  <a:pt x="8994" y="150297"/>
                  <a:pt x="6219" y="122964"/>
                </a:cubicBezTo>
                <a:close/>
                <a:moveTo>
                  <a:pt x="0" y="0"/>
                </a:moveTo>
                <a:lnTo>
                  <a:pt x="6710" y="0"/>
                </a:lnTo>
                <a:cubicBezTo>
                  <a:pt x="6710" y="13350"/>
                  <a:pt x="6921" y="26876"/>
                  <a:pt x="7378" y="40156"/>
                </a:cubicBezTo>
                <a:lnTo>
                  <a:pt x="668" y="40367"/>
                </a:lnTo>
                <a:cubicBezTo>
                  <a:pt x="211" y="27017"/>
                  <a:pt x="0" y="13420"/>
                  <a:pt x="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752"/>
          <p:cNvSpPr/>
          <p:nvPr userDrawn="1">
            <p:custDataLst>
              <p:tags r:id="rId14"/>
            </p:custDataLst>
          </p:nvPr>
        </p:nvSpPr>
        <p:spPr>
          <a:xfrm>
            <a:off x="3695700" y="1840230"/>
            <a:ext cx="478790" cy="2842895"/>
          </a:xfrm>
          <a:custGeom>
            <a:avLst/>
            <a:gdLst>
              <a:gd name="connsiteX0" fmla="*/ 521399 w 537911"/>
              <a:gd name="connsiteY0" fmla="*/ 0 h 3197045"/>
              <a:gd name="connsiteX1" fmla="*/ 0 w 537911"/>
              <a:gd name="connsiteY1" fmla="*/ 1593780 h 3197045"/>
              <a:gd name="connsiteX2" fmla="*/ 528391 w 537911"/>
              <a:gd name="connsiteY2" fmla="*/ 3197045 h 3197045"/>
              <a:gd name="connsiteX3" fmla="*/ 537912 w 537911"/>
              <a:gd name="connsiteY3" fmla="*/ 3189984 h 3197045"/>
              <a:gd name="connsiteX4" fmla="*/ 11840 w 537911"/>
              <a:gd name="connsiteY4" fmla="*/ 1593745 h 3197045"/>
              <a:gd name="connsiteX5" fmla="*/ 530955 w 537911"/>
              <a:gd name="connsiteY5" fmla="*/ 6956 h 3197045"/>
              <a:gd name="connsiteX6" fmla="*/ 521399 w 537911"/>
              <a:gd name="connsiteY6" fmla="*/ 0 h 319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911" h="3197045">
                <a:moveTo>
                  <a:pt x="521399" y="0"/>
                </a:moveTo>
                <a:cubicBezTo>
                  <a:pt x="180299" y="464555"/>
                  <a:pt x="0" y="1015677"/>
                  <a:pt x="0" y="1593780"/>
                </a:cubicBezTo>
                <a:cubicBezTo>
                  <a:pt x="0" y="2176134"/>
                  <a:pt x="182723" y="2730558"/>
                  <a:pt x="528391" y="3197045"/>
                </a:cubicBezTo>
                <a:lnTo>
                  <a:pt x="537912" y="3189984"/>
                </a:lnTo>
                <a:cubicBezTo>
                  <a:pt x="193755" y="2725534"/>
                  <a:pt x="11840" y="2173569"/>
                  <a:pt x="11840" y="1593745"/>
                </a:cubicBezTo>
                <a:cubicBezTo>
                  <a:pt x="11840" y="1018171"/>
                  <a:pt x="191331" y="469474"/>
                  <a:pt x="530955" y="6956"/>
                </a:cubicBezTo>
                <a:lnTo>
                  <a:pt x="521399" y="0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753"/>
          <p:cNvSpPr/>
          <p:nvPr userDrawn="1">
            <p:custDataLst>
              <p:tags r:id="rId15"/>
            </p:custDataLst>
          </p:nvPr>
        </p:nvSpPr>
        <p:spPr>
          <a:xfrm>
            <a:off x="8013700" y="1844675"/>
            <a:ext cx="476250" cy="2836545"/>
          </a:xfrm>
          <a:custGeom>
            <a:avLst/>
            <a:gdLst>
              <a:gd name="connsiteX0" fmla="*/ 18339 w 535979"/>
              <a:gd name="connsiteY0" fmla="*/ 0 h 3189315"/>
              <a:gd name="connsiteX1" fmla="*/ 8783 w 535979"/>
              <a:gd name="connsiteY1" fmla="*/ 6991 h 3189315"/>
              <a:gd name="connsiteX2" fmla="*/ 524139 w 535979"/>
              <a:gd name="connsiteY2" fmla="*/ 1588685 h 3189315"/>
              <a:gd name="connsiteX3" fmla="*/ 0 w 535979"/>
              <a:gd name="connsiteY3" fmla="*/ 3182290 h 3189315"/>
              <a:gd name="connsiteX4" fmla="*/ 9521 w 535979"/>
              <a:gd name="connsiteY4" fmla="*/ 3189316 h 3189315"/>
              <a:gd name="connsiteX5" fmla="*/ 535979 w 535979"/>
              <a:gd name="connsiteY5" fmla="*/ 1588650 h 3189315"/>
              <a:gd name="connsiteX6" fmla="*/ 18339 w 535979"/>
              <a:gd name="connsiteY6" fmla="*/ 0 h 318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979" h="3189315">
                <a:moveTo>
                  <a:pt x="18339" y="0"/>
                </a:moveTo>
                <a:lnTo>
                  <a:pt x="8783" y="6991"/>
                </a:lnTo>
                <a:cubicBezTo>
                  <a:pt x="345948" y="468455"/>
                  <a:pt x="524139" y="1015396"/>
                  <a:pt x="524139" y="1588685"/>
                </a:cubicBezTo>
                <a:cubicBezTo>
                  <a:pt x="524139" y="2167316"/>
                  <a:pt x="342892" y="2718367"/>
                  <a:pt x="0" y="3182290"/>
                </a:cubicBezTo>
                <a:lnTo>
                  <a:pt x="9521" y="3189316"/>
                </a:lnTo>
                <a:cubicBezTo>
                  <a:pt x="353923" y="2723320"/>
                  <a:pt x="535979" y="2169845"/>
                  <a:pt x="535979" y="1588650"/>
                </a:cubicBezTo>
                <a:cubicBezTo>
                  <a:pt x="535979" y="1012866"/>
                  <a:pt x="356980" y="463501"/>
                  <a:pt x="18339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755"/>
          <p:cNvSpPr/>
          <p:nvPr userDrawn="1">
            <p:custDataLst>
              <p:tags r:id="rId16"/>
            </p:custDataLst>
          </p:nvPr>
        </p:nvSpPr>
        <p:spPr>
          <a:xfrm>
            <a:off x="4010025" y="1701800"/>
            <a:ext cx="3639185" cy="3170555"/>
          </a:xfrm>
          <a:custGeom>
            <a:avLst/>
            <a:gdLst>
              <a:gd name="connsiteX0" fmla="*/ 2342485 w 4091725"/>
              <a:gd name="connsiteY0" fmla="*/ 0 h 3565864"/>
              <a:gd name="connsiteX1" fmla="*/ 593245 w 4091725"/>
              <a:gd name="connsiteY1" fmla="*/ 1743338 h 3565864"/>
              <a:gd name="connsiteX2" fmla="*/ 0 w 4091725"/>
              <a:gd name="connsiteY2" fmla="*/ 1743338 h 3565864"/>
              <a:gd name="connsiteX3" fmla="*/ 0 w 4091725"/>
              <a:gd name="connsiteY3" fmla="*/ 1755178 h 3565864"/>
              <a:gd name="connsiteX4" fmla="*/ 605085 w 4091725"/>
              <a:gd name="connsiteY4" fmla="*/ 1755178 h 3565864"/>
              <a:gd name="connsiteX5" fmla="*/ 605085 w 4091725"/>
              <a:gd name="connsiteY5" fmla="*/ 1749276 h 3565864"/>
              <a:gd name="connsiteX6" fmla="*/ 2342485 w 4091725"/>
              <a:gd name="connsiteY6" fmla="*/ 11875 h 3565864"/>
              <a:gd name="connsiteX7" fmla="*/ 4079886 w 4091725"/>
              <a:gd name="connsiteY7" fmla="*/ 1749276 h 3565864"/>
              <a:gd name="connsiteX8" fmla="*/ 2342485 w 4091725"/>
              <a:gd name="connsiteY8" fmla="*/ 3486711 h 3565864"/>
              <a:gd name="connsiteX9" fmla="*/ 1172121 w 4091725"/>
              <a:gd name="connsiteY9" fmla="*/ 3033364 h 3565864"/>
              <a:gd name="connsiteX10" fmla="*/ 1167940 w 4091725"/>
              <a:gd name="connsiteY10" fmla="*/ 3029569 h 3565864"/>
              <a:gd name="connsiteX11" fmla="*/ 640006 w 4091725"/>
              <a:gd name="connsiteY11" fmla="*/ 3557503 h 3565864"/>
              <a:gd name="connsiteX12" fmla="*/ 648368 w 4091725"/>
              <a:gd name="connsiteY12" fmla="*/ 3565865 h 3565864"/>
              <a:gd name="connsiteX13" fmla="*/ 1168327 w 4091725"/>
              <a:gd name="connsiteY13" fmla="*/ 3045906 h 3565864"/>
              <a:gd name="connsiteX14" fmla="*/ 2342485 w 4091725"/>
              <a:gd name="connsiteY14" fmla="*/ 3498516 h 3565864"/>
              <a:gd name="connsiteX15" fmla="*/ 4091726 w 4091725"/>
              <a:gd name="connsiteY15" fmla="*/ 1749276 h 3565864"/>
              <a:gd name="connsiteX16" fmla="*/ 2342485 w 4091725"/>
              <a:gd name="connsiteY16" fmla="*/ 0 h 356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1725" h="3565864">
                <a:moveTo>
                  <a:pt x="2342485" y="0"/>
                </a:moveTo>
                <a:cubicBezTo>
                  <a:pt x="1379964" y="0"/>
                  <a:pt x="596512" y="781555"/>
                  <a:pt x="593245" y="1743338"/>
                </a:cubicBezTo>
                <a:lnTo>
                  <a:pt x="0" y="1743338"/>
                </a:lnTo>
                <a:lnTo>
                  <a:pt x="0" y="1755178"/>
                </a:lnTo>
                <a:lnTo>
                  <a:pt x="605085" y="1755178"/>
                </a:lnTo>
                <a:lnTo>
                  <a:pt x="605085" y="1749276"/>
                </a:lnTo>
                <a:cubicBezTo>
                  <a:pt x="605085" y="791251"/>
                  <a:pt x="1384496" y="11875"/>
                  <a:pt x="2342485" y="11875"/>
                </a:cubicBezTo>
                <a:cubicBezTo>
                  <a:pt x="3300474" y="11875"/>
                  <a:pt x="4079886" y="791286"/>
                  <a:pt x="4079886" y="1749276"/>
                </a:cubicBezTo>
                <a:cubicBezTo>
                  <a:pt x="4079886" y="2707265"/>
                  <a:pt x="3300474" y="3486711"/>
                  <a:pt x="2342485" y="3486711"/>
                </a:cubicBezTo>
                <a:cubicBezTo>
                  <a:pt x="1908320" y="3486711"/>
                  <a:pt x="1492669" y="3325700"/>
                  <a:pt x="1172121" y="3033364"/>
                </a:cubicBezTo>
                <a:lnTo>
                  <a:pt x="1167940" y="3029569"/>
                </a:lnTo>
                <a:lnTo>
                  <a:pt x="640006" y="3557503"/>
                </a:lnTo>
                <a:lnTo>
                  <a:pt x="648368" y="3565865"/>
                </a:lnTo>
                <a:lnTo>
                  <a:pt x="1168327" y="3045906"/>
                </a:lnTo>
                <a:cubicBezTo>
                  <a:pt x="1490491" y="3337820"/>
                  <a:pt x="1907266" y="3498516"/>
                  <a:pt x="2342485" y="3498516"/>
                </a:cubicBezTo>
                <a:cubicBezTo>
                  <a:pt x="3307009" y="3498516"/>
                  <a:pt x="4091726" y="2713799"/>
                  <a:pt x="4091726" y="1749276"/>
                </a:cubicBezTo>
                <a:cubicBezTo>
                  <a:pt x="4091726" y="784717"/>
                  <a:pt x="3307009" y="0"/>
                  <a:pt x="2342485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任意多边形: 形状 888"/>
          <p:cNvSpPr/>
          <p:nvPr userDrawn="1">
            <p:custDataLst>
              <p:tags r:id="rId17"/>
            </p:custDataLst>
          </p:nvPr>
        </p:nvSpPr>
        <p:spPr>
          <a:xfrm rot="16739537">
            <a:off x="5230495" y="2518410"/>
            <a:ext cx="3422650" cy="1726565"/>
          </a:xfrm>
          <a:custGeom>
            <a:avLst/>
            <a:gdLst>
              <a:gd name="connsiteX0" fmla="*/ 60205 w 3848874"/>
              <a:gd name="connsiteY0" fmla="*/ 292984 h 1941491"/>
              <a:gd name="connsiteX1" fmla="*/ 62055 w 3848874"/>
              <a:gd name="connsiteY1" fmla="*/ 304677 h 1941491"/>
              <a:gd name="connsiteX2" fmla="*/ 1850 w 3848874"/>
              <a:gd name="connsiteY2" fmla="*/ 314204 h 1941491"/>
              <a:gd name="connsiteX3" fmla="*/ 0 w 3848874"/>
              <a:gd name="connsiteY3" fmla="*/ 302511 h 1941491"/>
              <a:gd name="connsiteX4" fmla="*/ 80020 w 3848874"/>
              <a:gd name="connsiteY4" fmla="*/ 400935 h 1941491"/>
              <a:gd name="connsiteX5" fmla="*/ 20402 w 3848874"/>
              <a:gd name="connsiteY5" fmla="*/ 413634 h 1941491"/>
              <a:gd name="connsiteX6" fmla="*/ 17935 w 3848874"/>
              <a:gd name="connsiteY6" fmla="*/ 402054 h 1941491"/>
              <a:gd name="connsiteX7" fmla="*/ 77553 w 3848874"/>
              <a:gd name="connsiteY7" fmla="*/ 389355 h 1941491"/>
              <a:gd name="connsiteX8" fmla="*/ 103483 w 3848874"/>
              <a:gd name="connsiteY8" fmla="*/ 496388 h 1941491"/>
              <a:gd name="connsiteX9" fmla="*/ 44605 w 3848874"/>
              <a:gd name="connsiteY9" fmla="*/ 512154 h 1941491"/>
              <a:gd name="connsiteX10" fmla="*/ 41543 w 3848874"/>
              <a:gd name="connsiteY10" fmla="*/ 500718 h 1941491"/>
              <a:gd name="connsiteX11" fmla="*/ 100421 w 3848874"/>
              <a:gd name="connsiteY11" fmla="*/ 484952 h 1941491"/>
              <a:gd name="connsiteX12" fmla="*/ 131215 w 3848874"/>
              <a:gd name="connsiteY12" fmla="*/ 590634 h 1941491"/>
              <a:gd name="connsiteX13" fmla="*/ 73230 w 3848874"/>
              <a:gd name="connsiteY13" fmla="*/ 609437 h 1941491"/>
              <a:gd name="connsiteX14" fmla="*/ 69578 w 3848874"/>
              <a:gd name="connsiteY14" fmla="*/ 598174 h 1941491"/>
              <a:gd name="connsiteX15" fmla="*/ 127563 w 3848874"/>
              <a:gd name="connsiteY15" fmla="*/ 579371 h 1941491"/>
              <a:gd name="connsiteX16" fmla="*/ 164707 w 3848874"/>
              <a:gd name="connsiteY16" fmla="*/ 682686 h 1941491"/>
              <a:gd name="connsiteX17" fmla="*/ 107800 w 3848874"/>
              <a:gd name="connsiteY17" fmla="*/ 704521 h 1941491"/>
              <a:gd name="connsiteX18" fmla="*/ 103559 w 3848874"/>
              <a:gd name="connsiteY18" fmla="*/ 693468 h 1941491"/>
              <a:gd name="connsiteX19" fmla="*/ 160466 w 3848874"/>
              <a:gd name="connsiteY19" fmla="*/ 671632 h 1941491"/>
              <a:gd name="connsiteX20" fmla="*/ 202492 w 3848874"/>
              <a:gd name="connsiteY20" fmla="*/ 773700 h 1941491"/>
              <a:gd name="connsiteX21" fmla="*/ 146797 w 3848874"/>
              <a:gd name="connsiteY21" fmla="*/ 798472 h 1941491"/>
              <a:gd name="connsiteX22" fmla="*/ 141985 w 3848874"/>
              <a:gd name="connsiteY22" fmla="*/ 787653 h 1941491"/>
              <a:gd name="connsiteX23" fmla="*/ 197679 w 3848874"/>
              <a:gd name="connsiteY23" fmla="*/ 762881 h 1941491"/>
              <a:gd name="connsiteX24" fmla="*/ 244814 w 3848874"/>
              <a:gd name="connsiteY24" fmla="*/ 861941 h 1941491"/>
              <a:gd name="connsiteX25" fmla="*/ 190513 w 3848874"/>
              <a:gd name="connsiteY25" fmla="*/ 889635 h 1941491"/>
              <a:gd name="connsiteX26" fmla="*/ 185135 w 3848874"/>
              <a:gd name="connsiteY26" fmla="*/ 879088 h 1941491"/>
              <a:gd name="connsiteX27" fmla="*/ 239435 w 3848874"/>
              <a:gd name="connsiteY27" fmla="*/ 851395 h 1941491"/>
              <a:gd name="connsiteX28" fmla="*/ 292099 w 3848874"/>
              <a:gd name="connsiteY28" fmla="*/ 948367 h 1941491"/>
              <a:gd name="connsiteX29" fmla="*/ 239306 w 3848874"/>
              <a:gd name="connsiteY29" fmla="*/ 978839 h 1941491"/>
              <a:gd name="connsiteX30" fmla="*/ 233387 w 3848874"/>
              <a:gd name="connsiteY30" fmla="*/ 968585 h 1941491"/>
              <a:gd name="connsiteX31" fmla="*/ 286180 w 3848874"/>
              <a:gd name="connsiteY31" fmla="*/ 938112 h 1941491"/>
              <a:gd name="connsiteX32" fmla="*/ 343989 w 3848874"/>
              <a:gd name="connsiteY32" fmla="*/ 1031684 h 1941491"/>
              <a:gd name="connsiteX33" fmla="*/ 292842 w 3848874"/>
              <a:gd name="connsiteY33" fmla="*/ 1064839 h 1941491"/>
              <a:gd name="connsiteX34" fmla="*/ 286403 w 3848874"/>
              <a:gd name="connsiteY34" fmla="*/ 1054905 h 1941491"/>
              <a:gd name="connsiteX35" fmla="*/ 337549 w 3848874"/>
              <a:gd name="connsiteY35" fmla="*/ 1021750 h 1941491"/>
              <a:gd name="connsiteX36" fmla="*/ 399496 w 3848874"/>
              <a:gd name="connsiteY36" fmla="*/ 1112434 h 1941491"/>
              <a:gd name="connsiteX37" fmla="*/ 350187 w 3848874"/>
              <a:gd name="connsiteY37" fmla="*/ 1148267 h 1941491"/>
              <a:gd name="connsiteX38" fmla="*/ 343227 w 3848874"/>
              <a:gd name="connsiteY38" fmla="*/ 1138690 h 1941491"/>
              <a:gd name="connsiteX39" fmla="*/ 392537 w 3848874"/>
              <a:gd name="connsiteY39" fmla="*/ 1102856 h 1941491"/>
              <a:gd name="connsiteX40" fmla="*/ 459481 w 3848874"/>
              <a:gd name="connsiteY40" fmla="*/ 1190143 h 1941491"/>
              <a:gd name="connsiteX41" fmla="*/ 412122 w 3848874"/>
              <a:gd name="connsiteY41" fmla="*/ 1228519 h 1941491"/>
              <a:gd name="connsiteX42" fmla="*/ 404690 w 3848874"/>
              <a:gd name="connsiteY42" fmla="*/ 1219347 h 1941491"/>
              <a:gd name="connsiteX43" fmla="*/ 452049 w 3848874"/>
              <a:gd name="connsiteY43" fmla="*/ 1180971 h 1941491"/>
              <a:gd name="connsiteX44" fmla="*/ 523125 w 3848874"/>
              <a:gd name="connsiteY44" fmla="*/ 1264495 h 1941491"/>
              <a:gd name="connsiteX45" fmla="*/ 477850 w 3848874"/>
              <a:gd name="connsiteY45" fmla="*/ 1305306 h 1941491"/>
              <a:gd name="connsiteX46" fmla="*/ 469923 w 3848874"/>
              <a:gd name="connsiteY46" fmla="*/ 1296513 h 1941491"/>
              <a:gd name="connsiteX47" fmla="*/ 515198 w 3848874"/>
              <a:gd name="connsiteY47" fmla="*/ 1255702 h 1941491"/>
              <a:gd name="connsiteX48" fmla="*/ 591113 w 3848874"/>
              <a:gd name="connsiteY48" fmla="*/ 1335604 h 1941491"/>
              <a:gd name="connsiteX49" fmla="*/ 548022 w 3848874"/>
              <a:gd name="connsiteY49" fmla="*/ 1378716 h 1941491"/>
              <a:gd name="connsiteX50" fmla="*/ 539648 w 3848874"/>
              <a:gd name="connsiteY50" fmla="*/ 1370346 h 1941491"/>
              <a:gd name="connsiteX51" fmla="*/ 582739 w 3848874"/>
              <a:gd name="connsiteY51" fmla="*/ 1327233 h 1941491"/>
              <a:gd name="connsiteX52" fmla="*/ 662794 w 3848874"/>
              <a:gd name="connsiteY52" fmla="*/ 1402915 h 1941491"/>
              <a:gd name="connsiteX53" fmla="*/ 621983 w 3848874"/>
              <a:gd name="connsiteY53" fmla="*/ 1448190 h 1941491"/>
              <a:gd name="connsiteX54" fmla="*/ 613188 w 3848874"/>
              <a:gd name="connsiteY54" fmla="*/ 1440263 h 1941491"/>
              <a:gd name="connsiteX55" fmla="*/ 653999 w 3848874"/>
              <a:gd name="connsiteY55" fmla="*/ 1394987 h 1941491"/>
              <a:gd name="connsiteX56" fmla="*/ 737155 w 3848874"/>
              <a:gd name="connsiteY56" fmla="*/ 1466503 h 1941491"/>
              <a:gd name="connsiteX57" fmla="*/ 698742 w 3848874"/>
              <a:gd name="connsiteY57" fmla="*/ 1513831 h 1941491"/>
              <a:gd name="connsiteX58" fmla="*/ 689550 w 3848874"/>
              <a:gd name="connsiteY58" fmla="*/ 1506369 h 1941491"/>
              <a:gd name="connsiteX59" fmla="*/ 727962 w 3848874"/>
              <a:gd name="connsiteY59" fmla="*/ 1459041 h 1941491"/>
              <a:gd name="connsiteX60" fmla="*/ 815563 w 3848874"/>
              <a:gd name="connsiteY60" fmla="*/ 1526361 h 1941491"/>
              <a:gd name="connsiteX61" fmla="*/ 779723 w 3848874"/>
              <a:gd name="connsiteY61" fmla="*/ 1575670 h 1941491"/>
              <a:gd name="connsiteX62" fmla="*/ 770146 w 3848874"/>
              <a:gd name="connsiteY62" fmla="*/ 1568708 h 1941491"/>
              <a:gd name="connsiteX63" fmla="*/ 805986 w 3848874"/>
              <a:gd name="connsiteY63" fmla="*/ 1519399 h 1941491"/>
              <a:gd name="connsiteX64" fmla="*/ 896603 w 3848874"/>
              <a:gd name="connsiteY64" fmla="*/ 1581675 h 1941491"/>
              <a:gd name="connsiteX65" fmla="*/ 863359 w 3848874"/>
              <a:gd name="connsiteY65" fmla="*/ 1632771 h 1941491"/>
              <a:gd name="connsiteX66" fmla="*/ 853435 w 3848874"/>
              <a:gd name="connsiteY66" fmla="*/ 1626313 h 1941491"/>
              <a:gd name="connsiteX67" fmla="*/ 886679 w 3848874"/>
              <a:gd name="connsiteY67" fmla="*/ 1575218 h 1941491"/>
              <a:gd name="connsiteX68" fmla="*/ 980513 w 3848874"/>
              <a:gd name="connsiteY68" fmla="*/ 1632402 h 1941491"/>
              <a:gd name="connsiteX69" fmla="*/ 950058 w 3848874"/>
              <a:gd name="connsiteY69" fmla="*/ 1685203 h 1941491"/>
              <a:gd name="connsiteX70" fmla="*/ 939802 w 3848874"/>
              <a:gd name="connsiteY70" fmla="*/ 1679288 h 1941491"/>
              <a:gd name="connsiteX71" fmla="*/ 970257 w 3848874"/>
              <a:gd name="connsiteY71" fmla="*/ 1626487 h 1941491"/>
              <a:gd name="connsiteX72" fmla="*/ 1066609 w 3848874"/>
              <a:gd name="connsiteY72" fmla="*/ 1679110 h 1941491"/>
              <a:gd name="connsiteX73" fmla="*/ 1038908 w 3848874"/>
              <a:gd name="connsiteY73" fmla="*/ 1733407 h 1941491"/>
              <a:gd name="connsiteX74" fmla="*/ 1028361 w 3848874"/>
              <a:gd name="connsiteY74" fmla="*/ 1728026 h 1941491"/>
              <a:gd name="connsiteX75" fmla="*/ 1056062 w 3848874"/>
              <a:gd name="connsiteY75" fmla="*/ 1673729 h 1941491"/>
              <a:gd name="connsiteX76" fmla="*/ 1155537 w 3848874"/>
              <a:gd name="connsiteY76" fmla="*/ 1720769 h 1941491"/>
              <a:gd name="connsiteX77" fmla="*/ 1130733 w 3848874"/>
              <a:gd name="connsiteY77" fmla="*/ 1776447 h 1941491"/>
              <a:gd name="connsiteX78" fmla="*/ 1119919 w 3848874"/>
              <a:gd name="connsiteY78" fmla="*/ 1771630 h 1941491"/>
              <a:gd name="connsiteX79" fmla="*/ 1144723 w 3848874"/>
              <a:gd name="connsiteY79" fmla="*/ 1715952 h 1941491"/>
              <a:gd name="connsiteX80" fmla="*/ 1246639 w 3848874"/>
              <a:gd name="connsiteY80" fmla="*/ 1758162 h 1941491"/>
              <a:gd name="connsiteX81" fmla="*/ 1224793 w 3848874"/>
              <a:gd name="connsiteY81" fmla="*/ 1815069 h 1941491"/>
              <a:gd name="connsiteX82" fmla="*/ 1213740 w 3848874"/>
              <a:gd name="connsiteY82" fmla="*/ 1810826 h 1941491"/>
              <a:gd name="connsiteX83" fmla="*/ 1235585 w 3848874"/>
              <a:gd name="connsiteY83" fmla="*/ 1753919 h 1941491"/>
              <a:gd name="connsiteX84" fmla="*/ 1338770 w 3848874"/>
              <a:gd name="connsiteY84" fmla="*/ 1790777 h 1941491"/>
              <a:gd name="connsiteX85" fmla="*/ 1319951 w 3848874"/>
              <a:gd name="connsiteY85" fmla="*/ 1848753 h 1941491"/>
              <a:gd name="connsiteX86" fmla="*/ 1308724 w 3848874"/>
              <a:gd name="connsiteY86" fmla="*/ 1845109 h 1941491"/>
              <a:gd name="connsiteX87" fmla="*/ 1327542 w 3848874"/>
              <a:gd name="connsiteY87" fmla="*/ 1787132 h 1941491"/>
              <a:gd name="connsiteX88" fmla="*/ 1433429 w 3848874"/>
              <a:gd name="connsiteY88" fmla="*/ 1818098 h 1941491"/>
              <a:gd name="connsiteX89" fmla="*/ 1417654 w 3848874"/>
              <a:gd name="connsiteY89" fmla="*/ 1876975 h 1941491"/>
              <a:gd name="connsiteX90" fmla="*/ 1406218 w 3848874"/>
              <a:gd name="connsiteY90" fmla="*/ 1873911 h 1941491"/>
              <a:gd name="connsiteX91" fmla="*/ 1421993 w 3848874"/>
              <a:gd name="connsiteY91" fmla="*/ 1815033 h 1941491"/>
              <a:gd name="connsiteX92" fmla="*/ 1528469 w 3848874"/>
              <a:gd name="connsiteY92" fmla="*/ 1840985 h 1941491"/>
              <a:gd name="connsiteX93" fmla="*/ 1515844 w 3848874"/>
              <a:gd name="connsiteY93" fmla="*/ 1900616 h 1941491"/>
              <a:gd name="connsiteX94" fmla="*/ 1504260 w 3848874"/>
              <a:gd name="connsiteY94" fmla="*/ 1898164 h 1941491"/>
              <a:gd name="connsiteX95" fmla="*/ 1516886 w 3848874"/>
              <a:gd name="connsiteY95" fmla="*/ 1838532 h 1941491"/>
              <a:gd name="connsiteX96" fmla="*/ 1625338 w 3848874"/>
              <a:gd name="connsiteY96" fmla="*/ 1858795 h 1941491"/>
              <a:gd name="connsiteX97" fmla="*/ 1615815 w 3848874"/>
              <a:gd name="connsiteY97" fmla="*/ 1919004 h 1941491"/>
              <a:gd name="connsiteX98" fmla="*/ 1604121 w 3848874"/>
              <a:gd name="connsiteY98" fmla="*/ 1917154 h 1941491"/>
              <a:gd name="connsiteX99" fmla="*/ 1613644 w 3848874"/>
              <a:gd name="connsiteY99" fmla="*/ 1856945 h 1941491"/>
              <a:gd name="connsiteX100" fmla="*/ 1722426 w 3848874"/>
              <a:gd name="connsiteY100" fmla="*/ 1870810 h 1941491"/>
              <a:gd name="connsiteX101" fmla="*/ 1716097 w 3848874"/>
              <a:gd name="connsiteY101" fmla="*/ 1931433 h 1941491"/>
              <a:gd name="connsiteX102" fmla="*/ 1704322 w 3848874"/>
              <a:gd name="connsiteY102" fmla="*/ 1930204 h 1941491"/>
              <a:gd name="connsiteX103" fmla="*/ 1710651 w 3848874"/>
              <a:gd name="connsiteY103" fmla="*/ 1869581 h 1941491"/>
              <a:gd name="connsiteX104" fmla="*/ 1820334 w 3848874"/>
              <a:gd name="connsiteY104" fmla="*/ 1878454 h 1941491"/>
              <a:gd name="connsiteX105" fmla="*/ 1817186 w 3848874"/>
              <a:gd name="connsiteY105" fmla="*/ 1939325 h 1941491"/>
              <a:gd name="connsiteX106" fmla="*/ 1805363 w 3848874"/>
              <a:gd name="connsiteY106" fmla="*/ 1938714 h 1941491"/>
              <a:gd name="connsiteX107" fmla="*/ 1808511 w 3848874"/>
              <a:gd name="connsiteY107" fmla="*/ 1877843 h 1941491"/>
              <a:gd name="connsiteX108" fmla="*/ 1918845 w 3848874"/>
              <a:gd name="connsiteY108" fmla="*/ 1880535 h 1941491"/>
              <a:gd name="connsiteX109" fmla="*/ 1918839 w 3848874"/>
              <a:gd name="connsiteY109" fmla="*/ 1941491 h 1941491"/>
              <a:gd name="connsiteX110" fmla="*/ 1906999 w 3848874"/>
              <a:gd name="connsiteY110" fmla="*/ 1941489 h 1941491"/>
              <a:gd name="connsiteX111" fmla="*/ 1907005 w 3848874"/>
              <a:gd name="connsiteY111" fmla="*/ 1880534 h 1941491"/>
              <a:gd name="connsiteX112" fmla="*/ 2016767 w 3848874"/>
              <a:gd name="connsiteY112" fmla="*/ 1877838 h 1941491"/>
              <a:gd name="connsiteX113" fmla="*/ 2019883 w 3848874"/>
              <a:gd name="connsiteY113" fmla="*/ 1938712 h 1941491"/>
              <a:gd name="connsiteX114" fmla="*/ 2008060 w 3848874"/>
              <a:gd name="connsiteY114" fmla="*/ 1939317 h 1941491"/>
              <a:gd name="connsiteX115" fmla="*/ 2004943 w 3848874"/>
              <a:gd name="connsiteY115" fmla="*/ 1878443 h 1941491"/>
              <a:gd name="connsiteX116" fmla="*/ 2114475 w 3848874"/>
              <a:gd name="connsiteY116" fmla="*/ 1870034 h 1941491"/>
              <a:gd name="connsiteX117" fmla="*/ 2120815 w 3848874"/>
              <a:gd name="connsiteY117" fmla="*/ 1930657 h 1941491"/>
              <a:gd name="connsiteX118" fmla="*/ 2109041 w 3848874"/>
              <a:gd name="connsiteY118" fmla="*/ 1931889 h 1941491"/>
              <a:gd name="connsiteX119" fmla="*/ 2102700 w 3848874"/>
              <a:gd name="connsiteY119" fmla="*/ 1871266 h 1941491"/>
              <a:gd name="connsiteX120" fmla="*/ 2211878 w 3848874"/>
              <a:gd name="connsiteY120" fmla="*/ 1856739 h 1941491"/>
              <a:gd name="connsiteX121" fmla="*/ 2221405 w 3848874"/>
              <a:gd name="connsiteY121" fmla="*/ 1916944 h 1941491"/>
              <a:gd name="connsiteX122" fmla="*/ 2209711 w 3848874"/>
              <a:gd name="connsiteY122" fmla="*/ 1918795 h 1941491"/>
              <a:gd name="connsiteX123" fmla="*/ 2200184 w 3848874"/>
              <a:gd name="connsiteY123" fmla="*/ 1858590 h 1941491"/>
              <a:gd name="connsiteX124" fmla="*/ 2321074 w 3848874"/>
              <a:gd name="connsiteY124" fmla="*/ 1898013 h 1941491"/>
              <a:gd name="connsiteX125" fmla="*/ 2309494 w 3848874"/>
              <a:gd name="connsiteY125" fmla="*/ 1900472 h 1941491"/>
              <a:gd name="connsiteX126" fmla="*/ 2296831 w 3848874"/>
              <a:gd name="connsiteY126" fmla="*/ 1840850 h 1941491"/>
              <a:gd name="connsiteX127" fmla="*/ 2308412 w 3848874"/>
              <a:gd name="connsiteY127" fmla="*/ 1838391 h 1941491"/>
              <a:gd name="connsiteX128" fmla="*/ 2419431 w 3848874"/>
              <a:gd name="connsiteY128" fmla="*/ 1874015 h 1941491"/>
              <a:gd name="connsiteX129" fmla="*/ 2407995 w 3848874"/>
              <a:gd name="connsiteY129" fmla="*/ 1877077 h 1941491"/>
              <a:gd name="connsiteX130" fmla="*/ 2392234 w 3848874"/>
              <a:gd name="connsiteY130" fmla="*/ 1818197 h 1941491"/>
              <a:gd name="connsiteX131" fmla="*/ 2403671 w 3848874"/>
              <a:gd name="connsiteY131" fmla="*/ 1815136 h 1941491"/>
              <a:gd name="connsiteX132" fmla="*/ 2516463 w 3848874"/>
              <a:gd name="connsiteY132" fmla="*/ 1845102 h 1941491"/>
              <a:gd name="connsiteX133" fmla="*/ 2505201 w 3848874"/>
              <a:gd name="connsiteY133" fmla="*/ 1848758 h 1941491"/>
              <a:gd name="connsiteX134" fmla="*/ 2486381 w 3848874"/>
              <a:gd name="connsiteY134" fmla="*/ 1790783 h 1941491"/>
              <a:gd name="connsiteX135" fmla="*/ 2497643 w 3848874"/>
              <a:gd name="connsiteY135" fmla="*/ 1787127 h 1941491"/>
              <a:gd name="connsiteX136" fmla="*/ 2612086 w 3848874"/>
              <a:gd name="connsiteY136" fmla="*/ 1810777 h 1941491"/>
              <a:gd name="connsiteX137" fmla="*/ 2601033 w 3848874"/>
              <a:gd name="connsiteY137" fmla="*/ 1815018 h 1941491"/>
              <a:gd name="connsiteX138" fmla="*/ 2579197 w 3848874"/>
              <a:gd name="connsiteY138" fmla="*/ 1758112 h 1941491"/>
              <a:gd name="connsiteX139" fmla="*/ 2590251 w 3848874"/>
              <a:gd name="connsiteY139" fmla="*/ 1753871 h 1941491"/>
              <a:gd name="connsiteX140" fmla="*/ 2705698 w 3848874"/>
              <a:gd name="connsiteY140" fmla="*/ 1771989 h 1941491"/>
              <a:gd name="connsiteX141" fmla="*/ 2694882 w 3848874"/>
              <a:gd name="connsiteY141" fmla="*/ 1776803 h 1941491"/>
              <a:gd name="connsiteX142" fmla="*/ 2670092 w 3848874"/>
              <a:gd name="connsiteY142" fmla="*/ 1721117 h 1941491"/>
              <a:gd name="connsiteX143" fmla="*/ 2680908 w 3848874"/>
              <a:gd name="connsiteY143" fmla="*/ 1716303 h 1941491"/>
              <a:gd name="connsiteX144" fmla="*/ 2797006 w 3848874"/>
              <a:gd name="connsiteY144" fmla="*/ 1728141 h 1941491"/>
              <a:gd name="connsiteX145" fmla="*/ 2786455 w 3848874"/>
              <a:gd name="connsiteY145" fmla="*/ 1733513 h 1941491"/>
              <a:gd name="connsiteX146" fmla="*/ 2758796 w 3848874"/>
              <a:gd name="connsiteY146" fmla="*/ 1679195 h 1941491"/>
              <a:gd name="connsiteX147" fmla="*/ 2769347 w 3848874"/>
              <a:gd name="connsiteY147" fmla="*/ 1673822 h 1941491"/>
              <a:gd name="connsiteX148" fmla="*/ 2885687 w 3848874"/>
              <a:gd name="connsiteY148" fmla="*/ 1679468 h 1941491"/>
              <a:gd name="connsiteX149" fmla="*/ 2875432 w 3848874"/>
              <a:gd name="connsiteY149" fmla="*/ 1685386 h 1941491"/>
              <a:gd name="connsiteX150" fmla="*/ 2844966 w 3848874"/>
              <a:gd name="connsiteY150" fmla="*/ 1632592 h 1941491"/>
              <a:gd name="connsiteX151" fmla="*/ 2855221 w 3848874"/>
              <a:gd name="connsiteY151" fmla="*/ 1626674 h 1941491"/>
              <a:gd name="connsiteX152" fmla="*/ 2972104 w 3848874"/>
              <a:gd name="connsiteY152" fmla="*/ 1626392 h 1941491"/>
              <a:gd name="connsiteX153" fmla="*/ 2962175 w 3848874"/>
              <a:gd name="connsiteY153" fmla="*/ 1632841 h 1941491"/>
              <a:gd name="connsiteX154" fmla="*/ 2928974 w 3848874"/>
              <a:gd name="connsiteY154" fmla="*/ 1581720 h 1941491"/>
              <a:gd name="connsiteX155" fmla="*/ 2938904 w 3848874"/>
              <a:gd name="connsiteY155" fmla="*/ 1575271 h 1941491"/>
              <a:gd name="connsiteX156" fmla="*/ 3055354 w 3848874"/>
              <a:gd name="connsiteY156" fmla="*/ 1568646 h 1941491"/>
              <a:gd name="connsiteX157" fmla="*/ 3045774 w 3848874"/>
              <a:gd name="connsiteY157" fmla="*/ 1575604 h 1941491"/>
              <a:gd name="connsiteX158" fmla="*/ 3009953 w 3848874"/>
              <a:gd name="connsiteY158" fmla="*/ 1526287 h 1941491"/>
              <a:gd name="connsiteX159" fmla="*/ 3019532 w 3848874"/>
              <a:gd name="connsiteY159" fmla="*/ 1519328 h 1941491"/>
              <a:gd name="connsiteX160" fmla="*/ 3135600 w 3848874"/>
              <a:gd name="connsiteY160" fmla="*/ 1506789 h 1941491"/>
              <a:gd name="connsiteX161" fmla="*/ 3126396 w 3848874"/>
              <a:gd name="connsiteY161" fmla="*/ 1514237 h 1941491"/>
              <a:gd name="connsiteX162" fmla="*/ 3088048 w 3848874"/>
              <a:gd name="connsiteY162" fmla="*/ 1466856 h 1941491"/>
              <a:gd name="connsiteX163" fmla="*/ 3097251 w 3848874"/>
              <a:gd name="connsiteY163" fmla="*/ 1459407 h 1941491"/>
              <a:gd name="connsiteX164" fmla="*/ 3212718 w 3848874"/>
              <a:gd name="connsiteY164" fmla="*/ 1440460 h 1941491"/>
              <a:gd name="connsiteX165" fmla="*/ 3203919 w 3848874"/>
              <a:gd name="connsiteY165" fmla="*/ 1448381 h 1941491"/>
              <a:gd name="connsiteX166" fmla="*/ 3163136 w 3848874"/>
              <a:gd name="connsiteY166" fmla="*/ 1403082 h 1941491"/>
              <a:gd name="connsiteX167" fmla="*/ 3171934 w 3848874"/>
              <a:gd name="connsiteY167" fmla="*/ 1395161 h 1941491"/>
              <a:gd name="connsiteX168" fmla="*/ 3285700 w 3848874"/>
              <a:gd name="connsiteY168" fmla="*/ 1370691 h 1941491"/>
              <a:gd name="connsiteX169" fmla="*/ 3277327 w 3848874"/>
              <a:gd name="connsiteY169" fmla="*/ 1379062 h 1941491"/>
              <a:gd name="connsiteX170" fmla="*/ 3234231 w 3848874"/>
              <a:gd name="connsiteY170" fmla="*/ 1335956 h 1941491"/>
              <a:gd name="connsiteX171" fmla="*/ 3242604 w 3848874"/>
              <a:gd name="connsiteY171" fmla="*/ 1327585 h 1941491"/>
              <a:gd name="connsiteX172" fmla="*/ 3355406 w 3848874"/>
              <a:gd name="connsiteY172" fmla="*/ 1296779 h 1941491"/>
              <a:gd name="connsiteX173" fmla="*/ 3347481 w 3848874"/>
              <a:gd name="connsiteY173" fmla="*/ 1305575 h 1941491"/>
              <a:gd name="connsiteX174" fmla="*/ 3302196 w 3848874"/>
              <a:gd name="connsiteY174" fmla="*/ 1264779 h 1941491"/>
              <a:gd name="connsiteX175" fmla="*/ 3310120 w 3848874"/>
              <a:gd name="connsiteY175" fmla="*/ 1255982 h 1941491"/>
              <a:gd name="connsiteX176" fmla="*/ 3421019 w 3848874"/>
              <a:gd name="connsiteY176" fmla="*/ 1219675 h 1941491"/>
              <a:gd name="connsiteX177" fmla="*/ 3413585 w 3848874"/>
              <a:gd name="connsiteY177" fmla="*/ 1228890 h 1941491"/>
              <a:gd name="connsiteX178" fmla="*/ 3366214 w 3848874"/>
              <a:gd name="connsiteY178" fmla="*/ 1190502 h 1941491"/>
              <a:gd name="connsiteX179" fmla="*/ 3373653 w 3848874"/>
              <a:gd name="connsiteY179" fmla="*/ 1181321 h 1941491"/>
              <a:gd name="connsiteX180" fmla="*/ 3482484 w 3848874"/>
              <a:gd name="connsiteY180" fmla="*/ 1139040 h 1941491"/>
              <a:gd name="connsiteX181" fmla="*/ 3475525 w 3848874"/>
              <a:gd name="connsiteY181" fmla="*/ 1148618 h 1941491"/>
              <a:gd name="connsiteX182" fmla="*/ 3426212 w 3848874"/>
              <a:gd name="connsiteY182" fmla="*/ 1112791 h 1941491"/>
              <a:gd name="connsiteX183" fmla="*/ 3433170 w 3848874"/>
              <a:gd name="connsiteY183" fmla="*/ 1103212 h 1941491"/>
              <a:gd name="connsiteX184" fmla="*/ 3539678 w 3848874"/>
              <a:gd name="connsiteY184" fmla="*/ 1055511 h 1941491"/>
              <a:gd name="connsiteX185" fmla="*/ 3533229 w 3848874"/>
              <a:gd name="connsiteY185" fmla="*/ 1065440 h 1941491"/>
              <a:gd name="connsiteX186" fmla="*/ 3482110 w 3848874"/>
              <a:gd name="connsiteY186" fmla="*/ 1032237 h 1941491"/>
              <a:gd name="connsiteX187" fmla="*/ 3488559 w 3848874"/>
              <a:gd name="connsiteY187" fmla="*/ 1022308 h 1941491"/>
              <a:gd name="connsiteX188" fmla="*/ 3592561 w 3848874"/>
              <a:gd name="connsiteY188" fmla="*/ 968867 h 1941491"/>
              <a:gd name="connsiteX189" fmla="*/ 3586640 w 3848874"/>
              <a:gd name="connsiteY189" fmla="*/ 979120 h 1941491"/>
              <a:gd name="connsiteX190" fmla="*/ 3533852 w 3848874"/>
              <a:gd name="connsiteY190" fmla="*/ 948637 h 1941491"/>
              <a:gd name="connsiteX191" fmla="*/ 3539773 w 3848874"/>
              <a:gd name="connsiteY191" fmla="*/ 938384 h 1941491"/>
              <a:gd name="connsiteX192" fmla="*/ 3640521 w 3848874"/>
              <a:gd name="connsiteY192" fmla="*/ 879549 h 1941491"/>
              <a:gd name="connsiteX193" fmla="*/ 3635144 w 3848874"/>
              <a:gd name="connsiteY193" fmla="*/ 890097 h 1941491"/>
              <a:gd name="connsiteX194" fmla="*/ 3580838 w 3848874"/>
              <a:gd name="connsiteY194" fmla="*/ 862416 h 1941491"/>
              <a:gd name="connsiteX195" fmla="*/ 3586215 w 3848874"/>
              <a:gd name="connsiteY195" fmla="*/ 851868 h 1941491"/>
              <a:gd name="connsiteX196" fmla="*/ 3683792 w 3848874"/>
              <a:gd name="connsiteY196" fmla="*/ 788079 h 1941491"/>
              <a:gd name="connsiteX197" fmla="*/ 3678975 w 3848874"/>
              <a:gd name="connsiteY197" fmla="*/ 798895 h 1941491"/>
              <a:gd name="connsiteX198" fmla="*/ 3623292 w 3848874"/>
              <a:gd name="connsiteY198" fmla="*/ 774098 h 1941491"/>
              <a:gd name="connsiteX199" fmla="*/ 3628109 w 3848874"/>
              <a:gd name="connsiteY199" fmla="*/ 763282 h 1941491"/>
              <a:gd name="connsiteX200" fmla="*/ 3722253 w 3848874"/>
              <a:gd name="connsiteY200" fmla="*/ 694231 h 1941491"/>
              <a:gd name="connsiteX201" fmla="*/ 3718021 w 3848874"/>
              <a:gd name="connsiteY201" fmla="*/ 705250 h 1941491"/>
              <a:gd name="connsiteX202" fmla="*/ 3661120 w 3848874"/>
              <a:gd name="connsiteY202" fmla="*/ 683398 h 1941491"/>
              <a:gd name="connsiteX203" fmla="*/ 3665352 w 3848874"/>
              <a:gd name="connsiteY203" fmla="*/ 672378 h 1941491"/>
              <a:gd name="connsiteX204" fmla="*/ 3756039 w 3848874"/>
              <a:gd name="connsiteY204" fmla="*/ 598713 h 1941491"/>
              <a:gd name="connsiteX205" fmla="*/ 3752377 w 3848874"/>
              <a:gd name="connsiteY205" fmla="*/ 609973 h 1941491"/>
              <a:gd name="connsiteX206" fmla="*/ 3694408 w 3848874"/>
              <a:gd name="connsiteY206" fmla="*/ 591123 h 1941491"/>
              <a:gd name="connsiteX207" fmla="*/ 3698069 w 3848874"/>
              <a:gd name="connsiteY207" fmla="*/ 579863 h 1941491"/>
              <a:gd name="connsiteX208" fmla="*/ 3784454 w 3848874"/>
              <a:gd name="connsiteY208" fmla="*/ 501532 h 1941491"/>
              <a:gd name="connsiteX209" fmla="*/ 3781389 w 3848874"/>
              <a:gd name="connsiteY209" fmla="*/ 512968 h 1941491"/>
              <a:gd name="connsiteX210" fmla="*/ 3722510 w 3848874"/>
              <a:gd name="connsiteY210" fmla="*/ 497187 h 1941491"/>
              <a:gd name="connsiteX211" fmla="*/ 3725576 w 3848874"/>
              <a:gd name="connsiteY211" fmla="*/ 485751 h 1941491"/>
              <a:gd name="connsiteX212" fmla="*/ 3807786 w 3848874"/>
              <a:gd name="connsiteY212" fmla="*/ 402874 h 1941491"/>
              <a:gd name="connsiteX213" fmla="*/ 3805323 w 3848874"/>
              <a:gd name="connsiteY213" fmla="*/ 414455 h 1941491"/>
              <a:gd name="connsiteX214" fmla="*/ 3745700 w 3848874"/>
              <a:gd name="connsiteY214" fmla="*/ 401772 h 1941491"/>
              <a:gd name="connsiteX215" fmla="*/ 3748164 w 3848874"/>
              <a:gd name="connsiteY215" fmla="*/ 390191 h 1941491"/>
              <a:gd name="connsiteX216" fmla="*/ 3825771 w 3848874"/>
              <a:gd name="connsiteY216" fmla="*/ 302829 h 1941491"/>
              <a:gd name="connsiteX217" fmla="*/ 3823918 w 3848874"/>
              <a:gd name="connsiteY217" fmla="*/ 314521 h 1941491"/>
              <a:gd name="connsiteX218" fmla="*/ 3763719 w 3848874"/>
              <a:gd name="connsiteY218" fmla="*/ 304979 h 1941491"/>
              <a:gd name="connsiteX219" fmla="*/ 3765572 w 3848874"/>
              <a:gd name="connsiteY219" fmla="*/ 293286 h 1941491"/>
              <a:gd name="connsiteX220" fmla="*/ 3838848 w 3848874"/>
              <a:gd name="connsiteY220" fmla="*/ 202533 h 1941491"/>
              <a:gd name="connsiteX221" fmla="*/ 3837649 w 3848874"/>
              <a:gd name="connsiteY221" fmla="*/ 214282 h 1941491"/>
              <a:gd name="connsiteX222" fmla="*/ 3776990 w 3848874"/>
              <a:gd name="connsiteY222" fmla="*/ 207911 h 1941491"/>
              <a:gd name="connsiteX223" fmla="*/ 3778224 w 3848874"/>
              <a:gd name="connsiteY223" fmla="*/ 196156 h 1941491"/>
              <a:gd name="connsiteX224" fmla="*/ 3846666 w 3848874"/>
              <a:gd name="connsiteY224" fmla="*/ 101587 h 1941491"/>
              <a:gd name="connsiteX225" fmla="*/ 3846045 w 3848874"/>
              <a:gd name="connsiteY225" fmla="*/ 113411 h 1941491"/>
              <a:gd name="connsiteX226" fmla="*/ 3785171 w 3848874"/>
              <a:gd name="connsiteY226" fmla="*/ 110214 h 1941491"/>
              <a:gd name="connsiteX227" fmla="*/ 3785792 w 3848874"/>
              <a:gd name="connsiteY227" fmla="*/ 98390 h 1941491"/>
              <a:gd name="connsiteX228" fmla="*/ 3848874 w 3848874"/>
              <a:gd name="connsiteY228" fmla="*/ 0 h 1941491"/>
              <a:gd name="connsiteX229" fmla="*/ 3848874 w 3848874"/>
              <a:gd name="connsiteY229" fmla="*/ 11839 h 1941491"/>
              <a:gd name="connsiteX230" fmla="*/ 3787919 w 3848874"/>
              <a:gd name="connsiteY230" fmla="*/ 11839 h 1941491"/>
              <a:gd name="connsiteX231" fmla="*/ 3787920 w 3848874"/>
              <a:gd name="connsiteY231" fmla="*/ 0 h 19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3848874" h="1941491">
                <a:moveTo>
                  <a:pt x="60205" y="292984"/>
                </a:moveTo>
                <a:lnTo>
                  <a:pt x="62055" y="304677"/>
                </a:lnTo>
                <a:lnTo>
                  <a:pt x="1850" y="314204"/>
                </a:lnTo>
                <a:lnTo>
                  <a:pt x="0" y="302511"/>
                </a:lnTo>
                <a:close/>
                <a:moveTo>
                  <a:pt x="80020" y="400935"/>
                </a:moveTo>
                <a:lnTo>
                  <a:pt x="20402" y="413634"/>
                </a:lnTo>
                <a:lnTo>
                  <a:pt x="17935" y="402054"/>
                </a:lnTo>
                <a:lnTo>
                  <a:pt x="77553" y="389355"/>
                </a:lnTo>
                <a:close/>
                <a:moveTo>
                  <a:pt x="103483" y="496388"/>
                </a:moveTo>
                <a:lnTo>
                  <a:pt x="44605" y="512154"/>
                </a:lnTo>
                <a:lnTo>
                  <a:pt x="41543" y="500718"/>
                </a:lnTo>
                <a:lnTo>
                  <a:pt x="100421" y="484952"/>
                </a:lnTo>
                <a:close/>
                <a:moveTo>
                  <a:pt x="131215" y="590634"/>
                </a:moveTo>
                <a:lnTo>
                  <a:pt x="73230" y="609437"/>
                </a:lnTo>
                <a:lnTo>
                  <a:pt x="69578" y="598174"/>
                </a:lnTo>
                <a:lnTo>
                  <a:pt x="127563" y="579371"/>
                </a:lnTo>
                <a:close/>
                <a:moveTo>
                  <a:pt x="164707" y="682686"/>
                </a:moveTo>
                <a:lnTo>
                  <a:pt x="107800" y="704521"/>
                </a:lnTo>
                <a:lnTo>
                  <a:pt x="103559" y="693468"/>
                </a:lnTo>
                <a:lnTo>
                  <a:pt x="160466" y="671632"/>
                </a:lnTo>
                <a:close/>
                <a:moveTo>
                  <a:pt x="202492" y="773700"/>
                </a:moveTo>
                <a:lnTo>
                  <a:pt x="146797" y="798472"/>
                </a:lnTo>
                <a:lnTo>
                  <a:pt x="141985" y="787653"/>
                </a:lnTo>
                <a:lnTo>
                  <a:pt x="197679" y="762881"/>
                </a:lnTo>
                <a:close/>
                <a:moveTo>
                  <a:pt x="244814" y="861941"/>
                </a:moveTo>
                <a:lnTo>
                  <a:pt x="190513" y="889635"/>
                </a:lnTo>
                <a:lnTo>
                  <a:pt x="185135" y="879088"/>
                </a:lnTo>
                <a:lnTo>
                  <a:pt x="239435" y="851395"/>
                </a:lnTo>
                <a:close/>
                <a:moveTo>
                  <a:pt x="292099" y="948367"/>
                </a:moveTo>
                <a:lnTo>
                  <a:pt x="239306" y="978839"/>
                </a:lnTo>
                <a:lnTo>
                  <a:pt x="233387" y="968585"/>
                </a:lnTo>
                <a:lnTo>
                  <a:pt x="286180" y="938112"/>
                </a:lnTo>
                <a:close/>
                <a:moveTo>
                  <a:pt x="343989" y="1031684"/>
                </a:moveTo>
                <a:lnTo>
                  <a:pt x="292842" y="1064839"/>
                </a:lnTo>
                <a:lnTo>
                  <a:pt x="286403" y="1054905"/>
                </a:lnTo>
                <a:lnTo>
                  <a:pt x="337549" y="1021750"/>
                </a:lnTo>
                <a:close/>
                <a:moveTo>
                  <a:pt x="399496" y="1112434"/>
                </a:moveTo>
                <a:lnTo>
                  <a:pt x="350187" y="1148267"/>
                </a:lnTo>
                <a:lnTo>
                  <a:pt x="343227" y="1138690"/>
                </a:lnTo>
                <a:lnTo>
                  <a:pt x="392537" y="1102856"/>
                </a:lnTo>
                <a:close/>
                <a:moveTo>
                  <a:pt x="459481" y="1190143"/>
                </a:moveTo>
                <a:lnTo>
                  <a:pt x="412122" y="1228519"/>
                </a:lnTo>
                <a:lnTo>
                  <a:pt x="404690" y="1219347"/>
                </a:lnTo>
                <a:lnTo>
                  <a:pt x="452049" y="1180971"/>
                </a:lnTo>
                <a:close/>
                <a:moveTo>
                  <a:pt x="523125" y="1264495"/>
                </a:moveTo>
                <a:lnTo>
                  <a:pt x="477850" y="1305306"/>
                </a:lnTo>
                <a:lnTo>
                  <a:pt x="469923" y="1296513"/>
                </a:lnTo>
                <a:lnTo>
                  <a:pt x="515198" y="1255702"/>
                </a:lnTo>
                <a:close/>
                <a:moveTo>
                  <a:pt x="591113" y="1335604"/>
                </a:moveTo>
                <a:lnTo>
                  <a:pt x="548022" y="1378716"/>
                </a:lnTo>
                <a:lnTo>
                  <a:pt x="539648" y="1370346"/>
                </a:lnTo>
                <a:lnTo>
                  <a:pt x="582739" y="1327233"/>
                </a:lnTo>
                <a:close/>
                <a:moveTo>
                  <a:pt x="662794" y="1402915"/>
                </a:moveTo>
                <a:lnTo>
                  <a:pt x="621983" y="1448190"/>
                </a:lnTo>
                <a:lnTo>
                  <a:pt x="613188" y="1440263"/>
                </a:lnTo>
                <a:lnTo>
                  <a:pt x="653999" y="1394987"/>
                </a:lnTo>
                <a:close/>
                <a:moveTo>
                  <a:pt x="737155" y="1466503"/>
                </a:moveTo>
                <a:lnTo>
                  <a:pt x="698742" y="1513831"/>
                </a:lnTo>
                <a:lnTo>
                  <a:pt x="689550" y="1506369"/>
                </a:lnTo>
                <a:lnTo>
                  <a:pt x="727962" y="1459041"/>
                </a:lnTo>
                <a:close/>
                <a:moveTo>
                  <a:pt x="815563" y="1526361"/>
                </a:moveTo>
                <a:lnTo>
                  <a:pt x="779723" y="1575670"/>
                </a:lnTo>
                <a:lnTo>
                  <a:pt x="770146" y="1568708"/>
                </a:lnTo>
                <a:lnTo>
                  <a:pt x="805986" y="1519399"/>
                </a:lnTo>
                <a:close/>
                <a:moveTo>
                  <a:pt x="896603" y="1581675"/>
                </a:moveTo>
                <a:lnTo>
                  <a:pt x="863359" y="1632771"/>
                </a:lnTo>
                <a:lnTo>
                  <a:pt x="853435" y="1626313"/>
                </a:lnTo>
                <a:lnTo>
                  <a:pt x="886679" y="1575218"/>
                </a:lnTo>
                <a:close/>
                <a:moveTo>
                  <a:pt x="980513" y="1632402"/>
                </a:moveTo>
                <a:lnTo>
                  <a:pt x="950058" y="1685203"/>
                </a:lnTo>
                <a:lnTo>
                  <a:pt x="939802" y="1679288"/>
                </a:lnTo>
                <a:lnTo>
                  <a:pt x="970257" y="1626487"/>
                </a:lnTo>
                <a:close/>
                <a:moveTo>
                  <a:pt x="1066609" y="1679110"/>
                </a:moveTo>
                <a:lnTo>
                  <a:pt x="1038908" y="1733407"/>
                </a:lnTo>
                <a:lnTo>
                  <a:pt x="1028361" y="1728026"/>
                </a:lnTo>
                <a:lnTo>
                  <a:pt x="1056062" y="1673729"/>
                </a:lnTo>
                <a:close/>
                <a:moveTo>
                  <a:pt x="1155537" y="1720769"/>
                </a:moveTo>
                <a:lnTo>
                  <a:pt x="1130733" y="1776447"/>
                </a:lnTo>
                <a:lnTo>
                  <a:pt x="1119919" y="1771630"/>
                </a:lnTo>
                <a:lnTo>
                  <a:pt x="1144723" y="1715952"/>
                </a:lnTo>
                <a:close/>
                <a:moveTo>
                  <a:pt x="1246639" y="1758162"/>
                </a:moveTo>
                <a:lnTo>
                  <a:pt x="1224793" y="1815069"/>
                </a:lnTo>
                <a:lnTo>
                  <a:pt x="1213740" y="1810826"/>
                </a:lnTo>
                <a:lnTo>
                  <a:pt x="1235585" y="1753919"/>
                </a:lnTo>
                <a:close/>
                <a:moveTo>
                  <a:pt x="1338770" y="1790777"/>
                </a:moveTo>
                <a:lnTo>
                  <a:pt x="1319951" y="1848753"/>
                </a:lnTo>
                <a:lnTo>
                  <a:pt x="1308724" y="1845109"/>
                </a:lnTo>
                <a:lnTo>
                  <a:pt x="1327542" y="1787132"/>
                </a:lnTo>
                <a:close/>
                <a:moveTo>
                  <a:pt x="1433429" y="1818098"/>
                </a:moveTo>
                <a:lnTo>
                  <a:pt x="1417654" y="1876975"/>
                </a:lnTo>
                <a:lnTo>
                  <a:pt x="1406218" y="1873911"/>
                </a:lnTo>
                <a:lnTo>
                  <a:pt x="1421993" y="1815033"/>
                </a:lnTo>
                <a:close/>
                <a:moveTo>
                  <a:pt x="1528469" y="1840985"/>
                </a:moveTo>
                <a:lnTo>
                  <a:pt x="1515844" y="1900616"/>
                </a:lnTo>
                <a:lnTo>
                  <a:pt x="1504260" y="1898164"/>
                </a:lnTo>
                <a:lnTo>
                  <a:pt x="1516886" y="1838532"/>
                </a:lnTo>
                <a:close/>
                <a:moveTo>
                  <a:pt x="1625338" y="1858795"/>
                </a:moveTo>
                <a:lnTo>
                  <a:pt x="1615815" y="1919004"/>
                </a:lnTo>
                <a:lnTo>
                  <a:pt x="1604121" y="1917154"/>
                </a:lnTo>
                <a:lnTo>
                  <a:pt x="1613644" y="1856945"/>
                </a:lnTo>
                <a:close/>
                <a:moveTo>
                  <a:pt x="1722426" y="1870810"/>
                </a:moveTo>
                <a:lnTo>
                  <a:pt x="1716097" y="1931433"/>
                </a:lnTo>
                <a:lnTo>
                  <a:pt x="1704322" y="1930204"/>
                </a:lnTo>
                <a:lnTo>
                  <a:pt x="1710651" y="1869581"/>
                </a:lnTo>
                <a:close/>
                <a:moveTo>
                  <a:pt x="1820334" y="1878454"/>
                </a:moveTo>
                <a:lnTo>
                  <a:pt x="1817186" y="1939325"/>
                </a:lnTo>
                <a:lnTo>
                  <a:pt x="1805363" y="1938714"/>
                </a:lnTo>
                <a:lnTo>
                  <a:pt x="1808511" y="1877843"/>
                </a:lnTo>
                <a:close/>
                <a:moveTo>
                  <a:pt x="1918845" y="1880535"/>
                </a:moveTo>
                <a:lnTo>
                  <a:pt x="1918839" y="1941491"/>
                </a:lnTo>
                <a:lnTo>
                  <a:pt x="1906999" y="1941489"/>
                </a:lnTo>
                <a:lnTo>
                  <a:pt x="1907005" y="1880534"/>
                </a:lnTo>
                <a:close/>
                <a:moveTo>
                  <a:pt x="2016767" y="1877838"/>
                </a:moveTo>
                <a:lnTo>
                  <a:pt x="2019883" y="1938712"/>
                </a:lnTo>
                <a:lnTo>
                  <a:pt x="2008060" y="1939317"/>
                </a:lnTo>
                <a:lnTo>
                  <a:pt x="2004943" y="1878443"/>
                </a:lnTo>
                <a:close/>
                <a:moveTo>
                  <a:pt x="2114475" y="1870034"/>
                </a:moveTo>
                <a:lnTo>
                  <a:pt x="2120815" y="1930657"/>
                </a:lnTo>
                <a:lnTo>
                  <a:pt x="2109041" y="1931889"/>
                </a:lnTo>
                <a:lnTo>
                  <a:pt x="2102700" y="1871266"/>
                </a:lnTo>
                <a:close/>
                <a:moveTo>
                  <a:pt x="2211878" y="1856739"/>
                </a:moveTo>
                <a:lnTo>
                  <a:pt x="2221405" y="1916944"/>
                </a:lnTo>
                <a:lnTo>
                  <a:pt x="2209711" y="1918795"/>
                </a:lnTo>
                <a:lnTo>
                  <a:pt x="2200184" y="1858590"/>
                </a:lnTo>
                <a:close/>
                <a:moveTo>
                  <a:pt x="2321074" y="1898013"/>
                </a:moveTo>
                <a:lnTo>
                  <a:pt x="2309494" y="1900472"/>
                </a:lnTo>
                <a:lnTo>
                  <a:pt x="2296831" y="1840850"/>
                </a:lnTo>
                <a:lnTo>
                  <a:pt x="2308412" y="1838391"/>
                </a:lnTo>
                <a:close/>
                <a:moveTo>
                  <a:pt x="2419431" y="1874015"/>
                </a:moveTo>
                <a:lnTo>
                  <a:pt x="2407995" y="1877077"/>
                </a:lnTo>
                <a:lnTo>
                  <a:pt x="2392234" y="1818197"/>
                </a:lnTo>
                <a:lnTo>
                  <a:pt x="2403671" y="1815136"/>
                </a:lnTo>
                <a:close/>
                <a:moveTo>
                  <a:pt x="2516463" y="1845102"/>
                </a:moveTo>
                <a:lnTo>
                  <a:pt x="2505201" y="1848758"/>
                </a:lnTo>
                <a:lnTo>
                  <a:pt x="2486381" y="1790783"/>
                </a:lnTo>
                <a:lnTo>
                  <a:pt x="2497643" y="1787127"/>
                </a:lnTo>
                <a:close/>
                <a:moveTo>
                  <a:pt x="2612086" y="1810777"/>
                </a:moveTo>
                <a:lnTo>
                  <a:pt x="2601033" y="1815018"/>
                </a:lnTo>
                <a:lnTo>
                  <a:pt x="2579197" y="1758112"/>
                </a:lnTo>
                <a:lnTo>
                  <a:pt x="2590251" y="1753871"/>
                </a:lnTo>
                <a:close/>
                <a:moveTo>
                  <a:pt x="2705698" y="1771989"/>
                </a:moveTo>
                <a:lnTo>
                  <a:pt x="2694882" y="1776803"/>
                </a:lnTo>
                <a:lnTo>
                  <a:pt x="2670092" y="1721117"/>
                </a:lnTo>
                <a:lnTo>
                  <a:pt x="2680908" y="1716303"/>
                </a:lnTo>
                <a:close/>
                <a:moveTo>
                  <a:pt x="2797006" y="1728141"/>
                </a:moveTo>
                <a:lnTo>
                  <a:pt x="2786455" y="1733513"/>
                </a:lnTo>
                <a:lnTo>
                  <a:pt x="2758796" y="1679195"/>
                </a:lnTo>
                <a:lnTo>
                  <a:pt x="2769347" y="1673822"/>
                </a:lnTo>
                <a:close/>
                <a:moveTo>
                  <a:pt x="2885687" y="1679468"/>
                </a:moveTo>
                <a:lnTo>
                  <a:pt x="2875432" y="1685386"/>
                </a:lnTo>
                <a:lnTo>
                  <a:pt x="2844966" y="1632592"/>
                </a:lnTo>
                <a:lnTo>
                  <a:pt x="2855221" y="1626674"/>
                </a:lnTo>
                <a:close/>
                <a:moveTo>
                  <a:pt x="2972104" y="1626392"/>
                </a:moveTo>
                <a:lnTo>
                  <a:pt x="2962175" y="1632841"/>
                </a:lnTo>
                <a:lnTo>
                  <a:pt x="2928974" y="1581720"/>
                </a:lnTo>
                <a:lnTo>
                  <a:pt x="2938904" y="1575271"/>
                </a:lnTo>
                <a:close/>
                <a:moveTo>
                  <a:pt x="3055354" y="1568646"/>
                </a:moveTo>
                <a:lnTo>
                  <a:pt x="3045774" y="1575604"/>
                </a:lnTo>
                <a:lnTo>
                  <a:pt x="3009953" y="1526287"/>
                </a:lnTo>
                <a:lnTo>
                  <a:pt x="3019532" y="1519328"/>
                </a:lnTo>
                <a:close/>
                <a:moveTo>
                  <a:pt x="3135600" y="1506789"/>
                </a:moveTo>
                <a:lnTo>
                  <a:pt x="3126396" y="1514237"/>
                </a:lnTo>
                <a:lnTo>
                  <a:pt x="3088048" y="1466856"/>
                </a:lnTo>
                <a:lnTo>
                  <a:pt x="3097251" y="1459407"/>
                </a:lnTo>
                <a:close/>
                <a:moveTo>
                  <a:pt x="3212718" y="1440460"/>
                </a:moveTo>
                <a:lnTo>
                  <a:pt x="3203919" y="1448381"/>
                </a:lnTo>
                <a:lnTo>
                  <a:pt x="3163136" y="1403082"/>
                </a:lnTo>
                <a:lnTo>
                  <a:pt x="3171934" y="1395161"/>
                </a:lnTo>
                <a:close/>
                <a:moveTo>
                  <a:pt x="3285700" y="1370691"/>
                </a:moveTo>
                <a:lnTo>
                  <a:pt x="3277327" y="1379062"/>
                </a:lnTo>
                <a:lnTo>
                  <a:pt x="3234231" y="1335956"/>
                </a:lnTo>
                <a:lnTo>
                  <a:pt x="3242604" y="1327585"/>
                </a:lnTo>
                <a:close/>
                <a:moveTo>
                  <a:pt x="3355406" y="1296779"/>
                </a:moveTo>
                <a:lnTo>
                  <a:pt x="3347481" y="1305575"/>
                </a:lnTo>
                <a:lnTo>
                  <a:pt x="3302196" y="1264779"/>
                </a:lnTo>
                <a:lnTo>
                  <a:pt x="3310120" y="1255982"/>
                </a:lnTo>
                <a:close/>
                <a:moveTo>
                  <a:pt x="3421019" y="1219675"/>
                </a:moveTo>
                <a:lnTo>
                  <a:pt x="3413585" y="1228890"/>
                </a:lnTo>
                <a:lnTo>
                  <a:pt x="3366214" y="1190502"/>
                </a:lnTo>
                <a:lnTo>
                  <a:pt x="3373653" y="1181321"/>
                </a:lnTo>
                <a:close/>
                <a:moveTo>
                  <a:pt x="3482484" y="1139040"/>
                </a:moveTo>
                <a:lnTo>
                  <a:pt x="3475525" y="1148618"/>
                </a:lnTo>
                <a:lnTo>
                  <a:pt x="3426212" y="1112791"/>
                </a:lnTo>
                <a:lnTo>
                  <a:pt x="3433170" y="1103212"/>
                </a:lnTo>
                <a:close/>
                <a:moveTo>
                  <a:pt x="3539678" y="1055511"/>
                </a:moveTo>
                <a:lnTo>
                  <a:pt x="3533229" y="1065440"/>
                </a:lnTo>
                <a:lnTo>
                  <a:pt x="3482110" y="1032237"/>
                </a:lnTo>
                <a:lnTo>
                  <a:pt x="3488559" y="1022308"/>
                </a:lnTo>
                <a:close/>
                <a:moveTo>
                  <a:pt x="3592561" y="968867"/>
                </a:moveTo>
                <a:lnTo>
                  <a:pt x="3586640" y="979120"/>
                </a:lnTo>
                <a:lnTo>
                  <a:pt x="3533852" y="948637"/>
                </a:lnTo>
                <a:lnTo>
                  <a:pt x="3539773" y="938384"/>
                </a:lnTo>
                <a:close/>
                <a:moveTo>
                  <a:pt x="3640521" y="879549"/>
                </a:moveTo>
                <a:lnTo>
                  <a:pt x="3635144" y="890097"/>
                </a:lnTo>
                <a:lnTo>
                  <a:pt x="3580838" y="862416"/>
                </a:lnTo>
                <a:lnTo>
                  <a:pt x="3586215" y="851868"/>
                </a:lnTo>
                <a:close/>
                <a:moveTo>
                  <a:pt x="3683792" y="788079"/>
                </a:moveTo>
                <a:lnTo>
                  <a:pt x="3678975" y="798895"/>
                </a:lnTo>
                <a:lnTo>
                  <a:pt x="3623292" y="774098"/>
                </a:lnTo>
                <a:lnTo>
                  <a:pt x="3628109" y="763282"/>
                </a:lnTo>
                <a:close/>
                <a:moveTo>
                  <a:pt x="3722253" y="694231"/>
                </a:moveTo>
                <a:lnTo>
                  <a:pt x="3718021" y="705250"/>
                </a:lnTo>
                <a:lnTo>
                  <a:pt x="3661120" y="683398"/>
                </a:lnTo>
                <a:lnTo>
                  <a:pt x="3665352" y="672378"/>
                </a:lnTo>
                <a:close/>
                <a:moveTo>
                  <a:pt x="3756039" y="598713"/>
                </a:moveTo>
                <a:lnTo>
                  <a:pt x="3752377" y="609973"/>
                </a:lnTo>
                <a:lnTo>
                  <a:pt x="3694408" y="591123"/>
                </a:lnTo>
                <a:lnTo>
                  <a:pt x="3698069" y="579863"/>
                </a:lnTo>
                <a:close/>
                <a:moveTo>
                  <a:pt x="3784454" y="501532"/>
                </a:moveTo>
                <a:lnTo>
                  <a:pt x="3781389" y="512968"/>
                </a:lnTo>
                <a:lnTo>
                  <a:pt x="3722510" y="497187"/>
                </a:lnTo>
                <a:lnTo>
                  <a:pt x="3725576" y="485751"/>
                </a:lnTo>
                <a:close/>
                <a:moveTo>
                  <a:pt x="3807786" y="402874"/>
                </a:moveTo>
                <a:lnTo>
                  <a:pt x="3805323" y="414455"/>
                </a:lnTo>
                <a:lnTo>
                  <a:pt x="3745700" y="401772"/>
                </a:lnTo>
                <a:lnTo>
                  <a:pt x="3748164" y="390191"/>
                </a:lnTo>
                <a:close/>
                <a:moveTo>
                  <a:pt x="3825771" y="302829"/>
                </a:moveTo>
                <a:lnTo>
                  <a:pt x="3823918" y="314521"/>
                </a:lnTo>
                <a:lnTo>
                  <a:pt x="3763719" y="304979"/>
                </a:lnTo>
                <a:lnTo>
                  <a:pt x="3765572" y="293286"/>
                </a:lnTo>
                <a:close/>
                <a:moveTo>
                  <a:pt x="3838848" y="202533"/>
                </a:moveTo>
                <a:lnTo>
                  <a:pt x="3837649" y="214282"/>
                </a:lnTo>
                <a:lnTo>
                  <a:pt x="3776990" y="207911"/>
                </a:lnTo>
                <a:lnTo>
                  <a:pt x="3778224" y="196156"/>
                </a:lnTo>
                <a:close/>
                <a:moveTo>
                  <a:pt x="3846666" y="101587"/>
                </a:moveTo>
                <a:lnTo>
                  <a:pt x="3846045" y="113411"/>
                </a:lnTo>
                <a:lnTo>
                  <a:pt x="3785171" y="110214"/>
                </a:lnTo>
                <a:lnTo>
                  <a:pt x="3785792" y="98390"/>
                </a:lnTo>
                <a:close/>
                <a:moveTo>
                  <a:pt x="3848874" y="0"/>
                </a:moveTo>
                <a:lnTo>
                  <a:pt x="3848874" y="11839"/>
                </a:lnTo>
                <a:lnTo>
                  <a:pt x="3787919" y="11839"/>
                </a:lnTo>
                <a:lnTo>
                  <a:pt x="378792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任意多边形: 形状 885"/>
          <p:cNvSpPr/>
          <p:nvPr userDrawn="1">
            <p:custDataLst>
              <p:tags r:id="rId18"/>
            </p:custDataLst>
          </p:nvPr>
        </p:nvSpPr>
        <p:spPr>
          <a:xfrm>
            <a:off x="4758690" y="1334770"/>
            <a:ext cx="1421130" cy="596265"/>
          </a:xfrm>
          <a:custGeom>
            <a:avLst/>
            <a:gdLst>
              <a:gd name="connsiteX0" fmla="*/ 1493934 w 1598241"/>
              <a:gd name="connsiteY0" fmla="*/ 0 h 670958"/>
              <a:gd name="connsiteX1" fmla="*/ 1505773 w 1598241"/>
              <a:gd name="connsiteY1" fmla="*/ 0 h 670958"/>
              <a:gd name="connsiteX2" fmla="*/ 1505773 w 1598241"/>
              <a:gd name="connsiteY2" fmla="*/ 41484 h 670958"/>
              <a:gd name="connsiteX3" fmla="*/ 1598241 w 1598241"/>
              <a:gd name="connsiteY3" fmla="*/ 43564 h 670958"/>
              <a:gd name="connsiteX4" fmla="*/ 1597714 w 1598241"/>
              <a:gd name="connsiteY4" fmla="*/ 55369 h 670958"/>
              <a:gd name="connsiteX5" fmla="*/ 1505773 w 1598241"/>
              <a:gd name="connsiteY5" fmla="*/ 53290 h 670958"/>
              <a:gd name="connsiteX6" fmla="*/ 1505773 w 1598241"/>
              <a:gd name="connsiteY6" fmla="*/ 121944 h 670958"/>
              <a:gd name="connsiteX7" fmla="*/ 1493934 w 1598241"/>
              <a:gd name="connsiteY7" fmla="*/ 121944 h 670958"/>
              <a:gd name="connsiteX8" fmla="*/ 1493934 w 1598241"/>
              <a:gd name="connsiteY8" fmla="*/ 53445 h 670958"/>
              <a:gd name="connsiteX9" fmla="*/ 1395461 w 1598241"/>
              <a:gd name="connsiteY9" fmla="*/ 58242 h 670958"/>
              <a:gd name="connsiteX10" fmla="*/ 1398965 w 1598241"/>
              <a:gd name="connsiteY10" fmla="*/ 124517 h 670958"/>
              <a:gd name="connsiteX11" fmla="*/ 1387143 w 1598241"/>
              <a:gd name="connsiteY11" fmla="*/ 125143 h 670958"/>
              <a:gd name="connsiteX12" fmla="*/ 1383636 w 1598241"/>
              <a:gd name="connsiteY12" fmla="*/ 58818 h 670958"/>
              <a:gd name="connsiteX13" fmla="*/ 1290361 w 1598241"/>
              <a:gd name="connsiteY13" fmla="*/ 63362 h 670958"/>
              <a:gd name="connsiteX14" fmla="*/ 1285229 w 1598241"/>
              <a:gd name="connsiteY14" fmla="*/ 64087 h 670958"/>
              <a:gd name="connsiteX15" fmla="*/ 1292481 w 1598241"/>
              <a:gd name="connsiteY15" fmla="*/ 132442 h 670958"/>
              <a:gd name="connsiteX16" fmla="*/ 1280708 w 1598241"/>
              <a:gd name="connsiteY16" fmla="*/ 133691 h 670958"/>
              <a:gd name="connsiteX17" fmla="*/ 1273499 w 1598241"/>
              <a:gd name="connsiteY17" fmla="*/ 65746 h 670958"/>
              <a:gd name="connsiteX18" fmla="*/ 1175854 w 1598241"/>
              <a:gd name="connsiteY18" fmla="*/ 79555 h 670958"/>
              <a:gd name="connsiteX19" fmla="*/ 1186395 w 1598241"/>
              <a:gd name="connsiteY19" fmla="*/ 146210 h 670958"/>
              <a:gd name="connsiteX20" fmla="*/ 1174702 w 1598241"/>
              <a:gd name="connsiteY20" fmla="*/ 148059 h 670958"/>
              <a:gd name="connsiteX21" fmla="*/ 1164130 w 1598241"/>
              <a:gd name="connsiteY21" fmla="*/ 81212 h 670958"/>
              <a:gd name="connsiteX22" fmla="*/ 1110532 w 1598241"/>
              <a:gd name="connsiteY22" fmla="*/ 88792 h 670958"/>
              <a:gd name="connsiteX23" fmla="*/ 1067102 w 1598241"/>
              <a:gd name="connsiteY23" fmla="*/ 98553 h 670958"/>
              <a:gd name="connsiteX24" fmla="*/ 1081236 w 1598241"/>
              <a:gd name="connsiteY24" fmla="*/ 165352 h 670958"/>
              <a:gd name="connsiteX25" fmla="*/ 1069654 w 1598241"/>
              <a:gd name="connsiteY25" fmla="*/ 167803 h 670958"/>
              <a:gd name="connsiteX26" fmla="*/ 1055551 w 1598241"/>
              <a:gd name="connsiteY26" fmla="*/ 101150 h 670958"/>
              <a:gd name="connsiteX27" fmla="*/ 959442 w 1598241"/>
              <a:gd name="connsiteY27" fmla="*/ 122751 h 670958"/>
              <a:gd name="connsiteX28" fmla="*/ 977536 w 1598241"/>
              <a:gd name="connsiteY28" fmla="*/ 190033 h 670958"/>
              <a:gd name="connsiteX29" fmla="*/ 966102 w 1598241"/>
              <a:gd name="connsiteY29" fmla="*/ 193107 h 670958"/>
              <a:gd name="connsiteX30" fmla="*/ 948042 w 1598241"/>
              <a:gd name="connsiteY30" fmla="*/ 125952 h 670958"/>
              <a:gd name="connsiteX31" fmla="*/ 853742 w 1598241"/>
              <a:gd name="connsiteY31" fmla="*/ 154272 h 670958"/>
              <a:gd name="connsiteX32" fmla="*/ 875035 w 1598241"/>
              <a:gd name="connsiteY32" fmla="*/ 219883 h 670958"/>
              <a:gd name="connsiteX33" fmla="*/ 863773 w 1598241"/>
              <a:gd name="connsiteY33" fmla="*/ 223538 h 670958"/>
              <a:gd name="connsiteX34" fmla="*/ 842400 w 1598241"/>
              <a:gd name="connsiteY34" fmla="*/ 157678 h 670958"/>
              <a:gd name="connsiteX35" fmla="*/ 824654 w 1598241"/>
              <a:gd name="connsiteY35" fmla="*/ 163007 h 670958"/>
              <a:gd name="connsiteX36" fmla="*/ 750247 w 1598241"/>
              <a:gd name="connsiteY36" fmla="*/ 192944 h 670958"/>
              <a:gd name="connsiteX37" fmla="*/ 774267 w 1598241"/>
              <a:gd name="connsiteY37" fmla="*/ 255356 h 670958"/>
              <a:gd name="connsiteX38" fmla="*/ 763217 w 1598241"/>
              <a:gd name="connsiteY38" fmla="*/ 259608 h 670958"/>
              <a:gd name="connsiteX39" fmla="*/ 739261 w 1598241"/>
              <a:gd name="connsiteY39" fmla="*/ 197364 h 670958"/>
              <a:gd name="connsiteX40" fmla="*/ 647729 w 1598241"/>
              <a:gd name="connsiteY40" fmla="*/ 234190 h 670958"/>
              <a:gd name="connsiteX41" fmla="*/ 675192 w 1598241"/>
              <a:gd name="connsiteY41" fmla="*/ 295910 h 670958"/>
              <a:gd name="connsiteX42" fmla="*/ 664375 w 1598241"/>
              <a:gd name="connsiteY42" fmla="*/ 300723 h 670958"/>
              <a:gd name="connsiteX43" fmla="*/ 636739 w 1598241"/>
              <a:gd name="connsiteY43" fmla="*/ 238612 h 670958"/>
              <a:gd name="connsiteX44" fmla="*/ 601654 w 1598241"/>
              <a:gd name="connsiteY44" fmla="*/ 252728 h 670958"/>
              <a:gd name="connsiteX45" fmla="*/ 547962 w 1598241"/>
              <a:gd name="connsiteY45" fmla="*/ 280928 h 670958"/>
              <a:gd name="connsiteX46" fmla="*/ 578826 w 1598241"/>
              <a:gd name="connsiteY46" fmla="*/ 341588 h 670958"/>
              <a:gd name="connsiteX47" fmla="*/ 568274 w 1598241"/>
              <a:gd name="connsiteY47" fmla="*/ 346958 h 670958"/>
              <a:gd name="connsiteX48" fmla="*/ 537479 w 1598241"/>
              <a:gd name="connsiteY48" fmla="*/ 286434 h 670958"/>
              <a:gd name="connsiteX49" fmla="*/ 450040 w 1598241"/>
              <a:gd name="connsiteY49" fmla="*/ 332359 h 670958"/>
              <a:gd name="connsiteX50" fmla="*/ 484759 w 1598241"/>
              <a:gd name="connsiteY50" fmla="*/ 392511 h 670958"/>
              <a:gd name="connsiteX51" fmla="*/ 474505 w 1598241"/>
              <a:gd name="connsiteY51" fmla="*/ 398430 h 670958"/>
              <a:gd name="connsiteX52" fmla="*/ 439645 w 1598241"/>
              <a:gd name="connsiteY52" fmla="*/ 338034 h 670958"/>
              <a:gd name="connsiteX53" fmla="*/ 356049 w 1598241"/>
              <a:gd name="connsiteY53" fmla="*/ 390369 h 670958"/>
              <a:gd name="connsiteX54" fmla="*/ 393426 w 1598241"/>
              <a:gd name="connsiteY54" fmla="*/ 447913 h 670958"/>
              <a:gd name="connsiteX55" fmla="*/ 383498 w 1598241"/>
              <a:gd name="connsiteY55" fmla="*/ 454362 h 670958"/>
              <a:gd name="connsiteX56" fmla="*/ 346013 w 1598241"/>
              <a:gd name="connsiteY56" fmla="*/ 396651 h 670958"/>
              <a:gd name="connsiteX57" fmla="*/ 326542 w 1598241"/>
              <a:gd name="connsiteY57" fmla="*/ 408841 h 670958"/>
              <a:gd name="connsiteX58" fmla="*/ 265859 w 1598241"/>
              <a:gd name="connsiteY58" fmla="*/ 454059 h 670958"/>
              <a:gd name="connsiteX59" fmla="*/ 305306 w 1598241"/>
              <a:gd name="connsiteY59" fmla="*/ 508310 h 670958"/>
              <a:gd name="connsiteX60" fmla="*/ 295730 w 1598241"/>
              <a:gd name="connsiteY60" fmla="*/ 515273 h 670958"/>
              <a:gd name="connsiteX61" fmla="*/ 256364 w 1598241"/>
              <a:gd name="connsiteY61" fmla="*/ 461134 h 670958"/>
              <a:gd name="connsiteX62" fmla="*/ 177358 w 1598241"/>
              <a:gd name="connsiteY62" fmla="*/ 520005 h 670958"/>
              <a:gd name="connsiteX63" fmla="*/ 220307 w 1598241"/>
              <a:gd name="connsiteY63" fmla="*/ 573102 h 670958"/>
              <a:gd name="connsiteX64" fmla="*/ 211101 w 1598241"/>
              <a:gd name="connsiteY64" fmla="*/ 580548 h 670958"/>
              <a:gd name="connsiteX65" fmla="*/ 167856 w 1598241"/>
              <a:gd name="connsiteY65" fmla="*/ 527085 h 670958"/>
              <a:gd name="connsiteX66" fmla="*/ 161984 w 1598241"/>
              <a:gd name="connsiteY66" fmla="*/ 531460 h 670958"/>
              <a:gd name="connsiteX67" fmla="*/ 94390 w 1598241"/>
              <a:gd name="connsiteY67" fmla="*/ 592840 h 670958"/>
              <a:gd name="connsiteX68" fmla="*/ 138852 w 1598241"/>
              <a:gd name="connsiteY68" fmla="*/ 642169 h 670958"/>
              <a:gd name="connsiteX69" fmla="*/ 130058 w 1598241"/>
              <a:gd name="connsiteY69" fmla="*/ 650095 h 670958"/>
              <a:gd name="connsiteX70" fmla="*/ 85626 w 1598241"/>
              <a:gd name="connsiteY70" fmla="*/ 600798 h 670958"/>
              <a:gd name="connsiteX71" fmla="*/ 8362 w 1598241"/>
              <a:gd name="connsiteY71" fmla="*/ 670958 h 670958"/>
              <a:gd name="connsiteX72" fmla="*/ 0 w 1598241"/>
              <a:gd name="connsiteY72" fmla="*/ 662597 h 670958"/>
              <a:gd name="connsiteX73" fmla="*/ 77718 w 1598241"/>
              <a:gd name="connsiteY73" fmla="*/ 592025 h 670958"/>
              <a:gd name="connsiteX74" fmla="*/ 48440 w 1598241"/>
              <a:gd name="connsiteY74" fmla="*/ 559541 h 670958"/>
              <a:gd name="connsiteX75" fmla="*/ 57234 w 1598241"/>
              <a:gd name="connsiteY75" fmla="*/ 551615 h 670958"/>
              <a:gd name="connsiteX76" fmla="*/ 86483 w 1598241"/>
              <a:gd name="connsiteY76" fmla="*/ 584066 h 670958"/>
              <a:gd name="connsiteX77" fmla="*/ 154477 w 1598241"/>
              <a:gd name="connsiteY77" fmla="*/ 522324 h 670958"/>
              <a:gd name="connsiteX78" fmla="*/ 160422 w 1598241"/>
              <a:gd name="connsiteY78" fmla="*/ 517894 h 670958"/>
              <a:gd name="connsiteX79" fmla="*/ 134410 w 1598241"/>
              <a:gd name="connsiteY79" fmla="*/ 485736 h 670958"/>
              <a:gd name="connsiteX80" fmla="*/ 143616 w 1598241"/>
              <a:gd name="connsiteY80" fmla="*/ 478290 h 670958"/>
              <a:gd name="connsiteX81" fmla="*/ 169924 w 1598241"/>
              <a:gd name="connsiteY81" fmla="*/ 510814 h 670958"/>
              <a:gd name="connsiteX82" fmla="*/ 249418 w 1598241"/>
              <a:gd name="connsiteY82" fmla="*/ 451581 h 670958"/>
              <a:gd name="connsiteX83" fmla="*/ 224015 w 1598241"/>
              <a:gd name="connsiteY83" fmla="*/ 416644 h 670958"/>
              <a:gd name="connsiteX84" fmla="*/ 233591 w 1598241"/>
              <a:gd name="connsiteY84" fmla="*/ 409681 h 670958"/>
              <a:gd name="connsiteX85" fmla="*/ 258913 w 1598241"/>
              <a:gd name="connsiteY85" fmla="*/ 444506 h 670958"/>
              <a:gd name="connsiteX86" fmla="*/ 319955 w 1598241"/>
              <a:gd name="connsiteY86" fmla="*/ 399022 h 670958"/>
              <a:gd name="connsiteX87" fmla="*/ 339575 w 1598241"/>
              <a:gd name="connsiteY87" fmla="*/ 386739 h 670958"/>
              <a:gd name="connsiteX88" fmla="*/ 317075 w 1598241"/>
              <a:gd name="connsiteY88" fmla="*/ 352100 h 670958"/>
              <a:gd name="connsiteX89" fmla="*/ 327003 w 1598241"/>
              <a:gd name="connsiteY89" fmla="*/ 345651 h 670958"/>
              <a:gd name="connsiteX90" fmla="*/ 349611 w 1598241"/>
              <a:gd name="connsiteY90" fmla="*/ 380457 h 670958"/>
              <a:gd name="connsiteX91" fmla="*/ 433734 w 1598241"/>
              <a:gd name="connsiteY91" fmla="*/ 327793 h 670958"/>
              <a:gd name="connsiteX92" fmla="*/ 413545 w 1598241"/>
              <a:gd name="connsiteY92" fmla="*/ 292814 h 670958"/>
              <a:gd name="connsiteX93" fmla="*/ 423799 w 1598241"/>
              <a:gd name="connsiteY93" fmla="*/ 286896 h 670958"/>
              <a:gd name="connsiteX94" fmla="*/ 444130 w 1598241"/>
              <a:gd name="connsiteY94" fmla="*/ 322120 h 670958"/>
              <a:gd name="connsiteX95" fmla="*/ 532123 w 1598241"/>
              <a:gd name="connsiteY95" fmla="*/ 275907 h 670958"/>
              <a:gd name="connsiteX96" fmla="*/ 512972 w 1598241"/>
              <a:gd name="connsiteY96" fmla="*/ 238269 h 670958"/>
              <a:gd name="connsiteX97" fmla="*/ 523525 w 1598241"/>
              <a:gd name="connsiteY97" fmla="*/ 232899 h 670958"/>
              <a:gd name="connsiteX98" fmla="*/ 542606 w 1598241"/>
              <a:gd name="connsiteY98" fmla="*/ 270401 h 670958"/>
              <a:gd name="connsiteX99" fmla="*/ 596608 w 1598241"/>
              <a:gd name="connsiteY99" fmla="*/ 242038 h 670958"/>
              <a:gd name="connsiteX100" fmla="*/ 631939 w 1598241"/>
              <a:gd name="connsiteY100" fmla="*/ 227824 h 670958"/>
              <a:gd name="connsiteX101" fmla="*/ 614804 w 1598241"/>
              <a:gd name="connsiteY101" fmla="*/ 189315 h 670958"/>
              <a:gd name="connsiteX102" fmla="*/ 625621 w 1598241"/>
              <a:gd name="connsiteY102" fmla="*/ 184502 h 670958"/>
              <a:gd name="connsiteX103" fmla="*/ 642930 w 1598241"/>
              <a:gd name="connsiteY103" fmla="*/ 223403 h 670958"/>
              <a:gd name="connsiteX104" fmla="*/ 735023 w 1598241"/>
              <a:gd name="connsiteY104" fmla="*/ 186351 h 670958"/>
              <a:gd name="connsiteX105" fmla="*/ 719428 w 1598241"/>
              <a:gd name="connsiteY105" fmla="*/ 145830 h 670958"/>
              <a:gd name="connsiteX106" fmla="*/ 730477 w 1598241"/>
              <a:gd name="connsiteY106" fmla="*/ 141578 h 670958"/>
              <a:gd name="connsiteX107" fmla="*/ 746008 w 1598241"/>
              <a:gd name="connsiteY107" fmla="*/ 181932 h 670958"/>
              <a:gd name="connsiteX108" fmla="*/ 820861 w 1598241"/>
              <a:gd name="connsiteY108" fmla="*/ 151817 h 670958"/>
              <a:gd name="connsiteX109" fmla="*/ 838754 w 1598241"/>
              <a:gd name="connsiteY109" fmla="*/ 146444 h 670958"/>
              <a:gd name="connsiteX110" fmla="*/ 826129 w 1598241"/>
              <a:gd name="connsiteY110" fmla="*/ 107544 h 670958"/>
              <a:gd name="connsiteX111" fmla="*/ 837391 w 1598241"/>
              <a:gd name="connsiteY111" fmla="*/ 103889 h 670958"/>
              <a:gd name="connsiteX112" fmla="*/ 850096 w 1598241"/>
              <a:gd name="connsiteY112" fmla="*/ 143038 h 670958"/>
              <a:gd name="connsiteX113" fmla="*/ 944974 w 1598241"/>
              <a:gd name="connsiteY113" fmla="*/ 114545 h 670958"/>
              <a:gd name="connsiteX114" fmla="*/ 934433 w 1598241"/>
              <a:gd name="connsiteY114" fmla="*/ 75345 h 670958"/>
              <a:gd name="connsiteX115" fmla="*/ 945867 w 1598241"/>
              <a:gd name="connsiteY115" fmla="*/ 72270 h 670958"/>
              <a:gd name="connsiteX116" fmla="*/ 956374 w 1598241"/>
              <a:gd name="connsiteY116" fmla="*/ 111343 h 670958"/>
              <a:gd name="connsiteX117" fmla="*/ 1053107 w 1598241"/>
              <a:gd name="connsiteY117" fmla="*/ 89602 h 670958"/>
              <a:gd name="connsiteX118" fmla="*/ 1044411 w 1598241"/>
              <a:gd name="connsiteY118" fmla="*/ 48504 h 670958"/>
              <a:gd name="connsiteX119" fmla="*/ 1055994 w 1598241"/>
              <a:gd name="connsiteY119" fmla="*/ 46053 h 670958"/>
              <a:gd name="connsiteX120" fmla="*/ 1064659 w 1598241"/>
              <a:gd name="connsiteY120" fmla="*/ 87005 h 670958"/>
              <a:gd name="connsiteX121" fmla="*/ 1108345 w 1598241"/>
              <a:gd name="connsiteY121" fmla="*/ 77187 h 670958"/>
              <a:gd name="connsiteX122" fmla="*/ 1162287 w 1598241"/>
              <a:gd name="connsiteY122" fmla="*/ 69559 h 670958"/>
              <a:gd name="connsiteX123" fmla="*/ 1155654 w 1598241"/>
              <a:gd name="connsiteY123" fmla="*/ 27615 h 670958"/>
              <a:gd name="connsiteX124" fmla="*/ 1167348 w 1598241"/>
              <a:gd name="connsiteY124" fmla="*/ 25766 h 670958"/>
              <a:gd name="connsiteX125" fmla="*/ 1174011 w 1598241"/>
              <a:gd name="connsiteY125" fmla="*/ 67901 h 670958"/>
              <a:gd name="connsiteX126" fmla="*/ 1272254 w 1598241"/>
              <a:gd name="connsiteY126" fmla="*/ 54008 h 670958"/>
              <a:gd name="connsiteX127" fmla="*/ 1267843 w 1598241"/>
              <a:gd name="connsiteY127" fmla="*/ 12430 h 670958"/>
              <a:gd name="connsiteX128" fmla="*/ 1279616 w 1598241"/>
              <a:gd name="connsiteY128" fmla="*/ 11181 h 670958"/>
              <a:gd name="connsiteX129" fmla="*/ 1283983 w 1598241"/>
              <a:gd name="connsiteY129" fmla="*/ 52349 h 670958"/>
              <a:gd name="connsiteX130" fmla="*/ 1289185 w 1598241"/>
              <a:gd name="connsiteY130" fmla="*/ 51614 h 670958"/>
              <a:gd name="connsiteX131" fmla="*/ 1383014 w 1598241"/>
              <a:gd name="connsiteY131" fmla="*/ 47043 h 670958"/>
              <a:gd name="connsiteX132" fmla="*/ 1380706 w 1598241"/>
              <a:gd name="connsiteY132" fmla="*/ 3404 h 670958"/>
              <a:gd name="connsiteX133" fmla="*/ 1392529 w 1598241"/>
              <a:gd name="connsiteY133" fmla="*/ 2778 h 670958"/>
              <a:gd name="connsiteX134" fmla="*/ 1394839 w 1598241"/>
              <a:gd name="connsiteY134" fmla="*/ 46467 h 670958"/>
              <a:gd name="connsiteX135" fmla="*/ 1493934 w 1598241"/>
              <a:gd name="connsiteY135" fmla="*/ 41640 h 6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98241" h="670958">
                <a:moveTo>
                  <a:pt x="1493934" y="0"/>
                </a:moveTo>
                <a:lnTo>
                  <a:pt x="1505773" y="0"/>
                </a:lnTo>
                <a:lnTo>
                  <a:pt x="1505773" y="41484"/>
                </a:lnTo>
                <a:lnTo>
                  <a:pt x="1598241" y="43564"/>
                </a:lnTo>
                <a:lnTo>
                  <a:pt x="1597714" y="55369"/>
                </a:lnTo>
                <a:lnTo>
                  <a:pt x="1505773" y="53290"/>
                </a:lnTo>
                <a:lnTo>
                  <a:pt x="1505773" y="121944"/>
                </a:lnTo>
                <a:lnTo>
                  <a:pt x="1493934" y="121944"/>
                </a:lnTo>
                <a:lnTo>
                  <a:pt x="1493934" y="53445"/>
                </a:lnTo>
                <a:lnTo>
                  <a:pt x="1395461" y="58242"/>
                </a:lnTo>
                <a:lnTo>
                  <a:pt x="1398965" y="124517"/>
                </a:lnTo>
                <a:lnTo>
                  <a:pt x="1387143" y="125143"/>
                </a:lnTo>
                <a:lnTo>
                  <a:pt x="1383636" y="58818"/>
                </a:lnTo>
                <a:lnTo>
                  <a:pt x="1290361" y="63362"/>
                </a:lnTo>
                <a:lnTo>
                  <a:pt x="1285229" y="64087"/>
                </a:lnTo>
                <a:lnTo>
                  <a:pt x="1292481" y="132442"/>
                </a:lnTo>
                <a:lnTo>
                  <a:pt x="1280708" y="133691"/>
                </a:lnTo>
                <a:lnTo>
                  <a:pt x="1273499" y="65746"/>
                </a:lnTo>
                <a:lnTo>
                  <a:pt x="1175854" y="79555"/>
                </a:lnTo>
                <a:lnTo>
                  <a:pt x="1186395" y="146210"/>
                </a:lnTo>
                <a:lnTo>
                  <a:pt x="1174702" y="148059"/>
                </a:lnTo>
                <a:lnTo>
                  <a:pt x="1164130" y="81212"/>
                </a:lnTo>
                <a:lnTo>
                  <a:pt x="1110532" y="88792"/>
                </a:lnTo>
                <a:lnTo>
                  <a:pt x="1067102" y="98553"/>
                </a:lnTo>
                <a:lnTo>
                  <a:pt x="1081236" y="165352"/>
                </a:lnTo>
                <a:lnTo>
                  <a:pt x="1069654" y="167803"/>
                </a:lnTo>
                <a:lnTo>
                  <a:pt x="1055551" y="101150"/>
                </a:lnTo>
                <a:lnTo>
                  <a:pt x="959442" y="122751"/>
                </a:lnTo>
                <a:lnTo>
                  <a:pt x="977536" y="190033"/>
                </a:lnTo>
                <a:lnTo>
                  <a:pt x="966102" y="193107"/>
                </a:lnTo>
                <a:lnTo>
                  <a:pt x="948042" y="125952"/>
                </a:lnTo>
                <a:lnTo>
                  <a:pt x="853742" y="154272"/>
                </a:lnTo>
                <a:lnTo>
                  <a:pt x="875035" y="219883"/>
                </a:lnTo>
                <a:lnTo>
                  <a:pt x="863773" y="223538"/>
                </a:lnTo>
                <a:lnTo>
                  <a:pt x="842400" y="157678"/>
                </a:lnTo>
                <a:lnTo>
                  <a:pt x="824654" y="163007"/>
                </a:lnTo>
                <a:lnTo>
                  <a:pt x="750247" y="192944"/>
                </a:lnTo>
                <a:lnTo>
                  <a:pt x="774267" y="255356"/>
                </a:lnTo>
                <a:lnTo>
                  <a:pt x="763217" y="259608"/>
                </a:lnTo>
                <a:lnTo>
                  <a:pt x="739261" y="197364"/>
                </a:lnTo>
                <a:lnTo>
                  <a:pt x="647729" y="234190"/>
                </a:lnTo>
                <a:lnTo>
                  <a:pt x="675192" y="295910"/>
                </a:lnTo>
                <a:lnTo>
                  <a:pt x="664375" y="300723"/>
                </a:lnTo>
                <a:lnTo>
                  <a:pt x="636739" y="238612"/>
                </a:lnTo>
                <a:lnTo>
                  <a:pt x="601654" y="252728"/>
                </a:lnTo>
                <a:lnTo>
                  <a:pt x="547962" y="280928"/>
                </a:lnTo>
                <a:lnTo>
                  <a:pt x="578826" y="341588"/>
                </a:lnTo>
                <a:lnTo>
                  <a:pt x="568274" y="346958"/>
                </a:lnTo>
                <a:lnTo>
                  <a:pt x="537479" y="286434"/>
                </a:lnTo>
                <a:lnTo>
                  <a:pt x="450040" y="332359"/>
                </a:lnTo>
                <a:lnTo>
                  <a:pt x="484759" y="392511"/>
                </a:lnTo>
                <a:lnTo>
                  <a:pt x="474505" y="398430"/>
                </a:lnTo>
                <a:lnTo>
                  <a:pt x="439645" y="338034"/>
                </a:lnTo>
                <a:lnTo>
                  <a:pt x="356049" y="390369"/>
                </a:lnTo>
                <a:lnTo>
                  <a:pt x="393426" y="447913"/>
                </a:lnTo>
                <a:lnTo>
                  <a:pt x="383498" y="454362"/>
                </a:lnTo>
                <a:lnTo>
                  <a:pt x="346013" y="396651"/>
                </a:lnTo>
                <a:lnTo>
                  <a:pt x="326542" y="408841"/>
                </a:lnTo>
                <a:lnTo>
                  <a:pt x="265859" y="454059"/>
                </a:lnTo>
                <a:lnTo>
                  <a:pt x="305306" y="508310"/>
                </a:lnTo>
                <a:lnTo>
                  <a:pt x="295730" y="515273"/>
                </a:lnTo>
                <a:lnTo>
                  <a:pt x="256364" y="461134"/>
                </a:lnTo>
                <a:lnTo>
                  <a:pt x="177358" y="520005"/>
                </a:lnTo>
                <a:lnTo>
                  <a:pt x="220307" y="573102"/>
                </a:lnTo>
                <a:lnTo>
                  <a:pt x="211101" y="580548"/>
                </a:lnTo>
                <a:lnTo>
                  <a:pt x="167856" y="527085"/>
                </a:lnTo>
                <a:lnTo>
                  <a:pt x="161984" y="531460"/>
                </a:lnTo>
                <a:lnTo>
                  <a:pt x="94390" y="592840"/>
                </a:lnTo>
                <a:lnTo>
                  <a:pt x="138852" y="642169"/>
                </a:lnTo>
                <a:lnTo>
                  <a:pt x="130058" y="650095"/>
                </a:lnTo>
                <a:lnTo>
                  <a:pt x="85626" y="600798"/>
                </a:lnTo>
                <a:lnTo>
                  <a:pt x="8362" y="670958"/>
                </a:lnTo>
                <a:lnTo>
                  <a:pt x="0" y="662597"/>
                </a:lnTo>
                <a:lnTo>
                  <a:pt x="77718" y="592025"/>
                </a:lnTo>
                <a:lnTo>
                  <a:pt x="48440" y="559541"/>
                </a:lnTo>
                <a:lnTo>
                  <a:pt x="57234" y="551615"/>
                </a:lnTo>
                <a:lnTo>
                  <a:pt x="86483" y="584066"/>
                </a:lnTo>
                <a:lnTo>
                  <a:pt x="154477" y="522324"/>
                </a:lnTo>
                <a:lnTo>
                  <a:pt x="160422" y="517894"/>
                </a:lnTo>
                <a:lnTo>
                  <a:pt x="134410" y="485736"/>
                </a:lnTo>
                <a:lnTo>
                  <a:pt x="143616" y="478290"/>
                </a:lnTo>
                <a:lnTo>
                  <a:pt x="169924" y="510814"/>
                </a:lnTo>
                <a:lnTo>
                  <a:pt x="249418" y="451581"/>
                </a:lnTo>
                <a:lnTo>
                  <a:pt x="224015" y="416644"/>
                </a:lnTo>
                <a:lnTo>
                  <a:pt x="233591" y="409681"/>
                </a:lnTo>
                <a:lnTo>
                  <a:pt x="258913" y="444506"/>
                </a:lnTo>
                <a:lnTo>
                  <a:pt x="319955" y="399022"/>
                </a:lnTo>
                <a:lnTo>
                  <a:pt x="339575" y="386739"/>
                </a:lnTo>
                <a:lnTo>
                  <a:pt x="317075" y="352100"/>
                </a:lnTo>
                <a:lnTo>
                  <a:pt x="327003" y="345651"/>
                </a:lnTo>
                <a:lnTo>
                  <a:pt x="349611" y="380457"/>
                </a:lnTo>
                <a:lnTo>
                  <a:pt x="433734" y="327793"/>
                </a:lnTo>
                <a:lnTo>
                  <a:pt x="413545" y="292814"/>
                </a:lnTo>
                <a:lnTo>
                  <a:pt x="423799" y="286896"/>
                </a:lnTo>
                <a:lnTo>
                  <a:pt x="444130" y="322120"/>
                </a:lnTo>
                <a:lnTo>
                  <a:pt x="532123" y="275907"/>
                </a:lnTo>
                <a:lnTo>
                  <a:pt x="512972" y="238269"/>
                </a:lnTo>
                <a:lnTo>
                  <a:pt x="523525" y="232899"/>
                </a:lnTo>
                <a:lnTo>
                  <a:pt x="542606" y="270401"/>
                </a:lnTo>
                <a:lnTo>
                  <a:pt x="596608" y="242038"/>
                </a:lnTo>
                <a:lnTo>
                  <a:pt x="631939" y="227824"/>
                </a:lnTo>
                <a:lnTo>
                  <a:pt x="614804" y="189315"/>
                </a:lnTo>
                <a:lnTo>
                  <a:pt x="625621" y="184502"/>
                </a:lnTo>
                <a:lnTo>
                  <a:pt x="642930" y="223403"/>
                </a:lnTo>
                <a:lnTo>
                  <a:pt x="735023" y="186351"/>
                </a:lnTo>
                <a:lnTo>
                  <a:pt x="719428" y="145830"/>
                </a:lnTo>
                <a:lnTo>
                  <a:pt x="730477" y="141578"/>
                </a:lnTo>
                <a:lnTo>
                  <a:pt x="746008" y="181932"/>
                </a:lnTo>
                <a:lnTo>
                  <a:pt x="820861" y="151817"/>
                </a:lnTo>
                <a:lnTo>
                  <a:pt x="838754" y="146444"/>
                </a:lnTo>
                <a:lnTo>
                  <a:pt x="826129" y="107544"/>
                </a:lnTo>
                <a:lnTo>
                  <a:pt x="837391" y="103889"/>
                </a:lnTo>
                <a:lnTo>
                  <a:pt x="850096" y="143038"/>
                </a:lnTo>
                <a:lnTo>
                  <a:pt x="944974" y="114545"/>
                </a:lnTo>
                <a:lnTo>
                  <a:pt x="934433" y="75345"/>
                </a:lnTo>
                <a:lnTo>
                  <a:pt x="945867" y="72270"/>
                </a:lnTo>
                <a:lnTo>
                  <a:pt x="956374" y="111343"/>
                </a:lnTo>
                <a:lnTo>
                  <a:pt x="1053107" y="89602"/>
                </a:lnTo>
                <a:lnTo>
                  <a:pt x="1044411" y="48504"/>
                </a:lnTo>
                <a:lnTo>
                  <a:pt x="1055994" y="46053"/>
                </a:lnTo>
                <a:lnTo>
                  <a:pt x="1064659" y="87005"/>
                </a:lnTo>
                <a:lnTo>
                  <a:pt x="1108345" y="77187"/>
                </a:lnTo>
                <a:lnTo>
                  <a:pt x="1162287" y="69559"/>
                </a:lnTo>
                <a:lnTo>
                  <a:pt x="1155654" y="27615"/>
                </a:lnTo>
                <a:lnTo>
                  <a:pt x="1167348" y="25766"/>
                </a:lnTo>
                <a:lnTo>
                  <a:pt x="1174011" y="67901"/>
                </a:lnTo>
                <a:lnTo>
                  <a:pt x="1272254" y="54008"/>
                </a:lnTo>
                <a:lnTo>
                  <a:pt x="1267843" y="12430"/>
                </a:lnTo>
                <a:lnTo>
                  <a:pt x="1279616" y="11181"/>
                </a:lnTo>
                <a:lnTo>
                  <a:pt x="1283983" y="52349"/>
                </a:lnTo>
                <a:lnTo>
                  <a:pt x="1289185" y="51614"/>
                </a:lnTo>
                <a:lnTo>
                  <a:pt x="1383014" y="47043"/>
                </a:lnTo>
                <a:lnTo>
                  <a:pt x="1380706" y="3404"/>
                </a:lnTo>
                <a:lnTo>
                  <a:pt x="1392529" y="2778"/>
                </a:lnTo>
                <a:lnTo>
                  <a:pt x="1394839" y="46467"/>
                </a:lnTo>
                <a:lnTo>
                  <a:pt x="1493934" y="4164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864"/>
          <p:cNvSpPr/>
          <p:nvPr userDrawn="1">
            <p:custDataLst>
              <p:tags r:id="rId19"/>
            </p:custDataLst>
          </p:nvPr>
        </p:nvSpPr>
        <p:spPr>
          <a:xfrm>
            <a:off x="4525645" y="4843780"/>
            <a:ext cx="82550" cy="8255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27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27" y="92960"/>
                  <a:pt x="92960" y="72127"/>
                  <a:pt x="92960" y="4648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任意多边形: 形状 873"/>
          <p:cNvSpPr/>
          <p:nvPr userDrawn="1">
            <p:custDataLst>
              <p:tags r:id="rId20"/>
            </p:custDataLst>
          </p:nvPr>
        </p:nvSpPr>
        <p:spPr>
          <a:xfrm>
            <a:off x="4143375" y="4669155"/>
            <a:ext cx="82550" cy="8255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27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62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874"/>
          <p:cNvSpPr/>
          <p:nvPr userDrawn="1">
            <p:custDataLst>
              <p:tags r:id="rId21"/>
            </p:custDataLst>
          </p:nvPr>
        </p:nvSpPr>
        <p:spPr>
          <a:xfrm>
            <a:off x="4137025" y="1771650"/>
            <a:ext cx="82550" cy="8255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62" y="92960"/>
                  <a:pt x="92960" y="72127"/>
                  <a:pt x="92960" y="4648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任意多边形: 形状 882"/>
          <p:cNvSpPr/>
          <p:nvPr userDrawn="1">
            <p:custDataLst>
              <p:tags r:id="rId22"/>
            </p:custDataLst>
          </p:nvPr>
        </p:nvSpPr>
        <p:spPr>
          <a:xfrm>
            <a:off x="3303270" y="462280"/>
            <a:ext cx="5572760" cy="5591175"/>
          </a:xfrm>
          <a:custGeom>
            <a:avLst/>
            <a:gdLst>
              <a:gd name="connsiteX0" fmla="*/ 3071783 w 6266500"/>
              <a:gd name="connsiteY0" fmla="*/ 6287239 h 6287273"/>
              <a:gd name="connsiteX1" fmla="*/ 3036299 w 6266500"/>
              <a:gd name="connsiteY1" fmla="*/ 6247820 h 6287273"/>
              <a:gd name="connsiteX2" fmla="*/ 3036299 w 6266500"/>
              <a:gd name="connsiteY2" fmla="*/ 6247820 h 6287273"/>
              <a:gd name="connsiteX3" fmla="*/ 3075718 w 6266500"/>
              <a:gd name="connsiteY3" fmla="*/ 6212337 h 6287273"/>
              <a:gd name="connsiteX4" fmla="*/ 3075718 w 6266500"/>
              <a:gd name="connsiteY4" fmla="*/ 6212337 h 6287273"/>
              <a:gd name="connsiteX5" fmla="*/ 3111201 w 6266500"/>
              <a:gd name="connsiteY5" fmla="*/ 6251755 h 6287273"/>
              <a:gd name="connsiteX6" fmla="*/ 3111201 w 6266500"/>
              <a:gd name="connsiteY6" fmla="*/ 6251755 h 6287273"/>
              <a:gd name="connsiteX7" fmla="*/ 3073750 w 6266500"/>
              <a:gd name="connsiteY7" fmla="*/ 6287274 h 6287273"/>
              <a:gd name="connsiteX8" fmla="*/ 3073750 w 6266500"/>
              <a:gd name="connsiteY8" fmla="*/ 6287274 h 6287273"/>
              <a:gd name="connsiteX9" fmla="*/ 3071783 w 6266500"/>
              <a:gd name="connsiteY9" fmla="*/ 6287239 h 6287273"/>
              <a:gd name="connsiteX10" fmla="*/ 3260654 w 6266500"/>
              <a:gd name="connsiteY10" fmla="*/ 6249718 h 6287273"/>
              <a:gd name="connsiteX11" fmla="*/ 3296068 w 6266500"/>
              <a:gd name="connsiteY11" fmla="*/ 6210264 h 6287273"/>
              <a:gd name="connsiteX12" fmla="*/ 3296068 w 6266500"/>
              <a:gd name="connsiteY12" fmla="*/ 6210264 h 6287273"/>
              <a:gd name="connsiteX13" fmla="*/ 3335557 w 6266500"/>
              <a:gd name="connsiteY13" fmla="*/ 6245677 h 6287273"/>
              <a:gd name="connsiteX14" fmla="*/ 3335557 w 6266500"/>
              <a:gd name="connsiteY14" fmla="*/ 6245677 h 6287273"/>
              <a:gd name="connsiteX15" fmla="*/ 3300108 w 6266500"/>
              <a:gd name="connsiteY15" fmla="*/ 6285166 h 6287273"/>
              <a:gd name="connsiteX16" fmla="*/ 3300108 w 6266500"/>
              <a:gd name="connsiteY16" fmla="*/ 6285166 h 6287273"/>
              <a:gd name="connsiteX17" fmla="*/ 3298035 w 6266500"/>
              <a:gd name="connsiteY17" fmla="*/ 6285201 h 6287273"/>
              <a:gd name="connsiteX18" fmla="*/ 3298035 w 6266500"/>
              <a:gd name="connsiteY18" fmla="*/ 6285201 h 6287273"/>
              <a:gd name="connsiteX19" fmla="*/ 3260654 w 6266500"/>
              <a:gd name="connsiteY19" fmla="*/ 6249718 h 6287273"/>
              <a:gd name="connsiteX20" fmla="*/ 3484377 w 6266500"/>
              <a:gd name="connsiteY20" fmla="*/ 6232327 h 6287273"/>
              <a:gd name="connsiteX21" fmla="*/ 3516875 w 6266500"/>
              <a:gd name="connsiteY21" fmla="*/ 6190414 h 6287273"/>
              <a:gd name="connsiteX22" fmla="*/ 3516875 w 6266500"/>
              <a:gd name="connsiteY22" fmla="*/ 6190414 h 6287273"/>
              <a:gd name="connsiteX23" fmla="*/ 3558823 w 6266500"/>
              <a:gd name="connsiteY23" fmla="*/ 6222912 h 6287273"/>
              <a:gd name="connsiteX24" fmla="*/ 3558823 w 6266500"/>
              <a:gd name="connsiteY24" fmla="*/ 6222912 h 6287273"/>
              <a:gd name="connsiteX25" fmla="*/ 3526325 w 6266500"/>
              <a:gd name="connsiteY25" fmla="*/ 6264824 h 6287273"/>
              <a:gd name="connsiteX26" fmla="*/ 3526325 w 6266500"/>
              <a:gd name="connsiteY26" fmla="*/ 6264824 h 6287273"/>
              <a:gd name="connsiteX27" fmla="*/ 3526290 w 6266500"/>
              <a:gd name="connsiteY27" fmla="*/ 6264824 h 6287273"/>
              <a:gd name="connsiteX28" fmla="*/ 3526290 w 6266500"/>
              <a:gd name="connsiteY28" fmla="*/ 6264824 h 6287273"/>
              <a:gd name="connsiteX29" fmla="*/ 3521547 w 6266500"/>
              <a:gd name="connsiteY29" fmla="*/ 6265141 h 6287273"/>
              <a:gd name="connsiteX30" fmla="*/ 3521547 w 6266500"/>
              <a:gd name="connsiteY30" fmla="*/ 6265141 h 6287273"/>
              <a:gd name="connsiteX31" fmla="*/ 3484377 w 6266500"/>
              <a:gd name="connsiteY31" fmla="*/ 6232327 h 6287273"/>
              <a:gd name="connsiteX32" fmla="*/ 3706308 w 6266500"/>
              <a:gd name="connsiteY32" fmla="*/ 6198881 h 6287273"/>
              <a:gd name="connsiteX33" fmla="*/ 3735679 w 6266500"/>
              <a:gd name="connsiteY33" fmla="*/ 6154719 h 6287273"/>
              <a:gd name="connsiteX34" fmla="*/ 3735679 w 6266500"/>
              <a:gd name="connsiteY34" fmla="*/ 6154719 h 6287273"/>
              <a:gd name="connsiteX35" fmla="*/ 3779840 w 6266500"/>
              <a:gd name="connsiteY35" fmla="*/ 6184090 h 6287273"/>
              <a:gd name="connsiteX36" fmla="*/ 3779840 w 6266500"/>
              <a:gd name="connsiteY36" fmla="*/ 6184090 h 6287273"/>
              <a:gd name="connsiteX37" fmla="*/ 3750470 w 6266500"/>
              <a:gd name="connsiteY37" fmla="*/ 6228252 h 6287273"/>
              <a:gd name="connsiteX38" fmla="*/ 3750470 w 6266500"/>
              <a:gd name="connsiteY38" fmla="*/ 6228252 h 6287273"/>
              <a:gd name="connsiteX39" fmla="*/ 3743022 w 6266500"/>
              <a:gd name="connsiteY39" fmla="*/ 6229024 h 6287273"/>
              <a:gd name="connsiteX40" fmla="*/ 3743022 w 6266500"/>
              <a:gd name="connsiteY40" fmla="*/ 6229024 h 6287273"/>
              <a:gd name="connsiteX41" fmla="*/ 3706308 w 6266500"/>
              <a:gd name="connsiteY41" fmla="*/ 6198881 h 6287273"/>
              <a:gd name="connsiteX42" fmla="*/ 3925218 w 6266500"/>
              <a:gd name="connsiteY42" fmla="*/ 6149414 h 6287273"/>
              <a:gd name="connsiteX43" fmla="*/ 3951321 w 6266500"/>
              <a:gd name="connsiteY43" fmla="*/ 6103250 h 6287273"/>
              <a:gd name="connsiteX44" fmla="*/ 3951321 w 6266500"/>
              <a:gd name="connsiteY44" fmla="*/ 6103250 h 6287273"/>
              <a:gd name="connsiteX45" fmla="*/ 3997485 w 6266500"/>
              <a:gd name="connsiteY45" fmla="*/ 6129354 h 6287273"/>
              <a:gd name="connsiteX46" fmla="*/ 3997485 w 6266500"/>
              <a:gd name="connsiteY46" fmla="*/ 6129354 h 6287273"/>
              <a:gd name="connsiteX47" fmla="*/ 3971382 w 6266500"/>
              <a:gd name="connsiteY47" fmla="*/ 6175518 h 6287273"/>
              <a:gd name="connsiteX48" fmla="*/ 3971382 w 6266500"/>
              <a:gd name="connsiteY48" fmla="*/ 6175518 h 6287273"/>
              <a:gd name="connsiteX49" fmla="*/ 3971382 w 6266500"/>
              <a:gd name="connsiteY49" fmla="*/ 6175518 h 6287273"/>
              <a:gd name="connsiteX50" fmla="*/ 3971382 w 6266500"/>
              <a:gd name="connsiteY50" fmla="*/ 6175518 h 6287273"/>
              <a:gd name="connsiteX51" fmla="*/ 3961334 w 6266500"/>
              <a:gd name="connsiteY51" fmla="*/ 6176888 h 6287273"/>
              <a:gd name="connsiteX52" fmla="*/ 3961334 w 6266500"/>
              <a:gd name="connsiteY52" fmla="*/ 6176888 h 6287273"/>
              <a:gd name="connsiteX53" fmla="*/ 3925218 w 6266500"/>
              <a:gd name="connsiteY53" fmla="*/ 6149414 h 6287273"/>
              <a:gd name="connsiteX54" fmla="*/ 4139947 w 6266500"/>
              <a:gd name="connsiteY54" fmla="*/ 6084174 h 6287273"/>
              <a:gd name="connsiteX55" fmla="*/ 4162642 w 6266500"/>
              <a:gd name="connsiteY55" fmla="*/ 6036218 h 6287273"/>
              <a:gd name="connsiteX56" fmla="*/ 4162642 w 6266500"/>
              <a:gd name="connsiteY56" fmla="*/ 6036218 h 6287273"/>
              <a:gd name="connsiteX57" fmla="*/ 4210598 w 6266500"/>
              <a:gd name="connsiteY57" fmla="*/ 6058913 h 6287273"/>
              <a:gd name="connsiteX58" fmla="*/ 4210598 w 6266500"/>
              <a:gd name="connsiteY58" fmla="*/ 6058913 h 6287273"/>
              <a:gd name="connsiteX59" fmla="*/ 4187903 w 6266500"/>
              <a:gd name="connsiteY59" fmla="*/ 6106869 h 6287273"/>
              <a:gd name="connsiteX60" fmla="*/ 4187903 w 6266500"/>
              <a:gd name="connsiteY60" fmla="*/ 6106869 h 6287273"/>
              <a:gd name="connsiteX61" fmla="*/ 4187903 w 6266500"/>
              <a:gd name="connsiteY61" fmla="*/ 6106869 h 6287273"/>
              <a:gd name="connsiteX62" fmla="*/ 4187903 w 6266500"/>
              <a:gd name="connsiteY62" fmla="*/ 6106869 h 6287273"/>
              <a:gd name="connsiteX63" fmla="*/ 4175290 w 6266500"/>
              <a:gd name="connsiteY63" fmla="*/ 6109047 h 6287273"/>
              <a:gd name="connsiteX64" fmla="*/ 4175290 w 6266500"/>
              <a:gd name="connsiteY64" fmla="*/ 6109047 h 6287273"/>
              <a:gd name="connsiteX65" fmla="*/ 4139947 w 6266500"/>
              <a:gd name="connsiteY65" fmla="*/ 6084174 h 6287273"/>
              <a:gd name="connsiteX66" fmla="*/ 4349160 w 6266500"/>
              <a:gd name="connsiteY66" fmla="*/ 6003580 h 6287273"/>
              <a:gd name="connsiteX67" fmla="*/ 4368308 w 6266500"/>
              <a:gd name="connsiteY67" fmla="*/ 5954114 h 6287273"/>
              <a:gd name="connsiteX68" fmla="*/ 4368308 w 6266500"/>
              <a:gd name="connsiteY68" fmla="*/ 5954114 h 6287273"/>
              <a:gd name="connsiteX69" fmla="*/ 4417774 w 6266500"/>
              <a:gd name="connsiteY69" fmla="*/ 5973261 h 6287273"/>
              <a:gd name="connsiteX70" fmla="*/ 4417774 w 6266500"/>
              <a:gd name="connsiteY70" fmla="*/ 5973261 h 6287273"/>
              <a:gd name="connsiteX71" fmla="*/ 4398627 w 6266500"/>
              <a:gd name="connsiteY71" fmla="*/ 6022727 h 6287273"/>
              <a:gd name="connsiteX72" fmla="*/ 4398627 w 6266500"/>
              <a:gd name="connsiteY72" fmla="*/ 6022727 h 6287273"/>
              <a:gd name="connsiteX73" fmla="*/ 4383485 w 6266500"/>
              <a:gd name="connsiteY73" fmla="*/ 6025924 h 6287273"/>
              <a:gd name="connsiteX74" fmla="*/ 4383485 w 6266500"/>
              <a:gd name="connsiteY74" fmla="*/ 6025924 h 6287273"/>
              <a:gd name="connsiteX75" fmla="*/ 4349160 w 6266500"/>
              <a:gd name="connsiteY75" fmla="*/ 6003580 h 6287273"/>
              <a:gd name="connsiteX76" fmla="*/ 4551980 w 6266500"/>
              <a:gd name="connsiteY76" fmla="*/ 5908020 h 6287273"/>
              <a:gd name="connsiteX77" fmla="*/ 4567543 w 6266500"/>
              <a:gd name="connsiteY77" fmla="*/ 5857289 h 6287273"/>
              <a:gd name="connsiteX78" fmla="*/ 4567543 w 6266500"/>
              <a:gd name="connsiteY78" fmla="*/ 5857289 h 6287273"/>
              <a:gd name="connsiteX79" fmla="*/ 4618239 w 6266500"/>
              <a:gd name="connsiteY79" fmla="*/ 5872817 h 6287273"/>
              <a:gd name="connsiteX80" fmla="*/ 4618239 w 6266500"/>
              <a:gd name="connsiteY80" fmla="*/ 5872817 h 6287273"/>
              <a:gd name="connsiteX81" fmla="*/ 4602711 w 6266500"/>
              <a:gd name="connsiteY81" fmla="*/ 5923548 h 6287273"/>
              <a:gd name="connsiteX82" fmla="*/ 4602711 w 6266500"/>
              <a:gd name="connsiteY82" fmla="*/ 5923548 h 6287273"/>
              <a:gd name="connsiteX83" fmla="*/ 4602711 w 6266500"/>
              <a:gd name="connsiteY83" fmla="*/ 5923548 h 6287273"/>
              <a:gd name="connsiteX84" fmla="*/ 4602711 w 6266500"/>
              <a:gd name="connsiteY84" fmla="*/ 5923548 h 6287273"/>
              <a:gd name="connsiteX85" fmla="*/ 4585144 w 6266500"/>
              <a:gd name="connsiteY85" fmla="*/ 5927940 h 6287273"/>
              <a:gd name="connsiteX86" fmla="*/ 4585144 w 6266500"/>
              <a:gd name="connsiteY86" fmla="*/ 5927940 h 6287273"/>
              <a:gd name="connsiteX87" fmla="*/ 4551980 w 6266500"/>
              <a:gd name="connsiteY87" fmla="*/ 5908020 h 6287273"/>
              <a:gd name="connsiteX88" fmla="*/ 4747526 w 6266500"/>
              <a:gd name="connsiteY88" fmla="*/ 5798020 h 6287273"/>
              <a:gd name="connsiteX89" fmla="*/ 4759330 w 6266500"/>
              <a:gd name="connsiteY89" fmla="*/ 5746306 h 6287273"/>
              <a:gd name="connsiteX90" fmla="*/ 4759330 w 6266500"/>
              <a:gd name="connsiteY90" fmla="*/ 5746306 h 6287273"/>
              <a:gd name="connsiteX91" fmla="*/ 4811046 w 6266500"/>
              <a:gd name="connsiteY91" fmla="*/ 5758110 h 6287273"/>
              <a:gd name="connsiteX92" fmla="*/ 4811046 w 6266500"/>
              <a:gd name="connsiteY92" fmla="*/ 5758110 h 6287273"/>
              <a:gd name="connsiteX93" fmla="*/ 4799241 w 6266500"/>
              <a:gd name="connsiteY93" fmla="*/ 5809825 h 6287273"/>
              <a:gd name="connsiteX94" fmla="*/ 4799241 w 6266500"/>
              <a:gd name="connsiteY94" fmla="*/ 5809825 h 6287273"/>
              <a:gd name="connsiteX95" fmla="*/ 4779286 w 6266500"/>
              <a:gd name="connsiteY95" fmla="*/ 5815551 h 6287273"/>
              <a:gd name="connsiteX96" fmla="*/ 4779286 w 6266500"/>
              <a:gd name="connsiteY96" fmla="*/ 5815551 h 6287273"/>
              <a:gd name="connsiteX97" fmla="*/ 4747526 w 6266500"/>
              <a:gd name="connsiteY97" fmla="*/ 5798020 h 6287273"/>
              <a:gd name="connsiteX98" fmla="*/ 4934606 w 6266500"/>
              <a:gd name="connsiteY98" fmla="*/ 5674144 h 6287273"/>
              <a:gd name="connsiteX99" fmla="*/ 4942651 w 6266500"/>
              <a:gd name="connsiteY99" fmla="*/ 5621727 h 6287273"/>
              <a:gd name="connsiteX100" fmla="*/ 4942651 w 6266500"/>
              <a:gd name="connsiteY100" fmla="*/ 5621727 h 6287273"/>
              <a:gd name="connsiteX101" fmla="*/ 4995104 w 6266500"/>
              <a:gd name="connsiteY101" fmla="*/ 5629807 h 6287273"/>
              <a:gd name="connsiteX102" fmla="*/ 4995104 w 6266500"/>
              <a:gd name="connsiteY102" fmla="*/ 5629807 h 6287273"/>
              <a:gd name="connsiteX103" fmla="*/ 4987024 w 6266500"/>
              <a:gd name="connsiteY103" fmla="*/ 5682224 h 6287273"/>
              <a:gd name="connsiteX104" fmla="*/ 4987024 w 6266500"/>
              <a:gd name="connsiteY104" fmla="*/ 5682224 h 6287273"/>
              <a:gd name="connsiteX105" fmla="*/ 4964855 w 6266500"/>
              <a:gd name="connsiteY105" fmla="*/ 5689461 h 6287273"/>
              <a:gd name="connsiteX106" fmla="*/ 4964855 w 6266500"/>
              <a:gd name="connsiteY106" fmla="*/ 5689461 h 6287273"/>
              <a:gd name="connsiteX107" fmla="*/ 4934606 w 6266500"/>
              <a:gd name="connsiteY107" fmla="*/ 5674144 h 6287273"/>
              <a:gd name="connsiteX108" fmla="*/ 5112306 w 6266500"/>
              <a:gd name="connsiteY108" fmla="*/ 5537128 h 6287273"/>
              <a:gd name="connsiteX109" fmla="*/ 5116592 w 6266500"/>
              <a:gd name="connsiteY109" fmla="*/ 5484254 h 6287273"/>
              <a:gd name="connsiteX110" fmla="*/ 5116592 w 6266500"/>
              <a:gd name="connsiteY110" fmla="*/ 5484254 h 6287273"/>
              <a:gd name="connsiteX111" fmla="*/ 5169466 w 6266500"/>
              <a:gd name="connsiteY111" fmla="*/ 5488575 h 6287273"/>
              <a:gd name="connsiteX112" fmla="*/ 5169466 w 6266500"/>
              <a:gd name="connsiteY112" fmla="*/ 5488575 h 6287273"/>
              <a:gd name="connsiteX113" fmla="*/ 5165180 w 6266500"/>
              <a:gd name="connsiteY113" fmla="*/ 5541449 h 6287273"/>
              <a:gd name="connsiteX114" fmla="*/ 5165180 w 6266500"/>
              <a:gd name="connsiteY114" fmla="*/ 5541449 h 6287273"/>
              <a:gd name="connsiteX115" fmla="*/ 5165180 w 6266500"/>
              <a:gd name="connsiteY115" fmla="*/ 5541414 h 6287273"/>
              <a:gd name="connsiteX116" fmla="*/ 5165180 w 6266500"/>
              <a:gd name="connsiteY116" fmla="*/ 5541414 h 6287273"/>
              <a:gd name="connsiteX117" fmla="*/ 5140903 w 6266500"/>
              <a:gd name="connsiteY117" fmla="*/ 5550372 h 6287273"/>
              <a:gd name="connsiteX118" fmla="*/ 5140903 w 6266500"/>
              <a:gd name="connsiteY118" fmla="*/ 5550372 h 6287273"/>
              <a:gd name="connsiteX119" fmla="*/ 5112306 w 6266500"/>
              <a:gd name="connsiteY119" fmla="*/ 5537128 h 6287273"/>
              <a:gd name="connsiteX120" fmla="*/ 5279781 w 6266500"/>
              <a:gd name="connsiteY120" fmla="*/ 5387710 h 6287273"/>
              <a:gd name="connsiteX121" fmla="*/ 5280238 w 6266500"/>
              <a:gd name="connsiteY121" fmla="*/ 5334695 h 6287273"/>
              <a:gd name="connsiteX122" fmla="*/ 5280238 w 6266500"/>
              <a:gd name="connsiteY122" fmla="*/ 5334695 h 6287273"/>
              <a:gd name="connsiteX123" fmla="*/ 5333253 w 6266500"/>
              <a:gd name="connsiteY123" fmla="*/ 5335152 h 6287273"/>
              <a:gd name="connsiteX124" fmla="*/ 5333253 w 6266500"/>
              <a:gd name="connsiteY124" fmla="*/ 5335152 h 6287273"/>
              <a:gd name="connsiteX125" fmla="*/ 5332796 w 6266500"/>
              <a:gd name="connsiteY125" fmla="*/ 5388167 h 6287273"/>
              <a:gd name="connsiteX126" fmla="*/ 5332796 w 6266500"/>
              <a:gd name="connsiteY126" fmla="*/ 5388167 h 6287273"/>
              <a:gd name="connsiteX127" fmla="*/ 5332796 w 6266500"/>
              <a:gd name="connsiteY127" fmla="*/ 5388167 h 6287273"/>
              <a:gd name="connsiteX128" fmla="*/ 5332796 w 6266500"/>
              <a:gd name="connsiteY128" fmla="*/ 5388167 h 6287273"/>
              <a:gd name="connsiteX129" fmla="*/ 5306552 w 6266500"/>
              <a:gd name="connsiteY129" fmla="*/ 5398917 h 6287273"/>
              <a:gd name="connsiteX130" fmla="*/ 5306552 w 6266500"/>
              <a:gd name="connsiteY130" fmla="*/ 5398917 h 6287273"/>
              <a:gd name="connsiteX131" fmla="*/ 5279781 w 6266500"/>
              <a:gd name="connsiteY131" fmla="*/ 5387710 h 6287273"/>
              <a:gd name="connsiteX132" fmla="*/ 5436120 w 6266500"/>
              <a:gd name="connsiteY132" fmla="*/ 5226593 h 6287273"/>
              <a:gd name="connsiteX133" fmla="*/ 5432783 w 6266500"/>
              <a:gd name="connsiteY133" fmla="*/ 5173683 h 6287273"/>
              <a:gd name="connsiteX134" fmla="*/ 5432783 w 6266500"/>
              <a:gd name="connsiteY134" fmla="*/ 5173683 h 6287273"/>
              <a:gd name="connsiteX135" fmla="*/ 5485727 w 6266500"/>
              <a:gd name="connsiteY135" fmla="*/ 5170346 h 6287273"/>
              <a:gd name="connsiteX136" fmla="*/ 5485727 w 6266500"/>
              <a:gd name="connsiteY136" fmla="*/ 5170346 h 6287273"/>
              <a:gd name="connsiteX137" fmla="*/ 5489065 w 6266500"/>
              <a:gd name="connsiteY137" fmla="*/ 5223290 h 6287273"/>
              <a:gd name="connsiteX138" fmla="*/ 5489065 w 6266500"/>
              <a:gd name="connsiteY138" fmla="*/ 5223290 h 6287273"/>
              <a:gd name="connsiteX139" fmla="*/ 5460889 w 6266500"/>
              <a:gd name="connsiteY139" fmla="*/ 5235973 h 6287273"/>
              <a:gd name="connsiteX140" fmla="*/ 5460889 w 6266500"/>
              <a:gd name="connsiteY140" fmla="*/ 5235973 h 6287273"/>
              <a:gd name="connsiteX141" fmla="*/ 5436120 w 6266500"/>
              <a:gd name="connsiteY141" fmla="*/ 5226593 h 6287273"/>
              <a:gd name="connsiteX142" fmla="*/ 5712261 w 6266500"/>
              <a:gd name="connsiteY142" fmla="*/ 4872810 h 6287273"/>
              <a:gd name="connsiteX143" fmla="*/ 5701370 w 6266500"/>
              <a:gd name="connsiteY143" fmla="*/ 4820919 h 6287273"/>
              <a:gd name="connsiteX144" fmla="*/ 5701370 w 6266500"/>
              <a:gd name="connsiteY144" fmla="*/ 4820919 h 6287273"/>
              <a:gd name="connsiteX145" fmla="*/ 5753260 w 6266500"/>
              <a:gd name="connsiteY145" fmla="*/ 4810028 h 6287273"/>
              <a:gd name="connsiteX146" fmla="*/ 5753260 w 6266500"/>
              <a:gd name="connsiteY146" fmla="*/ 4810028 h 6287273"/>
              <a:gd name="connsiteX147" fmla="*/ 5764151 w 6266500"/>
              <a:gd name="connsiteY147" fmla="*/ 4861919 h 6287273"/>
              <a:gd name="connsiteX148" fmla="*/ 5764151 w 6266500"/>
              <a:gd name="connsiteY148" fmla="*/ 4861919 h 6287273"/>
              <a:gd name="connsiteX149" fmla="*/ 5732673 w 6266500"/>
              <a:gd name="connsiteY149" fmla="*/ 4878923 h 6287273"/>
              <a:gd name="connsiteX150" fmla="*/ 5732673 w 6266500"/>
              <a:gd name="connsiteY150" fmla="*/ 4878923 h 6287273"/>
              <a:gd name="connsiteX151" fmla="*/ 5712261 w 6266500"/>
              <a:gd name="connsiteY151" fmla="*/ 4872810 h 6287273"/>
              <a:gd name="connsiteX152" fmla="*/ 5830481 w 6266500"/>
              <a:gd name="connsiteY152" fmla="*/ 4681865 h 6287273"/>
              <a:gd name="connsiteX153" fmla="*/ 5815901 w 6266500"/>
              <a:gd name="connsiteY153" fmla="*/ 4630888 h 6287273"/>
              <a:gd name="connsiteX154" fmla="*/ 5815901 w 6266500"/>
              <a:gd name="connsiteY154" fmla="*/ 4630888 h 6287273"/>
              <a:gd name="connsiteX155" fmla="*/ 5866878 w 6266500"/>
              <a:gd name="connsiteY155" fmla="*/ 4616273 h 6287273"/>
              <a:gd name="connsiteX156" fmla="*/ 5866878 w 6266500"/>
              <a:gd name="connsiteY156" fmla="*/ 4616273 h 6287273"/>
              <a:gd name="connsiteX157" fmla="*/ 5881493 w 6266500"/>
              <a:gd name="connsiteY157" fmla="*/ 4667285 h 6287273"/>
              <a:gd name="connsiteX158" fmla="*/ 5881493 w 6266500"/>
              <a:gd name="connsiteY158" fmla="*/ 4667285 h 6287273"/>
              <a:gd name="connsiteX159" fmla="*/ 5881493 w 6266500"/>
              <a:gd name="connsiteY159" fmla="*/ 4667285 h 6287273"/>
              <a:gd name="connsiteX160" fmla="*/ 5881493 w 6266500"/>
              <a:gd name="connsiteY160" fmla="*/ 4667285 h 6287273"/>
              <a:gd name="connsiteX161" fmla="*/ 5848645 w 6266500"/>
              <a:gd name="connsiteY161" fmla="*/ 4686608 h 6287273"/>
              <a:gd name="connsiteX162" fmla="*/ 5848645 w 6266500"/>
              <a:gd name="connsiteY162" fmla="*/ 4686608 h 6287273"/>
              <a:gd name="connsiteX163" fmla="*/ 5830481 w 6266500"/>
              <a:gd name="connsiteY163" fmla="*/ 4681865 h 6287273"/>
              <a:gd name="connsiteX164" fmla="*/ 5934684 w 6266500"/>
              <a:gd name="connsiteY164" fmla="*/ 4482876 h 6287273"/>
              <a:gd name="connsiteX165" fmla="*/ 5916415 w 6266500"/>
              <a:gd name="connsiteY165" fmla="*/ 4433093 h 6287273"/>
              <a:gd name="connsiteX166" fmla="*/ 5916415 w 6266500"/>
              <a:gd name="connsiteY166" fmla="*/ 4433058 h 6287273"/>
              <a:gd name="connsiteX167" fmla="*/ 5966233 w 6266500"/>
              <a:gd name="connsiteY167" fmla="*/ 4414789 h 6287273"/>
              <a:gd name="connsiteX168" fmla="*/ 5966233 w 6266500"/>
              <a:gd name="connsiteY168" fmla="*/ 4414789 h 6287273"/>
              <a:gd name="connsiteX169" fmla="*/ 5984502 w 6266500"/>
              <a:gd name="connsiteY169" fmla="*/ 4464607 h 6287273"/>
              <a:gd name="connsiteX170" fmla="*/ 5984502 w 6266500"/>
              <a:gd name="connsiteY170" fmla="*/ 4464607 h 6287273"/>
              <a:gd name="connsiteX171" fmla="*/ 5950458 w 6266500"/>
              <a:gd name="connsiteY171" fmla="*/ 4486389 h 6287273"/>
              <a:gd name="connsiteX172" fmla="*/ 5950458 w 6266500"/>
              <a:gd name="connsiteY172" fmla="*/ 4486389 h 6287273"/>
              <a:gd name="connsiteX173" fmla="*/ 5934684 w 6266500"/>
              <a:gd name="connsiteY173" fmla="*/ 4482876 h 6287273"/>
              <a:gd name="connsiteX174" fmla="*/ 6024201 w 6266500"/>
              <a:gd name="connsiteY174" fmla="*/ 4276754 h 6287273"/>
              <a:gd name="connsiteX175" fmla="*/ 6002349 w 6266500"/>
              <a:gd name="connsiteY175" fmla="*/ 4228412 h 6287273"/>
              <a:gd name="connsiteX176" fmla="*/ 6002349 w 6266500"/>
              <a:gd name="connsiteY176" fmla="*/ 4228412 h 6287273"/>
              <a:gd name="connsiteX177" fmla="*/ 6050691 w 6266500"/>
              <a:gd name="connsiteY177" fmla="*/ 4206560 h 6287273"/>
              <a:gd name="connsiteX178" fmla="*/ 6050691 w 6266500"/>
              <a:gd name="connsiteY178" fmla="*/ 4206560 h 6287273"/>
              <a:gd name="connsiteX179" fmla="*/ 6072543 w 6266500"/>
              <a:gd name="connsiteY179" fmla="*/ 4254902 h 6287273"/>
              <a:gd name="connsiteX180" fmla="*/ 6072543 w 6266500"/>
              <a:gd name="connsiteY180" fmla="*/ 4254902 h 6287273"/>
              <a:gd name="connsiteX181" fmla="*/ 6037446 w 6266500"/>
              <a:gd name="connsiteY181" fmla="*/ 4279178 h 6287273"/>
              <a:gd name="connsiteX182" fmla="*/ 6037446 w 6266500"/>
              <a:gd name="connsiteY182" fmla="*/ 4279178 h 6287273"/>
              <a:gd name="connsiteX183" fmla="*/ 6024201 w 6266500"/>
              <a:gd name="connsiteY183" fmla="*/ 4276754 h 6287273"/>
              <a:gd name="connsiteX184" fmla="*/ 6098365 w 6266500"/>
              <a:gd name="connsiteY184" fmla="*/ 4064941 h 6287273"/>
              <a:gd name="connsiteX185" fmla="*/ 6073070 w 6266500"/>
              <a:gd name="connsiteY185" fmla="*/ 4018320 h 6287273"/>
              <a:gd name="connsiteX186" fmla="*/ 6073070 w 6266500"/>
              <a:gd name="connsiteY186" fmla="*/ 4018320 h 6287273"/>
              <a:gd name="connsiteX187" fmla="*/ 6119691 w 6266500"/>
              <a:gd name="connsiteY187" fmla="*/ 3993025 h 6287273"/>
              <a:gd name="connsiteX188" fmla="*/ 6119691 w 6266500"/>
              <a:gd name="connsiteY188" fmla="*/ 3993025 h 6287273"/>
              <a:gd name="connsiteX189" fmla="*/ 6144986 w 6266500"/>
              <a:gd name="connsiteY189" fmla="*/ 4039646 h 6287273"/>
              <a:gd name="connsiteX190" fmla="*/ 6144986 w 6266500"/>
              <a:gd name="connsiteY190" fmla="*/ 4039646 h 6287273"/>
              <a:gd name="connsiteX191" fmla="*/ 6109081 w 6266500"/>
              <a:gd name="connsiteY191" fmla="*/ 4066487 h 6287273"/>
              <a:gd name="connsiteX192" fmla="*/ 6109081 w 6266500"/>
              <a:gd name="connsiteY192" fmla="*/ 4066487 h 6287273"/>
              <a:gd name="connsiteX193" fmla="*/ 6098365 w 6266500"/>
              <a:gd name="connsiteY193" fmla="*/ 4064941 h 6287273"/>
              <a:gd name="connsiteX194" fmla="*/ 6156966 w 6266500"/>
              <a:gd name="connsiteY194" fmla="*/ 3848280 h 6287273"/>
              <a:gd name="connsiteX195" fmla="*/ 6128333 w 6266500"/>
              <a:gd name="connsiteY195" fmla="*/ 3803627 h 6287273"/>
              <a:gd name="connsiteX196" fmla="*/ 6128333 w 6266500"/>
              <a:gd name="connsiteY196" fmla="*/ 3803627 h 6287273"/>
              <a:gd name="connsiteX197" fmla="*/ 6172986 w 6266500"/>
              <a:gd name="connsiteY197" fmla="*/ 3774994 h 6287273"/>
              <a:gd name="connsiteX198" fmla="*/ 6172986 w 6266500"/>
              <a:gd name="connsiteY198" fmla="*/ 3774994 h 6287273"/>
              <a:gd name="connsiteX199" fmla="*/ 6201619 w 6266500"/>
              <a:gd name="connsiteY199" fmla="*/ 3819647 h 6287273"/>
              <a:gd name="connsiteX200" fmla="*/ 6201619 w 6266500"/>
              <a:gd name="connsiteY200" fmla="*/ 3819647 h 6287273"/>
              <a:gd name="connsiteX201" fmla="*/ 6165012 w 6266500"/>
              <a:gd name="connsiteY201" fmla="*/ 3849123 h 6287273"/>
              <a:gd name="connsiteX202" fmla="*/ 6165012 w 6266500"/>
              <a:gd name="connsiteY202" fmla="*/ 3849123 h 6287273"/>
              <a:gd name="connsiteX203" fmla="*/ 6156966 w 6266500"/>
              <a:gd name="connsiteY203" fmla="*/ 3848280 h 6287273"/>
              <a:gd name="connsiteX204" fmla="*/ 6199652 w 6266500"/>
              <a:gd name="connsiteY204" fmla="*/ 3627965 h 6287273"/>
              <a:gd name="connsiteX205" fmla="*/ 6167892 w 6266500"/>
              <a:gd name="connsiteY205" fmla="*/ 3585490 h 6287273"/>
              <a:gd name="connsiteX206" fmla="*/ 6167892 w 6266500"/>
              <a:gd name="connsiteY206" fmla="*/ 3585490 h 6287273"/>
              <a:gd name="connsiteX207" fmla="*/ 6210367 w 6266500"/>
              <a:gd name="connsiteY207" fmla="*/ 3553730 h 6287273"/>
              <a:gd name="connsiteX208" fmla="*/ 6210367 w 6266500"/>
              <a:gd name="connsiteY208" fmla="*/ 3553730 h 6287273"/>
              <a:gd name="connsiteX209" fmla="*/ 6242127 w 6266500"/>
              <a:gd name="connsiteY209" fmla="*/ 3596205 h 6287273"/>
              <a:gd name="connsiteX210" fmla="*/ 6242127 w 6266500"/>
              <a:gd name="connsiteY210" fmla="*/ 3596205 h 6287273"/>
              <a:gd name="connsiteX211" fmla="*/ 6205097 w 6266500"/>
              <a:gd name="connsiteY211" fmla="*/ 3628351 h 6287273"/>
              <a:gd name="connsiteX212" fmla="*/ 6205097 w 6266500"/>
              <a:gd name="connsiteY212" fmla="*/ 3628351 h 6287273"/>
              <a:gd name="connsiteX213" fmla="*/ 6199652 w 6266500"/>
              <a:gd name="connsiteY213" fmla="*/ 3627965 h 6287273"/>
              <a:gd name="connsiteX214" fmla="*/ 6226318 w 6266500"/>
              <a:gd name="connsiteY214" fmla="*/ 3405120 h 6287273"/>
              <a:gd name="connsiteX215" fmla="*/ 6191572 w 6266500"/>
              <a:gd name="connsiteY215" fmla="*/ 3365034 h 6287273"/>
              <a:gd name="connsiteX216" fmla="*/ 6191572 w 6266500"/>
              <a:gd name="connsiteY216" fmla="*/ 3365034 h 6287273"/>
              <a:gd name="connsiteX217" fmla="*/ 6231693 w 6266500"/>
              <a:gd name="connsiteY217" fmla="*/ 3330288 h 6287273"/>
              <a:gd name="connsiteX218" fmla="*/ 6231693 w 6266500"/>
              <a:gd name="connsiteY218" fmla="*/ 3330288 h 6287273"/>
              <a:gd name="connsiteX219" fmla="*/ 6266404 w 6266500"/>
              <a:gd name="connsiteY219" fmla="*/ 3370409 h 6287273"/>
              <a:gd name="connsiteX220" fmla="*/ 6266404 w 6266500"/>
              <a:gd name="connsiteY220" fmla="*/ 3370409 h 6287273"/>
              <a:gd name="connsiteX221" fmla="*/ 6229023 w 6266500"/>
              <a:gd name="connsiteY221" fmla="*/ 3405226 h 6287273"/>
              <a:gd name="connsiteX222" fmla="*/ 6229023 w 6266500"/>
              <a:gd name="connsiteY222" fmla="*/ 3405226 h 6287273"/>
              <a:gd name="connsiteX223" fmla="*/ 6226318 w 6266500"/>
              <a:gd name="connsiteY223" fmla="*/ 3405120 h 6287273"/>
              <a:gd name="connsiteX224" fmla="*/ 266 w 6266500"/>
              <a:gd name="connsiteY224" fmla="*/ 3259777 h 6287273"/>
              <a:gd name="connsiteX225" fmla="*/ 266 w 6266500"/>
              <a:gd name="connsiteY225" fmla="*/ 3259777 h 6287273"/>
              <a:gd name="connsiteX226" fmla="*/ 266 w 6266500"/>
              <a:gd name="connsiteY226" fmla="*/ 3259777 h 6287273"/>
              <a:gd name="connsiteX227" fmla="*/ 36452 w 6266500"/>
              <a:gd name="connsiteY227" fmla="*/ 3220991 h 6287273"/>
              <a:gd name="connsiteX228" fmla="*/ 36452 w 6266500"/>
              <a:gd name="connsiteY228" fmla="*/ 3220991 h 6287273"/>
              <a:gd name="connsiteX229" fmla="*/ 75203 w 6266500"/>
              <a:gd name="connsiteY229" fmla="*/ 3257178 h 6287273"/>
              <a:gd name="connsiteX230" fmla="*/ 75203 w 6266500"/>
              <a:gd name="connsiteY230" fmla="*/ 3257178 h 6287273"/>
              <a:gd name="connsiteX231" fmla="*/ 39052 w 6266500"/>
              <a:gd name="connsiteY231" fmla="*/ 3295964 h 6287273"/>
              <a:gd name="connsiteX232" fmla="*/ 39052 w 6266500"/>
              <a:gd name="connsiteY232" fmla="*/ 3295964 h 6287273"/>
              <a:gd name="connsiteX233" fmla="*/ 37717 w 6266500"/>
              <a:gd name="connsiteY233" fmla="*/ 3295964 h 6287273"/>
              <a:gd name="connsiteX234" fmla="*/ 37717 w 6266500"/>
              <a:gd name="connsiteY234" fmla="*/ 3295964 h 6287273"/>
              <a:gd name="connsiteX235" fmla="*/ 266 w 6266500"/>
              <a:gd name="connsiteY235" fmla="*/ 3259777 h 6287273"/>
              <a:gd name="connsiteX236" fmla="*/ 36277 w 6266500"/>
              <a:gd name="connsiteY236" fmla="*/ 3071468 h 6287273"/>
              <a:gd name="connsiteX237" fmla="*/ 20 w 6266500"/>
              <a:gd name="connsiteY237" fmla="*/ 3032752 h 6287273"/>
              <a:gd name="connsiteX238" fmla="*/ 20 w 6266500"/>
              <a:gd name="connsiteY238" fmla="*/ 3032752 h 6287273"/>
              <a:gd name="connsiteX239" fmla="*/ 38736 w 6266500"/>
              <a:gd name="connsiteY239" fmla="*/ 2996496 h 6287273"/>
              <a:gd name="connsiteX240" fmla="*/ 38736 w 6266500"/>
              <a:gd name="connsiteY240" fmla="*/ 2996496 h 6287273"/>
              <a:gd name="connsiteX241" fmla="*/ 74992 w 6266500"/>
              <a:gd name="connsiteY241" fmla="*/ 3035211 h 6287273"/>
              <a:gd name="connsiteX242" fmla="*/ 74992 w 6266500"/>
              <a:gd name="connsiteY242" fmla="*/ 3035211 h 6287273"/>
              <a:gd name="connsiteX243" fmla="*/ 37506 w 6266500"/>
              <a:gd name="connsiteY243" fmla="*/ 3071468 h 6287273"/>
              <a:gd name="connsiteX244" fmla="*/ 37506 w 6266500"/>
              <a:gd name="connsiteY244" fmla="*/ 3071468 h 6287273"/>
              <a:gd name="connsiteX245" fmla="*/ 36277 w 6266500"/>
              <a:gd name="connsiteY245" fmla="*/ 3071468 h 6287273"/>
              <a:gd name="connsiteX246" fmla="*/ 48643 w 6266500"/>
              <a:gd name="connsiteY246" fmla="*/ 2847288 h 6287273"/>
              <a:gd name="connsiteX247" fmla="*/ 15092 w 6266500"/>
              <a:gd name="connsiteY247" fmla="*/ 2806219 h 6287273"/>
              <a:gd name="connsiteX248" fmla="*/ 15092 w 6266500"/>
              <a:gd name="connsiteY248" fmla="*/ 2806219 h 6287273"/>
              <a:gd name="connsiteX249" fmla="*/ 15092 w 6266500"/>
              <a:gd name="connsiteY249" fmla="*/ 2806219 h 6287273"/>
              <a:gd name="connsiteX250" fmla="*/ 15092 w 6266500"/>
              <a:gd name="connsiteY250" fmla="*/ 2806219 h 6287273"/>
              <a:gd name="connsiteX251" fmla="*/ 56126 w 6266500"/>
              <a:gd name="connsiteY251" fmla="*/ 2772667 h 6287273"/>
              <a:gd name="connsiteX252" fmla="*/ 56126 w 6266500"/>
              <a:gd name="connsiteY252" fmla="*/ 2772667 h 6287273"/>
              <a:gd name="connsiteX253" fmla="*/ 89678 w 6266500"/>
              <a:gd name="connsiteY253" fmla="*/ 2813702 h 6287273"/>
              <a:gd name="connsiteX254" fmla="*/ 89678 w 6266500"/>
              <a:gd name="connsiteY254" fmla="*/ 2813737 h 6287273"/>
              <a:gd name="connsiteX255" fmla="*/ 52437 w 6266500"/>
              <a:gd name="connsiteY255" fmla="*/ 2847499 h 6287273"/>
              <a:gd name="connsiteX256" fmla="*/ 52437 w 6266500"/>
              <a:gd name="connsiteY256" fmla="*/ 2847499 h 6287273"/>
              <a:gd name="connsiteX257" fmla="*/ 48643 w 6266500"/>
              <a:gd name="connsiteY257" fmla="*/ 2847288 h 6287273"/>
              <a:gd name="connsiteX258" fmla="*/ 76152 w 6266500"/>
              <a:gd name="connsiteY258" fmla="*/ 2624444 h 6287273"/>
              <a:gd name="connsiteX259" fmla="*/ 45411 w 6266500"/>
              <a:gd name="connsiteY259" fmla="*/ 2581196 h 6287273"/>
              <a:gd name="connsiteX260" fmla="*/ 45411 w 6266500"/>
              <a:gd name="connsiteY260" fmla="*/ 2581196 h 6287273"/>
              <a:gd name="connsiteX261" fmla="*/ 88659 w 6266500"/>
              <a:gd name="connsiteY261" fmla="*/ 2550455 h 6287273"/>
              <a:gd name="connsiteX262" fmla="*/ 88659 w 6266500"/>
              <a:gd name="connsiteY262" fmla="*/ 2550455 h 6287273"/>
              <a:gd name="connsiteX263" fmla="*/ 119329 w 6266500"/>
              <a:gd name="connsiteY263" fmla="*/ 2593703 h 6287273"/>
              <a:gd name="connsiteX264" fmla="*/ 119365 w 6266500"/>
              <a:gd name="connsiteY264" fmla="*/ 2593703 h 6287273"/>
              <a:gd name="connsiteX265" fmla="*/ 82440 w 6266500"/>
              <a:gd name="connsiteY265" fmla="*/ 2624971 h 6287273"/>
              <a:gd name="connsiteX266" fmla="*/ 82440 w 6266500"/>
              <a:gd name="connsiteY266" fmla="*/ 2624971 h 6287273"/>
              <a:gd name="connsiteX267" fmla="*/ 76152 w 6266500"/>
              <a:gd name="connsiteY267" fmla="*/ 2624444 h 6287273"/>
              <a:gd name="connsiteX268" fmla="*/ 118802 w 6266500"/>
              <a:gd name="connsiteY268" fmla="*/ 2404024 h 6287273"/>
              <a:gd name="connsiteX269" fmla="*/ 91153 w 6266500"/>
              <a:gd name="connsiteY269" fmla="*/ 2358738 h 6287273"/>
              <a:gd name="connsiteX270" fmla="*/ 91153 w 6266500"/>
              <a:gd name="connsiteY270" fmla="*/ 2358738 h 6287273"/>
              <a:gd name="connsiteX271" fmla="*/ 136439 w 6266500"/>
              <a:gd name="connsiteY271" fmla="*/ 2331089 h 6287273"/>
              <a:gd name="connsiteX272" fmla="*/ 136439 w 6266500"/>
              <a:gd name="connsiteY272" fmla="*/ 2331089 h 6287273"/>
              <a:gd name="connsiteX273" fmla="*/ 164088 w 6266500"/>
              <a:gd name="connsiteY273" fmla="*/ 2376374 h 6287273"/>
              <a:gd name="connsiteX274" fmla="*/ 164088 w 6266500"/>
              <a:gd name="connsiteY274" fmla="*/ 2376374 h 6287273"/>
              <a:gd name="connsiteX275" fmla="*/ 127656 w 6266500"/>
              <a:gd name="connsiteY275" fmla="*/ 2405077 h 6287273"/>
              <a:gd name="connsiteX276" fmla="*/ 127656 w 6266500"/>
              <a:gd name="connsiteY276" fmla="*/ 2405077 h 6287273"/>
              <a:gd name="connsiteX277" fmla="*/ 118802 w 6266500"/>
              <a:gd name="connsiteY277" fmla="*/ 2404024 h 6287273"/>
              <a:gd name="connsiteX278" fmla="*/ 176560 w 6266500"/>
              <a:gd name="connsiteY278" fmla="*/ 2187116 h 6287273"/>
              <a:gd name="connsiteX279" fmla="*/ 152143 w 6266500"/>
              <a:gd name="connsiteY279" fmla="*/ 2140004 h 6287273"/>
              <a:gd name="connsiteX280" fmla="*/ 152143 w 6266500"/>
              <a:gd name="connsiteY280" fmla="*/ 2140004 h 6287273"/>
              <a:gd name="connsiteX281" fmla="*/ 199185 w 6266500"/>
              <a:gd name="connsiteY281" fmla="*/ 2115622 h 6287273"/>
              <a:gd name="connsiteX282" fmla="*/ 199185 w 6266500"/>
              <a:gd name="connsiteY282" fmla="*/ 2115622 h 6287273"/>
              <a:gd name="connsiteX283" fmla="*/ 223637 w 6266500"/>
              <a:gd name="connsiteY283" fmla="*/ 2162664 h 6287273"/>
              <a:gd name="connsiteX284" fmla="*/ 223637 w 6266500"/>
              <a:gd name="connsiteY284" fmla="*/ 2162664 h 6287273"/>
              <a:gd name="connsiteX285" fmla="*/ 187873 w 6266500"/>
              <a:gd name="connsiteY285" fmla="*/ 2188838 h 6287273"/>
              <a:gd name="connsiteX286" fmla="*/ 187873 w 6266500"/>
              <a:gd name="connsiteY286" fmla="*/ 2188838 h 6287273"/>
              <a:gd name="connsiteX287" fmla="*/ 176560 w 6266500"/>
              <a:gd name="connsiteY287" fmla="*/ 2187116 h 6287273"/>
              <a:gd name="connsiteX288" fmla="*/ 249389 w 6266500"/>
              <a:gd name="connsiteY288" fmla="*/ 1974776 h 6287273"/>
              <a:gd name="connsiteX289" fmla="*/ 228415 w 6266500"/>
              <a:gd name="connsiteY289" fmla="*/ 1926047 h 6287273"/>
              <a:gd name="connsiteX290" fmla="*/ 228415 w 6266500"/>
              <a:gd name="connsiteY290" fmla="*/ 1926047 h 6287273"/>
              <a:gd name="connsiteX291" fmla="*/ 277109 w 6266500"/>
              <a:gd name="connsiteY291" fmla="*/ 1905074 h 6287273"/>
              <a:gd name="connsiteX292" fmla="*/ 277109 w 6266500"/>
              <a:gd name="connsiteY292" fmla="*/ 1905074 h 6287273"/>
              <a:gd name="connsiteX293" fmla="*/ 298083 w 6266500"/>
              <a:gd name="connsiteY293" fmla="*/ 1953767 h 6287273"/>
              <a:gd name="connsiteX294" fmla="*/ 298083 w 6266500"/>
              <a:gd name="connsiteY294" fmla="*/ 1953767 h 6287273"/>
              <a:gd name="connsiteX295" fmla="*/ 263232 w 6266500"/>
              <a:gd name="connsiteY295" fmla="*/ 1977446 h 6287273"/>
              <a:gd name="connsiteX296" fmla="*/ 263232 w 6266500"/>
              <a:gd name="connsiteY296" fmla="*/ 1977446 h 6287273"/>
              <a:gd name="connsiteX297" fmla="*/ 249389 w 6266500"/>
              <a:gd name="connsiteY297" fmla="*/ 1974776 h 6287273"/>
              <a:gd name="connsiteX298" fmla="*/ 337220 w 6266500"/>
              <a:gd name="connsiteY298" fmla="*/ 1768268 h 6287273"/>
              <a:gd name="connsiteX299" fmla="*/ 319795 w 6266500"/>
              <a:gd name="connsiteY299" fmla="*/ 1718169 h 6287273"/>
              <a:gd name="connsiteX300" fmla="*/ 319795 w 6266500"/>
              <a:gd name="connsiteY300" fmla="*/ 1718169 h 6287273"/>
              <a:gd name="connsiteX301" fmla="*/ 369929 w 6266500"/>
              <a:gd name="connsiteY301" fmla="*/ 1700744 h 6287273"/>
              <a:gd name="connsiteX302" fmla="*/ 369929 w 6266500"/>
              <a:gd name="connsiteY302" fmla="*/ 1700744 h 6287273"/>
              <a:gd name="connsiteX303" fmla="*/ 387354 w 6266500"/>
              <a:gd name="connsiteY303" fmla="*/ 1750842 h 6287273"/>
              <a:gd name="connsiteX304" fmla="*/ 387354 w 6266500"/>
              <a:gd name="connsiteY304" fmla="*/ 1750842 h 6287273"/>
              <a:gd name="connsiteX305" fmla="*/ 353557 w 6266500"/>
              <a:gd name="connsiteY305" fmla="*/ 1772027 h 6287273"/>
              <a:gd name="connsiteX306" fmla="*/ 353557 w 6266500"/>
              <a:gd name="connsiteY306" fmla="*/ 1772027 h 6287273"/>
              <a:gd name="connsiteX307" fmla="*/ 337220 w 6266500"/>
              <a:gd name="connsiteY307" fmla="*/ 1768268 h 6287273"/>
              <a:gd name="connsiteX308" fmla="*/ 439877 w 6266500"/>
              <a:gd name="connsiteY308" fmla="*/ 1568751 h 6287273"/>
              <a:gd name="connsiteX309" fmla="*/ 426211 w 6266500"/>
              <a:gd name="connsiteY309" fmla="*/ 1517493 h 6287273"/>
              <a:gd name="connsiteX310" fmla="*/ 426211 w 6266500"/>
              <a:gd name="connsiteY310" fmla="*/ 1517493 h 6287273"/>
              <a:gd name="connsiteX311" fmla="*/ 477469 w 6266500"/>
              <a:gd name="connsiteY311" fmla="*/ 1503827 h 6287273"/>
              <a:gd name="connsiteX312" fmla="*/ 477469 w 6266500"/>
              <a:gd name="connsiteY312" fmla="*/ 1503827 h 6287273"/>
              <a:gd name="connsiteX313" fmla="*/ 491170 w 6266500"/>
              <a:gd name="connsiteY313" fmla="*/ 1555085 h 6287273"/>
              <a:gd name="connsiteX314" fmla="*/ 491170 w 6266500"/>
              <a:gd name="connsiteY314" fmla="*/ 1555085 h 6287273"/>
              <a:gd name="connsiteX315" fmla="*/ 458673 w 6266500"/>
              <a:gd name="connsiteY315" fmla="*/ 1573810 h 6287273"/>
              <a:gd name="connsiteX316" fmla="*/ 458673 w 6266500"/>
              <a:gd name="connsiteY316" fmla="*/ 1573810 h 6287273"/>
              <a:gd name="connsiteX317" fmla="*/ 439877 w 6266500"/>
              <a:gd name="connsiteY317" fmla="*/ 1568751 h 6287273"/>
              <a:gd name="connsiteX318" fmla="*/ 557079 w 6266500"/>
              <a:gd name="connsiteY318" fmla="*/ 1377491 h 6287273"/>
              <a:gd name="connsiteX319" fmla="*/ 547312 w 6266500"/>
              <a:gd name="connsiteY319" fmla="*/ 1325354 h 6287273"/>
              <a:gd name="connsiteX320" fmla="*/ 547312 w 6266500"/>
              <a:gd name="connsiteY320" fmla="*/ 1325354 h 6287273"/>
              <a:gd name="connsiteX321" fmla="*/ 599448 w 6266500"/>
              <a:gd name="connsiteY321" fmla="*/ 1315588 h 6287273"/>
              <a:gd name="connsiteX322" fmla="*/ 599448 w 6266500"/>
              <a:gd name="connsiteY322" fmla="*/ 1315588 h 6287273"/>
              <a:gd name="connsiteX323" fmla="*/ 609215 w 6266500"/>
              <a:gd name="connsiteY323" fmla="*/ 1367724 h 6287273"/>
              <a:gd name="connsiteX324" fmla="*/ 609215 w 6266500"/>
              <a:gd name="connsiteY324" fmla="*/ 1367724 h 6287273"/>
              <a:gd name="connsiteX325" fmla="*/ 578228 w 6266500"/>
              <a:gd name="connsiteY325" fmla="*/ 1384061 h 6287273"/>
              <a:gd name="connsiteX326" fmla="*/ 578228 w 6266500"/>
              <a:gd name="connsiteY326" fmla="*/ 1384061 h 6287273"/>
              <a:gd name="connsiteX327" fmla="*/ 557079 w 6266500"/>
              <a:gd name="connsiteY327" fmla="*/ 1377491 h 6287273"/>
              <a:gd name="connsiteX328" fmla="*/ 688333 w 6266500"/>
              <a:gd name="connsiteY328" fmla="*/ 1195751 h 6287273"/>
              <a:gd name="connsiteX329" fmla="*/ 682536 w 6266500"/>
              <a:gd name="connsiteY329" fmla="*/ 1143017 h 6287273"/>
              <a:gd name="connsiteX330" fmla="*/ 682536 w 6266500"/>
              <a:gd name="connsiteY330" fmla="*/ 1143017 h 6287273"/>
              <a:gd name="connsiteX331" fmla="*/ 735305 w 6266500"/>
              <a:gd name="connsiteY331" fmla="*/ 1137256 h 6287273"/>
              <a:gd name="connsiteX332" fmla="*/ 735305 w 6266500"/>
              <a:gd name="connsiteY332" fmla="*/ 1137256 h 6287273"/>
              <a:gd name="connsiteX333" fmla="*/ 741032 w 6266500"/>
              <a:gd name="connsiteY333" fmla="*/ 1189989 h 6287273"/>
              <a:gd name="connsiteX334" fmla="*/ 741032 w 6266500"/>
              <a:gd name="connsiteY334" fmla="*/ 1189989 h 6287273"/>
              <a:gd name="connsiteX335" fmla="*/ 711731 w 6266500"/>
              <a:gd name="connsiteY335" fmla="*/ 1204042 h 6287273"/>
              <a:gd name="connsiteX336" fmla="*/ 711731 w 6266500"/>
              <a:gd name="connsiteY336" fmla="*/ 1204042 h 6287273"/>
              <a:gd name="connsiteX337" fmla="*/ 688333 w 6266500"/>
              <a:gd name="connsiteY337" fmla="*/ 1195751 h 6287273"/>
              <a:gd name="connsiteX338" fmla="*/ 833324 w 6266500"/>
              <a:gd name="connsiteY338" fmla="*/ 1024446 h 6287273"/>
              <a:gd name="connsiteX339" fmla="*/ 831708 w 6266500"/>
              <a:gd name="connsiteY339" fmla="*/ 971466 h 6287273"/>
              <a:gd name="connsiteX340" fmla="*/ 831708 w 6266500"/>
              <a:gd name="connsiteY340" fmla="*/ 971466 h 6287273"/>
              <a:gd name="connsiteX341" fmla="*/ 831673 w 6266500"/>
              <a:gd name="connsiteY341" fmla="*/ 971466 h 6287273"/>
              <a:gd name="connsiteX342" fmla="*/ 831673 w 6266500"/>
              <a:gd name="connsiteY342" fmla="*/ 971466 h 6287273"/>
              <a:gd name="connsiteX343" fmla="*/ 884688 w 6266500"/>
              <a:gd name="connsiteY343" fmla="*/ 969815 h 6287273"/>
              <a:gd name="connsiteX344" fmla="*/ 884688 w 6266500"/>
              <a:gd name="connsiteY344" fmla="*/ 969815 h 6287273"/>
              <a:gd name="connsiteX345" fmla="*/ 886374 w 6266500"/>
              <a:gd name="connsiteY345" fmla="*/ 1022830 h 6287273"/>
              <a:gd name="connsiteX346" fmla="*/ 886374 w 6266500"/>
              <a:gd name="connsiteY346" fmla="*/ 1022830 h 6287273"/>
              <a:gd name="connsiteX347" fmla="*/ 859041 w 6266500"/>
              <a:gd name="connsiteY347" fmla="*/ 1034669 h 6287273"/>
              <a:gd name="connsiteX348" fmla="*/ 859041 w 6266500"/>
              <a:gd name="connsiteY348" fmla="*/ 1034669 h 6287273"/>
              <a:gd name="connsiteX349" fmla="*/ 833324 w 6266500"/>
              <a:gd name="connsiteY349" fmla="*/ 1024446 h 6287273"/>
              <a:gd name="connsiteX350" fmla="*/ 991174 w 6266500"/>
              <a:gd name="connsiteY350" fmla="*/ 864980 h 6287273"/>
              <a:gd name="connsiteX351" fmla="*/ 993668 w 6266500"/>
              <a:gd name="connsiteY351" fmla="*/ 812000 h 6287273"/>
              <a:gd name="connsiteX352" fmla="*/ 993668 w 6266500"/>
              <a:gd name="connsiteY352" fmla="*/ 812000 h 6287273"/>
              <a:gd name="connsiteX353" fmla="*/ 1046648 w 6266500"/>
              <a:gd name="connsiteY353" fmla="*/ 814530 h 6287273"/>
              <a:gd name="connsiteX354" fmla="*/ 1046648 w 6266500"/>
              <a:gd name="connsiteY354" fmla="*/ 814530 h 6287273"/>
              <a:gd name="connsiteX355" fmla="*/ 1044154 w 6266500"/>
              <a:gd name="connsiteY355" fmla="*/ 867474 h 6287273"/>
              <a:gd name="connsiteX356" fmla="*/ 1044154 w 6266500"/>
              <a:gd name="connsiteY356" fmla="*/ 867474 h 6287273"/>
              <a:gd name="connsiteX357" fmla="*/ 1018893 w 6266500"/>
              <a:gd name="connsiteY357" fmla="*/ 877241 h 6287273"/>
              <a:gd name="connsiteX358" fmla="*/ 1018893 w 6266500"/>
              <a:gd name="connsiteY358" fmla="*/ 877241 h 6287273"/>
              <a:gd name="connsiteX359" fmla="*/ 991174 w 6266500"/>
              <a:gd name="connsiteY359" fmla="*/ 864980 h 6287273"/>
              <a:gd name="connsiteX360" fmla="*/ 1160969 w 6266500"/>
              <a:gd name="connsiteY360" fmla="*/ 718302 h 6287273"/>
              <a:gd name="connsiteX361" fmla="*/ 1167609 w 6266500"/>
              <a:gd name="connsiteY361" fmla="*/ 665709 h 6287273"/>
              <a:gd name="connsiteX362" fmla="*/ 1167609 w 6266500"/>
              <a:gd name="connsiteY362" fmla="*/ 665709 h 6287273"/>
              <a:gd name="connsiteX363" fmla="*/ 1220202 w 6266500"/>
              <a:gd name="connsiteY363" fmla="*/ 672314 h 6287273"/>
              <a:gd name="connsiteX364" fmla="*/ 1220202 w 6266500"/>
              <a:gd name="connsiteY364" fmla="*/ 672314 h 6287273"/>
              <a:gd name="connsiteX365" fmla="*/ 1213597 w 6266500"/>
              <a:gd name="connsiteY365" fmla="*/ 724942 h 6287273"/>
              <a:gd name="connsiteX366" fmla="*/ 1213597 w 6266500"/>
              <a:gd name="connsiteY366" fmla="*/ 724942 h 6287273"/>
              <a:gd name="connsiteX367" fmla="*/ 1190585 w 6266500"/>
              <a:gd name="connsiteY367" fmla="*/ 732812 h 6287273"/>
              <a:gd name="connsiteX368" fmla="*/ 1190585 w 6266500"/>
              <a:gd name="connsiteY368" fmla="*/ 732812 h 6287273"/>
              <a:gd name="connsiteX369" fmla="*/ 1160969 w 6266500"/>
              <a:gd name="connsiteY369" fmla="*/ 718302 h 6287273"/>
              <a:gd name="connsiteX370" fmla="*/ 1341655 w 6266500"/>
              <a:gd name="connsiteY370" fmla="*/ 585256 h 6287273"/>
              <a:gd name="connsiteX371" fmla="*/ 1352300 w 6266500"/>
              <a:gd name="connsiteY371" fmla="*/ 533295 h 6287273"/>
              <a:gd name="connsiteX372" fmla="*/ 1352300 w 6266500"/>
              <a:gd name="connsiteY372" fmla="*/ 533295 h 6287273"/>
              <a:gd name="connsiteX373" fmla="*/ 1404296 w 6266500"/>
              <a:gd name="connsiteY373" fmla="*/ 543975 h 6287273"/>
              <a:gd name="connsiteX374" fmla="*/ 1404296 w 6266500"/>
              <a:gd name="connsiteY374" fmla="*/ 543975 h 6287273"/>
              <a:gd name="connsiteX375" fmla="*/ 1393615 w 6266500"/>
              <a:gd name="connsiteY375" fmla="*/ 595936 h 6287273"/>
              <a:gd name="connsiteX376" fmla="*/ 1393615 w 6266500"/>
              <a:gd name="connsiteY376" fmla="*/ 595936 h 6287273"/>
              <a:gd name="connsiteX377" fmla="*/ 1373028 w 6266500"/>
              <a:gd name="connsiteY377" fmla="*/ 602155 h 6287273"/>
              <a:gd name="connsiteX378" fmla="*/ 1373028 w 6266500"/>
              <a:gd name="connsiteY378" fmla="*/ 602155 h 6287273"/>
              <a:gd name="connsiteX379" fmla="*/ 1341655 w 6266500"/>
              <a:gd name="connsiteY379" fmla="*/ 585256 h 6287273"/>
              <a:gd name="connsiteX380" fmla="*/ 1532002 w 6266500"/>
              <a:gd name="connsiteY380" fmla="*/ 466579 h 6287273"/>
              <a:gd name="connsiteX381" fmla="*/ 1546582 w 6266500"/>
              <a:gd name="connsiteY381" fmla="*/ 415567 h 6287273"/>
              <a:gd name="connsiteX382" fmla="*/ 1546582 w 6266500"/>
              <a:gd name="connsiteY382" fmla="*/ 415567 h 6287273"/>
              <a:gd name="connsiteX383" fmla="*/ 1597559 w 6266500"/>
              <a:gd name="connsiteY383" fmla="*/ 430111 h 6287273"/>
              <a:gd name="connsiteX384" fmla="*/ 1597559 w 6266500"/>
              <a:gd name="connsiteY384" fmla="*/ 430111 h 6287273"/>
              <a:gd name="connsiteX385" fmla="*/ 1583014 w 6266500"/>
              <a:gd name="connsiteY385" fmla="*/ 481124 h 6287273"/>
              <a:gd name="connsiteX386" fmla="*/ 1582979 w 6266500"/>
              <a:gd name="connsiteY386" fmla="*/ 481124 h 6287273"/>
              <a:gd name="connsiteX387" fmla="*/ 1564815 w 6266500"/>
              <a:gd name="connsiteY387" fmla="*/ 485867 h 6287273"/>
              <a:gd name="connsiteX388" fmla="*/ 1564815 w 6266500"/>
              <a:gd name="connsiteY388" fmla="*/ 485867 h 6287273"/>
              <a:gd name="connsiteX389" fmla="*/ 1532002 w 6266500"/>
              <a:gd name="connsiteY389" fmla="*/ 466579 h 6287273"/>
              <a:gd name="connsiteX390" fmla="*/ 1730745 w 6266500"/>
              <a:gd name="connsiteY390" fmla="*/ 362482 h 6287273"/>
              <a:gd name="connsiteX391" fmla="*/ 1749049 w 6266500"/>
              <a:gd name="connsiteY391" fmla="*/ 312699 h 6287273"/>
              <a:gd name="connsiteX392" fmla="*/ 1749049 w 6266500"/>
              <a:gd name="connsiteY392" fmla="*/ 312699 h 6287273"/>
              <a:gd name="connsiteX393" fmla="*/ 1798832 w 6266500"/>
              <a:gd name="connsiteY393" fmla="*/ 331003 h 6287273"/>
              <a:gd name="connsiteX394" fmla="*/ 1798832 w 6266500"/>
              <a:gd name="connsiteY394" fmla="*/ 331003 h 6287273"/>
              <a:gd name="connsiteX395" fmla="*/ 1780563 w 6266500"/>
              <a:gd name="connsiteY395" fmla="*/ 380786 h 6287273"/>
              <a:gd name="connsiteX396" fmla="*/ 1780563 w 6266500"/>
              <a:gd name="connsiteY396" fmla="*/ 380786 h 6287273"/>
              <a:gd name="connsiteX397" fmla="*/ 1764824 w 6266500"/>
              <a:gd name="connsiteY397" fmla="*/ 384229 h 6287273"/>
              <a:gd name="connsiteX398" fmla="*/ 1764824 w 6266500"/>
              <a:gd name="connsiteY398" fmla="*/ 384229 h 6287273"/>
              <a:gd name="connsiteX399" fmla="*/ 1730745 w 6266500"/>
              <a:gd name="connsiteY399" fmla="*/ 362482 h 6287273"/>
              <a:gd name="connsiteX400" fmla="*/ 1936586 w 6266500"/>
              <a:gd name="connsiteY400" fmla="*/ 273245 h 6287273"/>
              <a:gd name="connsiteX401" fmla="*/ 1958403 w 6266500"/>
              <a:gd name="connsiteY401" fmla="*/ 224868 h 6287273"/>
              <a:gd name="connsiteX402" fmla="*/ 1958403 w 6266500"/>
              <a:gd name="connsiteY402" fmla="*/ 224868 h 6287273"/>
              <a:gd name="connsiteX403" fmla="*/ 2006780 w 6266500"/>
              <a:gd name="connsiteY403" fmla="*/ 246685 h 6287273"/>
              <a:gd name="connsiteX404" fmla="*/ 2006780 w 6266500"/>
              <a:gd name="connsiteY404" fmla="*/ 246685 h 6287273"/>
              <a:gd name="connsiteX405" fmla="*/ 1984963 w 6266500"/>
              <a:gd name="connsiteY405" fmla="*/ 295063 h 6287273"/>
              <a:gd name="connsiteX406" fmla="*/ 1984963 w 6266500"/>
              <a:gd name="connsiteY406" fmla="*/ 295063 h 6287273"/>
              <a:gd name="connsiteX407" fmla="*/ 1971683 w 6266500"/>
              <a:gd name="connsiteY407" fmla="*/ 297452 h 6287273"/>
              <a:gd name="connsiteX408" fmla="*/ 1971683 w 6266500"/>
              <a:gd name="connsiteY408" fmla="*/ 297452 h 6287273"/>
              <a:gd name="connsiteX409" fmla="*/ 1936586 w 6266500"/>
              <a:gd name="connsiteY409" fmla="*/ 273245 h 6287273"/>
              <a:gd name="connsiteX410" fmla="*/ 2148188 w 6266500"/>
              <a:gd name="connsiteY410" fmla="*/ 198730 h 6287273"/>
              <a:gd name="connsiteX411" fmla="*/ 2173238 w 6266500"/>
              <a:gd name="connsiteY411" fmla="*/ 151933 h 6287273"/>
              <a:gd name="connsiteX412" fmla="*/ 2173238 w 6266500"/>
              <a:gd name="connsiteY412" fmla="*/ 151933 h 6287273"/>
              <a:gd name="connsiteX413" fmla="*/ 2219999 w 6266500"/>
              <a:gd name="connsiteY413" fmla="*/ 177018 h 6287273"/>
              <a:gd name="connsiteX414" fmla="*/ 2219999 w 6266500"/>
              <a:gd name="connsiteY414" fmla="*/ 177018 h 6287273"/>
              <a:gd name="connsiteX415" fmla="*/ 2194949 w 6266500"/>
              <a:gd name="connsiteY415" fmla="*/ 223779 h 6287273"/>
              <a:gd name="connsiteX416" fmla="*/ 2194949 w 6266500"/>
              <a:gd name="connsiteY416" fmla="*/ 223779 h 6287273"/>
              <a:gd name="connsiteX417" fmla="*/ 2184093 w 6266500"/>
              <a:gd name="connsiteY417" fmla="*/ 225360 h 6287273"/>
              <a:gd name="connsiteX418" fmla="*/ 2184093 w 6266500"/>
              <a:gd name="connsiteY418" fmla="*/ 225360 h 6287273"/>
              <a:gd name="connsiteX419" fmla="*/ 2148188 w 6266500"/>
              <a:gd name="connsiteY419" fmla="*/ 198730 h 6287273"/>
              <a:gd name="connsiteX420" fmla="*/ 2364358 w 6266500"/>
              <a:gd name="connsiteY420" fmla="*/ 138618 h 6287273"/>
              <a:gd name="connsiteX421" fmla="*/ 2392393 w 6266500"/>
              <a:gd name="connsiteY421" fmla="*/ 93614 h 6287273"/>
              <a:gd name="connsiteX422" fmla="*/ 2392393 w 6266500"/>
              <a:gd name="connsiteY422" fmla="*/ 93614 h 6287273"/>
              <a:gd name="connsiteX423" fmla="*/ 2437398 w 6266500"/>
              <a:gd name="connsiteY423" fmla="*/ 121649 h 6287273"/>
              <a:gd name="connsiteX424" fmla="*/ 2437398 w 6266500"/>
              <a:gd name="connsiteY424" fmla="*/ 121649 h 6287273"/>
              <a:gd name="connsiteX425" fmla="*/ 2409362 w 6266500"/>
              <a:gd name="connsiteY425" fmla="*/ 166654 h 6287273"/>
              <a:gd name="connsiteX426" fmla="*/ 2409362 w 6266500"/>
              <a:gd name="connsiteY426" fmla="*/ 166654 h 6287273"/>
              <a:gd name="connsiteX427" fmla="*/ 2400860 w 6266500"/>
              <a:gd name="connsiteY427" fmla="*/ 167673 h 6287273"/>
              <a:gd name="connsiteX428" fmla="*/ 2400860 w 6266500"/>
              <a:gd name="connsiteY428" fmla="*/ 167673 h 6287273"/>
              <a:gd name="connsiteX429" fmla="*/ 2364358 w 6266500"/>
              <a:gd name="connsiteY429" fmla="*/ 138618 h 6287273"/>
              <a:gd name="connsiteX430" fmla="*/ 2583864 w 6266500"/>
              <a:gd name="connsiteY430" fmla="*/ 92454 h 6287273"/>
              <a:gd name="connsiteX431" fmla="*/ 2614676 w 6266500"/>
              <a:gd name="connsiteY431" fmla="*/ 49277 h 6287273"/>
              <a:gd name="connsiteX432" fmla="*/ 2614676 w 6266500"/>
              <a:gd name="connsiteY432" fmla="*/ 49277 h 6287273"/>
              <a:gd name="connsiteX433" fmla="*/ 2614676 w 6266500"/>
              <a:gd name="connsiteY433" fmla="*/ 49277 h 6287273"/>
              <a:gd name="connsiteX434" fmla="*/ 2614676 w 6266500"/>
              <a:gd name="connsiteY434" fmla="*/ 49277 h 6287273"/>
              <a:gd name="connsiteX435" fmla="*/ 2657853 w 6266500"/>
              <a:gd name="connsiteY435" fmla="*/ 80053 h 6287273"/>
              <a:gd name="connsiteX436" fmla="*/ 2657853 w 6266500"/>
              <a:gd name="connsiteY436" fmla="*/ 80053 h 6287273"/>
              <a:gd name="connsiteX437" fmla="*/ 2627077 w 6266500"/>
              <a:gd name="connsiteY437" fmla="*/ 123265 h 6287273"/>
              <a:gd name="connsiteX438" fmla="*/ 2627077 w 6266500"/>
              <a:gd name="connsiteY438" fmla="*/ 123265 h 6287273"/>
              <a:gd name="connsiteX439" fmla="*/ 2620824 w 6266500"/>
              <a:gd name="connsiteY439" fmla="*/ 123757 h 6287273"/>
              <a:gd name="connsiteX440" fmla="*/ 2620824 w 6266500"/>
              <a:gd name="connsiteY440" fmla="*/ 123757 h 6287273"/>
              <a:gd name="connsiteX441" fmla="*/ 2583864 w 6266500"/>
              <a:gd name="connsiteY441" fmla="*/ 92454 h 6287273"/>
              <a:gd name="connsiteX442" fmla="*/ 2805866 w 6266500"/>
              <a:gd name="connsiteY442" fmla="*/ 59676 h 6287273"/>
              <a:gd name="connsiteX443" fmla="*/ 2839066 w 6266500"/>
              <a:gd name="connsiteY443" fmla="*/ 18325 h 6287273"/>
              <a:gd name="connsiteX444" fmla="*/ 2839066 w 6266500"/>
              <a:gd name="connsiteY444" fmla="*/ 18325 h 6287273"/>
              <a:gd name="connsiteX445" fmla="*/ 2880417 w 6266500"/>
              <a:gd name="connsiteY445" fmla="*/ 51560 h 6287273"/>
              <a:gd name="connsiteX446" fmla="*/ 2880417 w 6266500"/>
              <a:gd name="connsiteY446" fmla="*/ 51560 h 6287273"/>
              <a:gd name="connsiteX447" fmla="*/ 2847182 w 6266500"/>
              <a:gd name="connsiteY447" fmla="*/ 92876 h 6287273"/>
              <a:gd name="connsiteX448" fmla="*/ 2847182 w 6266500"/>
              <a:gd name="connsiteY448" fmla="*/ 92876 h 6287273"/>
              <a:gd name="connsiteX449" fmla="*/ 2843106 w 6266500"/>
              <a:gd name="connsiteY449" fmla="*/ 93122 h 6287273"/>
              <a:gd name="connsiteX450" fmla="*/ 2843106 w 6266500"/>
              <a:gd name="connsiteY450" fmla="*/ 93122 h 6287273"/>
              <a:gd name="connsiteX451" fmla="*/ 2805866 w 6266500"/>
              <a:gd name="connsiteY451" fmla="*/ 59676 h 6287273"/>
              <a:gd name="connsiteX452" fmla="*/ 3029378 w 6266500"/>
              <a:gd name="connsiteY452" fmla="*/ 39545 h 6287273"/>
              <a:gd name="connsiteX453" fmla="*/ 3064791 w 6266500"/>
              <a:gd name="connsiteY453" fmla="*/ 56 h 6287273"/>
              <a:gd name="connsiteX454" fmla="*/ 3064791 w 6266500"/>
              <a:gd name="connsiteY454" fmla="*/ 56 h 6287273"/>
              <a:gd name="connsiteX455" fmla="*/ 3104280 w 6266500"/>
              <a:gd name="connsiteY455" fmla="*/ 35470 h 6287273"/>
              <a:gd name="connsiteX456" fmla="*/ 3104280 w 6266500"/>
              <a:gd name="connsiteY456" fmla="*/ 35470 h 6287273"/>
              <a:gd name="connsiteX457" fmla="*/ 3068832 w 6266500"/>
              <a:gd name="connsiteY457" fmla="*/ 74958 h 6287273"/>
              <a:gd name="connsiteX458" fmla="*/ 3068832 w 6266500"/>
              <a:gd name="connsiteY458" fmla="*/ 74958 h 6287273"/>
              <a:gd name="connsiteX459" fmla="*/ 3066759 w 6266500"/>
              <a:gd name="connsiteY459" fmla="*/ 74994 h 6287273"/>
              <a:gd name="connsiteX460" fmla="*/ 3066759 w 6266500"/>
              <a:gd name="connsiteY460" fmla="*/ 74994 h 6287273"/>
              <a:gd name="connsiteX461" fmla="*/ 3029378 w 6266500"/>
              <a:gd name="connsiteY461" fmla="*/ 39545 h 62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</a:cxnLst>
            <a:rect l="l" t="t" r="r" b="b"/>
            <a:pathLst>
              <a:path w="6266500" h="6287273">
                <a:moveTo>
                  <a:pt x="3071783" y="6287239"/>
                </a:moveTo>
                <a:cubicBezTo>
                  <a:pt x="3051055" y="6286150"/>
                  <a:pt x="3035210" y="6268513"/>
                  <a:pt x="3036299" y="6247820"/>
                </a:cubicBezTo>
                <a:lnTo>
                  <a:pt x="3036299" y="6247820"/>
                </a:lnTo>
                <a:cubicBezTo>
                  <a:pt x="3037388" y="6227127"/>
                  <a:pt x="3055025" y="6211247"/>
                  <a:pt x="3075718" y="6212337"/>
                </a:cubicBezTo>
                <a:lnTo>
                  <a:pt x="3075718" y="6212337"/>
                </a:lnTo>
                <a:cubicBezTo>
                  <a:pt x="3096411" y="6213426"/>
                  <a:pt x="3112290" y="6231062"/>
                  <a:pt x="3111201" y="6251755"/>
                </a:cubicBezTo>
                <a:lnTo>
                  <a:pt x="3111201" y="6251755"/>
                </a:lnTo>
                <a:cubicBezTo>
                  <a:pt x="3110147" y="6271780"/>
                  <a:pt x="3093600" y="6287274"/>
                  <a:pt x="3073750" y="6287274"/>
                </a:cubicBezTo>
                <a:lnTo>
                  <a:pt x="3073750" y="6287274"/>
                </a:lnTo>
                <a:cubicBezTo>
                  <a:pt x="3073083" y="6287274"/>
                  <a:pt x="3072450" y="6287274"/>
                  <a:pt x="3071783" y="6287239"/>
                </a:cubicBezTo>
                <a:close/>
                <a:moveTo>
                  <a:pt x="3260654" y="6249718"/>
                </a:moveTo>
                <a:cubicBezTo>
                  <a:pt x="3259530" y="6229024"/>
                  <a:pt x="3275410" y="6211388"/>
                  <a:pt x="3296068" y="6210264"/>
                </a:cubicBezTo>
                <a:lnTo>
                  <a:pt x="3296068" y="6210264"/>
                </a:lnTo>
                <a:cubicBezTo>
                  <a:pt x="3316761" y="6209139"/>
                  <a:pt x="3334432" y="6225019"/>
                  <a:pt x="3335557" y="6245677"/>
                </a:cubicBezTo>
                <a:lnTo>
                  <a:pt x="3335557" y="6245677"/>
                </a:lnTo>
                <a:cubicBezTo>
                  <a:pt x="3336646" y="6266370"/>
                  <a:pt x="3320766" y="6284042"/>
                  <a:pt x="3300108" y="6285166"/>
                </a:cubicBezTo>
                <a:lnTo>
                  <a:pt x="3300108" y="6285166"/>
                </a:lnTo>
                <a:cubicBezTo>
                  <a:pt x="3299405" y="6285201"/>
                  <a:pt x="3298738" y="6285201"/>
                  <a:pt x="3298035" y="6285201"/>
                </a:cubicBezTo>
                <a:lnTo>
                  <a:pt x="3298035" y="6285201"/>
                </a:lnTo>
                <a:cubicBezTo>
                  <a:pt x="3278256" y="6285236"/>
                  <a:pt x="3261743" y="6269743"/>
                  <a:pt x="3260654" y="6249718"/>
                </a:cubicBezTo>
                <a:close/>
                <a:moveTo>
                  <a:pt x="3484377" y="6232327"/>
                </a:moveTo>
                <a:cubicBezTo>
                  <a:pt x="3481777" y="6211810"/>
                  <a:pt x="3496322" y="6193014"/>
                  <a:pt x="3516875" y="6190414"/>
                </a:cubicBezTo>
                <a:lnTo>
                  <a:pt x="3516875" y="6190414"/>
                </a:lnTo>
                <a:cubicBezTo>
                  <a:pt x="3537427" y="6187814"/>
                  <a:pt x="3556188" y="6202359"/>
                  <a:pt x="3558823" y="6222912"/>
                </a:cubicBezTo>
                <a:lnTo>
                  <a:pt x="3558823" y="6222912"/>
                </a:lnTo>
                <a:cubicBezTo>
                  <a:pt x="3561387" y="6243464"/>
                  <a:pt x="3546843" y="6262260"/>
                  <a:pt x="3526325" y="6264824"/>
                </a:cubicBezTo>
                <a:lnTo>
                  <a:pt x="3526325" y="6264824"/>
                </a:lnTo>
                <a:cubicBezTo>
                  <a:pt x="3526325" y="6264824"/>
                  <a:pt x="3526325" y="6264824"/>
                  <a:pt x="3526290" y="6264824"/>
                </a:cubicBezTo>
                <a:lnTo>
                  <a:pt x="3526290" y="6264824"/>
                </a:lnTo>
                <a:cubicBezTo>
                  <a:pt x="3524709" y="6265070"/>
                  <a:pt x="3523093" y="6265141"/>
                  <a:pt x="3521547" y="6265141"/>
                </a:cubicBezTo>
                <a:lnTo>
                  <a:pt x="3521547" y="6265141"/>
                </a:lnTo>
                <a:cubicBezTo>
                  <a:pt x="3502927" y="6265141"/>
                  <a:pt x="3486801" y="6251263"/>
                  <a:pt x="3484377" y="6232327"/>
                </a:cubicBezTo>
                <a:close/>
                <a:moveTo>
                  <a:pt x="3706308" y="6198881"/>
                </a:moveTo>
                <a:cubicBezTo>
                  <a:pt x="3702198" y="6178539"/>
                  <a:pt x="3715373" y="6158795"/>
                  <a:pt x="3735679" y="6154719"/>
                </a:cubicBezTo>
                <a:lnTo>
                  <a:pt x="3735679" y="6154719"/>
                </a:lnTo>
                <a:cubicBezTo>
                  <a:pt x="3756021" y="6150644"/>
                  <a:pt x="3775765" y="6163783"/>
                  <a:pt x="3779840" y="6184090"/>
                </a:cubicBezTo>
                <a:lnTo>
                  <a:pt x="3779840" y="6184090"/>
                </a:lnTo>
                <a:cubicBezTo>
                  <a:pt x="3783916" y="6204432"/>
                  <a:pt x="3770776" y="6224176"/>
                  <a:pt x="3750470" y="6228252"/>
                </a:cubicBezTo>
                <a:lnTo>
                  <a:pt x="3750470" y="6228252"/>
                </a:lnTo>
                <a:cubicBezTo>
                  <a:pt x="3747940" y="6228743"/>
                  <a:pt x="3745481" y="6229024"/>
                  <a:pt x="3743022" y="6229024"/>
                </a:cubicBezTo>
                <a:lnTo>
                  <a:pt x="3743022" y="6229024"/>
                </a:lnTo>
                <a:cubicBezTo>
                  <a:pt x="3725526" y="6229024"/>
                  <a:pt x="3709892" y="6216658"/>
                  <a:pt x="3706308" y="6198881"/>
                </a:cubicBezTo>
                <a:close/>
                <a:moveTo>
                  <a:pt x="3925218" y="6149414"/>
                </a:moveTo>
                <a:cubicBezTo>
                  <a:pt x="3919667" y="6129424"/>
                  <a:pt x="3931331" y="6108766"/>
                  <a:pt x="3951321" y="6103250"/>
                </a:cubicBezTo>
                <a:lnTo>
                  <a:pt x="3951321" y="6103250"/>
                </a:lnTo>
                <a:cubicBezTo>
                  <a:pt x="3971277" y="6097700"/>
                  <a:pt x="3991934" y="6109363"/>
                  <a:pt x="3997485" y="6129354"/>
                </a:cubicBezTo>
                <a:lnTo>
                  <a:pt x="3997485" y="6129354"/>
                </a:lnTo>
                <a:cubicBezTo>
                  <a:pt x="4003001" y="6149309"/>
                  <a:pt x="3991302" y="6169967"/>
                  <a:pt x="3971382" y="6175518"/>
                </a:cubicBezTo>
                <a:lnTo>
                  <a:pt x="3971382" y="6175518"/>
                </a:lnTo>
                <a:lnTo>
                  <a:pt x="3971382" y="6175518"/>
                </a:lnTo>
                <a:lnTo>
                  <a:pt x="3971382" y="6175518"/>
                </a:lnTo>
                <a:cubicBezTo>
                  <a:pt x="3968009" y="6176467"/>
                  <a:pt x="3964637" y="6176888"/>
                  <a:pt x="3961334" y="6176888"/>
                </a:cubicBezTo>
                <a:lnTo>
                  <a:pt x="3961334" y="6176888"/>
                </a:lnTo>
                <a:cubicBezTo>
                  <a:pt x="3944892" y="6176888"/>
                  <a:pt x="3929785" y="6165997"/>
                  <a:pt x="3925218" y="6149414"/>
                </a:cubicBezTo>
                <a:close/>
                <a:moveTo>
                  <a:pt x="4139947" y="6084174"/>
                </a:moveTo>
                <a:cubicBezTo>
                  <a:pt x="4132991" y="6064675"/>
                  <a:pt x="4143144" y="6043209"/>
                  <a:pt x="4162642" y="6036218"/>
                </a:cubicBezTo>
                <a:lnTo>
                  <a:pt x="4162642" y="6036218"/>
                </a:lnTo>
                <a:cubicBezTo>
                  <a:pt x="4182141" y="6029227"/>
                  <a:pt x="4203607" y="6039415"/>
                  <a:pt x="4210598" y="6058913"/>
                </a:cubicBezTo>
                <a:lnTo>
                  <a:pt x="4210598" y="6058913"/>
                </a:lnTo>
                <a:cubicBezTo>
                  <a:pt x="4217590" y="6078412"/>
                  <a:pt x="4207401" y="6099878"/>
                  <a:pt x="4187903" y="6106869"/>
                </a:cubicBezTo>
                <a:lnTo>
                  <a:pt x="4187903" y="6106869"/>
                </a:lnTo>
                <a:lnTo>
                  <a:pt x="4187903" y="6106869"/>
                </a:lnTo>
                <a:lnTo>
                  <a:pt x="4187903" y="6106869"/>
                </a:lnTo>
                <a:cubicBezTo>
                  <a:pt x="4183757" y="6108345"/>
                  <a:pt x="4179471" y="6109047"/>
                  <a:pt x="4175290" y="6109047"/>
                </a:cubicBezTo>
                <a:lnTo>
                  <a:pt x="4175290" y="6109047"/>
                </a:lnTo>
                <a:cubicBezTo>
                  <a:pt x="4159867" y="6109012"/>
                  <a:pt x="4145463" y="6099491"/>
                  <a:pt x="4139947" y="6084174"/>
                </a:cubicBezTo>
                <a:close/>
                <a:moveTo>
                  <a:pt x="4349160" y="6003580"/>
                </a:moveTo>
                <a:cubicBezTo>
                  <a:pt x="4340764" y="5984644"/>
                  <a:pt x="4349336" y="5962510"/>
                  <a:pt x="4368308" y="5954114"/>
                </a:cubicBezTo>
                <a:lnTo>
                  <a:pt x="4368308" y="5954114"/>
                </a:lnTo>
                <a:cubicBezTo>
                  <a:pt x="4387244" y="5945717"/>
                  <a:pt x="4409377" y="5954324"/>
                  <a:pt x="4417774" y="5973261"/>
                </a:cubicBezTo>
                <a:lnTo>
                  <a:pt x="4417774" y="5973261"/>
                </a:lnTo>
                <a:cubicBezTo>
                  <a:pt x="4426100" y="5992197"/>
                  <a:pt x="4417528" y="6014331"/>
                  <a:pt x="4398627" y="6022727"/>
                </a:cubicBezTo>
                <a:lnTo>
                  <a:pt x="4398627" y="6022727"/>
                </a:lnTo>
                <a:cubicBezTo>
                  <a:pt x="4393708" y="6024906"/>
                  <a:pt x="4388544" y="6025924"/>
                  <a:pt x="4383485" y="6025924"/>
                </a:cubicBezTo>
                <a:lnTo>
                  <a:pt x="4383485" y="6025924"/>
                </a:lnTo>
                <a:cubicBezTo>
                  <a:pt x="4369080" y="6025924"/>
                  <a:pt x="4355344" y="6017598"/>
                  <a:pt x="4349160" y="6003580"/>
                </a:cubicBezTo>
                <a:close/>
                <a:moveTo>
                  <a:pt x="4551980" y="5908020"/>
                </a:moveTo>
                <a:cubicBezTo>
                  <a:pt x="4542283" y="5889716"/>
                  <a:pt x="4549239" y="5867020"/>
                  <a:pt x="4567543" y="5857289"/>
                </a:cubicBezTo>
                <a:lnTo>
                  <a:pt x="4567543" y="5857289"/>
                </a:lnTo>
                <a:cubicBezTo>
                  <a:pt x="4585812" y="5847592"/>
                  <a:pt x="4608508" y="5854549"/>
                  <a:pt x="4618239" y="5872817"/>
                </a:cubicBezTo>
                <a:lnTo>
                  <a:pt x="4618239" y="5872817"/>
                </a:lnTo>
                <a:cubicBezTo>
                  <a:pt x="4627971" y="5891121"/>
                  <a:pt x="4621014" y="5913817"/>
                  <a:pt x="4602711" y="5923548"/>
                </a:cubicBezTo>
                <a:lnTo>
                  <a:pt x="4602711" y="5923548"/>
                </a:lnTo>
                <a:lnTo>
                  <a:pt x="4602711" y="5923548"/>
                </a:lnTo>
                <a:lnTo>
                  <a:pt x="4602711" y="5923548"/>
                </a:lnTo>
                <a:cubicBezTo>
                  <a:pt x="4597089" y="5926500"/>
                  <a:pt x="4591082" y="5927940"/>
                  <a:pt x="4585144" y="5927940"/>
                </a:cubicBezTo>
                <a:lnTo>
                  <a:pt x="4585144" y="5927940"/>
                </a:lnTo>
                <a:cubicBezTo>
                  <a:pt x="4571759" y="5927940"/>
                  <a:pt x="4558760" y="5920738"/>
                  <a:pt x="4551980" y="5908020"/>
                </a:cubicBezTo>
                <a:close/>
                <a:moveTo>
                  <a:pt x="4747526" y="5798020"/>
                </a:moveTo>
                <a:cubicBezTo>
                  <a:pt x="4736494" y="5780489"/>
                  <a:pt x="4741799" y="5757337"/>
                  <a:pt x="4759330" y="5746306"/>
                </a:cubicBezTo>
                <a:lnTo>
                  <a:pt x="4759330" y="5746306"/>
                </a:lnTo>
                <a:cubicBezTo>
                  <a:pt x="4776862" y="5735274"/>
                  <a:pt x="4800014" y="5740579"/>
                  <a:pt x="4811046" y="5758110"/>
                </a:cubicBezTo>
                <a:lnTo>
                  <a:pt x="4811046" y="5758110"/>
                </a:lnTo>
                <a:cubicBezTo>
                  <a:pt x="4822077" y="5775641"/>
                  <a:pt x="4816772" y="5798794"/>
                  <a:pt x="4799241" y="5809825"/>
                </a:cubicBezTo>
                <a:lnTo>
                  <a:pt x="4799241" y="5809825"/>
                </a:lnTo>
                <a:cubicBezTo>
                  <a:pt x="4793023" y="5813760"/>
                  <a:pt x="4786136" y="5815551"/>
                  <a:pt x="4779286" y="5815551"/>
                </a:cubicBezTo>
                <a:lnTo>
                  <a:pt x="4779286" y="5815551"/>
                </a:lnTo>
                <a:cubicBezTo>
                  <a:pt x="4766814" y="5815551"/>
                  <a:pt x="4754623" y="5809333"/>
                  <a:pt x="4747526" y="5798020"/>
                </a:cubicBezTo>
                <a:close/>
                <a:moveTo>
                  <a:pt x="4934606" y="5674144"/>
                </a:moveTo>
                <a:cubicBezTo>
                  <a:pt x="4922345" y="5657456"/>
                  <a:pt x="4925963" y="5633953"/>
                  <a:pt x="4942651" y="5621727"/>
                </a:cubicBezTo>
                <a:lnTo>
                  <a:pt x="4942651" y="5621727"/>
                </a:lnTo>
                <a:cubicBezTo>
                  <a:pt x="4959374" y="5609465"/>
                  <a:pt x="4982843" y="5613084"/>
                  <a:pt x="4995104" y="5629807"/>
                </a:cubicBezTo>
                <a:lnTo>
                  <a:pt x="4995104" y="5629807"/>
                </a:lnTo>
                <a:cubicBezTo>
                  <a:pt x="5007365" y="5646495"/>
                  <a:pt x="5003711" y="5669963"/>
                  <a:pt x="4987024" y="5682224"/>
                </a:cubicBezTo>
                <a:lnTo>
                  <a:pt x="4987024" y="5682224"/>
                </a:lnTo>
                <a:cubicBezTo>
                  <a:pt x="4980313" y="5687108"/>
                  <a:pt x="4972549" y="5689461"/>
                  <a:pt x="4964855" y="5689461"/>
                </a:cubicBezTo>
                <a:lnTo>
                  <a:pt x="4964855" y="5689461"/>
                </a:lnTo>
                <a:cubicBezTo>
                  <a:pt x="4953297" y="5689461"/>
                  <a:pt x="4941949" y="5684157"/>
                  <a:pt x="4934606" y="5674144"/>
                </a:cubicBezTo>
                <a:close/>
                <a:moveTo>
                  <a:pt x="5112306" y="5537128"/>
                </a:moveTo>
                <a:cubicBezTo>
                  <a:pt x="5098885" y="5521388"/>
                  <a:pt x="5100782" y="5497674"/>
                  <a:pt x="5116592" y="5484254"/>
                </a:cubicBezTo>
                <a:lnTo>
                  <a:pt x="5116592" y="5484254"/>
                </a:lnTo>
                <a:cubicBezTo>
                  <a:pt x="5132366" y="5470833"/>
                  <a:pt x="5156045" y="5472765"/>
                  <a:pt x="5169466" y="5488575"/>
                </a:cubicBezTo>
                <a:lnTo>
                  <a:pt x="5169466" y="5488575"/>
                </a:lnTo>
                <a:cubicBezTo>
                  <a:pt x="5182886" y="5504349"/>
                  <a:pt x="5180989" y="5528028"/>
                  <a:pt x="5165180" y="5541449"/>
                </a:cubicBezTo>
                <a:lnTo>
                  <a:pt x="5165180" y="5541449"/>
                </a:lnTo>
                <a:cubicBezTo>
                  <a:pt x="5165180" y="5541449"/>
                  <a:pt x="5165180" y="5541449"/>
                  <a:pt x="5165180" y="5541414"/>
                </a:cubicBezTo>
                <a:lnTo>
                  <a:pt x="5165180" y="5541414"/>
                </a:lnTo>
                <a:cubicBezTo>
                  <a:pt x="5158118" y="5547421"/>
                  <a:pt x="5149476" y="5550372"/>
                  <a:pt x="5140903" y="5550372"/>
                </a:cubicBezTo>
                <a:lnTo>
                  <a:pt x="5140903" y="5550372"/>
                </a:lnTo>
                <a:cubicBezTo>
                  <a:pt x="5130293" y="5550372"/>
                  <a:pt x="5119719" y="5545875"/>
                  <a:pt x="5112306" y="5537128"/>
                </a:cubicBezTo>
                <a:close/>
                <a:moveTo>
                  <a:pt x="5279781" y="5387710"/>
                </a:moveTo>
                <a:cubicBezTo>
                  <a:pt x="5265272" y="5372919"/>
                  <a:pt x="5265483" y="5349205"/>
                  <a:pt x="5280238" y="5334695"/>
                </a:cubicBezTo>
                <a:lnTo>
                  <a:pt x="5280238" y="5334695"/>
                </a:lnTo>
                <a:cubicBezTo>
                  <a:pt x="5295029" y="5320185"/>
                  <a:pt x="5318779" y="5320396"/>
                  <a:pt x="5333253" y="5335152"/>
                </a:cubicBezTo>
                <a:lnTo>
                  <a:pt x="5333253" y="5335152"/>
                </a:lnTo>
                <a:cubicBezTo>
                  <a:pt x="5347798" y="5349943"/>
                  <a:pt x="5347552" y="5373657"/>
                  <a:pt x="5332796" y="5388167"/>
                </a:cubicBezTo>
                <a:lnTo>
                  <a:pt x="5332796" y="5388167"/>
                </a:lnTo>
                <a:lnTo>
                  <a:pt x="5332796" y="5388167"/>
                </a:lnTo>
                <a:lnTo>
                  <a:pt x="5332796" y="5388167"/>
                </a:lnTo>
                <a:cubicBezTo>
                  <a:pt x="5325489" y="5395333"/>
                  <a:pt x="5316003" y="5398917"/>
                  <a:pt x="5306552" y="5398917"/>
                </a:cubicBezTo>
                <a:lnTo>
                  <a:pt x="5306552" y="5398917"/>
                </a:lnTo>
                <a:cubicBezTo>
                  <a:pt x="5296821" y="5398917"/>
                  <a:pt x="5287124" y="5395193"/>
                  <a:pt x="5279781" y="5387710"/>
                </a:cubicBezTo>
                <a:close/>
                <a:moveTo>
                  <a:pt x="5436120" y="5226593"/>
                </a:moveTo>
                <a:cubicBezTo>
                  <a:pt x="5420592" y="5212891"/>
                  <a:pt x="5419081" y="5189177"/>
                  <a:pt x="5432783" y="5173683"/>
                </a:cubicBezTo>
                <a:lnTo>
                  <a:pt x="5432783" y="5173683"/>
                </a:lnTo>
                <a:cubicBezTo>
                  <a:pt x="5446485" y="5158120"/>
                  <a:pt x="5470164" y="5156644"/>
                  <a:pt x="5485727" y="5170346"/>
                </a:cubicBezTo>
                <a:lnTo>
                  <a:pt x="5485727" y="5170346"/>
                </a:lnTo>
                <a:cubicBezTo>
                  <a:pt x="5501256" y="5184047"/>
                  <a:pt x="5502767" y="5207726"/>
                  <a:pt x="5489065" y="5223290"/>
                </a:cubicBezTo>
                <a:lnTo>
                  <a:pt x="5489065" y="5223290"/>
                </a:lnTo>
                <a:cubicBezTo>
                  <a:pt x="5481652" y="5231687"/>
                  <a:pt x="5471288" y="5235973"/>
                  <a:pt x="5460889" y="5235973"/>
                </a:cubicBezTo>
                <a:lnTo>
                  <a:pt x="5460889" y="5235973"/>
                </a:lnTo>
                <a:cubicBezTo>
                  <a:pt x="5452106" y="5236008"/>
                  <a:pt x="5443252" y="5232881"/>
                  <a:pt x="5436120" y="5226593"/>
                </a:cubicBezTo>
                <a:close/>
                <a:moveTo>
                  <a:pt x="5712261" y="4872810"/>
                </a:moveTo>
                <a:cubicBezTo>
                  <a:pt x="5694905" y="4861497"/>
                  <a:pt x="5690022" y="4838240"/>
                  <a:pt x="5701370" y="4820919"/>
                </a:cubicBezTo>
                <a:lnTo>
                  <a:pt x="5701370" y="4820919"/>
                </a:lnTo>
                <a:cubicBezTo>
                  <a:pt x="5712718" y="4803564"/>
                  <a:pt x="5735940" y="4798681"/>
                  <a:pt x="5753260" y="4810028"/>
                </a:cubicBezTo>
                <a:lnTo>
                  <a:pt x="5753260" y="4810028"/>
                </a:lnTo>
                <a:cubicBezTo>
                  <a:pt x="5770616" y="4821341"/>
                  <a:pt x="5775499" y="4844598"/>
                  <a:pt x="5764151" y="4861919"/>
                </a:cubicBezTo>
                <a:lnTo>
                  <a:pt x="5764151" y="4861919"/>
                </a:lnTo>
                <a:cubicBezTo>
                  <a:pt x="5756949" y="4872950"/>
                  <a:pt x="5744934" y="4878923"/>
                  <a:pt x="5732673" y="4878923"/>
                </a:cubicBezTo>
                <a:lnTo>
                  <a:pt x="5732673" y="4878923"/>
                </a:lnTo>
                <a:cubicBezTo>
                  <a:pt x="5725681" y="4878888"/>
                  <a:pt x="5718585" y="4876920"/>
                  <a:pt x="5712261" y="4872810"/>
                </a:cubicBezTo>
                <a:close/>
                <a:moveTo>
                  <a:pt x="5830481" y="4681865"/>
                </a:moveTo>
                <a:cubicBezTo>
                  <a:pt x="5812353" y="4671818"/>
                  <a:pt x="5805853" y="4649017"/>
                  <a:pt x="5815901" y="4630888"/>
                </a:cubicBezTo>
                <a:lnTo>
                  <a:pt x="5815901" y="4630888"/>
                </a:lnTo>
                <a:cubicBezTo>
                  <a:pt x="5825949" y="4612760"/>
                  <a:pt x="5848750" y="4606225"/>
                  <a:pt x="5866878" y="4616273"/>
                </a:cubicBezTo>
                <a:lnTo>
                  <a:pt x="5866878" y="4616273"/>
                </a:lnTo>
                <a:cubicBezTo>
                  <a:pt x="5885007" y="4626321"/>
                  <a:pt x="5891541" y="4649157"/>
                  <a:pt x="5881493" y="4667285"/>
                </a:cubicBezTo>
                <a:lnTo>
                  <a:pt x="5881493" y="4667285"/>
                </a:lnTo>
                <a:lnTo>
                  <a:pt x="5881493" y="4667285"/>
                </a:lnTo>
                <a:lnTo>
                  <a:pt x="5881493" y="4667285"/>
                </a:lnTo>
                <a:cubicBezTo>
                  <a:pt x="5874643" y="4679617"/>
                  <a:pt x="5861819" y="4686608"/>
                  <a:pt x="5848645" y="4686608"/>
                </a:cubicBezTo>
                <a:lnTo>
                  <a:pt x="5848645" y="4686608"/>
                </a:lnTo>
                <a:cubicBezTo>
                  <a:pt x="5842532" y="4686608"/>
                  <a:pt x="5836278" y="4685098"/>
                  <a:pt x="5830481" y="4681865"/>
                </a:cubicBezTo>
                <a:close/>
                <a:moveTo>
                  <a:pt x="5934684" y="4482876"/>
                </a:moveTo>
                <a:cubicBezTo>
                  <a:pt x="5915888" y="4474163"/>
                  <a:pt x="5907667" y="4451889"/>
                  <a:pt x="5916415" y="4433093"/>
                </a:cubicBezTo>
                <a:lnTo>
                  <a:pt x="5916415" y="4433058"/>
                </a:lnTo>
                <a:cubicBezTo>
                  <a:pt x="5925128" y="4414297"/>
                  <a:pt x="5947402" y="4406112"/>
                  <a:pt x="5966233" y="4414789"/>
                </a:cubicBezTo>
                <a:lnTo>
                  <a:pt x="5966233" y="4414789"/>
                </a:lnTo>
                <a:cubicBezTo>
                  <a:pt x="5984994" y="4423502"/>
                  <a:pt x="5993179" y="4445811"/>
                  <a:pt x="5984502" y="4464607"/>
                </a:cubicBezTo>
                <a:lnTo>
                  <a:pt x="5984502" y="4464607"/>
                </a:lnTo>
                <a:cubicBezTo>
                  <a:pt x="5978142" y="4478308"/>
                  <a:pt x="5964617" y="4486389"/>
                  <a:pt x="5950458" y="4486389"/>
                </a:cubicBezTo>
                <a:lnTo>
                  <a:pt x="5950458" y="4486389"/>
                </a:lnTo>
                <a:cubicBezTo>
                  <a:pt x="5945153" y="4486354"/>
                  <a:pt x="5939813" y="4485230"/>
                  <a:pt x="5934684" y="4482876"/>
                </a:cubicBezTo>
                <a:close/>
                <a:moveTo>
                  <a:pt x="6024201" y="4276754"/>
                </a:moveTo>
                <a:cubicBezTo>
                  <a:pt x="6004808" y="4269447"/>
                  <a:pt x="5995041" y="4247805"/>
                  <a:pt x="6002349" y="4228412"/>
                </a:cubicBezTo>
                <a:lnTo>
                  <a:pt x="6002349" y="4228412"/>
                </a:lnTo>
                <a:cubicBezTo>
                  <a:pt x="6009656" y="4209054"/>
                  <a:pt x="6031298" y="4199287"/>
                  <a:pt x="6050691" y="4206560"/>
                </a:cubicBezTo>
                <a:lnTo>
                  <a:pt x="6050691" y="4206560"/>
                </a:lnTo>
                <a:cubicBezTo>
                  <a:pt x="6070049" y="4213902"/>
                  <a:pt x="6079816" y="4235544"/>
                  <a:pt x="6072543" y="4254902"/>
                </a:cubicBezTo>
                <a:lnTo>
                  <a:pt x="6072543" y="4254902"/>
                </a:lnTo>
                <a:cubicBezTo>
                  <a:pt x="6066887" y="4269903"/>
                  <a:pt x="6052588" y="4279178"/>
                  <a:pt x="6037446" y="4279178"/>
                </a:cubicBezTo>
                <a:lnTo>
                  <a:pt x="6037446" y="4279178"/>
                </a:lnTo>
                <a:cubicBezTo>
                  <a:pt x="6033019" y="4279214"/>
                  <a:pt x="6028522" y="4278441"/>
                  <a:pt x="6024201" y="4276754"/>
                </a:cubicBezTo>
                <a:close/>
                <a:moveTo>
                  <a:pt x="6098365" y="4064941"/>
                </a:moveTo>
                <a:cubicBezTo>
                  <a:pt x="6078516" y="4059039"/>
                  <a:pt x="6067168" y="4038170"/>
                  <a:pt x="6073070" y="4018320"/>
                </a:cubicBezTo>
                <a:lnTo>
                  <a:pt x="6073070" y="4018320"/>
                </a:lnTo>
                <a:cubicBezTo>
                  <a:pt x="6078973" y="3998471"/>
                  <a:pt x="6099841" y="3987123"/>
                  <a:pt x="6119691" y="3993025"/>
                </a:cubicBezTo>
                <a:lnTo>
                  <a:pt x="6119691" y="3993025"/>
                </a:lnTo>
                <a:cubicBezTo>
                  <a:pt x="6139541" y="3998927"/>
                  <a:pt x="6150888" y="4019796"/>
                  <a:pt x="6144986" y="4039646"/>
                </a:cubicBezTo>
                <a:lnTo>
                  <a:pt x="6144986" y="4039646"/>
                </a:lnTo>
                <a:cubicBezTo>
                  <a:pt x="6140173" y="4055947"/>
                  <a:pt x="6125242" y="4066487"/>
                  <a:pt x="6109081" y="4066487"/>
                </a:cubicBezTo>
                <a:lnTo>
                  <a:pt x="6109081" y="4066487"/>
                </a:lnTo>
                <a:cubicBezTo>
                  <a:pt x="6105532" y="4066487"/>
                  <a:pt x="6101914" y="4065995"/>
                  <a:pt x="6098365" y="4064941"/>
                </a:cubicBezTo>
                <a:close/>
                <a:moveTo>
                  <a:pt x="6156966" y="3848280"/>
                </a:moveTo>
                <a:cubicBezTo>
                  <a:pt x="6136730" y="3843853"/>
                  <a:pt x="6123907" y="3823828"/>
                  <a:pt x="6128333" y="3803627"/>
                </a:cubicBezTo>
                <a:lnTo>
                  <a:pt x="6128333" y="3803627"/>
                </a:lnTo>
                <a:cubicBezTo>
                  <a:pt x="6132760" y="3783390"/>
                  <a:pt x="6152785" y="3770567"/>
                  <a:pt x="6172986" y="3774994"/>
                </a:cubicBezTo>
                <a:lnTo>
                  <a:pt x="6172986" y="3774994"/>
                </a:lnTo>
                <a:cubicBezTo>
                  <a:pt x="6193223" y="3779420"/>
                  <a:pt x="6206046" y="3799446"/>
                  <a:pt x="6201619" y="3819647"/>
                </a:cubicBezTo>
                <a:lnTo>
                  <a:pt x="6201619" y="3819647"/>
                </a:lnTo>
                <a:cubicBezTo>
                  <a:pt x="6197790" y="3837178"/>
                  <a:pt x="6182261" y="3849123"/>
                  <a:pt x="6165012" y="3849123"/>
                </a:cubicBezTo>
                <a:lnTo>
                  <a:pt x="6165012" y="3849123"/>
                </a:lnTo>
                <a:cubicBezTo>
                  <a:pt x="6162377" y="3849158"/>
                  <a:pt x="6159636" y="3848877"/>
                  <a:pt x="6156966" y="3848280"/>
                </a:cubicBezTo>
                <a:close/>
                <a:moveTo>
                  <a:pt x="6199652" y="3627965"/>
                </a:moveTo>
                <a:cubicBezTo>
                  <a:pt x="6179170" y="3625013"/>
                  <a:pt x="6164941" y="3606007"/>
                  <a:pt x="6167892" y="3585490"/>
                </a:cubicBezTo>
                <a:lnTo>
                  <a:pt x="6167892" y="3585490"/>
                </a:lnTo>
                <a:cubicBezTo>
                  <a:pt x="6170879" y="3565007"/>
                  <a:pt x="6189885" y="3550779"/>
                  <a:pt x="6210367" y="3553730"/>
                </a:cubicBezTo>
                <a:lnTo>
                  <a:pt x="6210367" y="3553730"/>
                </a:lnTo>
                <a:cubicBezTo>
                  <a:pt x="6230885" y="3556681"/>
                  <a:pt x="6245078" y="3575723"/>
                  <a:pt x="6242127" y="3596205"/>
                </a:cubicBezTo>
                <a:lnTo>
                  <a:pt x="6242127" y="3596205"/>
                </a:lnTo>
                <a:cubicBezTo>
                  <a:pt x="6239457" y="3614895"/>
                  <a:pt x="6223402" y="3628351"/>
                  <a:pt x="6205097" y="3628351"/>
                </a:cubicBezTo>
                <a:lnTo>
                  <a:pt x="6205097" y="3628351"/>
                </a:lnTo>
                <a:cubicBezTo>
                  <a:pt x="6203306" y="3628351"/>
                  <a:pt x="6201479" y="3628211"/>
                  <a:pt x="6199652" y="3627965"/>
                </a:cubicBezTo>
                <a:close/>
                <a:moveTo>
                  <a:pt x="6226318" y="3405120"/>
                </a:moveTo>
                <a:cubicBezTo>
                  <a:pt x="6205624" y="3403645"/>
                  <a:pt x="6190096" y="3385692"/>
                  <a:pt x="6191572" y="3365034"/>
                </a:cubicBezTo>
                <a:lnTo>
                  <a:pt x="6191572" y="3365034"/>
                </a:lnTo>
                <a:cubicBezTo>
                  <a:pt x="6193047" y="3344341"/>
                  <a:pt x="6211000" y="3328813"/>
                  <a:pt x="6231693" y="3330288"/>
                </a:cubicBezTo>
                <a:lnTo>
                  <a:pt x="6231693" y="3330288"/>
                </a:lnTo>
                <a:cubicBezTo>
                  <a:pt x="6252316" y="3331764"/>
                  <a:pt x="6267879" y="3349716"/>
                  <a:pt x="6266404" y="3370409"/>
                </a:cubicBezTo>
                <a:lnTo>
                  <a:pt x="6266404" y="3370409"/>
                </a:lnTo>
                <a:cubicBezTo>
                  <a:pt x="6264998" y="3390154"/>
                  <a:pt x="6248521" y="3405226"/>
                  <a:pt x="6229023" y="3405226"/>
                </a:cubicBezTo>
                <a:lnTo>
                  <a:pt x="6229023" y="3405226"/>
                </a:lnTo>
                <a:cubicBezTo>
                  <a:pt x="6228109" y="3405226"/>
                  <a:pt x="6227231" y="3405190"/>
                  <a:pt x="6226318" y="3405120"/>
                </a:cubicBezTo>
                <a:close/>
                <a:moveTo>
                  <a:pt x="266" y="3259777"/>
                </a:moveTo>
                <a:lnTo>
                  <a:pt x="266" y="3259777"/>
                </a:lnTo>
                <a:lnTo>
                  <a:pt x="266" y="3259777"/>
                </a:lnTo>
                <a:cubicBezTo>
                  <a:pt x="-472" y="3239084"/>
                  <a:pt x="15759" y="3221729"/>
                  <a:pt x="36452" y="3220991"/>
                </a:cubicBezTo>
                <a:lnTo>
                  <a:pt x="36452" y="3220991"/>
                </a:lnTo>
                <a:cubicBezTo>
                  <a:pt x="57145" y="3220289"/>
                  <a:pt x="74501" y="3236520"/>
                  <a:pt x="75203" y="3257178"/>
                </a:cubicBezTo>
                <a:lnTo>
                  <a:pt x="75203" y="3257178"/>
                </a:lnTo>
                <a:cubicBezTo>
                  <a:pt x="75941" y="3277906"/>
                  <a:pt x="59780" y="3295226"/>
                  <a:pt x="39052" y="3295964"/>
                </a:cubicBezTo>
                <a:lnTo>
                  <a:pt x="39052" y="3295964"/>
                </a:lnTo>
                <a:cubicBezTo>
                  <a:pt x="38595" y="3295964"/>
                  <a:pt x="38174" y="3295964"/>
                  <a:pt x="37717" y="3295964"/>
                </a:cubicBezTo>
                <a:lnTo>
                  <a:pt x="37717" y="3295964"/>
                </a:lnTo>
                <a:cubicBezTo>
                  <a:pt x="17621" y="3295964"/>
                  <a:pt x="968" y="3280014"/>
                  <a:pt x="266" y="3259777"/>
                </a:cubicBezTo>
                <a:close/>
                <a:moveTo>
                  <a:pt x="36277" y="3071468"/>
                </a:moveTo>
                <a:cubicBezTo>
                  <a:pt x="15548" y="3070765"/>
                  <a:pt x="-648" y="3053445"/>
                  <a:pt x="20" y="3032752"/>
                </a:cubicBezTo>
                <a:lnTo>
                  <a:pt x="20" y="3032752"/>
                </a:lnTo>
                <a:cubicBezTo>
                  <a:pt x="723" y="3012024"/>
                  <a:pt x="18008" y="2995828"/>
                  <a:pt x="38736" y="2996496"/>
                </a:cubicBezTo>
                <a:lnTo>
                  <a:pt x="38736" y="2996496"/>
                </a:lnTo>
                <a:cubicBezTo>
                  <a:pt x="59464" y="2997163"/>
                  <a:pt x="75660" y="3014483"/>
                  <a:pt x="74992" y="3035211"/>
                </a:cubicBezTo>
                <a:lnTo>
                  <a:pt x="74992" y="3035211"/>
                </a:lnTo>
                <a:cubicBezTo>
                  <a:pt x="74325" y="3055483"/>
                  <a:pt x="57637" y="3071468"/>
                  <a:pt x="37506" y="3071468"/>
                </a:cubicBezTo>
                <a:lnTo>
                  <a:pt x="37506" y="3071468"/>
                </a:lnTo>
                <a:cubicBezTo>
                  <a:pt x="37085" y="3071468"/>
                  <a:pt x="36698" y="3071468"/>
                  <a:pt x="36277" y="3071468"/>
                </a:cubicBezTo>
                <a:close/>
                <a:moveTo>
                  <a:pt x="48643" y="2847288"/>
                </a:moveTo>
                <a:cubicBezTo>
                  <a:pt x="28020" y="2845180"/>
                  <a:pt x="12984" y="2826806"/>
                  <a:pt x="15092" y="2806219"/>
                </a:cubicBezTo>
                <a:lnTo>
                  <a:pt x="15092" y="2806219"/>
                </a:lnTo>
                <a:lnTo>
                  <a:pt x="15092" y="2806219"/>
                </a:lnTo>
                <a:lnTo>
                  <a:pt x="15092" y="2806219"/>
                </a:lnTo>
                <a:cubicBezTo>
                  <a:pt x="17129" y="2785631"/>
                  <a:pt x="35539" y="2770559"/>
                  <a:pt x="56126" y="2772667"/>
                </a:cubicBezTo>
                <a:lnTo>
                  <a:pt x="56126" y="2772667"/>
                </a:lnTo>
                <a:cubicBezTo>
                  <a:pt x="76714" y="2774740"/>
                  <a:pt x="91786" y="2793114"/>
                  <a:pt x="89678" y="2813702"/>
                </a:cubicBezTo>
                <a:lnTo>
                  <a:pt x="89678" y="2813737"/>
                </a:lnTo>
                <a:cubicBezTo>
                  <a:pt x="87745" y="2833060"/>
                  <a:pt x="71444" y="2847499"/>
                  <a:pt x="52437" y="2847499"/>
                </a:cubicBezTo>
                <a:lnTo>
                  <a:pt x="52437" y="2847499"/>
                </a:lnTo>
                <a:cubicBezTo>
                  <a:pt x="51173" y="2847464"/>
                  <a:pt x="49943" y="2847394"/>
                  <a:pt x="48643" y="2847288"/>
                </a:cubicBezTo>
                <a:close/>
                <a:moveTo>
                  <a:pt x="76152" y="2624444"/>
                </a:moveTo>
                <a:cubicBezTo>
                  <a:pt x="55705" y="2620966"/>
                  <a:pt x="41968" y="2601608"/>
                  <a:pt x="45411" y="2581196"/>
                </a:cubicBezTo>
                <a:lnTo>
                  <a:pt x="45411" y="2581196"/>
                </a:lnTo>
                <a:cubicBezTo>
                  <a:pt x="48889" y="2560749"/>
                  <a:pt x="68247" y="2547012"/>
                  <a:pt x="88659" y="2550455"/>
                </a:cubicBezTo>
                <a:lnTo>
                  <a:pt x="88659" y="2550455"/>
                </a:lnTo>
                <a:cubicBezTo>
                  <a:pt x="109106" y="2553933"/>
                  <a:pt x="122843" y="2573291"/>
                  <a:pt x="119329" y="2593703"/>
                </a:cubicBezTo>
                <a:lnTo>
                  <a:pt x="119365" y="2593703"/>
                </a:lnTo>
                <a:cubicBezTo>
                  <a:pt x="116273" y="2612007"/>
                  <a:pt x="100358" y="2624971"/>
                  <a:pt x="82440" y="2624971"/>
                </a:cubicBezTo>
                <a:lnTo>
                  <a:pt x="82440" y="2624971"/>
                </a:lnTo>
                <a:cubicBezTo>
                  <a:pt x="80368" y="2625006"/>
                  <a:pt x="78260" y="2624795"/>
                  <a:pt x="76152" y="2624444"/>
                </a:cubicBezTo>
                <a:close/>
                <a:moveTo>
                  <a:pt x="118802" y="2404024"/>
                </a:moveTo>
                <a:cubicBezTo>
                  <a:pt x="98672" y="2399140"/>
                  <a:pt x="86305" y="2378869"/>
                  <a:pt x="91153" y="2358738"/>
                </a:cubicBezTo>
                <a:lnTo>
                  <a:pt x="91153" y="2358738"/>
                </a:lnTo>
                <a:cubicBezTo>
                  <a:pt x="96002" y="2338607"/>
                  <a:pt x="116308" y="2326240"/>
                  <a:pt x="136439" y="2331089"/>
                </a:cubicBezTo>
                <a:lnTo>
                  <a:pt x="136439" y="2331089"/>
                </a:lnTo>
                <a:cubicBezTo>
                  <a:pt x="156570" y="2335972"/>
                  <a:pt x="168936" y="2356243"/>
                  <a:pt x="164088" y="2376374"/>
                </a:cubicBezTo>
                <a:lnTo>
                  <a:pt x="164088" y="2376374"/>
                </a:lnTo>
                <a:cubicBezTo>
                  <a:pt x="159942" y="2393554"/>
                  <a:pt x="144590" y="2405077"/>
                  <a:pt x="127656" y="2405077"/>
                </a:cubicBezTo>
                <a:lnTo>
                  <a:pt x="127656" y="2405077"/>
                </a:lnTo>
                <a:cubicBezTo>
                  <a:pt x="124670" y="2405077"/>
                  <a:pt x="121718" y="2404726"/>
                  <a:pt x="118802" y="2404024"/>
                </a:cubicBezTo>
                <a:close/>
                <a:moveTo>
                  <a:pt x="176560" y="2187116"/>
                </a:moveTo>
                <a:cubicBezTo>
                  <a:pt x="156816" y="2180827"/>
                  <a:pt x="145889" y="2159783"/>
                  <a:pt x="152143" y="2140004"/>
                </a:cubicBezTo>
                <a:lnTo>
                  <a:pt x="152143" y="2140004"/>
                </a:lnTo>
                <a:cubicBezTo>
                  <a:pt x="158397" y="2120259"/>
                  <a:pt x="179441" y="2109333"/>
                  <a:pt x="199185" y="2115622"/>
                </a:cubicBezTo>
                <a:lnTo>
                  <a:pt x="199185" y="2115622"/>
                </a:lnTo>
                <a:cubicBezTo>
                  <a:pt x="218930" y="2121875"/>
                  <a:pt x="229856" y="2142920"/>
                  <a:pt x="223637" y="2162664"/>
                </a:cubicBezTo>
                <a:lnTo>
                  <a:pt x="223637" y="2162664"/>
                </a:lnTo>
                <a:cubicBezTo>
                  <a:pt x="218543" y="2178649"/>
                  <a:pt x="203788" y="2188838"/>
                  <a:pt x="187873" y="2188838"/>
                </a:cubicBezTo>
                <a:lnTo>
                  <a:pt x="187873" y="2188838"/>
                </a:lnTo>
                <a:cubicBezTo>
                  <a:pt x="184113" y="2188838"/>
                  <a:pt x="180319" y="2188276"/>
                  <a:pt x="176560" y="2187116"/>
                </a:cubicBezTo>
                <a:close/>
                <a:moveTo>
                  <a:pt x="249389" y="1974776"/>
                </a:moveTo>
                <a:cubicBezTo>
                  <a:pt x="230137" y="1967152"/>
                  <a:pt x="220721" y="1945300"/>
                  <a:pt x="228415" y="1926047"/>
                </a:cubicBezTo>
                <a:lnTo>
                  <a:pt x="228415" y="1926047"/>
                </a:lnTo>
                <a:cubicBezTo>
                  <a:pt x="236074" y="1906795"/>
                  <a:pt x="257856" y="1897415"/>
                  <a:pt x="277109" y="1905074"/>
                </a:cubicBezTo>
                <a:lnTo>
                  <a:pt x="277109" y="1905074"/>
                </a:lnTo>
                <a:cubicBezTo>
                  <a:pt x="296361" y="1912697"/>
                  <a:pt x="305777" y="1934514"/>
                  <a:pt x="298083" y="1953767"/>
                </a:cubicBezTo>
                <a:lnTo>
                  <a:pt x="298083" y="1953767"/>
                </a:lnTo>
                <a:cubicBezTo>
                  <a:pt x="292251" y="1968452"/>
                  <a:pt x="278128" y="1977446"/>
                  <a:pt x="263232" y="1977446"/>
                </a:cubicBezTo>
                <a:lnTo>
                  <a:pt x="263232" y="1977446"/>
                </a:lnTo>
                <a:cubicBezTo>
                  <a:pt x="258629" y="1977446"/>
                  <a:pt x="253957" y="1976568"/>
                  <a:pt x="249389" y="1974776"/>
                </a:cubicBezTo>
                <a:close/>
                <a:moveTo>
                  <a:pt x="337220" y="1768268"/>
                </a:moveTo>
                <a:cubicBezTo>
                  <a:pt x="318565" y="1759274"/>
                  <a:pt x="310766" y="1736789"/>
                  <a:pt x="319795" y="1718169"/>
                </a:cubicBezTo>
                <a:lnTo>
                  <a:pt x="319795" y="1718169"/>
                </a:lnTo>
                <a:cubicBezTo>
                  <a:pt x="328824" y="1699514"/>
                  <a:pt x="351238" y="1691715"/>
                  <a:pt x="369929" y="1700744"/>
                </a:cubicBezTo>
                <a:lnTo>
                  <a:pt x="369929" y="1700744"/>
                </a:lnTo>
                <a:cubicBezTo>
                  <a:pt x="388549" y="1709738"/>
                  <a:pt x="396348" y="1732152"/>
                  <a:pt x="387354" y="1750842"/>
                </a:cubicBezTo>
                <a:lnTo>
                  <a:pt x="387354" y="1750842"/>
                </a:lnTo>
                <a:cubicBezTo>
                  <a:pt x="380890" y="1764228"/>
                  <a:pt x="367504" y="1772027"/>
                  <a:pt x="353557" y="1772027"/>
                </a:cubicBezTo>
                <a:lnTo>
                  <a:pt x="353557" y="1772027"/>
                </a:lnTo>
                <a:cubicBezTo>
                  <a:pt x="348041" y="1772027"/>
                  <a:pt x="342490" y="1770833"/>
                  <a:pt x="337220" y="1768268"/>
                </a:cubicBezTo>
                <a:close/>
                <a:moveTo>
                  <a:pt x="439877" y="1568751"/>
                </a:moveTo>
                <a:cubicBezTo>
                  <a:pt x="421960" y="1558387"/>
                  <a:pt x="415811" y="1535446"/>
                  <a:pt x="426211" y="1517493"/>
                </a:cubicBezTo>
                <a:lnTo>
                  <a:pt x="426211" y="1517493"/>
                </a:lnTo>
                <a:cubicBezTo>
                  <a:pt x="436575" y="1499576"/>
                  <a:pt x="459516" y="1493428"/>
                  <a:pt x="477469" y="1503827"/>
                </a:cubicBezTo>
                <a:lnTo>
                  <a:pt x="477469" y="1503827"/>
                </a:lnTo>
                <a:cubicBezTo>
                  <a:pt x="495386" y="1514191"/>
                  <a:pt x="501534" y="1537132"/>
                  <a:pt x="491170" y="1555085"/>
                </a:cubicBezTo>
                <a:lnTo>
                  <a:pt x="491170" y="1555085"/>
                </a:lnTo>
                <a:cubicBezTo>
                  <a:pt x="484179" y="1567100"/>
                  <a:pt x="471602" y="1573810"/>
                  <a:pt x="458673" y="1573810"/>
                </a:cubicBezTo>
                <a:lnTo>
                  <a:pt x="458673" y="1573810"/>
                </a:lnTo>
                <a:cubicBezTo>
                  <a:pt x="452244" y="1573846"/>
                  <a:pt x="445814" y="1572194"/>
                  <a:pt x="439877" y="1568751"/>
                </a:cubicBezTo>
                <a:close/>
                <a:moveTo>
                  <a:pt x="557079" y="1377491"/>
                </a:moveTo>
                <a:cubicBezTo>
                  <a:pt x="539969" y="1365827"/>
                  <a:pt x="535578" y="1342464"/>
                  <a:pt x="547312" y="1325354"/>
                </a:cubicBezTo>
                <a:lnTo>
                  <a:pt x="547312" y="1325354"/>
                </a:lnTo>
                <a:cubicBezTo>
                  <a:pt x="558976" y="1308280"/>
                  <a:pt x="582339" y="1303889"/>
                  <a:pt x="599448" y="1315588"/>
                </a:cubicBezTo>
                <a:lnTo>
                  <a:pt x="599448" y="1315588"/>
                </a:lnTo>
                <a:cubicBezTo>
                  <a:pt x="616523" y="1327287"/>
                  <a:pt x="620914" y="1350650"/>
                  <a:pt x="609215" y="1367724"/>
                </a:cubicBezTo>
                <a:lnTo>
                  <a:pt x="609215" y="1367724"/>
                </a:lnTo>
                <a:cubicBezTo>
                  <a:pt x="601908" y="1378369"/>
                  <a:pt x="590173" y="1384061"/>
                  <a:pt x="578228" y="1384061"/>
                </a:cubicBezTo>
                <a:lnTo>
                  <a:pt x="578228" y="1384061"/>
                </a:lnTo>
                <a:cubicBezTo>
                  <a:pt x="570921" y="1384061"/>
                  <a:pt x="563543" y="1381918"/>
                  <a:pt x="557079" y="1377491"/>
                </a:cubicBezTo>
                <a:close/>
                <a:moveTo>
                  <a:pt x="688333" y="1195751"/>
                </a:moveTo>
                <a:cubicBezTo>
                  <a:pt x="672172" y="1182752"/>
                  <a:pt x="669608" y="1159178"/>
                  <a:pt x="682536" y="1143017"/>
                </a:cubicBezTo>
                <a:lnTo>
                  <a:pt x="682536" y="1143017"/>
                </a:lnTo>
                <a:cubicBezTo>
                  <a:pt x="695535" y="1126857"/>
                  <a:pt x="719109" y="1124292"/>
                  <a:pt x="735305" y="1137256"/>
                </a:cubicBezTo>
                <a:lnTo>
                  <a:pt x="735305" y="1137256"/>
                </a:lnTo>
                <a:cubicBezTo>
                  <a:pt x="751431" y="1150255"/>
                  <a:pt x="753996" y="1173828"/>
                  <a:pt x="741032" y="1189989"/>
                </a:cubicBezTo>
                <a:lnTo>
                  <a:pt x="741032" y="1189989"/>
                </a:lnTo>
                <a:cubicBezTo>
                  <a:pt x="733619" y="1199229"/>
                  <a:pt x="722728" y="1204042"/>
                  <a:pt x="711731" y="1204042"/>
                </a:cubicBezTo>
                <a:lnTo>
                  <a:pt x="711731" y="1204042"/>
                </a:lnTo>
                <a:cubicBezTo>
                  <a:pt x="703545" y="1204007"/>
                  <a:pt x="695254" y="1201302"/>
                  <a:pt x="688333" y="1195751"/>
                </a:cubicBezTo>
                <a:close/>
                <a:moveTo>
                  <a:pt x="833324" y="1024446"/>
                </a:moveTo>
                <a:cubicBezTo>
                  <a:pt x="818217" y="1010287"/>
                  <a:pt x="817480" y="986538"/>
                  <a:pt x="831708" y="971466"/>
                </a:cubicBezTo>
                <a:lnTo>
                  <a:pt x="831708" y="971466"/>
                </a:lnTo>
                <a:cubicBezTo>
                  <a:pt x="831708" y="971466"/>
                  <a:pt x="831708" y="971466"/>
                  <a:pt x="831673" y="971466"/>
                </a:cubicBezTo>
                <a:lnTo>
                  <a:pt x="831673" y="971466"/>
                </a:lnTo>
                <a:cubicBezTo>
                  <a:pt x="845867" y="956394"/>
                  <a:pt x="869616" y="955656"/>
                  <a:pt x="884688" y="969815"/>
                </a:cubicBezTo>
                <a:lnTo>
                  <a:pt x="884688" y="969815"/>
                </a:lnTo>
                <a:cubicBezTo>
                  <a:pt x="899795" y="984008"/>
                  <a:pt x="900533" y="1007758"/>
                  <a:pt x="886374" y="1022830"/>
                </a:cubicBezTo>
                <a:lnTo>
                  <a:pt x="886374" y="1022830"/>
                </a:lnTo>
                <a:cubicBezTo>
                  <a:pt x="878961" y="1030664"/>
                  <a:pt x="868984" y="1034669"/>
                  <a:pt x="859041" y="1034669"/>
                </a:cubicBezTo>
                <a:lnTo>
                  <a:pt x="859041" y="1034669"/>
                </a:lnTo>
                <a:cubicBezTo>
                  <a:pt x="849801" y="1034634"/>
                  <a:pt x="840562" y="1031261"/>
                  <a:pt x="833324" y="1024446"/>
                </a:cubicBezTo>
                <a:close/>
                <a:moveTo>
                  <a:pt x="991174" y="864980"/>
                </a:moveTo>
                <a:cubicBezTo>
                  <a:pt x="977262" y="849662"/>
                  <a:pt x="978351" y="825948"/>
                  <a:pt x="993668" y="812000"/>
                </a:cubicBezTo>
                <a:lnTo>
                  <a:pt x="993668" y="812000"/>
                </a:lnTo>
                <a:cubicBezTo>
                  <a:pt x="1008986" y="798088"/>
                  <a:pt x="1032736" y="799212"/>
                  <a:pt x="1046648" y="814530"/>
                </a:cubicBezTo>
                <a:lnTo>
                  <a:pt x="1046648" y="814530"/>
                </a:lnTo>
                <a:cubicBezTo>
                  <a:pt x="1060561" y="829812"/>
                  <a:pt x="1059471" y="853562"/>
                  <a:pt x="1044154" y="867474"/>
                </a:cubicBezTo>
                <a:lnTo>
                  <a:pt x="1044154" y="867474"/>
                </a:lnTo>
                <a:cubicBezTo>
                  <a:pt x="1036987" y="874044"/>
                  <a:pt x="1027923" y="877241"/>
                  <a:pt x="1018893" y="877241"/>
                </a:cubicBezTo>
                <a:lnTo>
                  <a:pt x="1018893" y="877241"/>
                </a:lnTo>
                <a:cubicBezTo>
                  <a:pt x="1008740" y="877241"/>
                  <a:pt x="998587" y="873131"/>
                  <a:pt x="991174" y="864980"/>
                </a:cubicBezTo>
                <a:close/>
                <a:moveTo>
                  <a:pt x="1160969" y="718302"/>
                </a:moveTo>
                <a:cubicBezTo>
                  <a:pt x="1148286" y="701931"/>
                  <a:pt x="1151237" y="678392"/>
                  <a:pt x="1167609" y="665709"/>
                </a:cubicBezTo>
                <a:lnTo>
                  <a:pt x="1167609" y="665709"/>
                </a:lnTo>
                <a:cubicBezTo>
                  <a:pt x="1183945" y="652991"/>
                  <a:pt x="1207519" y="655942"/>
                  <a:pt x="1220202" y="672314"/>
                </a:cubicBezTo>
                <a:lnTo>
                  <a:pt x="1220202" y="672314"/>
                </a:lnTo>
                <a:cubicBezTo>
                  <a:pt x="1232920" y="688686"/>
                  <a:pt x="1229969" y="712224"/>
                  <a:pt x="1213597" y="724942"/>
                </a:cubicBezTo>
                <a:lnTo>
                  <a:pt x="1213597" y="724942"/>
                </a:lnTo>
                <a:cubicBezTo>
                  <a:pt x="1206781" y="730247"/>
                  <a:pt x="1198666" y="732812"/>
                  <a:pt x="1190585" y="732812"/>
                </a:cubicBezTo>
                <a:lnTo>
                  <a:pt x="1190585" y="732812"/>
                </a:lnTo>
                <a:cubicBezTo>
                  <a:pt x="1179413" y="732812"/>
                  <a:pt x="1168382" y="727823"/>
                  <a:pt x="1160969" y="718302"/>
                </a:cubicBezTo>
                <a:close/>
                <a:moveTo>
                  <a:pt x="1341655" y="585256"/>
                </a:moveTo>
                <a:cubicBezTo>
                  <a:pt x="1330237" y="568006"/>
                  <a:pt x="1335015" y="544713"/>
                  <a:pt x="1352300" y="533295"/>
                </a:cubicBezTo>
                <a:lnTo>
                  <a:pt x="1352300" y="533295"/>
                </a:lnTo>
                <a:cubicBezTo>
                  <a:pt x="1369585" y="521877"/>
                  <a:pt x="1392878" y="526655"/>
                  <a:pt x="1404296" y="543975"/>
                </a:cubicBezTo>
                <a:lnTo>
                  <a:pt x="1404296" y="543975"/>
                </a:lnTo>
                <a:cubicBezTo>
                  <a:pt x="1415714" y="561225"/>
                  <a:pt x="1410935" y="584518"/>
                  <a:pt x="1393615" y="595936"/>
                </a:cubicBezTo>
                <a:lnTo>
                  <a:pt x="1393615" y="595936"/>
                </a:lnTo>
                <a:cubicBezTo>
                  <a:pt x="1387256" y="600117"/>
                  <a:pt x="1380124" y="602155"/>
                  <a:pt x="1373028" y="602155"/>
                </a:cubicBezTo>
                <a:lnTo>
                  <a:pt x="1373028" y="602155"/>
                </a:lnTo>
                <a:cubicBezTo>
                  <a:pt x="1360802" y="602155"/>
                  <a:pt x="1348857" y="596217"/>
                  <a:pt x="1341655" y="585256"/>
                </a:cubicBezTo>
                <a:close/>
                <a:moveTo>
                  <a:pt x="1532002" y="466579"/>
                </a:moveTo>
                <a:cubicBezTo>
                  <a:pt x="1521954" y="448451"/>
                  <a:pt x="1528453" y="425615"/>
                  <a:pt x="1546582" y="415567"/>
                </a:cubicBezTo>
                <a:lnTo>
                  <a:pt x="1546582" y="415567"/>
                </a:lnTo>
                <a:cubicBezTo>
                  <a:pt x="1564675" y="405519"/>
                  <a:pt x="1587511" y="412018"/>
                  <a:pt x="1597559" y="430111"/>
                </a:cubicBezTo>
                <a:lnTo>
                  <a:pt x="1597559" y="430111"/>
                </a:lnTo>
                <a:cubicBezTo>
                  <a:pt x="1607642" y="448240"/>
                  <a:pt x="1601072" y="471076"/>
                  <a:pt x="1583014" y="481124"/>
                </a:cubicBezTo>
                <a:lnTo>
                  <a:pt x="1582979" y="481124"/>
                </a:lnTo>
                <a:cubicBezTo>
                  <a:pt x="1577252" y="484356"/>
                  <a:pt x="1570999" y="485867"/>
                  <a:pt x="1564815" y="485867"/>
                </a:cubicBezTo>
                <a:lnTo>
                  <a:pt x="1564815" y="485867"/>
                </a:lnTo>
                <a:cubicBezTo>
                  <a:pt x="1551641" y="485831"/>
                  <a:pt x="1538888" y="478910"/>
                  <a:pt x="1532002" y="466579"/>
                </a:cubicBezTo>
                <a:close/>
                <a:moveTo>
                  <a:pt x="1730745" y="362482"/>
                </a:moveTo>
                <a:cubicBezTo>
                  <a:pt x="1722068" y="343721"/>
                  <a:pt x="1730254" y="321412"/>
                  <a:pt x="1749049" y="312699"/>
                </a:cubicBezTo>
                <a:lnTo>
                  <a:pt x="1749049" y="312699"/>
                </a:lnTo>
                <a:cubicBezTo>
                  <a:pt x="1767845" y="304021"/>
                  <a:pt x="1790119" y="312207"/>
                  <a:pt x="1798832" y="331003"/>
                </a:cubicBezTo>
                <a:lnTo>
                  <a:pt x="1798832" y="331003"/>
                </a:lnTo>
                <a:cubicBezTo>
                  <a:pt x="1807510" y="349764"/>
                  <a:pt x="1799324" y="372073"/>
                  <a:pt x="1780563" y="380786"/>
                </a:cubicBezTo>
                <a:lnTo>
                  <a:pt x="1780563" y="380786"/>
                </a:lnTo>
                <a:cubicBezTo>
                  <a:pt x="1775434" y="383139"/>
                  <a:pt x="1770094" y="384229"/>
                  <a:pt x="1764824" y="384229"/>
                </a:cubicBezTo>
                <a:lnTo>
                  <a:pt x="1764824" y="384229"/>
                </a:lnTo>
                <a:cubicBezTo>
                  <a:pt x="1750630" y="384264"/>
                  <a:pt x="1737104" y="376183"/>
                  <a:pt x="1730745" y="362482"/>
                </a:cubicBezTo>
                <a:close/>
                <a:moveTo>
                  <a:pt x="1936586" y="273245"/>
                </a:moveTo>
                <a:cubicBezTo>
                  <a:pt x="1929243" y="253852"/>
                  <a:pt x="1939045" y="232211"/>
                  <a:pt x="1958403" y="224868"/>
                </a:cubicBezTo>
                <a:lnTo>
                  <a:pt x="1958403" y="224868"/>
                </a:lnTo>
                <a:cubicBezTo>
                  <a:pt x="1977796" y="217526"/>
                  <a:pt x="1999438" y="227327"/>
                  <a:pt x="2006780" y="246685"/>
                </a:cubicBezTo>
                <a:lnTo>
                  <a:pt x="2006780" y="246685"/>
                </a:lnTo>
                <a:cubicBezTo>
                  <a:pt x="2014123" y="266078"/>
                  <a:pt x="2004321" y="287720"/>
                  <a:pt x="1984963" y="295063"/>
                </a:cubicBezTo>
                <a:lnTo>
                  <a:pt x="1984963" y="295063"/>
                </a:lnTo>
                <a:cubicBezTo>
                  <a:pt x="1980572" y="296679"/>
                  <a:pt x="1976075" y="297452"/>
                  <a:pt x="1971683" y="297452"/>
                </a:cubicBezTo>
                <a:lnTo>
                  <a:pt x="1971683" y="297452"/>
                </a:lnTo>
                <a:cubicBezTo>
                  <a:pt x="1956506" y="297452"/>
                  <a:pt x="1942242" y="288247"/>
                  <a:pt x="1936586" y="273245"/>
                </a:cubicBezTo>
                <a:close/>
                <a:moveTo>
                  <a:pt x="2148188" y="198730"/>
                </a:moveTo>
                <a:cubicBezTo>
                  <a:pt x="2142216" y="178880"/>
                  <a:pt x="2153423" y="157976"/>
                  <a:pt x="2173238" y="151933"/>
                </a:cubicBezTo>
                <a:lnTo>
                  <a:pt x="2173238" y="151933"/>
                </a:lnTo>
                <a:cubicBezTo>
                  <a:pt x="2193052" y="145961"/>
                  <a:pt x="2214026" y="157203"/>
                  <a:pt x="2219999" y="177018"/>
                </a:cubicBezTo>
                <a:lnTo>
                  <a:pt x="2219999" y="177018"/>
                </a:lnTo>
                <a:cubicBezTo>
                  <a:pt x="2225971" y="196833"/>
                  <a:pt x="2214764" y="217736"/>
                  <a:pt x="2194949" y="223779"/>
                </a:cubicBezTo>
                <a:lnTo>
                  <a:pt x="2194949" y="223779"/>
                </a:lnTo>
                <a:cubicBezTo>
                  <a:pt x="2191331" y="224868"/>
                  <a:pt x="2187677" y="225360"/>
                  <a:pt x="2184093" y="225360"/>
                </a:cubicBezTo>
                <a:lnTo>
                  <a:pt x="2184093" y="225360"/>
                </a:lnTo>
                <a:cubicBezTo>
                  <a:pt x="2167968" y="225395"/>
                  <a:pt x="2153071" y="214926"/>
                  <a:pt x="2148188" y="198730"/>
                </a:cubicBezTo>
                <a:close/>
                <a:moveTo>
                  <a:pt x="2364358" y="138618"/>
                </a:moveTo>
                <a:cubicBezTo>
                  <a:pt x="2359650" y="118452"/>
                  <a:pt x="2372227" y="98321"/>
                  <a:pt x="2392393" y="93614"/>
                </a:cubicBezTo>
                <a:lnTo>
                  <a:pt x="2392393" y="93614"/>
                </a:lnTo>
                <a:cubicBezTo>
                  <a:pt x="2412559" y="88906"/>
                  <a:pt x="2432725" y="101483"/>
                  <a:pt x="2437398" y="121649"/>
                </a:cubicBezTo>
                <a:lnTo>
                  <a:pt x="2437398" y="121649"/>
                </a:lnTo>
                <a:cubicBezTo>
                  <a:pt x="2442105" y="141815"/>
                  <a:pt x="2429528" y="161981"/>
                  <a:pt x="2409362" y="166654"/>
                </a:cubicBezTo>
                <a:lnTo>
                  <a:pt x="2409362" y="166654"/>
                </a:lnTo>
                <a:cubicBezTo>
                  <a:pt x="2406481" y="167321"/>
                  <a:pt x="2403671" y="167673"/>
                  <a:pt x="2400860" y="167673"/>
                </a:cubicBezTo>
                <a:lnTo>
                  <a:pt x="2400860" y="167673"/>
                </a:lnTo>
                <a:cubicBezTo>
                  <a:pt x="2383786" y="167673"/>
                  <a:pt x="2368363" y="155938"/>
                  <a:pt x="2364358" y="138618"/>
                </a:cubicBezTo>
                <a:close/>
                <a:moveTo>
                  <a:pt x="2583864" y="92454"/>
                </a:moveTo>
                <a:cubicBezTo>
                  <a:pt x="2580457" y="72042"/>
                  <a:pt x="2594229" y="52684"/>
                  <a:pt x="2614676" y="49277"/>
                </a:cubicBezTo>
                <a:lnTo>
                  <a:pt x="2614676" y="49277"/>
                </a:lnTo>
                <a:lnTo>
                  <a:pt x="2614676" y="49277"/>
                </a:lnTo>
                <a:lnTo>
                  <a:pt x="2614676" y="49277"/>
                </a:lnTo>
                <a:cubicBezTo>
                  <a:pt x="2635088" y="45869"/>
                  <a:pt x="2654445" y="59641"/>
                  <a:pt x="2657853" y="80053"/>
                </a:cubicBezTo>
                <a:lnTo>
                  <a:pt x="2657853" y="80053"/>
                </a:lnTo>
                <a:cubicBezTo>
                  <a:pt x="2661296" y="100500"/>
                  <a:pt x="2647525" y="119822"/>
                  <a:pt x="2627077" y="123265"/>
                </a:cubicBezTo>
                <a:lnTo>
                  <a:pt x="2627077" y="123265"/>
                </a:lnTo>
                <a:cubicBezTo>
                  <a:pt x="2624969" y="123617"/>
                  <a:pt x="2622897" y="123757"/>
                  <a:pt x="2620824" y="123757"/>
                </a:cubicBezTo>
                <a:lnTo>
                  <a:pt x="2620824" y="123757"/>
                </a:lnTo>
                <a:cubicBezTo>
                  <a:pt x="2602836" y="123757"/>
                  <a:pt x="2586991" y="110793"/>
                  <a:pt x="2583864" y="92454"/>
                </a:cubicBezTo>
                <a:close/>
                <a:moveTo>
                  <a:pt x="2805866" y="59676"/>
                </a:moveTo>
                <a:cubicBezTo>
                  <a:pt x="2803618" y="39088"/>
                  <a:pt x="2818478" y="20573"/>
                  <a:pt x="2839066" y="18325"/>
                </a:cubicBezTo>
                <a:lnTo>
                  <a:pt x="2839066" y="18325"/>
                </a:lnTo>
                <a:cubicBezTo>
                  <a:pt x="2859653" y="16112"/>
                  <a:pt x="2878168" y="30973"/>
                  <a:pt x="2880417" y="51560"/>
                </a:cubicBezTo>
                <a:lnTo>
                  <a:pt x="2880417" y="51560"/>
                </a:lnTo>
                <a:cubicBezTo>
                  <a:pt x="2882665" y="72148"/>
                  <a:pt x="2867769" y="90663"/>
                  <a:pt x="2847182" y="92876"/>
                </a:cubicBezTo>
                <a:lnTo>
                  <a:pt x="2847182" y="92876"/>
                </a:lnTo>
                <a:cubicBezTo>
                  <a:pt x="2845812" y="93016"/>
                  <a:pt x="2844477" y="93122"/>
                  <a:pt x="2843106" y="93122"/>
                </a:cubicBezTo>
                <a:lnTo>
                  <a:pt x="2843106" y="93122"/>
                </a:lnTo>
                <a:cubicBezTo>
                  <a:pt x="2824205" y="93122"/>
                  <a:pt x="2807939" y="78858"/>
                  <a:pt x="2805866" y="59676"/>
                </a:cubicBezTo>
                <a:close/>
                <a:moveTo>
                  <a:pt x="3029378" y="39545"/>
                </a:moveTo>
                <a:cubicBezTo>
                  <a:pt x="3028254" y="18817"/>
                  <a:pt x="3044134" y="1180"/>
                  <a:pt x="3064791" y="56"/>
                </a:cubicBezTo>
                <a:lnTo>
                  <a:pt x="3064791" y="56"/>
                </a:lnTo>
                <a:cubicBezTo>
                  <a:pt x="3085484" y="-1068"/>
                  <a:pt x="3103156" y="14812"/>
                  <a:pt x="3104280" y="35470"/>
                </a:cubicBezTo>
                <a:lnTo>
                  <a:pt x="3104280" y="35470"/>
                </a:lnTo>
                <a:cubicBezTo>
                  <a:pt x="3105369" y="56198"/>
                  <a:pt x="3089490" y="73834"/>
                  <a:pt x="3068832" y="74958"/>
                </a:cubicBezTo>
                <a:lnTo>
                  <a:pt x="3068832" y="74958"/>
                </a:lnTo>
                <a:cubicBezTo>
                  <a:pt x="3068164" y="74994"/>
                  <a:pt x="3067461" y="74994"/>
                  <a:pt x="3066759" y="74994"/>
                </a:cubicBezTo>
                <a:lnTo>
                  <a:pt x="3066759" y="74994"/>
                </a:lnTo>
                <a:cubicBezTo>
                  <a:pt x="3046979" y="74994"/>
                  <a:pt x="3030467" y="59500"/>
                  <a:pt x="3029378" y="3954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任意多边形: 形状 883"/>
          <p:cNvSpPr/>
          <p:nvPr userDrawn="1">
            <p:custDataLst>
              <p:tags r:id="rId23"/>
            </p:custDataLst>
          </p:nvPr>
        </p:nvSpPr>
        <p:spPr>
          <a:xfrm>
            <a:off x="4015740" y="1163955"/>
            <a:ext cx="4166870" cy="4187825"/>
          </a:xfrm>
          <a:custGeom>
            <a:avLst/>
            <a:gdLst>
              <a:gd name="connsiteX0" fmla="*/ 2342485 w 4685497"/>
              <a:gd name="connsiteY0" fmla="*/ 4708756 h 4708755"/>
              <a:gd name="connsiteX1" fmla="*/ 2341748 w 4685497"/>
              <a:gd name="connsiteY1" fmla="*/ 4606907 h 4708755"/>
              <a:gd name="connsiteX2" fmla="*/ 2344242 w 4685497"/>
              <a:gd name="connsiteY2" fmla="*/ 4606907 h 4708755"/>
              <a:gd name="connsiteX3" fmla="*/ 2344980 w 4685497"/>
              <a:gd name="connsiteY3" fmla="*/ 4708756 h 4708755"/>
              <a:gd name="connsiteX4" fmla="*/ 2342485 w 4685497"/>
              <a:gd name="connsiteY4" fmla="*/ 4708756 h 4708755"/>
              <a:gd name="connsiteX5" fmla="*/ 2289822 w 4685497"/>
              <a:gd name="connsiteY5" fmla="*/ 4706929 h 4708755"/>
              <a:gd name="connsiteX6" fmla="*/ 2287152 w 4685497"/>
              <a:gd name="connsiteY6" fmla="*/ 4706788 h 4708755"/>
              <a:gd name="connsiteX7" fmla="*/ 2292668 w 4685497"/>
              <a:gd name="connsiteY7" fmla="*/ 4605080 h 4708755"/>
              <a:gd name="connsiteX8" fmla="*/ 2294986 w 4685497"/>
              <a:gd name="connsiteY8" fmla="*/ 4605185 h 4708755"/>
              <a:gd name="connsiteX9" fmla="*/ 2289822 w 4685497"/>
              <a:gd name="connsiteY9" fmla="*/ 4706929 h 4708755"/>
              <a:gd name="connsiteX10" fmla="*/ 2236737 w 4685497"/>
              <a:gd name="connsiteY10" fmla="*/ 4703732 h 4708755"/>
              <a:gd name="connsiteX11" fmla="*/ 2234278 w 4685497"/>
              <a:gd name="connsiteY11" fmla="*/ 4703556 h 4708755"/>
              <a:gd name="connsiteX12" fmla="*/ 2241269 w 4685497"/>
              <a:gd name="connsiteY12" fmla="*/ 4601918 h 4708755"/>
              <a:gd name="connsiteX13" fmla="*/ 2243763 w 4685497"/>
              <a:gd name="connsiteY13" fmla="*/ 4602094 h 4708755"/>
              <a:gd name="connsiteX14" fmla="*/ 2236737 w 4685497"/>
              <a:gd name="connsiteY14" fmla="*/ 4703732 h 4708755"/>
              <a:gd name="connsiteX15" fmla="*/ 2183757 w 4685497"/>
              <a:gd name="connsiteY15" fmla="*/ 4699656 h 4708755"/>
              <a:gd name="connsiteX16" fmla="*/ 2181439 w 4685497"/>
              <a:gd name="connsiteY16" fmla="*/ 4699446 h 4708755"/>
              <a:gd name="connsiteX17" fmla="*/ 2189906 w 4685497"/>
              <a:gd name="connsiteY17" fmla="*/ 4597948 h 4708755"/>
              <a:gd name="connsiteX18" fmla="*/ 2192576 w 4685497"/>
              <a:gd name="connsiteY18" fmla="*/ 4598159 h 4708755"/>
              <a:gd name="connsiteX19" fmla="*/ 2183757 w 4685497"/>
              <a:gd name="connsiteY19" fmla="*/ 4699656 h 4708755"/>
              <a:gd name="connsiteX20" fmla="*/ 2130989 w 4685497"/>
              <a:gd name="connsiteY20" fmla="*/ 4694667 h 4708755"/>
              <a:gd name="connsiteX21" fmla="*/ 2128494 w 4685497"/>
              <a:gd name="connsiteY21" fmla="*/ 4694422 h 4708755"/>
              <a:gd name="connsiteX22" fmla="*/ 2138823 w 4685497"/>
              <a:gd name="connsiteY22" fmla="*/ 4593065 h 4708755"/>
              <a:gd name="connsiteX23" fmla="*/ 2141282 w 4685497"/>
              <a:gd name="connsiteY23" fmla="*/ 4593311 h 4708755"/>
              <a:gd name="connsiteX24" fmla="*/ 2130989 w 4685497"/>
              <a:gd name="connsiteY24" fmla="*/ 4694667 h 4708755"/>
              <a:gd name="connsiteX25" fmla="*/ 2078185 w 4685497"/>
              <a:gd name="connsiteY25" fmla="*/ 4688730 h 4708755"/>
              <a:gd name="connsiteX26" fmla="*/ 2075515 w 4685497"/>
              <a:gd name="connsiteY26" fmla="*/ 4688414 h 4708755"/>
              <a:gd name="connsiteX27" fmla="*/ 2088022 w 4685497"/>
              <a:gd name="connsiteY27" fmla="*/ 4587303 h 4708755"/>
              <a:gd name="connsiteX28" fmla="*/ 2090305 w 4685497"/>
              <a:gd name="connsiteY28" fmla="*/ 4587584 h 4708755"/>
              <a:gd name="connsiteX29" fmla="*/ 2078185 w 4685497"/>
              <a:gd name="connsiteY29" fmla="*/ 4688730 h 4708755"/>
              <a:gd name="connsiteX30" fmla="*/ 2025451 w 4685497"/>
              <a:gd name="connsiteY30" fmla="*/ 4681880 h 4708755"/>
              <a:gd name="connsiteX31" fmla="*/ 2022816 w 4685497"/>
              <a:gd name="connsiteY31" fmla="*/ 4681493 h 4708755"/>
              <a:gd name="connsiteX32" fmla="*/ 2037185 w 4685497"/>
              <a:gd name="connsiteY32" fmla="*/ 4580628 h 4708755"/>
              <a:gd name="connsiteX33" fmla="*/ 2039469 w 4685497"/>
              <a:gd name="connsiteY33" fmla="*/ 4580944 h 4708755"/>
              <a:gd name="connsiteX34" fmla="*/ 2025451 w 4685497"/>
              <a:gd name="connsiteY34" fmla="*/ 4681880 h 4708755"/>
              <a:gd name="connsiteX35" fmla="*/ 1972858 w 4685497"/>
              <a:gd name="connsiteY35" fmla="*/ 4674045 h 4708755"/>
              <a:gd name="connsiteX36" fmla="*/ 1970188 w 4685497"/>
              <a:gd name="connsiteY36" fmla="*/ 4673623 h 4708755"/>
              <a:gd name="connsiteX37" fmla="*/ 1986384 w 4685497"/>
              <a:gd name="connsiteY37" fmla="*/ 4573039 h 4708755"/>
              <a:gd name="connsiteX38" fmla="*/ 1988632 w 4685497"/>
              <a:gd name="connsiteY38" fmla="*/ 4573391 h 4708755"/>
              <a:gd name="connsiteX39" fmla="*/ 1972858 w 4685497"/>
              <a:gd name="connsiteY39" fmla="*/ 4674045 h 4708755"/>
              <a:gd name="connsiteX40" fmla="*/ 1920405 w 4685497"/>
              <a:gd name="connsiteY40" fmla="*/ 4665227 h 4708755"/>
              <a:gd name="connsiteX41" fmla="*/ 1917946 w 4685497"/>
              <a:gd name="connsiteY41" fmla="*/ 4664805 h 4708755"/>
              <a:gd name="connsiteX42" fmla="*/ 1935653 w 4685497"/>
              <a:gd name="connsiteY42" fmla="*/ 4564502 h 4708755"/>
              <a:gd name="connsiteX43" fmla="*/ 1938077 w 4685497"/>
              <a:gd name="connsiteY43" fmla="*/ 4564924 h 4708755"/>
              <a:gd name="connsiteX44" fmla="*/ 1920405 w 4685497"/>
              <a:gd name="connsiteY44" fmla="*/ 4665227 h 4708755"/>
              <a:gd name="connsiteX45" fmla="*/ 1867988 w 4685497"/>
              <a:gd name="connsiteY45" fmla="*/ 4655390 h 4708755"/>
              <a:gd name="connsiteX46" fmla="*/ 1865704 w 4685497"/>
              <a:gd name="connsiteY46" fmla="*/ 4654933 h 4708755"/>
              <a:gd name="connsiteX47" fmla="*/ 1885238 w 4685497"/>
              <a:gd name="connsiteY47" fmla="*/ 4554946 h 4708755"/>
              <a:gd name="connsiteX48" fmla="*/ 1887837 w 4685497"/>
              <a:gd name="connsiteY48" fmla="*/ 4555473 h 4708755"/>
              <a:gd name="connsiteX49" fmla="*/ 1867988 w 4685497"/>
              <a:gd name="connsiteY49" fmla="*/ 4655390 h 4708755"/>
              <a:gd name="connsiteX50" fmla="*/ 1815921 w 4685497"/>
              <a:gd name="connsiteY50" fmla="*/ 4644569 h 4708755"/>
              <a:gd name="connsiteX51" fmla="*/ 1813462 w 4685497"/>
              <a:gd name="connsiteY51" fmla="*/ 4644042 h 4708755"/>
              <a:gd name="connsiteX52" fmla="*/ 1835209 w 4685497"/>
              <a:gd name="connsiteY52" fmla="*/ 4544512 h 4708755"/>
              <a:gd name="connsiteX53" fmla="*/ 1837633 w 4685497"/>
              <a:gd name="connsiteY53" fmla="*/ 4545039 h 4708755"/>
              <a:gd name="connsiteX54" fmla="*/ 1815921 w 4685497"/>
              <a:gd name="connsiteY54" fmla="*/ 4644569 h 4708755"/>
              <a:gd name="connsiteX55" fmla="*/ 1764066 w 4685497"/>
              <a:gd name="connsiteY55" fmla="*/ 4632730 h 4708755"/>
              <a:gd name="connsiteX56" fmla="*/ 1761466 w 4685497"/>
              <a:gd name="connsiteY56" fmla="*/ 4632097 h 4708755"/>
              <a:gd name="connsiteX57" fmla="*/ 1785391 w 4685497"/>
              <a:gd name="connsiteY57" fmla="*/ 4533094 h 4708755"/>
              <a:gd name="connsiteX58" fmla="*/ 1787605 w 4685497"/>
              <a:gd name="connsiteY58" fmla="*/ 4533621 h 4708755"/>
              <a:gd name="connsiteX59" fmla="*/ 1764066 w 4685497"/>
              <a:gd name="connsiteY59" fmla="*/ 4632730 h 4708755"/>
              <a:gd name="connsiteX60" fmla="*/ 1712281 w 4685497"/>
              <a:gd name="connsiteY60" fmla="*/ 4619801 h 4708755"/>
              <a:gd name="connsiteX61" fmla="*/ 1710033 w 4685497"/>
              <a:gd name="connsiteY61" fmla="*/ 4619203 h 4708755"/>
              <a:gd name="connsiteX62" fmla="*/ 1735468 w 4685497"/>
              <a:gd name="connsiteY62" fmla="*/ 4520552 h 4708755"/>
              <a:gd name="connsiteX63" fmla="*/ 1738033 w 4685497"/>
              <a:gd name="connsiteY63" fmla="*/ 4521219 h 4708755"/>
              <a:gd name="connsiteX64" fmla="*/ 1712281 w 4685497"/>
              <a:gd name="connsiteY64" fmla="*/ 4619801 h 4708755"/>
              <a:gd name="connsiteX65" fmla="*/ 1660953 w 4685497"/>
              <a:gd name="connsiteY65" fmla="*/ 4605853 h 4708755"/>
              <a:gd name="connsiteX66" fmla="*/ 1658353 w 4685497"/>
              <a:gd name="connsiteY66" fmla="*/ 4605115 h 4708755"/>
              <a:gd name="connsiteX67" fmla="*/ 1686389 w 4685497"/>
              <a:gd name="connsiteY67" fmla="*/ 4507201 h 4708755"/>
              <a:gd name="connsiteX68" fmla="*/ 1688567 w 4685497"/>
              <a:gd name="connsiteY68" fmla="*/ 4507799 h 4708755"/>
              <a:gd name="connsiteX69" fmla="*/ 1660953 w 4685497"/>
              <a:gd name="connsiteY69" fmla="*/ 4605853 h 4708755"/>
              <a:gd name="connsiteX70" fmla="*/ 1609730 w 4685497"/>
              <a:gd name="connsiteY70" fmla="*/ 4590816 h 4708755"/>
              <a:gd name="connsiteX71" fmla="*/ 1607481 w 4685497"/>
              <a:gd name="connsiteY71" fmla="*/ 4590149 h 4708755"/>
              <a:gd name="connsiteX72" fmla="*/ 1636957 w 4685497"/>
              <a:gd name="connsiteY72" fmla="*/ 4492656 h 4708755"/>
              <a:gd name="connsiteX73" fmla="*/ 1639487 w 4685497"/>
              <a:gd name="connsiteY73" fmla="*/ 4493430 h 4708755"/>
              <a:gd name="connsiteX74" fmla="*/ 1609730 w 4685497"/>
              <a:gd name="connsiteY74" fmla="*/ 4590816 h 4708755"/>
              <a:gd name="connsiteX75" fmla="*/ 1558999 w 4685497"/>
              <a:gd name="connsiteY75" fmla="*/ 4574761 h 4708755"/>
              <a:gd name="connsiteX76" fmla="*/ 1556610 w 4685497"/>
              <a:gd name="connsiteY76" fmla="*/ 4573988 h 4708755"/>
              <a:gd name="connsiteX77" fmla="*/ 1588334 w 4685497"/>
              <a:gd name="connsiteY77" fmla="*/ 4477198 h 4708755"/>
              <a:gd name="connsiteX78" fmla="*/ 1590653 w 4685497"/>
              <a:gd name="connsiteY78" fmla="*/ 4477971 h 4708755"/>
              <a:gd name="connsiteX79" fmla="*/ 1558999 w 4685497"/>
              <a:gd name="connsiteY79" fmla="*/ 4574761 h 4708755"/>
              <a:gd name="connsiteX80" fmla="*/ 1508443 w 4685497"/>
              <a:gd name="connsiteY80" fmla="*/ 4557546 h 4708755"/>
              <a:gd name="connsiteX81" fmla="*/ 1506089 w 4685497"/>
              <a:gd name="connsiteY81" fmla="*/ 4556703 h 4708755"/>
              <a:gd name="connsiteX82" fmla="*/ 1539957 w 4685497"/>
              <a:gd name="connsiteY82" fmla="*/ 4460616 h 4708755"/>
              <a:gd name="connsiteX83" fmla="*/ 1542311 w 4685497"/>
              <a:gd name="connsiteY83" fmla="*/ 4461459 h 4708755"/>
              <a:gd name="connsiteX84" fmla="*/ 1508443 w 4685497"/>
              <a:gd name="connsiteY84" fmla="*/ 4557546 h 4708755"/>
              <a:gd name="connsiteX85" fmla="*/ 1458274 w 4685497"/>
              <a:gd name="connsiteY85" fmla="*/ 4539242 h 4708755"/>
              <a:gd name="connsiteX86" fmla="*/ 1456061 w 4685497"/>
              <a:gd name="connsiteY86" fmla="*/ 4538399 h 4708755"/>
              <a:gd name="connsiteX87" fmla="*/ 1491861 w 4685497"/>
              <a:gd name="connsiteY87" fmla="*/ 4443015 h 4708755"/>
              <a:gd name="connsiteX88" fmla="*/ 1494320 w 4685497"/>
              <a:gd name="connsiteY88" fmla="*/ 4443928 h 4708755"/>
              <a:gd name="connsiteX89" fmla="*/ 1458274 w 4685497"/>
              <a:gd name="connsiteY89" fmla="*/ 4539242 h 4708755"/>
              <a:gd name="connsiteX90" fmla="*/ 1408702 w 4685497"/>
              <a:gd name="connsiteY90" fmla="*/ 4519884 h 4708755"/>
              <a:gd name="connsiteX91" fmla="*/ 1406348 w 4685497"/>
              <a:gd name="connsiteY91" fmla="*/ 4518936 h 4708755"/>
              <a:gd name="connsiteX92" fmla="*/ 1444291 w 4685497"/>
              <a:gd name="connsiteY92" fmla="*/ 4424394 h 4708755"/>
              <a:gd name="connsiteX93" fmla="*/ 1446575 w 4685497"/>
              <a:gd name="connsiteY93" fmla="*/ 4425308 h 4708755"/>
              <a:gd name="connsiteX94" fmla="*/ 1408702 w 4685497"/>
              <a:gd name="connsiteY94" fmla="*/ 4519884 h 4708755"/>
              <a:gd name="connsiteX95" fmla="*/ 1359341 w 4685497"/>
              <a:gd name="connsiteY95" fmla="*/ 4499367 h 4708755"/>
              <a:gd name="connsiteX96" fmla="*/ 1356882 w 4685497"/>
              <a:gd name="connsiteY96" fmla="*/ 4498313 h 4708755"/>
              <a:gd name="connsiteX97" fmla="*/ 1397355 w 4685497"/>
              <a:gd name="connsiteY97" fmla="*/ 4404825 h 4708755"/>
              <a:gd name="connsiteX98" fmla="*/ 1399463 w 4685497"/>
              <a:gd name="connsiteY98" fmla="*/ 4405739 h 4708755"/>
              <a:gd name="connsiteX99" fmla="*/ 1359341 w 4685497"/>
              <a:gd name="connsiteY99" fmla="*/ 4499367 h 4708755"/>
              <a:gd name="connsiteX100" fmla="*/ 1310472 w 4685497"/>
              <a:gd name="connsiteY100" fmla="*/ 4477760 h 4708755"/>
              <a:gd name="connsiteX101" fmla="*/ 1308153 w 4685497"/>
              <a:gd name="connsiteY101" fmla="*/ 4476707 h 4708755"/>
              <a:gd name="connsiteX102" fmla="*/ 1350593 w 4685497"/>
              <a:gd name="connsiteY102" fmla="*/ 4384098 h 4708755"/>
              <a:gd name="connsiteX103" fmla="*/ 1352772 w 4685497"/>
              <a:gd name="connsiteY103" fmla="*/ 4385116 h 4708755"/>
              <a:gd name="connsiteX104" fmla="*/ 1310472 w 4685497"/>
              <a:gd name="connsiteY104" fmla="*/ 4477760 h 4708755"/>
              <a:gd name="connsiteX105" fmla="*/ 1262095 w 4685497"/>
              <a:gd name="connsiteY105" fmla="*/ 4454995 h 4708755"/>
              <a:gd name="connsiteX106" fmla="*/ 1260022 w 4685497"/>
              <a:gd name="connsiteY106" fmla="*/ 4453976 h 4708755"/>
              <a:gd name="connsiteX107" fmla="*/ 1304254 w 4685497"/>
              <a:gd name="connsiteY107" fmla="*/ 4362210 h 4708755"/>
              <a:gd name="connsiteX108" fmla="*/ 1306643 w 4685497"/>
              <a:gd name="connsiteY108" fmla="*/ 4363370 h 4708755"/>
              <a:gd name="connsiteX109" fmla="*/ 1262095 w 4685497"/>
              <a:gd name="connsiteY109" fmla="*/ 4454995 h 4708755"/>
              <a:gd name="connsiteX110" fmla="*/ 1214385 w 4685497"/>
              <a:gd name="connsiteY110" fmla="*/ 4431210 h 4708755"/>
              <a:gd name="connsiteX111" fmla="*/ 1212031 w 4685497"/>
              <a:gd name="connsiteY111" fmla="*/ 4430016 h 4708755"/>
              <a:gd name="connsiteX112" fmla="*/ 1258757 w 4685497"/>
              <a:gd name="connsiteY112" fmla="*/ 4339515 h 4708755"/>
              <a:gd name="connsiteX113" fmla="*/ 1260830 w 4685497"/>
              <a:gd name="connsiteY113" fmla="*/ 4340569 h 4708755"/>
              <a:gd name="connsiteX114" fmla="*/ 1214385 w 4685497"/>
              <a:gd name="connsiteY114" fmla="*/ 4431210 h 4708755"/>
              <a:gd name="connsiteX115" fmla="*/ 1167097 w 4685497"/>
              <a:gd name="connsiteY115" fmla="*/ 4406231 h 4708755"/>
              <a:gd name="connsiteX116" fmla="*/ 1164919 w 4685497"/>
              <a:gd name="connsiteY116" fmla="*/ 4405036 h 4708755"/>
              <a:gd name="connsiteX117" fmla="*/ 1213542 w 4685497"/>
              <a:gd name="connsiteY117" fmla="*/ 4315519 h 4708755"/>
              <a:gd name="connsiteX118" fmla="*/ 1215720 w 4685497"/>
              <a:gd name="connsiteY118" fmla="*/ 4316714 h 4708755"/>
              <a:gd name="connsiteX119" fmla="*/ 1167097 w 4685497"/>
              <a:gd name="connsiteY119" fmla="*/ 4406231 h 4708755"/>
              <a:gd name="connsiteX120" fmla="*/ 1120441 w 4685497"/>
              <a:gd name="connsiteY120" fmla="*/ 4380163 h 4708755"/>
              <a:gd name="connsiteX121" fmla="*/ 1118369 w 4685497"/>
              <a:gd name="connsiteY121" fmla="*/ 4378968 h 4708755"/>
              <a:gd name="connsiteX122" fmla="*/ 1168959 w 4685497"/>
              <a:gd name="connsiteY122" fmla="*/ 4290540 h 4708755"/>
              <a:gd name="connsiteX123" fmla="*/ 1171208 w 4685497"/>
              <a:gd name="connsiteY123" fmla="*/ 4291840 h 4708755"/>
              <a:gd name="connsiteX124" fmla="*/ 1120441 w 4685497"/>
              <a:gd name="connsiteY124" fmla="*/ 4380163 h 4708755"/>
              <a:gd name="connsiteX125" fmla="*/ 1074348 w 4685497"/>
              <a:gd name="connsiteY125" fmla="*/ 4352970 h 4708755"/>
              <a:gd name="connsiteX126" fmla="*/ 1072345 w 4685497"/>
              <a:gd name="connsiteY126" fmla="*/ 4351776 h 4708755"/>
              <a:gd name="connsiteX127" fmla="*/ 1125044 w 4685497"/>
              <a:gd name="connsiteY127" fmla="*/ 4264613 h 4708755"/>
              <a:gd name="connsiteX128" fmla="*/ 1127292 w 4685497"/>
              <a:gd name="connsiteY128" fmla="*/ 4265983 h 4708755"/>
              <a:gd name="connsiteX129" fmla="*/ 1074348 w 4685497"/>
              <a:gd name="connsiteY129" fmla="*/ 4352970 h 4708755"/>
              <a:gd name="connsiteX130" fmla="*/ 1029027 w 4685497"/>
              <a:gd name="connsiteY130" fmla="*/ 4324759 h 4708755"/>
              <a:gd name="connsiteX131" fmla="*/ 1026919 w 4685497"/>
              <a:gd name="connsiteY131" fmla="*/ 4323424 h 4708755"/>
              <a:gd name="connsiteX132" fmla="*/ 1081796 w 4685497"/>
              <a:gd name="connsiteY132" fmla="*/ 4237595 h 4708755"/>
              <a:gd name="connsiteX133" fmla="*/ 1083904 w 4685497"/>
              <a:gd name="connsiteY133" fmla="*/ 4238931 h 4708755"/>
              <a:gd name="connsiteX134" fmla="*/ 1029027 w 4685497"/>
              <a:gd name="connsiteY134" fmla="*/ 4324759 h 4708755"/>
              <a:gd name="connsiteX135" fmla="*/ 984303 w 4685497"/>
              <a:gd name="connsiteY135" fmla="*/ 4295388 h 4708755"/>
              <a:gd name="connsiteX136" fmla="*/ 982336 w 4685497"/>
              <a:gd name="connsiteY136" fmla="*/ 4294053 h 4708755"/>
              <a:gd name="connsiteX137" fmla="*/ 1039180 w 4685497"/>
              <a:gd name="connsiteY137" fmla="*/ 4209525 h 4708755"/>
              <a:gd name="connsiteX138" fmla="*/ 1041323 w 4685497"/>
              <a:gd name="connsiteY138" fmla="*/ 4210965 h 4708755"/>
              <a:gd name="connsiteX139" fmla="*/ 984303 w 4685497"/>
              <a:gd name="connsiteY139" fmla="*/ 4295388 h 4708755"/>
              <a:gd name="connsiteX140" fmla="*/ 940423 w 4685497"/>
              <a:gd name="connsiteY140" fmla="*/ 4265034 h 4708755"/>
              <a:gd name="connsiteX141" fmla="*/ 938245 w 4685497"/>
              <a:gd name="connsiteY141" fmla="*/ 4263488 h 4708755"/>
              <a:gd name="connsiteX142" fmla="*/ 997443 w 4685497"/>
              <a:gd name="connsiteY142" fmla="*/ 4180576 h 4708755"/>
              <a:gd name="connsiteX143" fmla="*/ 999305 w 4685497"/>
              <a:gd name="connsiteY143" fmla="*/ 4181911 h 4708755"/>
              <a:gd name="connsiteX144" fmla="*/ 940423 w 4685497"/>
              <a:gd name="connsiteY144" fmla="*/ 4265034 h 4708755"/>
              <a:gd name="connsiteX145" fmla="*/ 897140 w 4685497"/>
              <a:gd name="connsiteY145" fmla="*/ 4233485 h 4708755"/>
              <a:gd name="connsiteX146" fmla="*/ 895208 w 4685497"/>
              <a:gd name="connsiteY146" fmla="*/ 4232045 h 4708755"/>
              <a:gd name="connsiteX147" fmla="*/ 956057 w 4685497"/>
              <a:gd name="connsiteY147" fmla="*/ 4150362 h 4708755"/>
              <a:gd name="connsiteX148" fmla="*/ 958130 w 4685497"/>
              <a:gd name="connsiteY148" fmla="*/ 4151907 h 4708755"/>
              <a:gd name="connsiteX149" fmla="*/ 897140 w 4685497"/>
              <a:gd name="connsiteY149" fmla="*/ 4233485 h 4708755"/>
              <a:gd name="connsiteX150" fmla="*/ 854665 w 4685497"/>
              <a:gd name="connsiteY150" fmla="*/ 4200988 h 4708755"/>
              <a:gd name="connsiteX151" fmla="*/ 852698 w 4685497"/>
              <a:gd name="connsiteY151" fmla="*/ 4199442 h 4708755"/>
              <a:gd name="connsiteX152" fmla="*/ 915655 w 4685497"/>
              <a:gd name="connsiteY152" fmla="*/ 4119375 h 4708755"/>
              <a:gd name="connsiteX153" fmla="*/ 917622 w 4685497"/>
              <a:gd name="connsiteY153" fmla="*/ 4120921 h 4708755"/>
              <a:gd name="connsiteX154" fmla="*/ 854665 w 4685497"/>
              <a:gd name="connsiteY154" fmla="*/ 4200988 h 4708755"/>
              <a:gd name="connsiteX155" fmla="*/ 813068 w 4685497"/>
              <a:gd name="connsiteY155" fmla="*/ 4167471 h 4708755"/>
              <a:gd name="connsiteX156" fmla="*/ 810960 w 4685497"/>
              <a:gd name="connsiteY156" fmla="*/ 4165715 h 4708755"/>
              <a:gd name="connsiteX157" fmla="*/ 876166 w 4685497"/>
              <a:gd name="connsiteY157" fmla="*/ 4087440 h 4708755"/>
              <a:gd name="connsiteX158" fmla="*/ 877887 w 4685497"/>
              <a:gd name="connsiteY158" fmla="*/ 4088845 h 4708755"/>
              <a:gd name="connsiteX159" fmla="*/ 813068 w 4685497"/>
              <a:gd name="connsiteY159" fmla="*/ 4167471 h 4708755"/>
              <a:gd name="connsiteX160" fmla="*/ 772174 w 4685497"/>
              <a:gd name="connsiteY160" fmla="*/ 4132796 h 4708755"/>
              <a:gd name="connsiteX161" fmla="*/ 770347 w 4685497"/>
              <a:gd name="connsiteY161" fmla="*/ 4131215 h 4708755"/>
              <a:gd name="connsiteX162" fmla="*/ 837134 w 4685497"/>
              <a:gd name="connsiteY162" fmla="*/ 4054275 h 4708755"/>
              <a:gd name="connsiteX163" fmla="*/ 839066 w 4685497"/>
              <a:gd name="connsiteY163" fmla="*/ 4055961 h 4708755"/>
              <a:gd name="connsiteX164" fmla="*/ 772174 w 4685497"/>
              <a:gd name="connsiteY164" fmla="*/ 4132796 h 4708755"/>
              <a:gd name="connsiteX165" fmla="*/ 732229 w 4685497"/>
              <a:gd name="connsiteY165" fmla="*/ 4097242 h 4708755"/>
              <a:gd name="connsiteX166" fmla="*/ 730437 w 4685497"/>
              <a:gd name="connsiteY166" fmla="*/ 4095626 h 4708755"/>
              <a:gd name="connsiteX167" fmla="*/ 799086 w 4685497"/>
              <a:gd name="connsiteY167" fmla="*/ 4020337 h 4708755"/>
              <a:gd name="connsiteX168" fmla="*/ 800983 w 4685497"/>
              <a:gd name="connsiteY168" fmla="*/ 4022058 h 4708755"/>
              <a:gd name="connsiteX169" fmla="*/ 732229 w 4685497"/>
              <a:gd name="connsiteY169" fmla="*/ 4097242 h 4708755"/>
              <a:gd name="connsiteX170" fmla="*/ 693161 w 4685497"/>
              <a:gd name="connsiteY170" fmla="*/ 4060704 h 4708755"/>
              <a:gd name="connsiteX171" fmla="*/ 691405 w 4685497"/>
              <a:gd name="connsiteY171" fmla="*/ 4059018 h 4708755"/>
              <a:gd name="connsiteX172" fmla="*/ 761845 w 4685497"/>
              <a:gd name="connsiteY172" fmla="*/ 3985450 h 4708755"/>
              <a:gd name="connsiteX173" fmla="*/ 763707 w 4685497"/>
              <a:gd name="connsiteY173" fmla="*/ 3987207 h 4708755"/>
              <a:gd name="connsiteX174" fmla="*/ 693161 w 4685497"/>
              <a:gd name="connsiteY174" fmla="*/ 4060704 h 4708755"/>
              <a:gd name="connsiteX175" fmla="*/ 655078 w 4685497"/>
              <a:gd name="connsiteY175" fmla="*/ 4023288 h 4708755"/>
              <a:gd name="connsiteX176" fmla="*/ 653181 w 4685497"/>
              <a:gd name="connsiteY176" fmla="*/ 4021391 h 4708755"/>
              <a:gd name="connsiteX177" fmla="*/ 725659 w 4685497"/>
              <a:gd name="connsiteY177" fmla="*/ 3949826 h 4708755"/>
              <a:gd name="connsiteX178" fmla="*/ 727275 w 4685497"/>
              <a:gd name="connsiteY178" fmla="*/ 3951442 h 4708755"/>
              <a:gd name="connsiteX179" fmla="*/ 655078 w 4685497"/>
              <a:gd name="connsiteY179" fmla="*/ 4023288 h 4708755"/>
              <a:gd name="connsiteX180" fmla="*/ 617803 w 4685497"/>
              <a:gd name="connsiteY180" fmla="*/ 3984853 h 4708755"/>
              <a:gd name="connsiteX181" fmla="*/ 616081 w 4685497"/>
              <a:gd name="connsiteY181" fmla="*/ 3983062 h 4708755"/>
              <a:gd name="connsiteX182" fmla="*/ 690105 w 4685497"/>
              <a:gd name="connsiteY182" fmla="*/ 3913078 h 4708755"/>
              <a:gd name="connsiteX183" fmla="*/ 691827 w 4685497"/>
              <a:gd name="connsiteY183" fmla="*/ 3914870 h 4708755"/>
              <a:gd name="connsiteX184" fmla="*/ 617803 w 4685497"/>
              <a:gd name="connsiteY184" fmla="*/ 3984853 h 4708755"/>
              <a:gd name="connsiteX185" fmla="*/ 581546 w 4685497"/>
              <a:gd name="connsiteY185" fmla="*/ 3945540 h 4708755"/>
              <a:gd name="connsiteX186" fmla="*/ 579930 w 4685497"/>
              <a:gd name="connsiteY186" fmla="*/ 3943748 h 4708755"/>
              <a:gd name="connsiteX187" fmla="*/ 655570 w 4685497"/>
              <a:gd name="connsiteY187" fmla="*/ 3875486 h 4708755"/>
              <a:gd name="connsiteX188" fmla="*/ 657256 w 4685497"/>
              <a:gd name="connsiteY188" fmla="*/ 3877384 h 4708755"/>
              <a:gd name="connsiteX189" fmla="*/ 581546 w 4685497"/>
              <a:gd name="connsiteY189" fmla="*/ 3945540 h 4708755"/>
              <a:gd name="connsiteX190" fmla="*/ 546238 w 4685497"/>
              <a:gd name="connsiteY190" fmla="*/ 3905384 h 4708755"/>
              <a:gd name="connsiteX191" fmla="*/ 544552 w 4685497"/>
              <a:gd name="connsiteY191" fmla="*/ 3903416 h 4708755"/>
              <a:gd name="connsiteX192" fmla="*/ 621948 w 4685497"/>
              <a:gd name="connsiteY192" fmla="*/ 3837192 h 4708755"/>
              <a:gd name="connsiteX193" fmla="*/ 623529 w 4685497"/>
              <a:gd name="connsiteY193" fmla="*/ 3839019 h 4708755"/>
              <a:gd name="connsiteX194" fmla="*/ 546238 w 4685497"/>
              <a:gd name="connsiteY194" fmla="*/ 3905384 h 4708755"/>
              <a:gd name="connsiteX195" fmla="*/ 511808 w 4685497"/>
              <a:gd name="connsiteY195" fmla="*/ 3864209 h 4708755"/>
              <a:gd name="connsiteX196" fmla="*/ 510157 w 4685497"/>
              <a:gd name="connsiteY196" fmla="*/ 3862171 h 4708755"/>
              <a:gd name="connsiteX197" fmla="*/ 589205 w 4685497"/>
              <a:gd name="connsiteY197" fmla="*/ 3797949 h 4708755"/>
              <a:gd name="connsiteX198" fmla="*/ 590716 w 4685497"/>
              <a:gd name="connsiteY198" fmla="*/ 3799811 h 4708755"/>
              <a:gd name="connsiteX199" fmla="*/ 511808 w 4685497"/>
              <a:gd name="connsiteY199" fmla="*/ 3864209 h 4708755"/>
              <a:gd name="connsiteX200" fmla="*/ 478432 w 4685497"/>
              <a:gd name="connsiteY200" fmla="*/ 3822261 h 4708755"/>
              <a:gd name="connsiteX201" fmla="*/ 476852 w 4685497"/>
              <a:gd name="connsiteY201" fmla="*/ 3820223 h 4708755"/>
              <a:gd name="connsiteX202" fmla="*/ 557305 w 4685497"/>
              <a:gd name="connsiteY202" fmla="*/ 3757758 h 4708755"/>
              <a:gd name="connsiteX203" fmla="*/ 558780 w 4685497"/>
              <a:gd name="connsiteY203" fmla="*/ 3759655 h 4708755"/>
              <a:gd name="connsiteX204" fmla="*/ 478432 w 4685497"/>
              <a:gd name="connsiteY204" fmla="*/ 3822261 h 4708755"/>
              <a:gd name="connsiteX205" fmla="*/ 446040 w 4685497"/>
              <a:gd name="connsiteY205" fmla="*/ 3779504 h 4708755"/>
              <a:gd name="connsiteX206" fmla="*/ 444460 w 4685497"/>
              <a:gd name="connsiteY206" fmla="*/ 3777361 h 4708755"/>
              <a:gd name="connsiteX207" fmla="*/ 526529 w 4685497"/>
              <a:gd name="connsiteY207" fmla="*/ 3717004 h 4708755"/>
              <a:gd name="connsiteX208" fmla="*/ 527934 w 4685497"/>
              <a:gd name="connsiteY208" fmla="*/ 3718901 h 4708755"/>
              <a:gd name="connsiteX209" fmla="*/ 446040 w 4685497"/>
              <a:gd name="connsiteY209" fmla="*/ 3779504 h 4708755"/>
              <a:gd name="connsiteX210" fmla="*/ 414737 w 4685497"/>
              <a:gd name="connsiteY210" fmla="*/ 3735976 h 4708755"/>
              <a:gd name="connsiteX211" fmla="*/ 413157 w 4685497"/>
              <a:gd name="connsiteY211" fmla="*/ 3733727 h 4708755"/>
              <a:gd name="connsiteX212" fmla="*/ 496807 w 4685497"/>
              <a:gd name="connsiteY212" fmla="*/ 3675583 h 4708755"/>
              <a:gd name="connsiteX213" fmla="*/ 498107 w 4685497"/>
              <a:gd name="connsiteY213" fmla="*/ 3677410 h 4708755"/>
              <a:gd name="connsiteX214" fmla="*/ 414737 w 4685497"/>
              <a:gd name="connsiteY214" fmla="*/ 3735976 h 4708755"/>
              <a:gd name="connsiteX215" fmla="*/ 384453 w 4685497"/>
              <a:gd name="connsiteY215" fmla="*/ 3691709 h 4708755"/>
              <a:gd name="connsiteX216" fmla="*/ 383013 w 4685497"/>
              <a:gd name="connsiteY216" fmla="*/ 3689566 h 4708755"/>
              <a:gd name="connsiteX217" fmla="*/ 467858 w 4685497"/>
              <a:gd name="connsiteY217" fmla="*/ 3633178 h 4708755"/>
              <a:gd name="connsiteX218" fmla="*/ 469193 w 4685497"/>
              <a:gd name="connsiteY218" fmla="*/ 3635181 h 4708755"/>
              <a:gd name="connsiteX219" fmla="*/ 384453 w 4685497"/>
              <a:gd name="connsiteY219" fmla="*/ 3691709 h 4708755"/>
              <a:gd name="connsiteX220" fmla="*/ 355329 w 4685497"/>
              <a:gd name="connsiteY220" fmla="*/ 3646845 h 4708755"/>
              <a:gd name="connsiteX221" fmla="*/ 353959 w 4685497"/>
              <a:gd name="connsiteY221" fmla="*/ 3644666 h 4708755"/>
              <a:gd name="connsiteX222" fmla="*/ 440068 w 4685497"/>
              <a:gd name="connsiteY222" fmla="*/ 3590211 h 4708755"/>
              <a:gd name="connsiteX223" fmla="*/ 441368 w 4685497"/>
              <a:gd name="connsiteY223" fmla="*/ 3592249 h 4708755"/>
              <a:gd name="connsiteX224" fmla="*/ 355329 w 4685497"/>
              <a:gd name="connsiteY224" fmla="*/ 3646845 h 4708755"/>
              <a:gd name="connsiteX225" fmla="*/ 327188 w 4685497"/>
              <a:gd name="connsiteY225" fmla="*/ 3601138 h 4708755"/>
              <a:gd name="connsiteX226" fmla="*/ 325923 w 4685497"/>
              <a:gd name="connsiteY226" fmla="*/ 3598994 h 4708755"/>
              <a:gd name="connsiteX227" fmla="*/ 413332 w 4685497"/>
              <a:gd name="connsiteY227" fmla="*/ 3546647 h 4708755"/>
              <a:gd name="connsiteX228" fmla="*/ 414597 w 4685497"/>
              <a:gd name="connsiteY228" fmla="*/ 3548790 h 4708755"/>
              <a:gd name="connsiteX229" fmla="*/ 327188 w 4685497"/>
              <a:gd name="connsiteY229" fmla="*/ 3601138 h 4708755"/>
              <a:gd name="connsiteX230" fmla="*/ 300241 w 4685497"/>
              <a:gd name="connsiteY230" fmla="*/ 3554974 h 4708755"/>
              <a:gd name="connsiteX231" fmla="*/ 298976 w 4685497"/>
              <a:gd name="connsiteY231" fmla="*/ 3552725 h 4708755"/>
              <a:gd name="connsiteX232" fmla="*/ 387615 w 4685497"/>
              <a:gd name="connsiteY232" fmla="*/ 3502521 h 4708755"/>
              <a:gd name="connsiteX233" fmla="*/ 388810 w 4685497"/>
              <a:gd name="connsiteY233" fmla="*/ 3504629 h 4708755"/>
              <a:gd name="connsiteX234" fmla="*/ 300241 w 4685497"/>
              <a:gd name="connsiteY234" fmla="*/ 3554974 h 4708755"/>
              <a:gd name="connsiteX235" fmla="*/ 274349 w 4685497"/>
              <a:gd name="connsiteY235" fmla="*/ 3508177 h 4708755"/>
              <a:gd name="connsiteX236" fmla="*/ 273119 w 4685497"/>
              <a:gd name="connsiteY236" fmla="*/ 3505929 h 4708755"/>
              <a:gd name="connsiteX237" fmla="*/ 362882 w 4685497"/>
              <a:gd name="connsiteY237" fmla="*/ 3457762 h 4708755"/>
              <a:gd name="connsiteX238" fmla="*/ 364042 w 4685497"/>
              <a:gd name="connsiteY238" fmla="*/ 3459870 h 4708755"/>
              <a:gd name="connsiteX239" fmla="*/ 274349 w 4685497"/>
              <a:gd name="connsiteY239" fmla="*/ 3508177 h 4708755"/>
              <a:gd name="connsiteX240" fmla="*/ 249545 w 4685497"/>
              <a:gd name="connsiteY240" fmla="*/ 3460713 h 4708755"/>
              <a:gd name="connsiteX241" fmla="*/ 248386 w 4685497"/>
              <a:gd name="connsiteY241" fmla="*/ 3458430 h 4708755"/>
              <a:gd name="connsiteX242" fmla="*/ 339273 w 4685497"/>
              <a:gd name="connsiteY242" fmla="*/ 3412442 h 4708755"/>
              <a:gd name="connsiteX243" fmla="*/ 340362 w 4685497"/>
              <a:gd name="connsiteY243" fmla="*/ 3414585 h 4708755"/>
              <a:gd name="connsiteX244" fmla="*/ 249545 w 4685497"/>
              <a:gd name="connsiteY244" fmla="*/ 3460713 h 4708755"/>
              <a:gd name="connsiteX245" fmla="*/ 225901 w 4685497"/>
              <a:gd name="connsiteY245" fmla="*/ 3412793 h 4708755"/>
              <a:gd name="connsiteX246" fmla="*/ 224812 w 4685497"/>
              <a:gd name="connsiteY246" fmla="*/ 3410545 h 4708755"/>
              <a:gd name="connsiteX247" fmla="*/ 316648 w 4685497"/>
              <a:gd name="connsiteY247" fmla="*/ 3366453 h 4708755"/>
              <a:gd name="connsiteX248" fmla="*/ 317737 w 4685497"/>
              <a:gd name="connsiteY248" fmla="*/ 3368702 h 4708755"/>
              <a:gd name="connsiteX249" fmla="*/ 225901 w 4685497"/>
              <a:gd name="connsiteY249" fmla="*/ 3412793 h 4708755"/>
              <a:gd name="connsiteX250" fmla="*/ 203346 w 4685497"/>
              <a:gd name="connsiteY250" fmla="*/ 3364346 h 4708755"/>
              <a:gd name="connsiteX251" fmla="*/ 202292 w 4685497"/>
              <a:gd name="connsiteY251" fmla="*/ 3361992 h 4708755"/>
              <a:gd name="connsiteX252" fmla="*/ 295182 w 4685497"/>
              <a:gd name="connsiteY252" fmla="*/ 3320149 h 4708755"/>
              <a:gd name="connsiteX253" fmla="*/ 296166 w 4685497"/>
              <a:gd name="connsiteY253" fmla="*/ 3322327 h 4708755"/>
              <a:gd name="connsiteX254" fmla="*/ 203346 w 4685497"/>
              <a:gd name="connsiteY254" fmla="*/ 3364346 h 4708755"/>
              <a:gd name="connsiteX255" fmla="*/ 181880 w 4685497"/>
              <a:gd name="connsiteY255" fmla="*/ 3315301 h 4708755"/>
              <a:gd name="connsiteX256" fmla="*/ 180896 w 4685497"/>
              <a:gd name="connsiteY256" fmla="*/ 3313017 h 4708755"/>
              <a:gd name="connsiteX257" fmla="*/ 274700 w 4685497"/>
              <a:gd name="connsiteY257" fmla="*/ 3273282 h 4708755"/>
              <a:gd name="connsiteX258" fmla="*/ 275684 w 4685497"/>
              <a:gd name="connsiteY258" fmla="*/ 3275566 h 4708755"/>
              <a:gd name="connsiteX259" fmla="*/ 181880 w 4685497"/>
              <a:gd name="connsiteY259" fmla="*/ 3315301 h 4708755"/>
              <a:gd name="connsiteX260" fmla="*/ 161609 w 4685497"/>
              <a:gd name="connsiteY260" fmla="*/ 3265940 h 4708755"/>
              <a:gd name="connsiteX261" fmla="*/ 160625 w 4685497"/>
              <a:gd name="connsiteY261" fmla="*/ 3263480 h 4708755"/>
              <a:gd name="connsiteX262" fmla="*/ 255342 w 4685497"/>
              <a:gd name="connsiteY262" fmla="*/ 3226029 h 4708755"/>
              <a:gd name="connsiteX263" fmla="*/ 256220 w 4685497"/>
              <a:gd name="connsiteY263" fmla="*/ 3228208 h 4708755"/>
              <a:gd name="connsiteX264" fmla="*/ 161609 w 4685497"/>
              <a:gd name="connsiteY264" fmla="*/ 3265940 h 4708755"/>
              <a:gd name="connsiteX265" fmla="*/ 142391 w 4685497"/>
              <a:gd name="connsiteY265" fmla="*/ 3216017 h 4708755"/>
              <a:gd name="connsiteX266" fmla="*/ 141513 w 4685497"/>
              <a:gd name="connsiteY266" fmla="*/ 3213663 h 4708755"/>
              <a:gd name="connsiteX267" fmla="*/ 237038 w 4685497"/>
              <a:gd name="connsiteY267" fmla="*/ 3178250 h 4708755"/>
              <a:gd name="connsiteX268" fmla="*/ 237881 w 4685497"/>
              <a:gd name="connsiteY268" fmla="*/ 3180568 h 4708755"/>
              <a:gd name="connsiteX269" fmla="*/ 142391 w 4685497"/>
              <a:gd name="connsiteY269" fmla="*/ 3216017 h 4708755"/>
              <a:gd name="connsiteX270" fmla="*/ 124333 w 4685497"/>
              <a:gd name="connsiteY270" fmla="*/ 3165742 h 4708755"/>
              <a:gd name="connsiteX271" fmla="*/ 123525 w 4685497"/>
              <a:gd name="connsiteY271" fmla="*/ 3163459 h 4708755"/>
              <a:gd name="connsiteX272" fmla="*/ 219788 w 4685497"/>
              <a:gd name="connsiteY272" fmla="*/ 3130083 h 4708755"/>
              <a:gd name="connsiteX273" fmla="*/ 220631 w 4685497"/>
              <a:gd name="connsiteY273" fmla="*/ 3132507 h 4708755"/>
              <a:gd name="connsiteX274" fmla="*/ 124333 w 4685497"/>
              <a:gd name="connsiteY274" fmla="*/ 3165742 h 4708755"/>
              <a:gd name="connsiteX275" fmla="*/ 107435 w 4685497"/>
              <a:gd name="connsiteY275" fmla="*/ 3115222 h 4708755"/>
              <a:gd name="connsiteX276" fmla="*/ 106662 w 4685497"/>
              <a:gd name="connsiteY276" fmla="*/ 3112763 h 4708755"/>
              <a:gd name="connsiteX277" fmla="*/ 203662 w 4685497"/>
              <a:gd name="connsiteY277" fmla="*/ 3081600 h 4708755"/>
              <a:gd name="connsiteX278" fmla="*/ 204400 w 4685497"/>
              <a:gd name="connsiteY278" fmla="*/ 3083884 h 4708755"/>
              <a:gd name="connsiteX279" fmla="*/ 107435 w 4685497"/>
              <a:gd name="connsiteY279" fmla="*/ 3115222 h 4708755"/>
              <a:gd name="connsiteX280" fmla="*/ 91625 w 4685497"/>
              <a:gd name="connsiteY280" fmla="*/ 3064174 h 4708755"/>
              <a:gd name="connsiteX281" fmla="*/ 90887 w 4685497"/>
              <a:gd name="connsiteY281" fmla="*/ 3061645 h 4708755"/>
              <a:gd name="connsiteX282" fmla="*/ 188590 w 4685497"/>
              <a:gd name="connsiteY282" fmla="*/ 3032801 h 4708755"/>
              <a:gd name="connsiteX283" fmla="*/ 189258 w 4685497"/>
              <a:gd name="connsiteY283" fmla="*/ 3035050 h 4708755"/>
              <a:gd name="connsiteX284" fmla="*/ 91625 w 4685497"/>
              <a:gd name="connsiteY284" fmla="*/ 3064174 h 4708755"/>
              <a:gd name="connsiteX285" fmla="*/ 76940 w 4685497"/>
              <a:gd name="connsiteY285" fmla="*/ 3012811 h 4708755"/>
              <a:gd name="connsiteX286" fmla="*/ 76272 w 4685497"/>
              <a:gd name="connsiteY286" fmla="*/ 3010422 h 4708755"/>
              <a:gd name="connsiteX287" fmla="*/ 174538 w 4685497"/>
              <a:gd name="connsiteY287" fmla="*/ 2983546 h 4708755"/>
              <a:gd name="connsiteX288" fmla="*/ 175205 w 4685497"/>
              <a:gd name="connsiteY288" fmla="*/ 2985935 h 4708755"/>
              <a:gd name="connsiteX289" fmla="*/ 76940 w 4685497"/>
              <a:gd name="connsiteY289" fmla="*/ 3012811 h 4708755"/>
              <a:gd name="connsiteX290" fmla="*/ 63414 w 4685497"/>
              <a:gd name="connsiteY290" fmla="*/ 2961272 h 4708755"/>
              <a:gd name="connsiteX291" fmla="*/ 62782 w 4685497"/>
              <a:gd name="connsiteY291" fmla="*/ 2958777 h 4708755"/>
              <a:gd name="connsiteX292" fmla="*/ 161609 w 4685497"/>
              <a:gd name="connsiteY292" fmla="*/ 2934080 h 4708755"/>
              <a:gd name="connsiteX293" fmla="*/ 162206 w 4685497"/>
              <a:gd name="connsiteY293" fmla="*/ 2936398 h 4708755"/>
              <a:gd name="connsiteX294" fmla="*/ 63414 w 4685497"/>
              <a:gd name="connsiteY294" fmla="*/ 2961272 h 4708755"/>
              <a:gd name="connsiteX295" fmla="*/ 50977 w 4685497"/>
              <a:gd name="connsiteY295" fmla="*/ 2909311 h 4708755"/>
              <a:gd name="connsiteX296" fmla="*/ 50415 w 4685497"/>
              <a:gd name="connsiteY296" fmla="*/ 2906782 h 4708755"/>
              <a:gd name="connsiteX297" fmla="*/ 149769 w 4685497"/>
              <a:gd name="connsiteY297" fmla="*/ 2884332 h 4708755"/>
              <a:gd name="connsiteX298" fmla="*/ 150296 w 4685497"/>
              <a:gd name="connsiteY298" fmla="*/ 2886686 h 4708755"/>
              <a:gd name="connsiteX299" fmla="*/ 50977 w 4685497"/>
              <a:gd name="connsiteY299" fmla="*/ 2909311 h 4708755"/>
              <a:gd name="connsiteX300" fmla="*/ 39700 w 4685497"/>
              <a:gd name="connsiteY300" fmla="*/ 2857175 h 4708755"/>
              <a:gd name="connsiteX301" fmla="*/ 39208 w 4685497"/>
              <a:gd name="connsiteY301" fmla="*/ 2854750 h 4708755"/>
              <a:gd name="connsiteX302" fmla="*/ 139019 w 4685497"/>
              <a:gd name="connsiteY302" fmla="*/ 2834304 h 4708755"/>
              <a:gd name="connsiteX303" fmla="*/ 139511 w 4685497"/>
              <a:gd name="connsiteY303" fmla="*/ 2836728 h 4708755"/>
              <a:gd name="connsiteX304" fmla="*/ 39700 w 4685497"/>
              <a:gd name="connsiteY304" fmla="*/ 2857175 h 4708755"/>
              <a:gd name="connsiteX305" fmla="*/ 29546 w 4685497"/>
              <a:gd name="connsiteY305" fmla="*/ 2804757 h 4708755"/>
              <a:gd name="connsiteX306" fmla="*/ 29090 w 4685497"/>
              <a:gd name="connsiteY306" fmla="*/ 2802263 h 4708755"/>
              <a:gd name="connsiteX307" fmla="*/ 129322 w 4685497"/>
              <a:gd name="connsiteY307" fmla="*/ 2784099 h 4708755"/>
              <a:gd name="connsiteX308" fmla="*/ 129744 w 4685497"/>
              <a:gd name="connsiteY308" fmla="*/ 2786523 h 4708755"/>
              <a:gd name="connsiteX309" fmla="*/ 29546 w 4685497"/>
              <a:gd name="connsiteY309" fmla="*/ 2804757 h 4708755"/>
              <a:gd name="connsiteX310" fmla="*/ 20552 w 4685497"/>
              <a:gd name="connsiteY310" fmla="*/ 2752234 h 4708755"/>
              <a:gd name="connsiteX311" fmla="*/ 20131 w 4685497"/>
              <a:gd name="connsiteY311" fmla="*/ 2749670 h 4708755"/>
              <a:gd name="connsiteX312" fmla="*/ 120750 w 4685497"/>
              <a:gd name="connsiteY312" fmla="*/ 2733684 h 4708755"/>
              <a:gd name="connsiteX313" fmla="*/ 121136 w 4685497"/>
              <a:gd name="connsiteY313" fmla="*/ 2736038 h 4708755"/>
              <a:gd name="connsiteX314" fmla="*/ 20552 w 4685497"/>
              <a:gd name="connsiteY314" fmla="*/ 2752234 h 4708755"/>
              <a:gd name="connsiteX315" fmla="*/ 12648 w 4685497"/>
              <a:gd name="connsiteY315" fmla="*/ 2699466 h 4708755"/>
              <a:gd name="connsiteX316" fmla="*/ 12296 w 4685497"/>
              <a:gd name="connsiteY316" fmla="*/ 2696901 h 4708755"/>
              <a:gd name="connsiteX317" fmla="*/ 113232 w 4685497"/>
              <a:gd name="connsiteY317" fmla="*/ 2683094 h 4708755"/>
              <a:gd name="connsiteX318" fmla="*/ 113548 w 4685497"/>
              <a:gd name="connsiteY318" fmla="*/ 2685448 h 4708755"/>
              <a:gd name="connsiteX319" fmla="*/ 12648 w 4685497"/>
              <a:gd name="connsiteY319" fmla="*/ 2699466 h 4708755"/>
              <a:gd name="connsiteX320" fmla="*/ 5867 w 4685497"/>
              <a:gd name="connsiteY320" fmla="*/ 2646521 h 4708755"/>
              <a:gd name="connsiteX321" fmla="*/ 5586 w 4685497"/>
              <a:gd name="connsiteY321" fmla="*/ 2644062 h 4708755"/>
              <a:gd name="connsiteX322" fmla="*/ 106767 w 4685497"/>
              <a:gd name="connsiteY322" fmla="*/ 2632292 h 4708755"/>
              <a:gd name="connsiteX323" fmla="*/ 107048 w 4685497"/>
              <a:gd name="connsiteY323" fmla="*/ 2634752 h 4708755"/>
              <a:gd name="connsiteX324" fmla="*/ 5867 w 4685497"/>
              <a:gd name="connsiteY324" fmla="*/ 2646521 h 4708755"/>
              <a:gd name="connsiteX325" fmla="*/ 246 w 4685497"/>
              <a:gd name="connsiteY325" fmla="*/ 2593541 h 4708755"/>
              <a:gd name="connsiteX326" fmla="*/ 0 w 4685497"/>
              <a:gd name="connsiteY326" fmla="*/ 2590977 h 4708755"/>
              <a:gd name="connsiteX327" fmla="*/ 101427 w 4685497"/>
              <a:gd name="connsiteY327" fmla="*/ 2581386 h 4708755"/>
              <a:gd name="connsiteX328" fmla="*/ 101673 w 4685497"/>
              <a:gd name="connsiteY328" fmla="*/ 2583810 h 4708755"/>
              <a:gd name="connsiteX329" fmla="*/ 246 w 4685497"/>
              <a:gd name="connsiteY329" fmla="*/ 2593541 h 4708755"/>
              <a:gd name="connsiteX330" fmla="*/ 4684865 w 4685497"/>
              <a:gd name="connsiteY330" fmla="*/ 2410186 h 4708755"/>
              <a:gd name="connsiteX331" fmla="*/ 4583017 w 4685497"/>
              <a:gd name="connsiteY331" fmla="*/ 2407972 h 4708755"/>
              <a:gd name="connsiteX332" fmla="*/ 4583087 w 4685497"/>
              <a:gd name="connsiteY332" fmla="*/ 2405478 h 4708755"/>
              <a:gd name="connsiteX333" fmla="*/ 4684935 w 4685497"/>
              <a:gd name="connsiteY333" fmla="*/ 2407691 h 4708755"/>
              <a:gd name="connsiteX334" fmla="*/ 4684865 w 4685497"/>
              <a:gd name="connsiteY334" fmla="*/ 2410186 h 4708755"/>
              <a:gd name="connsiteX335" fmla="*/ 4685498 w 4685497"/>
              <a:gd name="connsiteY335" fmla="*/ 2356855 h 4708755"/>
              <a:gd name="connsiteX336" fmla="*/ 4583614 w 4685497"/>
              <a:gd name="connsiteY336" fmla="*/ 2356855 h 4708755"/>
              <a:gd name="connsiteX337" fmla="*/ 4583614 w 4685497"/>
              <a:gd name="connsiteY337" fmla="*/ 2352288 h 4708755"/>
              <a:gd name="connsiteX338" fmla="*/ 4685498 w 4685497"/>
              <a:gd name="connsiteY338" fmla="*/ 2352288 h 4708755"/>
              <a:gd name="connsiteX339" fmla="*/ 4685498 w 4685497"/>
              <a:gd name="connsiteY339" fmla="*/ 2356855 h 4708755"/>
              <a:gd name="connsiteX340" fmla="*/ 4583087 w 4685497"/>
              <a:gd name="connsiteY340" fmla="*/ 2303805 h 4708755"/>
              <a:gd name="connsiteX341" fmla="*/ 4583017 w 4685497"/>
              <a:gd name="connsiteY341" fmla="*/ 2301135 h 4708755"/>
              <a:gd name="connsiteX342" fmla="*/ 4684865 w 4685497"/>
              <a:gd name="connsiteY342" fmla="*/ 2298921 h 4708755"/>
              <a:gd name="connsiteX343" fmla="*/ 4684901 w 4685497"/>
              <a:gd name="connsiteY343" fmla="*/ 2301205 h 4708755"/>
              <a:gd name="connsiteX344" fmla="*/ 4583087 w 4685497"/>
              <a:gd name="connsiteY344" fmla="*/ 2303805 h 4708755"/>
              <a:gd name="connsiteX345" fmla="*/ 4581400 w 4685497"/>
              <a:gd name="connsiteY345" fmla="*/ 2252828 h 4708755"/>
              <a:gd name="connsiteX346" fmla="*/ 4581295 w 4685497"/>
              <a:gd name="connsiteY346" fmla="*/ 2250333 h 4708755"/>
              <a:gd name="connsiteX347" fmla="*/ 4683039 w 4685497"/>
              <a:gd name="connsiteY347" fmla="*/ 2245555 h 4708755"/>
              <a:gd name="connsiteX348" fmla="*/ 4683144 w 4685497"/>
              <a:gd name="connsiteY348" fmla="*/ 2248050 h 4708755"/>
              <a:gd name="connsiteX349" fmla="*/ 4581400 w 4685497"/>
              <a:gd name="connsiteY349" fmla="*/ 2252828 h 4708755"/>
              <a:gd name="connsiteX350" fmla="*/ 4578555 w 4685497"/>
              <a:gd name="connsiteY350" fmla="*/ 2201570 h 4708755"/>
              <a:gd name="connsiteX351" fmla="*/ 4578414 w 4685497"/>
              <a:gd name="connsiteY351" fmla="*/ 2199286 h 4708755"/>
              <a:gd name="connsiteX352" fmla="*/ 4680052 w 4685497"/>
              <a:gd name="connsiteY352" fmla="*/ 2192295 h 4708755"/>
              <a:gd name="connsiteX353" fmla="*/ 4680228 w 4685497"/>
              <a:gd name="connsiteY353" fmla="*/ 2194965 h 4708755"/>
              <a:gd name="connsiteX354" fmla="*/ 4578555 w 4685497"/>
              <a:gd name="connsiteY354" fmla="*/ 2201570 h 4708755"/>
              <a:gd name="connsiteX355" fmla="*/ 4574585 w 4685497"/>
              <a:gd name="connsiteY355" fmla="*/ 2150768 h 4708755"/>
              <a:gd name="connsiteX356" fmla="*/ 4574374 w 4685497"/>
              <a:gd name="connsiteY356" fmla="*/ 2148309 h 4708755"/>
              <a:gd name="connsiteX357" fmla="*/ 4675836 w 4685497"/>
              <a:gd name="connsiteY357" fmla="*/ 2139104 h 4708755"/>
              <a:gd name="connsiteX358" fmla="*/ 4676047 w 4685497"/>
              <a:gd name="connsiteY358" fmla="*/ 2141599 h 4708755"/>
              <a:gd name="connsiteX359" fmla="*/ 4574585 w 4685497"/>
              <a:gd name="connsiteY359" fmla="*/ 2150768 h 4708755"/>
              <a:gd name="connsiteX360" fmla="*/ 4569455 w 4685497"/>
              <a:gd name="connsiteY360" fmla="*/ 2100107 h 4708755"/>
              <a:gd name="connsiteX361" fmla="*/ 4569139 w 4685497"/>
              <a:gd name="connsiteY361" fmla="*/ 2097437 h 4708755"/>
              <a:gd name="connsiteX362" fmla="*/ 4670356 w 4685497"/>
              <a:gd name="connsiteY362" fmla="*/ 2086019 h 4708755"/>
              <a:gd name="connsiteX363" fmla="*/ 4670602 w 4685497"/>
              <a:gd name="connsiteY363" fmla="*/ 2088303 h 4708755"/>
              <a:gd name="connsiteX364" fmla="*/ 4569455 w 4685497"/>
              <a:gd name="connsiteY364" fmla="*/ 2100107 h 4708755"/>
              <a:gd name="connsiteX365" fmla="*/ 4563167 w 4685497"/>
              <a:gd name="connsiteY365" fmla="*/ 2049341 h 4708755"/>
              <a:gd name="connsiteX366" fmla="*/ 4562816 w 4685497"/>
              <a:gd name="connsiteY366" fmla="*/ 2046706 h 4708755"/>
              <a:gd name="connsiteX367" fmla="*/ 4663751 w 4685497"/>
              <a:gd name="connsiteY367" fmla="*/ 2033075 h 4708755"/>
              <a:gd name="connsiteX368" fmla="*/ 4664067 w 4685497"/>
              <a:gd name="connsiteY368" fmla="*/ 2035358 h 4708755"/>
              <a:gd name="connsiteX369" fmla="*/ 4563167 w 4685497"/>
              <a:gd name="connsiteY369" fmla="*/ 2049341 h 4708755"/>
              <a:gd name="connsiteX370" fmla="*/ 4555719 w 4685497"/>
              <a:gd name="connsiteY370" fmla="*/ 1998575 h 4708755"/>
              <a:gd name="connsiteX371" fmla="*/ 4555367 w 4685497"/>
              <a:gd name="connsiteY371" fmla="*/ 1996291 h 4708755"/>
              <a:gd name="connsiteX372" fmla="*/ 4655951 w 4685497"/>
              <a:gd name="connsiteY372" fmla="*/ 1980095 h 4708755"/>
              <a:gd name="connsiteX373" fmla="*/ 4656373 w 4685497"/>
              <a:gd name="connsiteY373" fmla="*/ 1982730 h 4708755"/>
              <a:gd name="connsiteX374" fmla="*/ 4555719 w 4685497"/>
              <a:gd name="connsiteY374" fmla="*/ 1998575 h 4708755"/>
              <a:gd name="connsiteX375" fmla="*/ 4547146 w 4685497"/>
              <a:gd name="connsiteY375" fmla="*/ 1948371 h 4708755"/>
              <a:gd name="connsiteX376" fmla="*/ 4546690 w 4685497"/>
              <a:gd name="connsiteY376" fmla="*/ 1945911 h 4708755"/>
              <a:gd name="connsiteX377" fmla="*/ 4646887 w 4685497"/>
              <a:gd name="connsiteY377" fmla="*/ 1927537 h 4708755"/>
              <a:gd name="connsiteX378" fmla="*/ 4647344 w 4685497"/>
              <a:gd name="connsiteY378" fmla="*/ 1929961 h 4708755"/>
              <a:gd name="connsiteX379" fmla="*/ 4547146 w 4685497"/>
              <a:gd name="connsiteY379" fmla="*/ 1948371 h 4708755"/>
              <a:gd name="connsiteX380" fmla="*/ 4537415 w 4685497"/>
              <a:gd name="connsiteY380" fmla="*/ 1898167 h 4708755"/>
              <a:gd name="connsiteX381" fmla="*/ 4536923 w 4685497"/>
              <a:gd name="connsiteY381" fmla="*/ 1895742 h 4708755"/>
              <a:gd name="connsiteX382" fmla="*/ 4636699 w 4685497"/>
              <a:gd name="connsiteY382" fmla="*/ 1875120 h 4708755"/>
              <a:gd name="connsiteX383" fmla="*/ 4637191 w 4685497"/>
              <a:gd name="connsiteY383" fmla="*/ 1877544 h 4708755"/>
              <a:gd name="connsiteX384" fmla="*/ 4537415 w 4685497"/>
              <a:gd name="connsiteY384" fmla="*/ 1898167 h 4708755"/>
              <a:gd name="connsiteX385" fmla="*/ 4526594 w 4685497"/>
              <a:gd name="connsiteY385" fmla="*/ 1848384 h 4708755"/>
              <a:gd name="connsiteX386" fmla="*/ 4525997 w 4685497"/>
              <a:gd name="connsiteY386" fmla="*/ 1845819 h 4708755"/>
              <a:gd name="connsiteX387" fmla="*/ 4625281 w 4685497"/>
              <a:gd name="connsiteY387" fmla="*/ 1822983 h 4708755"/>
              <a:gd name="connsiteX388" fmla="*/ 4625808 w 4685497"/>
              <a:gd name="connsiteY388" fmla="*/ 1825267 h 4708755"/>
              <a:gd name="connsiteX389" fmla="*/ 4526594 w 4685497"/>
              <a:gd name="connsiteY389" fmla="*/ 1848384 h 4708755"/>
              <a:gd name="connsiteX390" fmla="*/ 4514614 w 4685497"/>
              <a:gd name="connsiteY390" fmla="*/ 1798742 h 4708755"/>
              <a:gd name="connsiteX391" fmla="*/ 4514017 w 4685497"/>
              <a:gd name="connsiteY391" fmla="*/ 1796388 h 4708755"/>
              <a:gd name="connsiteX392" fmla="*/ 4612703 w 4685497"/>
              <a:gd name="connsiteY392" fmla="*/ 1771093 h 4708755"/>
              <a:gd name="connsiteX393" fmla="*/ 4613266 w 4685497"/>
              <a:gd name="connsiteY393" fmla="*/ 1773341 h 4708755"/>
              <a:gd name="connsiteX394" fmla="*/ 4514614 w 4685497"/>
              <a:gd name="connsiteY394" fmla="*/ 1798742 h 4708755"/>
              <a:gd name="connsiteX395" fmla="*/ 4501474 w 4685497"/>
              <a:gd name="connsiteY395" fmla="*/ 1749346 h 4708755"/>
              <a:gd name="connsiteX396" fmla="*/ 4500772 w 4685497"/>
              <a:gd name="connsiteY396" fmla="*/ 1746781 h 4708755"/>
              <a:gd name="connsiteX397" fmla="*/ 4598931 w 4685497"/>
              <a:gd name="connsiteY397" fmla="*/ 1719518 h 4708755"/>
              <a:gd name="connsiteX398" fmla="*/ 4599564 w 4685497"/>
              <a:gd name="connsiteY398" fmla="*/ 1721732 h 4708755"/>
              <a:gd name="connsiteX399" fmla="*/ 4501474 w 4685497"/>
              <a:gd name="connsiteY399" fmla="*/ 1749346 h 4708755"/>
              <a:gd name="connsiteX400" fmla="*/ 4487211 w 4685497"/>
              <a:gd name="connsiteY400" fmla="*/ 1700301 h 4708755"/>
              <a:gd name="connsiteX401" fmla="*/ 4486473 w 4685497"/>
              <a:gd name="connsiteY401" fmla="*/ 1697912 h 4708755"/>
              <a:gd name="connsiteX402" fmla="*/ 4583895 w 4685497"/>
              <a:gd name="connsiteY402" fmla="*/ 1668120 h 4708755"/>
              <a:gd name="connsiteX403" fmla="*/ 4584598 w 4685497"/>
              <a:gd name="connsiteY403" fmla="*/ 1670474 h 4708755"/>
              <a:gd name="connsiteX404" fmla="*/ 4487211 w 4685497"/>
              <a:gd name="connsiteY404" fmla="*/ 1700301 h 4708755"/>
              <a:gd name="connsiteX405" fmla="*/ 4471858 w 4685497"/>
              <a:gd name="connsiteY405" fmla="*/ 1651572 h 4708755"/>
              <a:gd name="connsiteX406" fmla="*/ 4471085 w 4685497"/>
              <a:gd name="connsiteY406" fmla="*/ 1649219 h 4708755"/>
              <a:gd name="connsiteX407" fmla="*/ 4567769 w 4685497"/>
              <a:gd name="connsiteY407" fmla="*/ 1617178 h 4708755"/>
              <a:gd name="connsiteX408" fmla="*/ 4568542 w 4685497"/>
              <a:gd name="connsiteY408" fmla="*/ 1619532 h 4708755"/>
              <a:gd name="connsiteX409" fmla="*/ 4471858 w 4685497"/>
              <a:gd name="connsiteY409" fmla="*/ 1651572 h 4708755"/>
              <a:gd name="connsiteX410" fmla="*/ 4455381 w 4685497"/>
              <a:gd name="connsiteY410" fmla="*/ 1603230 h 4708755"/>
              <a:gd name="connsiteX411" fmla="*/ 4454538 w 4685497"/>
              <a:gd name="connsiteY411" fmla="*/ 1600841 h 4708755"/>
              <a:gd name="connsiteX412" fmla="*/ 4550484 w 4685497"/>
              <a:gd name="connsiteY412" fmla="*/ 1566658 h 4708755"/>
              <a:gd name="connsiteX413" fmla="*/ 4551292 w 4685497"/>
              <a:gd name="connsiteY413" fmla="*/ 1568976 h 4708755"/>
              <a:gd name="connsiteX414" fmla="*/ 4455381 w 4685497"/>
              <a:gd name="connsiteY414" fmla="*/ 1603230 h 4708755"/>
              <a:gd name="connsiteX415" fmla="*/ 4437779 w 4685497"/>
              <a:gd name="connsiteY415" fmla="*/ 1555240 h 4708755"/>
              <a:gd name="connsiteX416" fmla="*/ 4436831 w 4685497"/>
              <a:gd name="connsiteY416" fmla="*/ 1552780 h 4708755"/>
              <a:gd name="connsiteX417" fmla="*/ 4532075 w 4685497"/>
              <a:gd name="connsiteY417" fmla="*/ 1516664 h 4708755"/>
              <a:gd name="connsiteX418" fmla="*/ 4532918 w 4685497"/>
              <a:gd name="connsiteY418" fmla="*/ 1518877 h 4708755"/>
              <a:gd name="connsiteX419" fmla="*/ 4437779 w 4685497"/>
              <a:gd name="connsiteY419" fmla="*/ 1555240 h 4708755"/>
              <a:gd name="connsiteX420" fmla="*/ 4419159 w 4685497"/>
              <a:gd name="connsiteY420" fmla="*/ 1507741 h 4708755"/>
              <a:gd name="connsiteX421" fmla="*/ 4418140 w 4685497"/>
              <a:gd name="connsiteY421" fmla="*/ 1505246 h 4708755"/>
              <a:gd name="connsiteX422" fmla="*/ 4512541 w 4685497"/>
              <a:gd name="connsiteY422" fmla="*/ 1466987 h 4708755"/>
              <a:gd name="connsiteX423" fmla="*/ 4513419 w 4685497"/>
              <a:gd name="connsiteY423" fmla="*/ 1469095 h 4708755"/>
              <a:gd name="connsiteX424" fmla="*/ 4419159 w 4685497"/>
              <a:gd name="connsiteY424" fmla="*/ 1507741 h 4708755"/>
              <a:gd name="connsiteX425" fmla="*/ 4399380 w 4685497"/>
              <a:gd name="connsiteY425" fmla="*/ 1460593 h 4708755"/>
              <a:gd name="connsiteX426" fmla="*/ 4398466 w 4685497"/>
              <a:gd name="connsiteY426" fmla="*/ 1458485 h 4708755"/>
              <a:gd name="connsiteX427" fmla="*/ 4491848 w 4685497"/>
              <a:gd name="connsiteY427" fmla="*/ 1417802 h 4708755"/>
              <a:gd name="connsiteX428" fmla="*/ 4492902 w 4685497"/>
              <a:gd name="connsiteY428" fmla="*/ 1420226 h 4708755"/>
              <a:gd name="connsiteX429" fmla="*/ 4399380 w 4685497"/>
              <a:gd name="connsiteY429" fmla="*/ 1460593 h 4708755"/>
              <a:gd name="connsiteX430" fmla="*/ 4378722 w 4685497"/>
              <a:gd name="connsiteY430" fmla="*/ 1414288 h 4708755"/>
              <a:gd name="connsiteX431" fmla="*/ 4377598 w 4685497"/>
              <a:gd name="connsiteY431" fmla="*/ 1411899 h 4708755"/>
              <a:gd name="connsiteX432" fmla="*/ 4470137 w 4685497"/>
              <a:gd name="connsiteY432" fmla="*/ 1369319 h 4708755"/>
              <a:gd name="connsiteX433" fmla="*/ 4471085 w 4685497"/>
              <a:gd name="connsiteY433" fmla="*/ 1371427 h 4708755"/>
              <a:gd name="connsiteX434" fmla="*/ 4378722 w 4685497"/>
              <a:gd name="connsiteY434" fmla="*/ 1414288 h 4708755"/>
              <a:gd name="connsiteX435" fmla="*/ 4356835 w 4685497"/>
              <a:gd name="connsiteY435" fmla="*/ 1368125 h 4708755"/>
              <a:gd name="connsiteX436" fmla="*/ 4355781 w 4685497"/>
              <a:gd name="connsiteY436" fmla="*/ 1365946 h 4708755"/>
              <a:gd name="connsiteX437" fmla="*/ 4447300 w 4685497"/>
              <a:gd name="connsiteY437" fmla="*/ 1321223 h 4708755"/>
              <a:gd name="connsiteX438" fmla="*/ 4448389 w 4685497"/>
              <a:gd name="connsiteY438" fmla="*/ 1323471 h 4708755"/>
              <a:gd name="connsiteX439" fmla="*/ 4356835 w 4685497"/>
              <a:gd name="connsiteY439" fmla="*/ 1368125 h 4708755"/>
              <a:gd name="connsiteX440" fmla="*/ 4333963 w 4685497"/>
              <a:gd name="connsiteY440" fmla="*/ 1322558 h 4708755"/>
              <a:gd name="connsiteX441" fmla="*/ 4332874 w 4685497"/>
              <a:gd name="connsiteY441" fmla="*/ 1320450 h 4708755"/>
              <a:gd name="connsiteX442" fmla="*/ 4423305 w 4685497"/>
              <a:gd name="connsiteY442" fmla="*/ 1273583 h 4708755"/>
              <a:gd name="connsiteX443" fmla="*/ 4424499 w 4685497"/>
              <a:gd name="connsiteY443" fmla="*/ 1275902 h 4708755"/>
              <a:gd name="connsiteX444" fmla="*/ 4333963 w 4685497"/>
              <a:gd name="connsiteY444" fmla="*/ 1322558 h 4708755"/>
              <a:gd name="connsiteX445" fmla="*/ 4310179 w 4685497"/>
              <a:gd name="connsiteY445" fmla="*/ 1277729 h 4708755"/>
              <a:gd name="connsiteX446" fmla="*/ 4308914 w 4685497"/>
              <a:gd name="connsiteY446" fmla="*/ 1275410 h 4708755"/>
              <a:gd name="connsiteX447" fmla="*/ 4398326 w 4685497"/>
              <a:gd name="connsiteY447" fmla="*/ 1226646 h 4708755"/>
              <a:gd name="connsiteX448" fmla="*/ 4399450 w 4685497"/>
              <a:gd name="connsiteY448" fmla="*/ 1228684 h 4708755"/>
              <a:gd name="connsiteX449" fmla="*/ 4310179 w 4685497"/>
              <a:gd name="connsiteY449" fmla="*/ 1277729 h 4708755"/>
              <a:gd name="connsiteX450" fmla="*/ 4285165 w 4685497"/>
              <a:gd name="connsiteY450" fmla="*/ 1233076 h 4708755"/>
              <a:gd name="connsiteX451" fmla="*/ 4284005 w 4685497"/>
              <a:gd name="connsiteY451" fmla="*/ 1231073 h 4708755"/>
              <a:gd name="connsiteX452" fmla="*/ 4372223 w 4685497"/>
              <a:gd name="connsiteY452" fmla="*/ 1180131 h 4708755"/>
              <a:gd name="connsiteX453" fmla="*/ 4373557 w 4685497"/>
              <a:gd name="connsiteY453" fmla="*/ 1182415 h 4708755"/>
              <a:gd name="connsiteX454" fmla="*/ 4285165 w 4685497"/>
              <a:gd name="connsiteY454" fmla="*/ 1233076 h 4708755"/>
              <a:gd name="connsiteX455" fmla="*/ 4259412 w 4685497"/>
              <a:gd name="connsiteY455" fmla="*/ 1189406 h 4708755"/>
              <a:gd name="connsiteX456" fmla="*/ 4258007 w 4685497"/>
              <a:gd name="connsiteY456" fmla="*/ 1187123 h 4708755"/>
              <a:gd name="connsiteX457" fmla="*/ 4345135 w 4685497"/>
              <a:gd name="connsiteY457" fmla="*/ 1134319 h 4708755"/>
              <a:gd name="connsiteX458" fmla="*/ 4346330 w 4685497"/>
              <a:gd name="connsiteY458" fmla="*/ 1136251 h 4708755"/>
              <a:gd name="connsiteX459" fmla="*/ 4259412 w 4685497"/>
              <a:gd name="connsiteY459" fmla="*/ 1189406 h 4708755"/>
              <a:gd name="connsiteX460" fmla="*/ 4232431 w 4685497"/>
              <a:gd name="connsiteY460" fmla="*/ 1145983 h 4708755"/>
              <a:gd name="connsiteX461" fmla="*/ 4231131 w 4685497"/>
              <a:gd name="connsiteY461" fmla="*/ 1143945 h 4708755"/>
              <a:gd name="connsiteX462" fmla="*/ 4316889 w 4685497"/>
              <a:gd name="connsiteY462" fmla="*/ 1088998 h 4708755"/>
              <a:gd name="connsiteX463" fmla="*/ 4318259 w 4685497"/>
              <a:gd name="connsiteY463" fmla="*/ 1091141 h 4708755"/>
              <a:gd name="connsiteX464" fmla="*/ 4232431 w 4685497"/>
              <a:gd name="connsiteY464" fmla="*/ 1145983 h 4708755"/>
              <a:gd name="connsiteX465" fmla="*/ 4204466 w 4685497"/>
              <a:gd name="connsiteY465" fmla="*/ 1103121 h 4708755"/>
              <a:gd name="connsiteX466" fmla="*/ 4203165 w 4685497"/>
              <a:gd name="connsiteY466" fmla="*/ 1101189 h 4708755"/>
              <a:gd name="connsiteX467" fmla="*/ 4287764 w 4685497"/>
              <a:gd name="connsiteY467" fmla="*/ 1044415 h 4708755"/>
              <a:gd name="connsiteX468" fmla="*/ 4289240 w 4685497"/>
              <a:gd name="connsiteY468" fmla="*/ 1046593 h 4708755"/>
              <a:gd name="connsiteX469" fmla="*/ 4204466 w 4685497"/>
              <a:gd name="connsiteY469" fmla="*/ 1103121 h 4708755"/>
              <a:gd name="connsiteX470" fmla="*/ 4175692 w 4685497"/>
              <a:gd name="connsiteY470" fmla="*/ 1061173 h 4708755"/>
              <a:gd name="connsiteX471" fmla="*/ 4174251 w 4685497"/>
              <a:gd name="connsiteY471" fmla="*/ 1059135 h 4708755"/>
              <a:gd name="connsiteX472" fmla="*/ 4257551 w 4685497"/>
              <a:gd name="connsiteY472" fmla="*/ 1000535 h 4708755"/>
              <a:gd name="connsiteX473" fmla="*/ 4258991 w 4685497"/>
              <a:gd name="connsiteY473" fmla="*/ 1002572 h 4708755"/>
              <a:gd name="connsiteX474" fmla="*/ 4175692 w 4685497"/>
              <a:gd name="connsiteY474" fmla="*/ 1061173 h 4708755"/>
              <a:gd name="connsiteX475" fmla="*/ 4145865 w 4685497"/>
              <a:gd name="connsiteY475" fmla="*/ 1019717 h 4708755"/>
              <a:gd name="connsiteX476" fmla="*/ 4144424 w 4685497"/>
              <a:gd name="connsiteY476" fmla="*/ 1017749 h 4708755"/>
              <a:gd name="connsiteX477" fmla="*/ 4226353 w 4685497"/>
              <a:gd name="connsiteY477" fmla="*/ 957216 h 4708755"/>
              <a:gd name="connsiteX478" fmla="*/ 4227863 w 4685497"/>
              <a:gd name="connsiteY478" fmla="*/ 959254 h 4708755"/>
              <a:gd name="connsiteX479" fmla="*/ 4145865 w 4685497"/>
              <a:gd name="connsiteY479" fmla="*/ 1019717 h 4708755"/>
              <a:gd name="connsiteX480" fmla="*/ 4115124 w 4685497"/>
              <a:gd name="connsiteY480" fmla="*/ 978963 h 4708755"/>
              <a:gd name="connsiteX481" fmla="*/ 4113648 w 4685497"/>
              <a:gd name="connsiteY481" fmla="*/ 977031 h 4708755"/>
              <a:gd name="connsiteX482" fmla="*/ 4194242 w 4685497"/>
              <a:gd name="connsiteY482" fmla="*/ 914706 h 4708755"/>
              <a:gd name="connsiteX483" fmla="*/ 4195788 w 4685497"/>
              <a:gd name="connsiteY483" fmla="*/ 916709 h 4708755"/>
              <a:gd name="connsiteX484" fmla="*/ 4115124 w 4685497"/>
              <a:gd name="connsiteY484" fmla="*/ 978963 h 4708755"/>
              <a:gd name="connsiteX485" fmla="*/ 4083505 w 4685497"/>
              <a:gd name="connsiteY485" fmla="*/ 938948 h 4708755"/>
              <a:gd name="connsiteX486" fmla="*/ 4081959 w 4685497"/>
              <a:gd name="connsiteY486" fmla="*/ 937050 h 4708755"/>
              <a:gd name="connsiteX487" fmla="*/ 4161077 w 4685497"/>
              <a:gd name="connsiteY487" fmla="*/ 872864 h 4708755"/>
              <a:gd name="connsiteX488" fmla="*/ 4162693 w 4685497"/>
              <a:gd name="connsiteY488" fmla="*/ 874831 h 4708755"/>
              <a:gd name="connsiteX489" fmla="*/ 4083505 w 4685497"/>
              <a:gd name="connsiteY489" fmla="*/ 938948 h 4708755"/>
              <a:gd name="connsiteX490" fmla="*/ 4050972 w 4685497"/>
              <a:gd name="connsiteY490" fmla="*/ 899634 h 4708755"/>
              <a:gd name="connsiteX491" fmla="*/ 4049356 w 4685497"/>
              <a:gd name="connsiteY491" fmla="*/ 897737 h 4708755"/>
              <a:gd name="connsiteX492" fmla="*/ 4127034 w 4685497"/>
              <a:gd name="connsiteY492" fmla="*/ 831829 h 4708755"/>
              <a:gd name="connsiteX493" fmla="*/ 4128650 w 4685497"/>
              <a:gd name="connsiteY493" fmla="*/ 833726 h 4708755"/>
              <a:gd name="connsiteX494" fmla="*/ 4050972 w 4685497"/>
              <a:gd name="connsiteY494" fmla="*/ 899634 h 4708755"/>
              <a:gd name="connsiteX495" fmla="*/ 4017456 w 4685497"/>
              <a:gd name="connsiteY495" fmla="*/ 860954 h 4708755"/>
              <a:gd name="connsiteX496" fmla="*/ 4015910 w 4685497"/>
              <a:gd name="connsiteY496" fmla="*/ 859197 h 4708755"/>
              <a:gd name="connsiteX497" fmla="*/ 4092042 w 4685497"/>
              <a:gd name="connsiteY497" fmla="*/ 791532 h 4708755"/>
              <a:gd name="connsiteX498" fmla="*/ 4093799 w 4685497"/>
              <a:gd name="connsiteY498" fmla="*/ 793500 h 4708755"/>
              <a:gd name="connsiteX499" fmla="*/ 4017456 w 4685497"/>
              <a:gd name="connsiteY499" fmla="*/ 860954 h 4708755"/>
              <a:gd name="connsiteX500" fmla="*/ 3983237 w 4685497"/>
              <a:gd name="connsiteY500" fmla="*/ 823186 h 4708755"/>
              <a:gd name="connsiteX501" fmla="*/ 3981550 w 4685497"/>
              <a:gd name="connsiteY501" fmla="*/ 821360 h 4708755"/>
              <a:gd name="connsiteX502" fmla="*/ 4056207 w 4685497"/>
              <a:gd name="connsiteY502" fmla="*/ 752043 h 4708755"/>
              <a:gd name="connsiteX503" fmla="*/ 4057893 w 4685497"/>
              <a:gd name="connsiteY503" fmla="*/ 753870 h 4708755"/>
              <a:gd name="connsiteX504" fmla="*/ 3983237 w 4685497"/>
              <a:gd name="connsiteY504" fmla="*/ 823186 h 4708755"/>
              <a:gd name="connsiteX505" fmla="*/ 3947999 w 4685497"/>
              <a:gd name="connsiteY505" fmla="*/ 786051 h 4708755"/>
              <a:gd name="connsiteX506" fmla="*/ 3946348 w 4685497"/>
              <a:gd name="connsiteY506" fmla="*/ 784365 h 4708755"/>
              <a:gd name="connsiteX507" fmla="*/ 4019388 w 4685497"/>
              <a:gd name="connsiteY507" fmla="*/ 713363 h 4708755"/>
              <a:gd name="connsiteX508" fmla="*/ 4021215 w 4685497"/>
              <a:gd name="connsiteY508" fmla="*/ 715260 h 4708755"/>
              <a:gd name="connsiteX509" fmla="*/ 3947999 w 4685497"/>
              <a:gd name="connsiteY509" fmla="*/ 786051 h 4708755"/>
              <a:gd name="connsiteX510" fmla="*/ 3912129 w 4685497"/>
              <a:gd name="connsiteY510" fmla="*/ 749900 h 4708755"/>
              <a:gd name="connsiteX511" fmla="*/ 3910302 w 4685497"/>
              <a:gd name="connsiteY511" fmla="*/ 748109 h 4708755"/>
              <a:gd name="connsiteX512" fmla="*/ 3981761 w 4685497"/>
              <a:gd name="connsiteY512" fmla="*/ 675525 h 4708755"/>
              <a:gd name="connsiteX513" fmla="*/ 3983483 w 4685497"/>
              <a:gd name="connsiteY513" fmla="*/ 677211 h 4708755"/>
              <a:gd name="connsiteX514" fmla="*/ 3912129 w 4685497"/>
              <a:gd name="connsiteY514" fmla="*/ 749900 h 4708755"/>
              <a:gd name="connsiteX515" fmla="*/ 3875205 w 4685497"/>
              <a:gd name="connsiteY515" fmla="*/ 714311 h 4708755"/>
              <a:gd name="connsiteX516" fmla="*/ 3873518 w 4685497"/>
              <a:gd name="connsiteY516" fmla="*/ 712730 h 4708755"/>
              <a:gd name="connsiteX517" fmla="*/ 3943221 w 4685497"/>
              <a:gd name="connsiteY517" fmla="*/ 638425 h 4708755"/>
              <a:gd name="connsiteX518" fmla="*/ 3945189 w 4685497"/>
              <a:gd name="connsiteY518" fmla="*/ 640252 h 4708755"/>
              <a:gd name="connsiteX519" fmla="*/ 3875205 w 4685497"/>
              <a:gd name="connsiteY519" fmla="*/ 714311 h 4708755"/>
              <a:gd name="connsiteX520" fmla="*/ 3837684 w 4685497"/>
              <a:gd name="connsiteY520" fmla="*/ 679776 h 4708755"/>
              <a:gd name="connsiteX521" fmla="*/ 3835892 w 4685497"/>
              <a:gd name="connsiteY521" fmla="*/ 678160 h 4708755"/>
              <a:gd name="connsiteX522" fmla="*/ 3903943 w 4685497"/>
              <a:gd name="connsiteY522" fmla="*/ 602379 h 4708755"/>
              <a:gd name="connsiteX523" fmla="*/ 3905840 w 4685497"/>
              <a:gd name="connsiteY523" fmla="*/ 604101 h 4708755"/>
              <a:gd name="connsiteX524" fmla="*/ 3837684 w 4685497"/>
              <a:gd name="connsiteY524" fmla="*/ 679776 h 4708755"/>
              <a:gd name="connsiteX525" fmla="*/ 3799319 w 4685497"/>
              <a:gd name="connsiteY525" fmla="*/ 646014 h 4708755"/>
              <a:gd name="connsiteX526" fmla="*/ 3797422 w 4685497"/>
              <a:gd name="connsiteY526" fmla="*/ 644398 h 4708755"/>
              <a:gd name="connsiteX527" fmla="*/ 3863822 w 4685497"/>
              <a:gd name="connsiteY527" fmla="*/ 567142 h 4708755"/>
              <a:gd name="connsiteX528" fmla="*/ 3865719 w 4685497"/>
              <a:gd name="connsiteY528" fmla="*/ 568758 h 4708755"/>
              <a:gd name="connsiteX529" fmla="*/ 3799319 w 4685497"/>
              <a:gd name="connsiteY529" fmla="*/ 646014 h 4708755"/>
              <a:gd name="connsiteX530" fmla="*/ 3760181 w 4685497"/>
              <a:gd name="connsiteY530" fmla="*/ 613095 h 4708755"/>
              <a:gd name="connsiteX531" fmla="*/ 3758319 w 4685497"/>
              <a:gd name="connsiteY531" fmla="*/ 611549 h 4708755"/>
              <a:gd name="connsiteX532" fmla="*/ 3822928 w 4685497"/>
              <a:gd name="connsiteY532" fmla="*/ 532782 h 4708755"/>
              <a:gd name="connsiteX533" fmla="*/ 3824895 w 4685497"/>
              <a:gd name="connsiteY533" fmla="*/ 534398 h 4708755"/>
              <a:gd name="connsiteX534" fmla="*/ 3760181 w 4685497"/>
              <a:gd name="connsiteY534" fmla="*/ 613095 h 4708755"/>
              <a:gd name="connsiteX535" fmla="*/ 3720306 w 4685497"/>
              <a:gd name="connsiteY535" fmla="*/ 581089 h 4708755"/>
              <a:gd name="connsiteX536" fmla="*/ 3718409 w 4685497"/>
              <a:gd name="connsiteY536" fmla="*/ 579614 h 4708755"/>
              <a:gd name="connsiteX537" fmla="*/ 3781155 w 4685497"/>
              <a:gd name="connsiteY537" fmla="*/ 499371 h 4708755"/>
              <a:gd name="connsiteX538" fmla="*/ 3783158 w 4685497"/>
              <a:gd name="connsiteY538" fmla="*/ 500952 h 4708755"/>
              <a:gd name="connsiteX539" fmla="*/ 3720306 w 4685497"/>
              <a:gd name="connsiteY539" fmla="*/ 581089 h 4708755"/>
              <a:gd name="connsiteX540" fmla="*/ 3679763 w 4685497"/>
              <a:gd name="connsiteY540" fmla="*/ 549997 h 4708755"/>
              <a:gd name="connsiteX541" fmla="*/ 3677761 w 4685497"/>
              <a:gd name="connsiteY541" fmla="*/ 548522 h 4708755"/>
              <a:gd name="connsiteX542" fmla="*/ 3738751 w 4685497"/>
              <a:gd name="connsiteY542" fmla="*/ 466944 h 4708755"/>
              <a:gd name="connsiteX543" fmla="*/ 3740753 w 4685497"/>
              <a:gd name="connsiteY543" fmla="*/ 468420 h 4708755"/>
              <a:gd name="connsiteX544" fmla="*/ 3679763 w 4685497"/>
              <a:gd name="connsiteY544" fmla="*/ 549997 h 4708755"/>
              <a:gd name="connsiteX545" fmla="*/ 3638413 w 4685497"/>
              <a:gd name="connsiteY545" fmla="*/ 519783 h 4708755"/>
              <a:gd name="connsiteX546" fmla="*/ 3636480 w 4685497"/>
              <a:gd name="connsiteY546" fmla="*/ 518413 h 4708755"/>
              <a:gd name="connsiteX547" fmla="*/ 3695573 w 4685497"/>
              <a:gd name="connsiteY547" fmla="*/ 435431 h 4708755"/>
              <a:gd name="connsiteX548" fmla="*/ 3697681 w 4685497"/>
              <a:gd name="connsiteY548" fmla="*/ 436941 h 4708755"/>
              <a:gd name="connsiteX549" fmla="*/ 3638413 w 4685497"/>
              <a:gd name="connsiteY549" fmla="*/ 519783 h 4708755"/>
              <a:gd name="connsiteX550" fmla="*/ 3596535 w 4685497"/>
              <a:gd name="connsiteY550" fmla="*/ 490588 h 4708755"/>
              <a:gd name="connsiteX551" fmla="*/ 3594462 w 4685497"/>
              <a:gd name="connsiteY551" fmla="*/ 489183 h 4708755"/>
              <a:gd name="connsiteX552" fmla="*/ 3651693 w 4685497"/>
              <a:gd name="connsiteY552" fmla="*/ 404901 h 4708755"/>
              <a:gd name="connsiteX553" fmla="*/ 3653731 w 4685497"/>
              <a:gd name="connsiteY553" fmla="*/ 406271 h 4708755"/>
              <a:gd name="connsiteX554" fmla="*/ 3596535 w 4685497"/>
              <a:gd name="connsiteY554" fmla="*/ 490588 h 4708755"/>
              <a:gd name="connsiteX555" fmla="*/ 3553779 w 4685497"/>
              <a:gd name="connsiteY555" fmla="*/ 462201 h 4708755"/>
              <a:gd name="connsiteX556" fmla="*/ 3551847 w 4685497"/>
              <a:gd name="connsiteY556" fmla="*/ 460937 h 4708755"/>
              <a:gd name="connsiteX557" fmla="*/ 3607110 w 4685497"/>
              <a:gd name="connsiteY557" fmla="*/ 375354 h 4708755"/>
              <a:gd name="connsiteX558" fmla="*/ 3609358 w 4685497"/>
              <a:gd name="connsiteY558" fmla="*/ 376795 h 4708755"/>
              <a:gd name="connsiteX559" fmla="*/ 3553779 w 4685497"/>
              <a:gd name="connsiteY559" fmla="*/ 462201 h 4708755"/>
              <a:gd name="connsiteX560" fmla="*/ 3510671 w 4685497"/>
              <a:gd name="connsiteY560" fmla="*/ 434974 h 4708755"/>
              <a:gd name="connsiteX561" fmla="*/ 3508528 w 4685497"/>
              <a:gd name="connsiteY561" fmla="*/ 433674 h 4708755"/>
              <a:gd name="connsiteX562" fmla="*/ 3561859 w 4685497"/>
              <a:gd name="connsiteY562" fmla="*/ 346897 h 4708755"/>
              <a:gd name="connsiteX563" fmla="*/ 3563967 w 4685497"/>
              <a:gd name="connsiteY563" fmla="*/ 348197 h 4708755"/>
              <a:gd name="connsiteX564" fmla="*/ 3510671 w 4685497"/>
              <a:gd name="connsiteY564" fmla="*/ 434974 h 4708755"/>
              <a:gd name="connsiteX565" fmla="*/ 3466791 w 4685497"/>
              <a:gd name="connsiteY565" fmla="*/ 408625 h 4708755"/>
              <a:gd name="connsiteX566" fmla="*/ 3464648 w 4685497"/>
              <a:gd name="connsiteY566" fmla="*/ 407360 h 4708755"/>
              <a:gd name="connsiteX567" fmla="*/ 3515976 w 4685497"/>
              <a:gd name="connsiteY567" fmla="*/ 319353 h 4708755"/>
              <a:gd name="connsiteX568" fmla="*/ 3518119 w 4685497"/>
              <a:gd name="connsiteY568" fmla="*/ 320618 h 4708755"/>
              <a:gd name="connsiteX569" fmla="*/ 3466791 w 4685497"/>
              <a:gd name="connsiteY569" fmla="*/ 408625 h 4708755"/>
              <a:gd name="connsiteX570" fmla="*/ 3422243 w 4685497"/>
              <a:gd name="connsiteY570" fmla="*/ 383259 h 4708755"/>
              <a:gd name="connsiteX571" fmla="*/ 3420136 w 4685497"/>
              <a:gd name="connsiteY571" fmla="*/ 382100 h 4708755"/>
              <a:gd name="connsiteX572" fmla="*/ 3469461 w 4685497"/>
              <a:gd name="connsiteY572" fmla="*/ 292969 h 4708755"/>
              <a:gd name="connsiteX573" fmla="*/ 3471710 w 4685497"/>
              <a:gd name="connsiteY573" fmla="*/ 294234 h 4708755"/>
              <a:gd name="connsiteX574" fmla="*/ 3422243 w 4685497"/>
              <a:gd name="connsiteY574" fmla="*/ 383259 h 4708755"/>
              <a:gd name="connsiteX575" fmla="*/ 3377204 w 4685497"/>
              <a:gd name="connsiteY575" fmla="*/ 358912 h 4708755"/>
              <a:gd name="connsiteX576" fmla="*/ 3375060 w 4685497"/>
              <a:gd name="connsiteY576" fmla="*/ 357788 h 4708755"/>
              <a:gd name="connsiteX577" fmla="*/ 3422384 w 4685497"/>
              <a:gd name="connsiteY577" fmla="*/ 267568 h 4708755"/>
              <a:gd name="connsiteX578" fmla="*/ 3424667 w 4685497"/>
              <a:gd name="connsiteY578" fmla="*/ 268763 h 4708755"/>
              <a:gd name="connsiteX579" fmla="*/ 3377204 w 4685497"/>
              <a:gd name="connsiteY579" fmla="*/ 358912 h 4708755"/>
              <a:gd name="connsiteX580" fmla="*/ 3331602 w 4685497"/>
              <a:gd name="connsiteY580" fmla="*/ 335619 h 4708755"/>
              <a:gd name="connsiteX581" fmla="*/ 3329529 w 4685497"/>
              <a:gd name="connsiteY581" fmla="*/ 334566 h 4708755"/>
              <a:gd name="connsiteX582" fmla="*/ 3374639 w 4685497"/>
              <a:gd name="connsiteY582" fmla="*/ 243221 h 4708755"/>
              <a:gd name="connsiteX583" fmla="*/ 3377028 w 4685497"/>
              <a:gd name="connsiteY583" fmla="*/ 244416 h 4708755"/>
              <a:gd name="connsiteX584" fmla="*/ 3331602 w 4685497"/>
              <a:gd name="connsiteY584" fmla="*/ 335619 h 4708755"/>
              <a:gd name="connsiteX585" fmla="*/ 3285508 w 4685497"/>
              <a:gd name="connsiteY585" fmla="*/ 313416 h 4708755"/>
              <a:gd name="connsiteX586" fmla="*/ 3283330 w 4685497"/>
              <a:gd name="connsiteY586" fmla="*/ 312397 h 4708755"/>
              <a:gd name="connsiteX587" fmla="*/ 3326367 w 4685497"/>
              <a:gd name="connsiteY587" fmla="*/ 220069 h 4708755"/>
              <a:gd name="connsiteX588" fmla="*/ 3328721 w 4685497"/>
              <a:gd name="connsiteY588" fmla="*/ 221158 h 4708755"/>
              <a:gd name="connsiteX589" fmla="*/ 3285508 w 4685497"/>
              <a:gd name="connsiteY589" fmla="*/ 313416 h 4708755"/>
              <a:gd name="connsiteX590" fmla="*/ 3238958 w 4685497"/>
              <a:gd name="connsiteY590" fmla="*/ 292231 h 4708755"/>
              <a:gd name="connsiteX591" fmla="*/ 3236674 w 4685497"/>
              <a:gd name="connsiteY591" fmla="*/ 291212 h 4708755"/>
              <a:gd name="connsiteX592" fmla="*/ 3277603 w 4685497"/>
              <a:gd name="connsiteY592" fmla="*/ 197936 h 4708755"/>
              <a:gd name="connsiteX593" fmla="*/ 3279887 w 4685497"/>
              <a:gd name="connsiteY593" fmla="*/ 198955 h 4708755"/>
              <a:gd name="connsiteX594" fmla="*/ 3238958 w 4685497"/>
              <a:gd name="connsiteY594" fmla="*/ 292231 h 4708755"/>
              <a:gd name="connsiteX595" fmla="*/ 3191705 w 4685497"/>
              <a:gd name="connsiteY595" fmla="*/ 272030 h 4708755"/>
              <a:gd name="connsiteX596" fmla="*/ 3189527 w 4685497"/>
              <a:gd name="connsiteY596" fmla="*/ 271152 h 4708755"/>
              <a:gd name="connsiteX597" fmla="*/ 3228383 w 4685497"/>
              <a:gd name="connsiteY597" fmla="*/ 176997 h 4708755"/>
              <a:gd name="connsiteX598" fmla="*/ 3230842 w 4685497"/>
              <a:gd name="connsiteY598" fmla="*/ 178016 h 4708755"/>
              <a:gd name="connsiteX599" fmla="*/ 3191705 w 4685497"/>
              <a:gd name="connsiteY599" fmla="*/ 272030 h 4708755"/>
              <a:gd name="connsiteX600" fmla="*/ 3144241 w 4685497"/>
              <a:gd name="connsiteY600" fmla="*/ 253023 h 4708755"/>
              <a:gd name="connsiteX601" fmla="*/ 3141922 w 4685497"/>
              <a:gd name="connsiteY601" fmla="*/ 252145 h 4708755"/>
              <a:gd name="connsiteX602" fmla="*/ 3178601 w 4685497"/>
              <a:gd name="connsiteY602" fmla="*/ 157112 h 4708755"/>
              <a:gd name="connsiteX603" fmla="*/ 3180954 w 4685497"/>
              <a:gd name="connsiteY603" fmla="*/ 158025 h 4708755"/>
              <a:gd name="connsiteX604" fmla="*/ 3144241 w 4685497"/>
              <a:gd name="connsiteY604" fmla="*/ 253023 h 4708755"/>
              <a:gd name="connsiteX605" fmla="*/ 3096145 w 4685497"/>
              <a:gd name="connsiteY605" fmla="*/ 235035 h 4708755"/>
              <a:gd name="connsiteX606" fmla="*/ 3093966 w 4685497"/>
              <a:gd name="connsiteY606" fmla="*/ 234263 h 4708755"/>
              <a:gd name="connsiteX607" fmla="*/ 3128361 w 4685497"/>
              <a:gd name="connsiteY607" fmla="*/ 138386 h 4708755"/>
              <a:gd name="connsiteX608" fmla="*/ 3130891 w 4685497"/>
              <a:gd name="connsiteY608" fmla="*/ 139300 h 4708755"/>
              <a:gd name="connsiteX609" fmla="*/ 3096145 w 4685497"/>
              <a:gd name="connsiteY609" fmla="*/ 235035 h 4708755"/>
              <a:gd name="connsiteX610" fmla="*/ 3047733 w 4685497"/>
              <a:gd name="connsiteY610" fmla="*/ 218207 h 4708755"/>
              <a:gd name="connsiteX611" fmla="*/ 3045519 w 4685497"/>
              <a:gd name="connsiteY611" fmla="*/ 217469 h 4708755"/>
              <a:gd name="connsiteX612" fmla="*/ 3077735 w 4685497"/>
              <a:gd name="connsiteY612" fmla="*/ 120820 h 4708755"/>
              <a:gd name="connsiteX613" fmla="*/ 3080230 w 4685497"/>
              <a:gd name="connsiteY613" fmla="*/ 121663 h 4708755"/>
              <a:gd name="connsiteX614" fmla="*/ 3047733 w 4685497"/>
              <a:gd name="connsiteY614" fmla="*/ 218207 h 4708755"/>
              <a:gd name="connsiteX615" fmla="*/ 2998934 w 4685497"/>
              <a:gd name="connsiteY615" fmla="*/ 202433 h 4708755"/>
              <a:gd name="connsiteX616" fmla="*/ 2996685 w 4685497"/>
              <a:gd name="connsiteY616" fmla="*/ 201730 h 4708755"/>
              <a:gd name="connsiteX617" fmla="*/ 3026688 w 4685497"/>
              <a:gd name="connsiteY617" fmla="*/ 104378 h 4708755"/>
              <a:gd name="connsiteX618" fmla="*/ 3029218 w 4685497"/>
              <a:gd name="connsiteY618" fmla="*/ 105151 h 4708755"/>
              <a:gd name="connsiteX619" fmla="*/ 2998934 w 4685497"/>
              <a:gd name="connsiteY619" fmla="*/ 202433 h 4708755"/>
              <a:gd name="connsiteX620" fmla="*/ 2950029 w 4685497"/>
              <a:gd name="connsiteY620" fmla="*/ 187888 h 4708755"/>
              <a:gd name="connsiteX621" fmla="*/ 2947675 w 4685497"/>
              <a:gd name="connsiteY621" fmla="*/ 187220 h 4708755"/>
              <a:gd name="connsiteX622" fmla="*/ 2975500 w 4685497"/>
              <a:gd name="connsiteY622" fmla="*/ 89236 h 4708755"/>
              <a:gd name="connsiteX623" fmla="*/ 2977924 w 4685497"/>
              <a:gd name="connsiteY623" fmla="*/ 89939 h 4708755"/>
              <a:gd name="connsiteX624" fmla="*/ 2950029 w 4685497"/>
              <a:gd name="connsiteY624" fmla="*/ 187888 h 4708755"/>
              <a:gd name="connsiteX625" fmla="*/ 2900703 w 4685497"/>
              <a:gd name="connsiteY625" fmla="*/ 174432 h 4708755"/>
              <a:gd name="connsiteX626" fmla="*/ 2898385 w 4685497"/>
              <a:gd name="connsiteY626" fmla="*/ 173835 h 4708755"/>
              <a:gd name="connsiteX627" fmla="*/ 2923961 w 4685497"/>
              <a:gd name="connsiteY627" fmla="*/ 75218 h 4708755"/>
              <a:gd name="connsiteX628" fmla="*/ 2926456 w 4685497"/>
              <a:gd name="connsiteY628" fmla="*/ 75851 h 4708755"/>
              <a:gd name="connsiteX629" fmla="*/ 2900703 w 4685497"/>
              <a:gd name="connsiteY629" fmla="*/ 174432 h 4708755"/>
              <a:gd name="connsiteX630" fmla="*/ 2851202 w 4685497"/>
              <a:gd name="connsiteY630" fmla="*/ 162136 h 4708755"/>
              <a:gd name="connsiteX631" fmla="*/ 2848743 w 4685497"/>
              <a:gd name="connsiteY631" fmla="*/ 161539 h 4708755"/>
              <a:gd name="connsiteX632" fmla="*/ 2872141 w 4685497"/>
              <a:gd name="connsiteY632" fmla="*/ 62395 h 4708755"/>
              <a:gd name="connsiteX633" fmla="*/ 2874530 w 4685497"/>
              <a:gd name="connsiteY633" fmla="*/ 62957 h 4708755"/>
              <a:gd name="connsiteX634" fmla="*/ 2851202 w 4685497"/>
              <a:gd name="connsiteY634" fmla="*/ 162136 h 4708755"/>
              <a:gd name="connsiteX635" fmla="*/ 2801279 w 4685497"/>
              <a:gd name="connsiteY635" fmla="*/ 150964 h 4708755"/>
              <a:gd name="connsiteX636" fmla="*/ 2798960 w 4685497"/>
              <a:gd name="connsiteY636" fmla="*/ 150472 h 4708755"/>
              <a:gd name="connsiteX637" fmla="*/ 2819934 w 4685497"/>
              <a:gd name="connsiteY637" fmla="*/ 50801 h 4708755"/>
              <a:gd name="connsiteX638" fmla="*/ 2822499 w 4685497"/>
              <a:gd name="connsiteY638" fmla="*/ 51328 h 4708755"/>
              <a:gd name="connsiteX639" fmla="*/ 2801279 w 4685497"/>
              <a:gd name="connsiteY639" fmla="*/ 150964 h 4708755"/>
              <a:gd name="connsiteX640" fmla="*/ 2751180 w 4685497"/>
              <a:gd name="connsiteY640" fmla="*/ 140916 h 4708755"/>
              <a:gd name="connsiteX641" fmla="*/ 2748826 w 4685497"/>
              <a:gd name="connsiteY641" fmla="*/ 140459 h 4708755"/>
              <a:gd name="connsiteX642" fmla="*/ 2767587 w 4685497"/>
              <a:gd name="connsiteY642" fmla="*/ 40332 h 4708755"/>
              <a:gd name="connsiteX643" fmla="*/ 2770116 w 4685497"/>
              <a:gd name="connsiteY643" fmla="*/ 40824 h 4708755"/>
              <a:gd name="connsiteX644" fmla="*/ 2751180 w 4685497"/>
              <a:gd name="connsiteY644" fmla="*/ 140916 h 4708755"/>
              <a:gd name="connsiteX645" fmla="*/ 2700941 w 4685497"/>
              <a:gd name="connsiteY645" fmla="*/ 132027 h 4708755"/>
              <a:gd name="connsiteX646" fmla="*/ 2698482 w 4685497"/>
              <a:gd name="connsiteY646" fmla="*/ 131606 h 4708755"/>
              <a:gd name="connsiteX647" fmla="*/ 2715064 w 4685497"/>
              <a:gd name="connsiteY647" fmla="*/ 31092 h 4708755"/>
              <a:gd name="connsiteX648" fmla="*/ 2717523 w 4685497"/>
              <a:gd name="connsiteY648" fmla="*/ 31514 h 4708755"/>
              <a:gd name="connsiteX649" fmla="*/ 2700941 w 4685497"/>
              <a:gd name="connsiteY649" fmla="*/ 132027 h 4708755"/>
              <a:gd name="connsiteX650" fmla="*/ 2650315 w 4685497"/>
              <a:gd name="connsiteY650" fmla="*/ 124263 h 4708755"/>
              <a:gd name="connsiteX651" fmla="*/ 2648031 w 4685497"/>
              <a:gd name="connsiteY651" fmla="*/ 123947 h 4708755"/>
              <a:gd name="connsiteX652" fmla="*/ 2662190 w 4685497"/>
              <a:gd name="connsiteY652" fmla="*/ 23082 h 4708755"/>
              <a:gd name="connsiteX653" fmla="*/ 2664825 w 4685497"/>
              <a:gd name="connsiteY653" fmla="*/ 23468 h 4708755"/>
              <a:gd name="connsiteX654" fmla="*/ 2650315 w 4685497"/>
              <a:gd name="connsiteY654" fmla="*/ 124263 h 4708755"/>
              <a:gd name="connsiteX655" fmla="*/ 2599795 w 4685497"/>
              <a:gd name="connsiteY655" fmla="*/ 117658 h 4708755"/>
              <a:gd name="connsiteX656" fmla="*/ 2597335 w 4685497"/>
              <a:gd name="connsiteY656" fmla="*/ 117377 h 4708755"/>
              <a:gd name="connsiteX657" fmla="*/ 2609281 w 4685497"/>
              <a:gd name="connsiteY657" fmla="*/ 16231 h 4708755"/>
              <a:gd name="connsiteX658" fmla="*/ 2611740 w 4685497"/>
              <a:gd name="connsiteY658" fmla="*/ 16512 h 4708755"/>
              <a:gd name="connsiteX659" fmla="*/ 2599795 w 4685497"/>
              <a:gd name="connsiteY659" fmla="*/ 117658 h 4708755"/>
              <a:gd name="connsiteX660" fmla="*/ 2548958 w 4685497"/>
              <a:gd name="connsiteY660" fmla="*/ 112213 h 4708755"/>
              <a:gd name="connsiteX661" fmla="*/ 2546604 w 4685497"/>
              <a:gd name="connsiteY661" fmla="*/ 112002 h 4708755"/>
              <a:gd name="connsiteX662" fmla="*/ 2556160 w 4685497"/>
              <a:gd name="connsiteY662" fmla="*/ 10575 h 4708755"/>
              <a:gd name="connsiteX663" fmla="*/ 2558760 w 4685497"/>
              <a:gd name="connsiteY663" fmla="*/ 10821 h 4708755"/>
              <a:gd name="connsiteX664" fmla="*/ 2548958 w 4685497"/>
              <a:gd name="connsiteY664" fmla="*/ 112213 h 4708755"/>
              <a:gd name="connsiteX665" fmla="*/ 2498087 w 4685497"/>
              <a:gd name="connsiteY665" fmla="*/ 107891 h 4708755"/>
              <a:gd name="connsiteX666" fmla="*/ 2495592 w 4685497"/>
              <a:gd name="connsiteY666" fmla="*/ 107716 h 4708755"/>
              <a:gd name="connsiteX667" fmla="*/ 2502970 w 4685497"/>
              <a:gd name="connsiteY667" fmla="*/ 6113 h 4708755"/>
              <a:gd name="connsiteX668" fmla="*/ 2505464 w 4685497"/>
              <a:gd name="connsiteY668" fmla="*/ 6289 h 4708755"/>
              <a:gd name="connsiteX669" fmla="*/ 2498087 w 4685497"/>
              <a:gd name="connsiteY669" fmla="*/ 107891 h 4708755"/>
              <a:gd name="connsiteX670" fmla="*/ 2447039 w 4685497"/>
              <a:gd name="connsiteY670" fmla="*/ 104730 h 4708755"/>
              <a:gd name="connsiteX671" fmla="*/ 2444650 w 4685497"/>
              <a:gd name="connsiteY671" fmla="*/ 104624 h 4708755"/>
              <a:gd name="connsiteX672" fmla="*/ 2449639 w 4685497"/>
              <a:gd name="connsiteY672" fmla="*/ 2881 h 4708755"/>
              <a:gd name="connsiteX673" fmla="*/ 2451993 w 4685497"/>
              <a:gd name="connsiteY673" fmla="*/ 2986 h 4708755"/>
              <a:gd name="connsiteX674" fmla="*/ 2447039 w 4685497"/>
              <a:gd name="connsiteY674" fmla="*/ 104730 h 4708755"/>
              <a:gd name="connsiteX675" fmla="*/ 2395957 w 4685497"/>
              <a:gd name="connsiteY675" fmla="*/ 102727 h 4708755"/>
              <a:gd name="connsiteX676" fmla="*/ 2393568 w 4685497"/>
              <a:gd name="connsiteY676" fmla="*/ 102657 h 4708755"/>
              <a:gd name="connsiteX677" fmla="*/ 2396308 w 4685497"/>
              <a:gd name="connsiteY677" fmla="*/ 843 h 4708755"/>
              <a:gd name="connsiteX678" fmla="*/ 2398908 w 4685497"/>
              <a:gd name="connsiteY678" fmla="*/ 913 h 4708755"/>
              <a:gd name="connsiteX679" fmla="*/ 2395957 w 4685497"/>
              <a:gd name="connsiteY679" fmla="*/ 102727 h 4708755"/>
              <a:gd name="connsiteX680" fmla="*/ 2344910 w 4685497"/>
              <a:gd name="connsiteY680" fmla="*/ 101849 h 4708755"/>
              <a:gd name="connsiteX681" fmla="*/ 2342415 w 4685497"/>
              <a:gd name="connsiteY681" fmla="*/ 101849 h 4708755"/>
              <a:gd name="connsiteX682" fmla="*/ 2342977 w 4685497"/>
              <a:gd name="connsiteY682" fmla="*/ 0 h 4708755"/>
              <a:gd name="connsiteX683" fmla="*/ 2345472 w 4685497"/>
              <a:gd name="connsiteY683" fmla="*/ 0 h 4708755"/>
              <a:gd name="connsiteX684" fmla="*/ 2344910 w 4685497"/>
              <a:gd name="connsiteY684" fmla="*/ 101849 h 470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</a:cxnLst>
            <a:rect l="l" t="t" r="r" b="b"/>
            <a:pathLst>
              <a:path w="4685497" h="4708755">
                <a:moveTo>
                  <a:pt x="2342485" y="4708756"/>
                </a:moveTo>
                <a:lnTo>
                  <a:pt x="2341748" y="4606907"/>
                </a:lnTo>
                <a:lnTo>
                  <a:pt x="2344242" y="4606907"/>
                </a:lnTo>
                <a:lnTo>
                  <a:pt x="2344980" y="4708756"/>
                </a:lnTo>
                <a:lnTo>
                  <a:pt x="2342485" y="4708756"/>
                </a:lnTo>
                <a:close/>
                <a:moveTo>
                  <a:pt x="2289822" y="4706929"/>
                </a:moveTo>
                <a:lnTo>
                  <a:pt x="2287152" y="4706788"/>
                </a:lnTo>
                <a:lnTo>
                  <a:pt x="2292668" y="4605080"/>
                </a:lnTo>
                <a:lnTo>
                  <a:pt x="2294986" y="4605185"/>
                </a:lnTo>
                <a:lnTo>
                  <a:pt x="2289822" y="4706929"/>
                </a:lnTo>
                <a:close/>
                <a:moveTo>
                  <a:pt x="2236737" y="4703732"/>
                </a:moveTo>
                <a:lnTo>
                  <a:pt x="2234278" y="4703556"/>
                </a:lnTo>
                <a:lnTo>
                  <a:pt x="2241269" y="4601918"/>
                </a:lnTo>
                <a:lnTo>
                  <a:pt x="2243763" y="4602094"/>
                </a:lnTo>
                <a:lnTo>
                  <a:pt x="2236737" y="4703732"/>
                </a:lnTo>
                <a:close/>
                <a:moveTo>
                  <a:pt x="2183757" y="4699656"/>
                </a:moveTo>
                <a:lnTo>
                  <a:pt x="2181439" y="4699446"/>
                </a:lnTo>
                <a:lnTo>
                  <a:pt x="2189906" y="4597948"/>
                </a:lnTo>
                <a:lnTo>
                  <a:pt x="2192576" y="4598159"/>
                </a:lnTo>
                <a:lnTo>
                  <a:pt x="2183757" y="4699656"/>
                </a:lnTo>
                <a:close/>
                <a:moveTo>
                  <a:pt x="2130989" y="4694667"/>
                </a:moveTo>
                <a:lnTo>
                  <a:pt x="2128494" y="4694422"/>
                </a:lnTo>
                <a:lnTo>
                  <a:pt x="2138823" y="4593065"/>
                </a:lnTo>
                <a:lnTo>
                  <a:pt x="2141282" y="4593311"/>
                </a:lnTo>
                <a:lnTo>
                  <a:pt x="2130989" y="4694667"/>
                </a:lnTo>
                <a:close/>
                <a:moveTo>
                  <a:pt x="2078185" y="4688730"/>
                </a:moveTo>
                <a:lnTo>
                  <a:pt x="2075515" y="4688414"/>
                </a:lnTo>
                <a:lnTo>
                  <a:pt x="2088022" y="4587303"/>
                </a:lnTo>
                <a:lnTo>
                  <a:pt x="2090305" y="4587584"/>
                </a:lnTo>
                <a:lnTo>
                  <a:pt x="2078185" y="4688730"/>
                </a:lnTo>
                <a:close/>
                <a:moveTo>
                  <a:pt x="2025451" y="4681880"/>
                </a:moveTo>
                <a:lnTo>
                  <a:pt x="2022816" y="4681493"/>
                </a:lnTo>
                <a:lnTo>
                  <a:pt x="2037185" y="4580628"/>
                </a:lnTo>
                <a:lnTo>
                  <a:pt x="2039469" y="4580944"/>
                </a:lnTo>
                <a:lnTo>
                  <a:pt x="2025451" y="4681880"/>
                </a:lnTo>
                <a:close/>
                <a:moveTo>
                  <a:pt x="1972858" y="4674045"/>
                </a:moveTo>
                <a:lnTo>
                  <a:pt x="1970188" y="4673623"/>
                </a:lnTo>
                <a:lnTo>
                  <a:pt x="1986384" y="4573039"/>
                </a:lnTo>
                <a:lnTo>
                  <a:pt x="1988632" y="4573391"/>
                </a:lnTo>
                <a:lnTo>
                  <a:pt x="1972858" y="4674045"/>
                </a:lnTo>
                <a:close/>
                <a:moveTo>
                  <a:pt x="1920405" y="4665227"/>
                </a:moveTo>
                <a:lnTo>
                  <a:pt x="1917946" y="4664805"/>
                </a:lnTo>
                <a:lnTo>
                  <a:pt x="1935653" y="4564502"/>
                </a:lnTo>
                <a:lnTo>
                  <a:pt x="1938077" y="4564924"/>
                </a:lnTo>
                <a:lnTo>
                  <a:pt x="1920405" y="4665227"/>
                </a:lnTo>
                <a:close/>
                <a:moveTo>
                  <a:pt x="1867988" y="4655390"/>
                </a:moveTo>
                <a:lnTo>
                  <a:pt x="1865704" y="4654933"/>
                </a:lnTo>
                <a:lnTo>
                  <a:pt x="1885238" y="4554946"/>
                </a:lnTo>
                <a:lnTo>
                  <a:pt x="1887837" y="4555473"/>
                </a:lnTo>
                <a:lnTo>
                  <a:pt x="1867988" y="4655390"/>
                </a:lnTo>
                <a:close/>
                <a:moveTo>
                  <a:pt x="1815921" y="4644569"/>
                </a:moveTo>
                <a:lnTo>
                  <a:pt x="1813462" y="4644042"/>
                </a:lnTo>
                <a:lnTo>
                  <a:pt x="1835209" y="4544512"/>
                </a:lnTo>
                <a:lnTo>
                  <a:pt x="1837633" y="4545039"/>
                </a:lnTo>
                <a:lnTo>
                  <a:pt x="1815921" y="4644569"/>
                </a:lnTo>
                <a:close/>
                <a:moveTo>
                  <a:pt x="1764066" y="4632730"/>
                </a:moveTo>
                <a:lnTo>
                  <a:pt x="1761466" y="4632097"/>
                </a:lnTo>
                <a:lnTo>
                  <a:pt x="1785391" y="4533094"/>
                </a:lnTo>
                <a:lnTo>
                  <a:pt x="1787605" y="4533621"/>
                </a:lnTo>
                <a:lnTo>
                  <a:pt x="1764066" y="4632730"/>
                </a:lnTo>
                <a:close/>
                <a:moveTo>
                  <a:pt x="1712281" y="4619801"/>
                </a:moveTo>
                <a:lnTo>
                  <a:pt x="1710033" y="4619203"/>
                </a:lnTo>
                <a:lnTo>
                  <a:pt x="1735468" y="4520552"/>
                </a:lnTo>
                <a:lnTo>
                  <a:pt x="1738033" y="4521219"/>
                </a:lnTo>
                <a:lnTo>
                  <a:pt x="1712281" y="4619801"/>
                </a:lnTo>
                <a:close/>
                <a:moveTo>
                  <a:pt x="1660953" y="4605853"/>
                </a:moveTo>
                <a:lnTo>
                  <a:pt x="1658353" y="4605115"/>
                </a:lnTo>
                <a:lnTo>
                  <a:pt x="1686389" y="4507201"/>
                </a:lnTo>
                <a:lnTo>
                  <a:pt x="1688567" y="4507799"/>
                </a:lnTo>
                <a:lnTo>
                  <a:pt x="1660953" y="4605853"/>
                </a:lnTo>
                <a:close/>
                <a:moveTo>
                  <a:pt x="1609730" y="4590816"/>
                </a:moveTo>
                <a:lnTo>
                  <a:pt x="1607481" y="4590149"/>
                </a:lnTo>
                <a:lnTo>
                  <a:pt x="1636957" y="4492656"/>
                </a:lnTo>
                <a:lnTo>
                  <a:pt x="1639487" y="4493430"/>
                </a:lnTo>
                <a:lnTo>
                  <a:pt x="1609730" y="4590816"/>
                </a:lnTo>
                <a:close/>
                <a:moveTo>
                  <a:pt x="1558999" y="4574761"/>
                </a:moveTo>
                <a:lnTo>
                  <a:pt x="1556610" y="4573988"/>
                </a:lnTo>
                <a:lnTo>
                  <a:pt x="1588334" y="4477198"/>
                </a:lnTo>
                <a:lnTo>
                  <a:pt x="1590653" y="4477971"/>
                </a:lnTo>
                <a:lnTo>
                  <a:pt x="1558999" y="4574761"/>
                </a:lnTo>
                <a:close/>
                <a:moveTo>
                  <a:pt x="1508443" y="4557546"/>
                </a:moveTo>
                <a:lnTo>
                  <a:pt x="1506089" y="4556703"/>
                </a:lnTo>
                <a:lnTo>
                  <a:pt x="1539957" y="4460616"/>
                </a:lnTo>
                <a:lnTo>
                  <a:pt x="1542311" y="4461459"/>
                </a:lnTo>
                <a:lnTo>
                  <a:pt x="1508443" y="4557546"/>
                </a:lnTo>
                <a:close/>
                <a:moveTo>
                  <a:pt x="1458274" y="4539242"/>
                </a:moveTo>
                <a:lnTo>
                  <a:pt x="1456061" y="4538399"/>
                </a:lnTo>
                <a:lnTo>
                  <a:pt x="1491861" y="4443015"/>
                </a:lnTo>
                <a:lnTo>
                  <a:pt x="1494320" y="4443928"/>
                </a:lnTo>
                <a:lnTo>
                  <a:pt x="1458274" y="4539242"/>
                </a:lnTo>
                <a:close/>
                <a:moveTo>
                  <a:pt x="1408702" y="4519884"/>
                </a:moveTo>
                <a:lnTo>
                  <a:pt x="1406348" y="4518936"/>
                </a:lnTo>
                <a:lnTo>
                  <a:pt x="1444291" y="4424394"/>
                </a:lnTo>
                <a:lnTo>
                  <a:pt x="1446575" y="4425308"/>
                </a:lnTo>
                <a:lnTo>
                  <a:pt x="1408702" y="4519884"/>
                </a:lnTo>
                <a:close/>
                <a:moveTo>
                  <a:pt x="1359341" y="4499367"/>
                </a:moveTo>
                <a:lnTo>
                  <a:pt x="1356882" y="4498313"/>
                </a:lnTo>
                <a:lnTo>
                  <a:pt x="1397355" y="4404825"/>
                </a:lnTo>
                <a:lnTo>
                  <a:pt x="1399463" y="4405739"/>
                </a:lnTo>
                <a:lnTo>
                  <a:pt x="1359341" y="4499367"/>
                </a:lnTo>
                <a:close/>
                <a:moveTo>
                  <a:pt x="1310472" y="4477760"/>
                </a:moveTo>
                <a:lnTo>
                  <a:pt x="1308153" y="4476707"/>
                </a:lnTo>
                <a:lnTo>
                  <a:pt x="1350593" y="4384098"/>
                </a:lnTo>
                <a:lnTo>
                  <a:pt x="1352772" y="4385116"/>
                </a:lnTo>
                <a:lnTo>
                  <a:pt x="1310472" y="4477760"/>
                </a:lnTo>
                <a:close/>
                <a:moveTo>
                  <a:pt x="1262095" y="4454995"/>
                </a:moveTo>
                <a:lnTo>
                  <a:pt x="1260022" y="4453976"/>
                </a:lnTo>
                <a:lnTo>
                  <a:pt x="1304254" y="4362210"/>
                </a:lnTo>
                <a:lnTo>
                  <a:pt x="1306643" y="4363370"/>
                </a:lnTo>
                <a:lnTo>
                  <a:pt x="1262095" y="4454995"/>
                </a:lnTo>
                <a:close/>
                <a:moveTo>
                  <a:pt x="1214385" y="4431210"/>
                </a:moveTo>
                <a:lnTo>
                  <a:pt x="1212031" y="4430016"/>
                </a:lnTo>
                <a:lnTo>
                  <a:pt x="1258757" y="4339515"/>
                </a:lnTo>
                <a:lnTo>
                  <a:pt x="1260830" y="4340569"/>
                </a:lnTo>
                <a:lnTo>
                  <a:pt x="1214385" y="4431210"/>
                </a:lnTo>
                <a:close/>
                <a:moveTo>
                  <a:pt x="1167097" y="4406231"/>
                </a:moveTo>
                <a:lnTo>
                  <a:pt x="1164919" y="4405036"/>
                </a:lnTo>
                <a:lnTo>
                  <a:pt x="1213542" y="4315519"/>
                </a:lnTo>
                <a:lnTo>
                  <a:pt x="1215720" y="4316714"/>
                </a:lnTo>
                <a:lnTo>
                  <a:pt x="1167097" y="4406231"/>
                </a:lnTo>
                <a:close/>
                <a:moveTo>
                  <a:pt x="1120441" y="4380163"/>
                </a:moveTo>
                <a:lnTo>
                  <a:pt x="1118369" y="4378968"/>
                </a:lnTo>
                <a:lnTo>
                  <a:pt x="1168959" y="4290540"/>
                </a:lnTo>
                <a:lnTo>
                  <a:pt x="1171208" y="4291840"/>
                </a:lnTo>
                <a:lnTo>
                  <a:pt x="1120441" y="4380163"/>
                </a:lnTo>
                <a:close/>
                <a:moveTo>
                  <a:pt x="1074348" y="4352970"/>
                </a:moveTo>
                <a:lnTo>
                  <a:pt x="1072345" y="4351776"/>
                </a:lnTo>
                <a:lnTo>
                  <a:pt x="1125044" y="4264613"/>
                </a:lnTo>
                <a:lnTo>
                  <a:pt x="1127292" y="4265983"/>
                </a:lnTo>
                <a:lnTo>
                  <a:pt x="1074348" y="4352970"/>
                </a:lnTo>
                <a:close/>
                <a:moveTo>
                  <a:pt x="1029027" y="4324759"/>
                </a:moveTo>
                <a:lnTo>
                  <a:pt x="1026919" y="4323424"/>
                </a:lnTo>
                <a:lnTo>
                  <a:pt x="1081796" y="4237595"/>
                </a:lnTo>
                <a:lnTo>
                  <a:pt x="1083904" y="4238931"/>
                </a:lnTo>
                <a:lnTo>
                  <a:pt x="1029027" y="4324759"/>
                </a:lnTo>
                <a:close/>
                <a:moveTo>
                  <a:pt x="984303" y="4295388"/>
                </a:moveTo>
                <a:lnTo>
                  <a:pt x="982336" y="4294053"/>
                </a:lnTo>
                <a:lnTo>
                  <a:pt x="1039180" y="4209525"/>
                </a:lnTo>
                <a:lnTo>
                  <a:pt x="1041323" y="4210965"/>
                </a:lnTo>
                <a:lnTo>
                  <a:pt x="984303" y="4295388"/>
                </a:lnTo>
                <a:close/>
                <a:moveTo>
                  <a:pt x="940423" y="4265034"/>
                </a:moveTo>
                <a:lnTo>
                  <a:pt x="938245" y="4263488"/>
                </a:lnTo>
                <a:lnTo>
                  <a:pt x="997443" y="4180576"/>
                </a:lnTo>
                <a:lnTo>
                  <a:pt x="999305" y="4181911"/>
                </a:lnTo>
                <a:lnTo>
                  <a:pt x="940423" y="4265034"/>
                </a:lnTo>
                <a:close/>
                <a:moveTo>
                  <a:pt x="897140" y="4233485"/>
                </a:moveTo>
                <a:lnTo>
                  <a:pt x="895208" y="4232045"/>
                </a:lnTo>
                <a:lnTo>
                  <a:pt x="956057" y="4150362"/>
                </a:lnTo>
                <a:lnTo>
                  <a:pt x="958130" y="4151907"/>
                </a:lnTo>
                <a:lnTo>
                  <a:pt x="897140" y="4233485"/>
                </a:lnTo>
                <a:close/>
                <a:moveTo>
                  <a:pt x="854665" y="4200988"/>
                </a:moveTo>
                <a:lnTo>
                  <a:pt x="852698" y="4199442"/>
                </a:lnTo>
                <a:lnTo>
                  <a:pt x="915655" y="4119375"/>
                </a:lnTo>
                <a:lnTo>
                  <a:pt x="917622" y="4120921"/>
                </a:lnTo>
                <a:lnTo>
                  <a:pt x="854665" y="4200988"/>
                </a:lnTo>
                <a:close/>
                <a:moveTo>
                  <a:pt x="813068" y="4167471"/>
                </a:moveTo>
                <a:lnTo>
                  <a:pt x="810960" y="4165715"/>
                </a:lnTo>
                <a:lnTo>
                  <a:pt x="876166" y="4087440"/>
                </a:lnTo>
                <a:lnTo>
                  <a:pt x="877887" y="4088845"/>
                </a:lnTo>
                <a:lnTo>
                  <a:pt x="813068" y="4167471"/>
                </a:lnTo>
                <a:close/>
                <a:moveTo>
                  <a:pt x="772174" y="4132796"/>
                </a:moveTo>
                <a:lnTo>
                  <a:pt x="770347" y="4131215"/>
                </a:lnTo>
                <a:lnTo>
                  <a:pt x="837134" y="4054275"/>
                </a:lnTo>
                <a:lnTo>
                  <a:pt x="839066" y="4055961"/>
                </a:lnTo>
                <a:lnTo>
                  <a:pt x="772174" y="4132796"/>
                </a:lnTo>
                <a:close/>
                <a:moveTo>
                  <a:pt x="732229" y="4097242"/>
                </a:moveTo>
                <a:lnTo>
                  <a:pt x="730437" y="4095626"/>
                </a:lnTo>
                <a:lnTo>
                  <a:pt x="799086" y="4020337"/>
                </a:lnTo>
                <a:lnTo>
                  <a:pt x="800983" y="4022058"/>
                </a:lnTo>
                <a:lnTo>
                  <a:pt x="732229" y="4097242"/>
                </a:lnTo>
                <a:close/>
                <a:moveTo>
                  <a:pt x="693161" y="4060704"/>
                </a:moveTo>
                <a:lnTo>
                  <a:pt x="691405" y="4059018"/>
                </a:lnTo>
                <a:lnTo>
                  <a:pt x="761845" y="3985450"/>
                </a:lnTo>
                <a:lnTo>
                  <a:pt x="763707" y="3987207"/>
                </a:lnTo>
                <a:lnTo>
                  <a:pt x="693161" y="4060704"/>
                </a:lnTo>
                <a:close/>
                <a:moveTo>
                  <a:pt x="655078" y="4023288"/>
                </a:moveTo>
                <a:lnTo>
                  <a:pt x="653181" y="4021391"/>
                </a:lnTo>
                <a:lnTo>
                  <a:pt x="725659" y="3949826"/>
                </a:lnTo>
                <a:lnTo>
                  <a:pt x="727275" y="3951442"/>
                </a:lnTo>
                <a:lnTo>
                  <a:pt x="655078" y="4023288"/>
                </a:lnTo>
                <a:close/>
                <a:moveTo>
                  <a:pt x="617803" y="3984853"/>
                </a:moveTo>
                <a:lnTo>
                  <a:pt x="616081" y="3983062"/>
                </a:lnTo>
                <a:lnTo>
                  <a:pt x="690105" y="3913078"/>
                </a:lnTo>
                <a:lnTo>
                  <a:pt x="691827" y="3914870"/>
                </a:lnTo>
                <a:lnTo>
                  <a:pt x="617803" y="3984853"/>
                </a:lnTo>
                <a:close/>
                <a:moveTo>
                  <a:pt x="581546" y="3945540"/>
                </a:moveTo>
                <a:lnTo>
                  <a:pt x="579930" y="3943748"/>
                </a:lnTo>
                <a:lnTo>
                  <a:pt x="655570" y="3875486"/>
                </a:lnTo>
                <a:lnTo>
                  <a:pt x="657256" y="3877384"/>
                </a:lnTo>
                <a:lnTo>
                  <a:pt x="581546" y="3945540"/>
                </a:lnTo>
                <a:close/>
                <a:moveTo>
                  <a:pt x="546238" y="3905384"/>
                </a:moveTo>
                <a:lnTo>
                  <a:pt x="544552" y="3903416"/>
                </a:lnTo>
                <a:lnTo>
                  <a:pt x="621948" y="3837192"/>
                </a:lnTo>
                <a:lnTo>
                  <a:pt x="623529" y="3839019"/>
                </a:lnTo>
                <a:lnTo>
                  <a:pt x="546238" y="3905384"/>
                </a:lnTo>
                <a:close/>
                <a:moveTo>
                  <a:pt x="511808" y="3864209"/>
                </a:moveTo>
                <a:lnTo>
                  <a:pt x="510157" y="3862171"/>
                </a:lnTo>
                <a:lnTo>
                  <a:pt x="589205" y="3797949"/>
                </a:lnTo>
                <a:lnTo>
                  <a:pt x="590716" y="3799811"/>
                </a:lnTo>
                <a:lnTo>
                  <a:pt x="511808" y="3864209"/>
                </a:lnTo>
                <a:close/>
                <a:moveTo>
                  <a:pt x="478432" y="3822261"/>
                </a:moveTo>
                <a:lnTo>
                  <a:pt x="476852" y="3820223"/>
                </a:lnTo>
                <a:lnTo>
                  <a:pt x="557305" y="3757758"/>
                </a:lnTo>
                <a:lnTo>
                  <a:pt x="558780" y="3759655"/>
                </a:lnTo>
                <a:lnTo>
                  <a:pt x="478432" y="3822261"/>
                </a:lnTo>
                <a:close/>
                <a:moveTo>
                  <a:pt x="446040" y="3779504"/>
                </a:moveTo>
                <a:lnTo>
                  <a:pt x="444460" y="3777361"/>
                </a:lnTo>
                <a:lnTo>
                  <a:pt x="526529" y="3717004"/>
                </a:lnTo>
                <a:lnTo>
                  <a:pt x="527934" y="3718901"/>
                </a:lnTo>
                <a:lnTo>
                  <a:pt x="446040" y="3779504"/>
                </a:lnTo>
                <a:close/>
                <a:moveTo>
                  <a:pt x="414737" y="3735976"/>
                </a:moveTo>
                <a:lnTo>
                  <a:pt x="413157" y="3733727"/>
                </a:lnTo>
                <a:lnTo>
                  <a:pt x="496807" y="3675583"/>
                </a:lnTo>
                <a:lnTo>
                  <a:pt x="498107" y="3677410"/>
                </a:lnTo>
                <a:lnTo>
                  <a:pt x="414737" y="3735976"/>
                </a:lnTo>
                <a:close/>
                <a:moveTo>
                  <a:pt x="384453" y="3691709"/>
                </a:moveTo>
                <a:lnTo>
                  <a:pt x="383013" y="3689566"/>
                </a:lnTo>
                <a:lnTo>
                  <a:pt x="467858" y="3633178"/>
                </a:lnTo>
                <a:lnTo>
                  <a:pt x="469193" y="3635181"/>
                </a:lnTo>
                <a:lnTo>
                  <a:pt x="384453" y="3691709"/>
                </a:lnTo>
                <a:close/>
                <a:moveTo>
                  <a:pt x="355329" y="3646845"/>
                </a:moveTo>
                <a:lnTo>
                  <a:pt x="353959" y="3644666"/>
                </a:lnTo>
                <a:lnTo>
                  <a:pt x="440068" y="3590211"/>
                </a:lnTo>
                <a:lnTo>
                  <a:pt x="441368" y="3592249"/>
                </a:lnTo>
                <a:lnTo>
                  <a:pt x="355329" y="3646845"/>
                </a:lnTo>
                <a:close/>
                <a:moveTo>
                  <a:pt x="327188" y="3601138"/>
                </a:moveTo>
                <a:lnTo>
                  <a:pt x="325923" y="3598994"/>
                </a:lnTo>
                <a:lnTo>
                  <a:pt x="413332" y="3546647"/>
                </a:lnTo>
                <a:lnTo>
                  <a:pt x="414597" y="3548790"/>
                </a:lnTo>
                <a:lnTo>
                  <a:pt x="327188" y="3601138"/>
                </a:lnTo>
                <a:close/>
                <a:moveTo>
                  <a:pt x="300241" y="3554974"/>
                </a:moveTo>
                <a:lnTo>
                  <a:pt x="298976" y="3552725"/>
                </a:lnTo>
                <a:lnTo>
                  <a:pt x="387615" y="3502521"/>
                </a:lnTo>
                <a:lnTo>
                  <a:pt x="388810" y="3504629"/>
                </a:lnTo>
                <a:lnTo>
                  <a:pt x="300241" y="3554974"/>
                </a:lnTo>
                <a:close/>
                <a:moveTo>
                  <a:pt x="274349" y="3508177"/>
                </a:moveTo>
                <a:lnTo>
                  <a:pt x="273119" y="3505929"/>
                </a:lnTo>
                <a:lnTo>
                  <a:pt x="362882" y="3457762"/>
                </a:lnTo>
                <a:lnTo>
                  <a:pt x="364042" y="3459870"/>
                </a:lnTo>
                <a:lnTo>
                  <a:pt x="274349" y="3508177"/>
                </a:lnTo>
                <a:close/>
                <a:moveTo>
                  <a:pt x="249545" y="3460713"/>
                </a:moveTo>
                <a:lnTo>
                  <a:pt x="248386" y="3458430"/>
                </a:lnTo>
                <a:lnTo>
                  <a:pt x="339273" y="3412442"/>
                </a:lnTo>
                <a:lnTo>
                  <a:pt x="340362" y="3414585"/>
                </a:lnTo>
                <a:lnTo>
                  <a:pt x="249545" y="3460713"/>
                </a:lnTo>
                <a:close/>
                <a:moveTo>
                  <a:pt x="225901" y="3412793"/>
                </a:moveTo>
                <a:lnTo>
                  <a:pt x="224812" y="3410545"/>
                </a:lnTo>
                <a:lnTo>
                  <a:pt x="316648" y="3366453"/>
                </a:lnTo>
                <a:lnTo>
                  <a:pt x="317737" y="3368702"/>
                </a:lnTo>
                <a:lnTo>
                  <a:pt x="225901" y="3412793"/>
                </a:lnTo>
                <a:close/>
                <a:moveTo>
                  <a:pt x="203346" y="3364346"/>
                </a:moveTo>
                <a:lnTo>
                  <a:pt x="202292" y="3361992"/>
                </a:lnTo>
                <a:lnTo>
                  <a:pt x="295182" y="3320149"/>
                </a:lnTo>
                <a:lnTo>
                  <a:pt x="296166" y="3322327"/>
                </a:lnTo>
                <a:lnTo>
                  <a:pt x="203346" y="3364346"/>
                </a:lnTo>
                <a:close/>
                <a:moveTo>
                  <a:pt x="181880" y="3315301"/>
                </a:moveTo>
                <a:lnTo>
                  <a:pt x="180896" y="3313017"/>
                </a:lnTo>
                <a:lnTo>
                  <a:pt x="274700" y="3273282"/>
                </a:lnTo>
                <a:lnTo>
                  <a:pt x="275684" y="3275566"/>
                </a:lnTo>
                <a:lnTo>
                  <a:pt x="181880" y="3315301"/>
                </a:lnTo>
                <a:close/>
                <a:moveTo>
                  <a:pt x="161609" y="3265940"/>
                </a:moveTo>
                <a:lnTo>
                  <a:pt x="160625" y="3263480"/>
                </a:lnTo>
                <a:lnTo>
                  <a:pt x="255342" y="3226029"/>
                </a:lnTo>
                <a:lnTo>
                  <a:pt x="256220" y="3228208"/>
                </a:lnTo>
                <a:lnTo>
                  <a:pt x="161609" y="3265940"/>
                </a:lnTo>
                <a:close/>
                <a:moveTo>
                  <a:pt x="142391" y="3216017"/>
                </a:moveTo>
                <a:lnTo>
                  <a:pt x="141513" y="3213663"/>
                </a:lnTo>
                <a:lnTo>
                  <a:pt x="237038" y="3178250"/>
                </a:lnTo>
                <a:lnTo>
                  <a:pt x="237881" y="3180568"/>
                </a:lnTo>
                <a:lnTo>
                  <a:pt x="142391" y="3216017"/>
                </a:lnTo>
                <a:close/>
                <a:moveTo>
                  <a:pt x="124333" y="3165742"/>
                </a:moveTo>
                <a:lnTo>
                  <a:pt x="123525" y="3163459"/>
                </a:lnTo>
                <a:lnTo>
                  <a:pt x="219788" y="3130083"/>
                </a:lnTo>
                <a:lnTo>
                  <a:pt x="220631" y="3132507"/>
                </a:lnTo>
                <a:lnTo>
                  <a:pt x="124333" y="3165742"/>
                </a:lnTo>
                <a:close/>
                <a:moveTo>
                  <a:pt x="107435" y="3115222"/>
                </a:moveTo>
                <a:lnTo>
                  <a:pt x="106662" y="3112763"/>
                </a:lnTo>
                <a:lnTo>
                  <a:pt x="203662" y="3081600"/>
                </a:lnTo>
                <a:lnTo>
                  <a:pt x="204400" y="3083884"/>
                </a:lnTo>
                <a:lnTo>
                  <a:pt x="107435" y="3115222"/>
                </a:lnTo>
                <a:close/>
                <a:moveTo>
                  <a:pt x="91625" y="3064174"/>
                </a:moveTo>
                <a:lnTo>
                  <a:pt x="90887" y="3061645"/>
                </a:lnTo>
                <a:lnTo>
                  <a:pt x="188590" y="3032801"/>
                </a:lnTo>
                <a:lnTo>
                  <a:pt x="189258" y="3035050"/>
                </a:lnTo>
                <a:lnTo>
                  <a:pt x="91625" y="3064174"/>
                </a:lnTo>
                <a:close/>
                <a:moveTo>
                  <a:pt x="76940" y="3012811"/>
                </a:moveTo>
                <a:lnTo>
                  <a:pt x="76272" y="3010422"/>
                </a:lnTo>
                <a:lnTo>
                  <a:pt x="174538" y="2983546"/>
                </a:lnTo>
                <a:lnTo>
                  <a:pt x="175205" y="2985935"/>
                </a:lnTo>
                <a:lnTo>
                  <a:pt x="76940" y="3012811"/>
                </a:lnTo>
                <a:close/>
                <a:moveTo>
                  <a:pt x="63414" y="2961272"/>
                </a:moveTo>
                <a:lnTo>
                  <a:pt x="62782" y="2958777"/>
                </a:lnTo>
                <a:lnTo>
                  <a:pt x="161609" y="2934080"/>
                </a:lnTo>
                <a:lnTo>
                  <a:pt x="162206" y="2936398"/>
                </a:lnTo>
                <a:lnTo>
                  <a:pt x="63414" y="2961272"/>
                </a:lnTo>
                <a:close/>
                <a:moveTo>
                  <a:pt x="50977" y="2909311"/>
                </a:moveTo>
                <a:lnTo>
                  <a:pt x="50415" y="2906782"/>
                </a:lnTo>
                <a:lnTo>
                  <a:pt x="149769" y="2884332"/>
                </a:lnTo>
                <a:lnTo>
                  <a:pt x="150296" y="2886686"/>
                </a:lnTo>
                <a:lnTo>
                  <a:pt x="50977" y="2909311"/>
                </a:lnTo>
                <a:close/>
                <a:moveTo>
                  <a:pt x="39700" y="2857175"/>
                </a:moveTo>
                <a:lnTo>
                  <a:pt x="39208" y="2854750"/>
                </a:lnTo>
                <a:lnTo>
                  <a:pt x="139019" y="2834304"/>
                </a:lnTo>
                <a:lnTo>
                  <a:pt x="139511" y="2836728"/>
                </a:lnTo>
                <a:lnTo>
                  <a:pt x="39700" y="2857175"/>
                </a:lnTo>
                <a:close/>
                <a:moveTo>
                  <a:pt x="29546" y="2804757"/>
                </a:moveTo>
                <a:lnTo>
                  <a:pt x="29090" y="2802263"/>
                </a:lnTo>
                <a:lnTo>
                  <a:pt x="129322" y="2784099"/>
                </a:lnTo>
                <a:lnTo>
                  <a:pt x="129744" y="2786523"/>
                </a:lnTo>
                <a:lnTo>
                  <a:pt x="29546" y="2804757"/>
                </a:lnTo>
                <a:close/>
                <a:moveTo>
                  <a:pt x="20552" y="2752234"/>
                </a:moveTo>
                <a:lnTo>
                  <a:pt x="20131" y="2749670"/>
                </a:lnTo>
                <a:lnTo>
                  <a:pt x="120750" y="2733684"/>
                </a:lnTo>
                <a:lnTo>
                  <a:pt x="121136" y="2736038"/>
                </a:lnTo>
                <a:lnTo>
                  <a:pt x="20552" y="2752234"/>
                </a:lnTo>
                <a:close/>
                <a:moveTo>
                  <a:pt x="12648" y="2699466"/>
                </a:moveTo>
                <a:lnTo>
                  <a:pt x="12296" y="2696901"/>
                </a:lnTo>
                <a:lnTo>
                  <a:pt x="113232" y="2683094"/>
                </a:lnTo>
                <a:lnTo>
                  <a:pt x="113548" y="2685448"/>
                </a:lnTo>
                <a:lnTo>
                  <a:pt x="12648" y="2699466"/>
                </a:lnTo>
                <a:close/>
                <a:moveTo>
                  <a:pt x="5867" y="2646521"/>
                </a:moveTo>
                <a:lnTo>
                  <a:pt x="5586" y="2644062"/>
                </a:lnTo>
                <a:lnTo>
                  <a:pt x="106767" y="2632292"/>
                </a:lnTo>
                <a:lnTo>
                  <a:pt x="107048" y="2634752"/>
                </a:lnTo>
                <a:lnTo>
                  <a:pt x="5867" y="2646521"/>
                </a:lnTo>
                <a:close/>
                <a:moveTo>
                  <a:pt x="246" y="2593541"/>
                </a:moveTo>
                <a:lnTo>
                  <a:pt x="0" y="2590977"/>
                </a:lnTo>
                <a:lnTo>
                  <a:pt x="101427" y="2581386"/>
                </a:lnTo>
                <a:lnTo>
                  <a:pt x="101673" y="2583810"/>
                </a:lnTo>
                <a:lnTo>
                  <a:pt x="246" y="2593541"/>
                </a:lnTo>
                <a:close/>
                <a:moveTo>
                  <a:pt x="4684865" y="2410186"/>
                </a:moveTo>
                <a:lnTo>
                  <a:pt x="4583017" y="2407972"/>
                </a:lnTo>
                <a:lnTo>
                  <a:pt x="4583087" y="2405478"/>
                </a:lnTo>
                <a:lnTo>
                  <a:pt x="4684935" y="2407691"/>
                </a:lnTo>
                <a:lnTo>
                  <a:pt x="4684865" y="2410186"/>
                </a:lnTo>
                <a:close/>
                <a:moveTo>
                  <a:pt x="4685498" y="2356855"/>
                </a:moveTo>
                <a:lnTo>
                  <a:pt x="4583614" y="2356855"/>
                </a:lnTo>
                <a:lnTo>
                  <a:pt x="4583614" y="2352288"/>
                </a:lnTo>
                <a:lnTo>
                  <a:pt x="4685498" y="2352288"/>
                </a:lnTo>
                <a:lnTo>
                  <a:pt x="4685498" y="2356855"/>
                </a:lnTo>
                <a:close/>
                <a:moveTo>
                  <a:pt x="4583087" y="2303805"/>
                </a:moveTo>
                <a:lnTo>
                  <a:pt x="4583017" y="2301135"/>
                </a:lnTo>
                <a:lnTo>
                  <a:pt x="4684865" y="2298921"/>
                </a:lnTo>
                <a:lnTo>
                  <a:pt x="4684901" y="2301205"/>
                </a:lnTo>
                <a:lnTo>
                  <a:pt x="4583087" y="2303805"/>
                </a:lnTo>
                <a:close/>
                <a:moveTo>
                  <a:pt x="4581400" y="2252828"/>
                </a:moveTo>
                <a:lnTo>
                  <a:pt x="4581295" y="2250333"/>
                </a:lnTo>
                <a:lnTo>
                  <a:pt x="4683039" y="2245555"/>
                </a:lnTo>
                <a:lnTo>
                  <a:pt x="4683144" y="2248050"/>
                </a:lnTo>
                <a:lnTo>
                  <a:pt x="4581400" y="2252828"/>
                </a:lnTo>
                <a:close/>
                <a:moveTo>
                  <a:pt x="4578555" y="2201570"/>
                </a:moveTo>
                <a:lnTo>
                  <a:pt x="4578414" y="2199286"/>
                </a:lnTo>
                <a:lnTo>
                  <a:pt x="4680052" y="2192295"/>
                </a:lnTo>
                <a:lnTo>
                  <a:pt x="4680228" y="2194965"/>
                </a:lnTo>
                <a:lnTo>
                  <a:pt x="4578555" y="2201570"/>
                </a:lnTo>
                <a:close/>
                <a:moveTo>
                  <a:pt x="4574585" y="2150768"/>
                </a:moveTo>
                <a:lnTo>
                  <a:pt x="4574374" y="2148309"/>
                </a:lnTo>
                <a:lnTo>
                  <a:pt x="4675836" y="2139104"/>
                </a:lnTo>
                <a:lnTo>
                  <a:pt x="4676047" y="2141599"/>
                </a:lnTo>
                <a:lnTo>
                  <a:pt x="4574585" y="2150768"/>
                </a:lnTo>
                <a:close/>
                <a:moveTo>
                  <a:pt x="4569455" y="2100107"/>
                </a:moveTo>
                <a:lnTo>
                  <a:pt x="4569139" y="2097437"/>
                </a:lnTo>
                <a:lnTo>
                  <a:pt x="4670356" y="2086019"/>
                </a:lnTo>
                <a:lnTo>
                  <a:pt x="4670602" y="2088303"/>
                </a:lnTo>
                <a:lnTo>
                  <a:pt x="4569455" y="2100107"/>
                </a:lnTo>
                <a:close/>
                <a:moveTo>
                  <a:pt x="4563167" y="2049341"/>
                </a:moveTo>
                <a:lnTo>
                  <a:pt x="4562816" y="2046706"/>
                </a:lnTo>
                <a:lnTo>
                  <a:pt x="4663751" y="2033075"/>
                </a:lnTo>
                <a:lnTo>
                  <a:pt x="4664067" y="2035358"/>
                </a:lnTo>
                <a:lnTo>
                  <a:pt x="4563167" y="2049341"/>
                </a:lnTo>
                <a:close/>
                <a:moveTo>
                  <a:pt x="4555719" y="1998575"/>
                </a:moveTo>
                <a:lnTo>
                  <a:pt x="4555367" y="1996291"/>
                </a:lnTo>
                <a:lnTo>
                  <a:pt x="4655951" y="1980095"/>
                </a:lnTo>
                <a:lnTo>
                  <a:pt x="4656373" y="1982730"/>
                </a:lnTo>
                <a:lnTo>
                  <a:pt x="4555719" y="1998575"/>
                </a:lnTo>
                <a:close/>
                <a:moveTo>
                  <a:pt x="4547146" y="1948371"/>
                </a:moveTo>
                <a:lnTo>
                  <a:pt x="4546690" y="1945911"/>
                </a:lnTo>
                <a:lnTo>
                  <a:pt x="4646887" y="1927537"/>
                </a:lnTo>
                <a:lnTo>
                  <a:pt x="4647344" y="1929961"/>
                </a:lnTo>
                <a:lnTo>
                  <a:pt x="4547146" y="1948371"/>
                </a:lnTo>
                <a:close/>
                <a:moveTo>
                  <a:pt x="4537415" y="1898167"/>
                </a:moveTo>
                <a:lnTo>
                  <a:pt x="4536923" y="1895742"/>
                </a:lnTo>
                <a:lnTo>
                  <a:pt x="4636699" y="1875120"/>
                </a:lnTo>
                <a:lnTo>
                  <a:pt x="4637191" y="1877544"/>
                </a:lnTo>
                <a:lnTo>
                  <a:pt x="4537415" y="1898167"/>
                </a:lnTo>
                <a:close/>
                <a:moveTo>
                  <a:pt x="4526594" y="1848384"/>
                </a:moveTo>
                <a:lnTo>
                  <a:pt x="4525997" y="1845819"/>
                </a:lnTo>
                <a:lnTo>
                  <a:pt x="4625281" y="1822983"/>
                </a:lnTo>
                <a:lnTo>
                  <a:pt x="4625808" y="1825267"/>
                </a:lnTo>
                <a:lnTo>
                  <a:pt x="4526594" y="1848384"/>
                </a:lnTo>
                <a:close/>
                <a:moveTo>
                  <a:pt x="4514614" y="1798742"/>
                </a:moveTo>
                <a:lnTo>
                  <a:pt x="4514017" y="1796388"/>
                </a:lnTo>
                <a:lnTo>
                  <a:pt x="4612703" y="1771093"/>
                </a:lnTo>
                <a:lnTo>
                  <a:pt x="4613266" y="1773341"/>
                </a:lnTo>
                <a:lnTo>
                  <a:pt x="4514614" y="1798742"/>
                </a:lnTo>
                <a:close/>
                <a:moveTo>
                  <a:pt x="4501474" y="1749346"/>
                </a:moveTo>
                <a:lnTo>
                  <a:pt x="4500772" y="1746781"/>
                </a:lnTo>
                <a:lnTo>
                  <a:pt x="4598931" y="1719518"/>
                </a:lnTo>
                <a:lnTo>
                  <a:pt x="4599564" y="1721732"/>
                </a:lnTo>
                <a:lnTo>
                  <a:pt x="4501474" y="1749346"/>
                </a:lnTo>
                <a:close/>
                <a:moveTo>
                  <a:pt x="4487211" y="1700301"/>
                </a:moveTo>
                <a:lnTo>
                  <a:pt x="4486473" y="1697912"/>
                </a:lnTo>
                <a:lnTo>
                  <a:pt x="4583895" y="1668120"/>
                </a:lnTo>
                <a:lnTo>
                  <a:pt x="4584598" y="1670474"/>
                </a:lnTo>
                <a:lnTo>
                  <a:pt x="4487211" y="1700301"/>
                </a:lnTo>
                <a:close/>
                <a:moveTo>
                  <a:pt x="4471858" y="1651572"/>
                </a:moveTo>
                <a:lnTo>
                  <a:pt x="4471085" y="1649219"/>
                </a:lnTo>
                <a:lnTo>
                  <a:pt x="4567769" y="1617178"/>
                </a:lnTo>
                <a:lnTo>
                  <a:pt x="4568542" y="1619532"/>
                </a:lnTo>
                <a:lnTo>
                  <a:pt x="4471858" y="1651572"/>
                </a:lnTo>
                <a:close/>
                <a:moveTo>
                  <a:pt x="4455381" y="1603230"/>
                </a:moveTo>
                <a:lnTo>
                  <a:pt x="4454538" y="1600841"/>
                </a:lnTo>
                <a:lnTo>
                  <a:pt x="4550484" y="1566658"/>
                </a:lnTo>
                <a:lnTo>
                  <a:pt x="4551292" y="1568976"/>
                </a:lnTo>
                <a:lnTo>
                  <a:pt x="4455381" y="1603230"/>
                </a:lnTo>
                <a:close/>
                <a:moveTo>
                  <a:pt x="4437779" y="1555240"/>
                </a:moveTo>
                <a:lnTo>
                  <a:pt x="4436831" y="1552780"/>
                </a:lnTo>
                <a:lnTo>
                  <a:pt x="4532075" y="1516664"/>
                </a:lnTo>
                <a:lnTo>
                  <a:pt x="4532918" y="1518877"/>
                </a:lnTo>
                <a:lnTo>
                  <a:pt x="4437779" y="1555240"/>
                </a:lnTo>
                <a:close/>
                <a:moveTo>
                  <a:pt x="4419159" y="1507741"/>
                </a:moveTo>
                <a:lnTo>
                  <a:pt x="4418140" y="1505246"/>
                </a:lnTo>
                <a:lnTo>
                  <a:pt x="4512541" y="1466987"/>
                </a:lnTo>
                <a:lnTo>
                  <a:pt x="4513419" y="1469095"/>
                </a:lnTo>
                <a:lnTo>
                  <a:pt x="4419159" y="1507741"/>
                </a:lnTo>
                <a:close/>
                <a:moveTo>
                  <a:pt x="4399380" y="1460593"/>
                </a:moveTo>
                <a:lnTo>
                  <a:pt x="4398466" y="1458485"/>
                </a:lnTo>
                <a:lnTo>
                  <a:pt x="4491848" y="1417802"/>
                </a:lnTo>
                <a:lnTo>
                  <a:pt x="4492902" y="1420226"/>
                </a:lnTo>
                <a:lnTo>
                  <a:pt x="4399380" y="1460593"/>
                </a:lnTo>
                <a:close/>
                <a:moveTo>
                  <a:pt x="4378722" y="1414288"/>
                </a:moveTo>
                <a:lnTo>
                  <a:pt x="4377598" y="1411899"/>
                </a:lnTo>
                <a:lnTo>
                  <a:pt x="4470137" y="1369319"/>
                </a:lnTo>
                <a:lnTo>
                  <a:pt x="4471085" y="1371427"/>
                </a:lnTo>
                <a:lnTo>
                  <a:pt x="4378722" y="1414288"/>
                </a:lnTo>
                <a:close/>
                <a:moveTo>
                  <a:pt x="4356835" y="1368125"/>
                </a:moveTo>
                <a:lnTo>
                  <a:pt x="4355781" y="1365946"/>
                </a:lnTo>
                <a:lnTo>
                  <a:pt x="4447300" y="1321223"/>
                </a:lnTo>
                <a:lnTo>
                  <a:pt x="4448389" y="1323471"/>
                </a:lnTo>
                <a:lnTo>
                  <a:pt x="4356835" y="1368125"/>
                </a:lnTo>
                <a:close/>
                <a:moveTo>
                  <a:pt x="4333963" y="1322558"/>
                </a:moveTo>
                <a:lnTo>
                  <a:pt x="4332874" y="1320450"/>
                </a:lnTo>
                <a:lnTo>
                  <a:pt x="4423305" y="1273583"/>
                </a:lnTo>
                <a:lnTo>
                  <a:pt x="4424499" y="1275902"/>
                </a:lnTo>
                <a:lnTo>
                  <a:pt x="4333963" y="1322558"/>
                </a:lnTo>
                <a:close/>
                <a:moveTo>
                  <a:pt x="4310179" y="1277729"/>
                </a:moveTo>
                <a:lnTo>
                  <a:pt x="4308914" y="1275410"/>
                </a:lnTo>
                <a:lnTo>
                  <a:pt x="4398326" y="1226646"/>
                </a:lnTo>
                <a:lnTo>
                  <a:pt x="4399450" y="1228684"/>
                </a:lnTo>
                <a:lnTo>
                  <a:pt x="4310179" y="1277729"/>
                </a:lnTo>
                <a:close/>
                <a:moveTo>
                  <a:pt x="4285165" y="1233076"/>
                </a:moveTo>
                <a:lnTo>
                  <a:pt x="4284005" y="1231073"/>
                </a:lnTo>
                <a:lnTo>
                  <a:pt x="4372223" y="1180131"/>
                </a:lnTo>
                <a:lnTo>
                  <a:pt x="4373557" y="1182415"/>
                </a:lnTo>
                <a:lnTo>
                  <a:pt x="4285165" y="1233076"/>
                </a:lnTo>
                <a:close/>
                <a:moveTo>
                  <a:pt x="4259412" y="1189406"/>
                </a:moveTo>
                <a:lnTo>
                  <a:pt x="4258007" y="1187123"/>
                </a:lnTo>
                <a:lnTo>
                  <a:pt x="4345135" y="1134319"/>
                </a:lnTo>
                <a:lnTo>
                  <a:pt x="4346330" y="1136251"/>
                </a:lnTo>
                <a:lnTo>
                  <a:pt x="4259412" y="1189406"/>
                </a:lnTo>
                <a:close/>
                <a:moveTo>
                  <a:pt x="4232431" y="1145983"/>
                </a:moveTo>
                <a:lnTo>
                  <a:pt x="4231131" y="1143945"/>
                </a:lnTo>
                <a:lnTo>
                  <a:pt x="4316889" y="1088998"/>
                </a:lnTo>
                <a:lnTo>
                  <a:pt x="4318259" y="1091141"/>
                </a:lnTo>
                <a:lnTo>
                  <a:pt x="4232431" y="1145983"/>
                </a:lnTo>
                <a:close/>
                <a:moveTo>
                  <a:pt x="4204466" y="1103121"/>
                </a:moveTo>
                <a:lnTo>
                  <a:pt x="4203165" y="1101189"/>
                </a:lnTo>
                <a:lnTo>
                  <a:pt x="4287764" y="1044415"/>
                </a:lnTo>
                <a:lnTo>
                  <a:pt x="4289240" y="1046593"/>
                </a:lnTo>
                <a:lnTo>
                  <a:pt x="4204466" y="1103121"/>
                </a:lnTo>
                <a:close/>
                <a:moveTo>
                  <a:pt x="4175692" y="1061173"/>
                </a:moveTo>
                <a:lnTo>
                  <a:pt x="4174251" y="1059135"/>
                </a:lnTo>
                <a:lnTo>
                  <a:pt x="4257551" y="1000535"/>
                </a:lnTo>
                <a:lnTo>
                  <a:pt x="4258991" y="1002572"/>
                </a:lnTo>
                <a:lnTo>
                  <a:pt x="4175692" y="1061173"/>
                </a:lnTo>
                <a:close/>
                <a:moveTo>
                  <a:pt x="4145865" y="1019717"/>
                </a:moveTo>
                <a:lnTo>
                  <a:pt x="4144424" y="1017749"/>
                </a:lnTo>
                <a:lnTo>
                  <a:pt x="4226353" y="957216"/>
                </a:lnTo>
                <a:lnTo>
                  <a:pt x="4227863" y="959254"/>
                </a:lnTo>
                <a:lnTo>
                  <a:pt x="4145865" y="1019717"/>
                </a:lnTo>
                <a:close/>
                <a:moveTo>
                  <a:pt x="4115124" y="978963"/>
                </a:moveTo>
                <a:lnTo>
                  <a:pt x="4113648" y="977031"/>
                </a:lnTo>
                <a:lnTo>
                  <a:pt x="4194242" y="914706"/>
                </a:lnTo>
                <a:lnTo>
                  <a:pt x="4195788" y="916709"/>
                </a:lnTo>
                <a:lnTo>
                  <a:pt x="4115124" y="978963"/>
                </a:lnTo>
                <a:close/>
                <a:moveTo>
                  <a:pt x="4083505" y="938948"/>
                </a:moveTo>
                <a:lnTo>
                  <a:pt x="4081959" y="937050"/>
                </a:lnTo>
                <a:lnTo>
                  <a:pt x="4161077" y="872864"/>
                </a:lnTo>
                <a:lnTo>
                  <a:pt x="4162693" y="874831"/>
                </a:lnTo>
                <a:lnTo>
                  <a:pt x="4083505" y="938948"/>
                </a:lnTo>
                <a:close/>
                <a:moveTo>
                  <a:pt x="4050972" y="899634"/>
                </a:moveTo>
                <a:lnTo>
                  <a:pt x="4049356" y="897737"/>
                </a:lnTo>
                <a:lnTo>
                  <a:pt x="4127034" y="831829"/>
                </a:lnTo>
                <a:lnTo>
                  <a:pt x="4128650" y="833726"/>
                </a:lnTo>
                <a:lnTo>
                  <a:pt x="4050972" y="899634"/>
                </a:lnTo>
                <a:close/>
                <a:moveTo>
                  <a:pt x="4017456" y="860954"/>
                </a:moveTo>
                <a:lnTo>
                  <a:pt x="4015910" y="859197"/>
                </a:lnTo>
                <a:lnTo>
                  <a:pt x="4092042" y="791532"/>
                </a:lnTo>
                <a:lnTo>
                  <a:pt x="4093799" y="793500"/>
                </a:lnTo>
                <a:lnTo>
                  <a:pt x="4017456" y="860954"/>
                </a:lnTo>
                <a:close/>
                <a:moveTo>
                  <a:pt x="3983237" y="823186"/>
                </a:moveTo>
                <a:lnTo>
                  <a:pt x="3981550" y="821360"/>
                </a:lnTo>
                <a:lnTo>
                  <a:pt x="4056207" y="752043"/>
                </a:lnTo>
                <a:lnTo>
                  <a:pt x="4057893" y="753870"/>
                </a:lnTo>
                <a:lnTo>
                  <a:pt x="3983237" y="823186"/>
                </a:lnTo>
                <a:close/>
                <a:moveTo>
                  <a:pt x="3947999" y="786051"/>
                </a:moveTo>
                <a:lnTo>
                  <a:pt x="3946348" y="784365"/>
                </a:lnTo>
                <a:lnTo>
                  <a:pt x="4019388" y="713363"/>
                </a:lnTo>
                <a:lnTo>
                  <a:pt x="4021215" y="715260"/>
                </a:lnTo>
                <a:lnTo>
                  <a:pt x="3947999" y="786051"/>
                </a:lnTo>
                <a:close/>
                <a:moveTo>
                  <a:pt x="3912129" y="749900"/>
                </a:moveTo>
                <a:lnTo>
                  <a:pt x="3910302" y="748109"/>
                </a:lnTo>
                <a:lnTo>
                  <a:pt x="3981761" y="675525"/>
                </a:lnTo>
                <a:lnTo>
                  <a:pt x="3983483" y="677211"/>
                </a:lnTo>
                <a:lnTo>
                  <a:pt x="3912129" y="749900"/>
                </a:lnTo>
                <a:close/>
                <a:moveTo>
                  <a:pt x="3875205" y="714311"/>
                </a:moveTo>
                <a:lnTo>
                  <a:pt x="3873518" y="712730"/>
                </a:lnTo>
                <a:lnTo>
                  <a:pt x="3943221" y="638425"/>
                </a:lnTo>
                <a:lnTo>
                  <a:pt x="3945189" y="640252"/>
                </a:lnTo>
                <a:lnTo>
                  <a:pt x="3875205" y="714311"/>
                </a:lnTo>
                <a:close/>
                <a:moveTo>
                  <a:pt x="3837684" y="679776"/>
                </a:moveTo>
                <a:lnTo>
                  <a:pt x="3835892" y="678160"/>
                </a:lnTo>
                <a:lnTo>
                  <a:pt x="3903943" y="602379"/>
                </a:lnTo>
                <a:lnTo>
                  <a:pt x="3905840" y="604101"/>
                </a:lnTo>
                <a:lnTo>
                  <a:pt x="3837684" y="679776"/>
                </a:lnTo>
                <a:close/>
                <a:moveTo>
                  <a:pt x="3799319" y="646014"/>
                </a:moveTo>
                <a:lnTo>
                  <a:pt x="3797422" y="644398"/>
                </a:lnTo>
                <a:lnTo>
                  <a:pt x="3863822" y="567142"/>
                </a:lnTo>
                <a:lnTo>
                  <a:pt x="3865719" y="568758"/>
                </a:lnTo>
                <a:lnTo>
                  <a:pt x="3799319" y="646014"/>
                </a:lnTo>
                <a:close/>
                <a:moveTo>
                  <a:pt x="3760181" y="613095"/>
                </a:moveTo>
                <a:lnTo>
                  <a:pt x="3758319" y="611549"/>
                </a:lnTo>
                <a:lnTo>
                  <a:pt x="3822928" y="532782"/>
                </a:lnTo>
                <a:lnTo>
                  <a:pt x="3824895" y="534398"/>
                </a:lnTo>
                <a:lnTo>
                  <a:pt x="3760181" y="613095"/>
                </a:lnTo>
                <a:close/>
                <a:moveTo>
                  <a:pt x="3720306" y="581089"/>
                </a:moveTo>
                <a:lnTo>
                  <a:pt x="3718409" y="579614"/>
                </a:lnTo>
                <a:lnTo>
                  <a:pt x="3781155" y="499371"/>
                </a:lnTo>
                <a:lnTo>
                  <a:pt x="3783158" y="500952"/>
                </a:lnTo>
                <a:lnTo>
                  <a:pt x="3720306" y="581089"/>
                </a:lnTo>
                <a:close/>
                <a:moveTo>
                  <a:pt x="3679763" y="549997"/>
                </a:moveTo>
                <a:lnTo>
                  <a:pt x="3677761" y="548522"/>
                </a:lnTo>
                <a:lnTo>
                  <a:pt x="3738751" y="466944"/>
                </a:lnTo>
                <a:lnTo>
                  <a:pt x="3740753" y="468420"/>
                </a:lnTo>
                <a:lnTo>
                  <a:pt x="3679763" y="549997"/>
                </a:lnTo>
                <a:close/>
                <a:moveTo>
                  <a:pt x="3638413" y="519783"/>
                </a:moveTo>
                <a:lnTo>
                  <a:pt x="3636480" y="518413"/>
                </a:lnTo>
                <a:lnTo>
                  <a:pt x="3695573" y="435431"/>
                </a:lnTo>
                <a:lnTo>
                  <a:pt x="3697681" y="436941"/>
                </a:lnTo>
                <a:lnTo>
                  <a:pt x="3638413" y="519783"/>
                </a:lnTo>
                <a:close/>
                <a:moveTo>
                  <a:pt x="3596535" y="490588"/>
                </a:moveTo>
                <a:lnTo>
                  <a:pt x="3594462" y="489183"/>
                </a:lnTo>
                <a:lnTo>
                  <a:pt x="3651693" y="404901"/>
                </a:lnTo>
                <a:lnTo>
                  <a:pt x="3653731" y="406271"/>
                </a:lnTo>
                <a:lnTo>
                  <a:pt x="3596535" y="490588"/>
                </a:lnTo>
                <a:close/>
                <a:moveTo>
                  <a:pt x="3553779" y="462201"/>
                </a:moveTo>
                <a:lnTo>
                  <a:pt x="3551847" y="460937"/>
                </a:lnTo>
                <a:lnTo>
                  <a:pt x="3607110" y="375354"/>
                </a:lnTo>
                <a:lnTo>
                  <a:pt x="3609358" y="376795"/>
                </a:lnTo>
                <a:lnTo>
                  <a:pt x="3553779" y="462201"/>
                </a:lnTo>
                <a:close/>
                <a:moveTo>
                  <a:pt x="3510671" y="434974"/>
                </a:moveTo>
                <a:lnTo>
                  <a:pt x="3508528" y="433674"/>
                </a:lnTo>
                <a:lnTo>
                  <a:pt x="3561859" y="346897"/>
                </a:lnTo>
                <a:lnTo>
                  <a:pt x="3563967" y="348197"/>
                </a:lnTo>
                <a:lnTo>
                  <a:pt x="3510671" y="434974"/>
                </a:lnTo>
                <a:close/>
                <a:moveTo>
                  <a:pt x="3466791" y="408625"/>
                </a:moveTo>
                <a:lnTo>
                  <a:pt x="3464648" y="407360"/>
                </a:lnTo>
                <a:lnTo>
                  <a:pt x="3515976" y="319353"/>
                </a:lnTo>
                <a:lnTo>
                  <a:pt x="3518119" y="320618"/>
                </a:lnTo>
                <a:lnTo>
                  <a:pt x="3466791" y="408625"/>
                </a:lnTo>
                <a:close/>
                <a:moveTo>
                  <a:pt x="3422243" y="383259"/>
                </a:moveTo>
                <a:lnTo>
                  <a:pt x="3420136" y="382100"/>
                </a:lnTo>
                <a:lnTo>
                  <a:pt x="3469461" y="292969"/>
                </a:lnTo>
                <a:lnTo>
                  <a:pt x="3471710" y="294234"/>
                </a:lnTo>
                <a:lnTo>
                  <a:pt x="3422243" y="383259"/>
                </a:lnTo>
                <a:close/>
                <a:moveTo>
                  <a:pt x="3377204" y="358912"/>
                </a:moveTo>
                <a:lnTo>
                  <a:pt x="3375060" y="357788"/>
                </a:lnTo>
                <a:lnTo>
                  <a:pt x="3422384" y="267568"/>
                </a:lnTo>
                <a:lnTo>
                  <a:pt x="3424667" y="268763"/>
                </a:lnTo>
                <a:lnTo>
                  <a:pt x="3377204" y="358912"/>
                </a:lnTo>
                <a:close/>
                <a:moveTo>
                  <a:pt x="3331602" y="335619"/>
                </a:moveTo>
                <a:lnTo>
                  <a:pt x="3329529" y="334566"/>
                </a:lnTo>
                <a:lnTo>
                  <a:pt x="3374639" y="243221"/>
                </a:lnTo>
                <a:lnTo>
                  <a:pt x="3377028" y="244416"/>
                </a:lnTo>
                <a:lnTo>
                  <a:pt x="3331602" y="335619"/>
                </a:lnTo>
                <a:close/>
                <a:moveTo>
                  <a:pt x="3285508" y="313416"/>
                </a:moveTo>
                <a:lnTo>
                  <a:pt x="3283330" y="312397"/>
                </a:lnTo>
                <a:lnTo>
                  <a:pt x="3326367" y="220069"/>
                </a:lnTo>
                <a:lnTo>
                  <a:pt x="3328721" y="221158"/>
                </a:lnTo>
                <a:lnTo>
                  <a:pt x="3285508" y="313416"/>
                </a:lnTo>
                <a:close/>
                <a:moveTo>
                  <a:pt x="3238958" y="292231"/>
                </a:moveTo>
                <a:lnTo>
                  <a:pt x="3236674" y="291212"/>
                </a:lnTo>
                <a:lnTo>
                  <a:pt x="3277603" y="197936"/>
                </a:lnTo>
                <a:lnTo>
                  <a:pt x="3279887" y="198955"/>
                </a:lnTo>
                <a:lnTo>
                  <a:pt x="3238958" y="292231"/>
                </a:lnTo>
                <a:close/>
                <a:moveTo>
                  <a:pt x="3191705" y="272030"/>
                </a:moveTo>
                <a:lnTo>
                  <a:pt x="3189527" y="271152"/>
                </a:lnTo>
                <a:lnTo>
                  <a:pt x="3228383" y="176997"/>
                </a:lnTo>
                <a:lnTo>
                  <a:pt x="3230842" y="178016"/>
                </a:lnTo>
                <a:lnTo>
                  <a:pt x="3191705" y="272030"/>
                </a:lnTo>
                <a:close/>
                <a:moveTo>
                  <a:pt x="3144241" y="253023"/>
                </a:moveTo>
                <a:lnTo>
                  <a:pt x="3141922" y="252145"/>
                </a:lnTo>
                <a:lnTo>
                  <a:pt x="3178601" y="157112"/>
                </a:lnTo>
                <a:lnTo>
                  <a:pt x="3180954" y="158025"/>
                </a:lnTo>
                <a:lnTo>
                  <a:pt x="3144241" y="253023"/>
                </a:lnTo>
                <a:close/>
                <a:moveTo>
                  <a:pt x="3096145" y="235035"/>
                </a:moveTo>
                <a:lnTo>
                  <a:pt x="3093966" y="234263"/>
                </a:lnTo>
                <a:lnTo>
                  <a:pt x="3128361" y="138386"/>
                </a:lnTo>
                <a:lnTo>
                  <a:pt x="3130891" y="139300"/>
                </a:lnTo>
                <a:lnTo>
                  <a:pt x="3096145" y="235035"/>
                </a:lnTo>
                <a:close/>
                <a:moveTo>
                  <a:pt x="3047733" y="218207"/>
                </a:moveTo>
                <a:lnTo>
                  <a:pt x="3045519" y="217469"/>
                </a:lnTo>
                <a:lnTo>
                  <a:pt x="3077735" y="120820"/>
                </a:lnTo>
                <a:lnTo>
                  <a:pt x="3080230" y="121663"/>
                </a:lnTo>
                <a:lnTo>
                  <a:pt x="3047733" y="218207"/>
                </a:lnTo>
                <a:close/>
                <a:moveTo>
                  <a:pt x="2998934" y="202433"/>
                </a:moveTo>
                <a:lnTo>
                  <a:pt x="2996685" y="201730"/>
                </a:lnTo>
                <a:lnTo>
                  <a:pt x="3026688" y="104378"/>
                </a:lnTo>
                <a:lnTo>
                  <a:pt x="3029218" y="105151"/>
                </a:lnTo>
                <a:lnTo>
                  <a:pt x="2998934" y="202433"/>
                </a:lnTo>
                <a:close/>
                <a:moveTo>
                  <a:pt x="2950029" y="187888"/>
                </a:moveTo>
                <a:lnTo>
                  <a:pt x="2947675" y="187220"/>
                </a:lnTo>
                <a:lnTo>
                  <a:pt x="2975500" y="89236"/>
                </a:lnTo>
                <a:lnTo>
                  <a:pt x="2977924" y="89939"/>
                </a:lnTo>
                <a:lnTo>
                  <a:pt x="2950029" y="187888"/>
                </a:lnTo>
                <a:close/>
                <a:moveTo>
                  <a:pt x="2900703" y="174432"/>
                </a:moveTo>
                <a:lnTo>
                  <a:pt x="2898385" y="173835"/>
                </a:lnTo>
                <a:lnTo>
                  <a:pt x="2923961" y="75218"/>
                </a:lnTo>
                <a:lnTo>
                  <a:pt x="2926456" y="75851"/>
                </a:lnTo>
                <a:lnTo>
                  <a:pt x="2900703" y="174432"/>
                </a:lnTo>
                <a:close/>
                <a:moveTo>
                  <a:pt x="2851202" y="162136"/>
                </a:moveTo>
                <a:lnTo>
                  <a:pt x="2848743" y="161539"/>
                </a:lnTo>
                <a:lnTo>
                  <a:pt x="2872141" y="62395"/>
                </a:lnTo>
                <a:lnTo>
                  <a:pt x="2874530" y="62957"/>
                </a:lnTo>
                <a:lnTo>
                  <a:pt x="2851202" y="162136"/>
                </a:lnTo>
                <a:close/>
                <a:moveTo>
                  <a:pt x="2801279" y="150964"/>
                </a:moveTo>
                <a:lnTo>
                  <a:pt x="2798960" y="150472"/>
                </a:lnTo>
                <a:lnTo>
                  <a:pt x="2819934" y="50801"/>
                </a:lnTo>
                <a:lnTo>
                  <a:pt x="2822499" y="51328"/>
                </a:lnTo>
                <a:lnTo>
                  <a:pt x="2801279" y="150964"/>
                </a:lnTo>
                <a:close/>
                <a:moveTo>
                  <a:pt x="2751180" y="140916"/>
                </a:moveTo>
                <a:lnTo>
                  <a:pt x="2748826" y="140459"/>
                </a:lnTo>
                <a:lnTo>
                  <a:pt x="2767587" y="40332"/>
                </a:lnTo>
                <a:lnTo>
                  <a:pt x="2770116" y="40824"/>
                </a:lnTo>
                <a:lnTo>
                  <a:pt x="2751180" y="140916"/>
                </a:lnTo>
                <a:close/>
                <a:moveTo>
                  <a:pt x="2700941" y="132027"/>
                </a:moveTo>
                <a:lnTo>
                  <a:pt x="2698482" y="131606"/>
                </a:lnTo>
                <a:lnTo>
                  <a:pt x="2715064" y="31092"/>
                </a:lnTo>
                <a:lnTo>
                  <a:pt x="2717523" y="31514"/>
                </a:lnTo>
                <a:lnTo>
                  <a:pt x="2700941" y="132027"/>
                </a:lnTo>
                <a:close/>
                <a:moveTo>
                  <a:pt x="2650315" y="124263"/>
                </a:moveTo>
                <a:lnTo>
                  <a:pt x="2648031" y="123947"/>
                </a:lnTo>
                <a:lnTo>
                  <a:pt x="2662190" y="23082"/>
                </a:lnTo>
                <a:lnTo>
                  <a:pt x="2664825" y="23468"/>
                </a:lnTo>
                <a:lnTo>
                  <a:pt x="2650315" y="124263"/>
                </a:lnTo>
                <a:close/>
                <a:moveTo>
                  <a:pt x="2599795" y="117658"/>
                </a:moveTo>
                <a:lnTo>
                  <a:pt x="2597335" y="117377"/>
                </a:lnTo>
                <a:lnTo>
                  <a:pt x="2609281" y="16231"/>
                </a:lnTo>
                <a:lnTo>
                  <a:pt x="2611740" y="16512"/>
                </a:lnTo>
                <a:lnTo>
                  <a:pt x="2599795" y="117658"/>
                </a:lnTo>
                <a:close/>
                <a:moveTo>
                  <a:pt x="2548958" y="112213"/>
                </a:moveTo>
                <a:lnTo>
                  <a:pt x="2546604" y="112002"/>
                </a:lnTo>
                <a:lnTo>
                  <a:pt x="2556160" y="10575"/>
                </a:lnTo>
                <a:lnTo>
                  <a:pt x="2558760" y="10821"/>
                </a:lnTo>
                <a:lnTo>
                  <a:pt x="2548958" y="112213"/>
                </a:lnTo>
                <a:close/>
                <a:moveTo>
                  <a:pt x="2498087" y="107891"/>
                </a:moveTo>
                <a:lnTo>
                  <a:pt x="2495592" y="107716"/>
                </a:lnTo>
                <a:lnTo>
                  <a:pt x="2502970" y="6113"/>
                </a:lnTo>
                <a:lnTo>
                  <a:pt x="2505464" y="6289"/>
                </a:lnTo>
                <a:lnTo>
                  <a:pt x="2498087" y="107891"/>
                </a:lnTo>
                <a:close/>
                <a:moveTo>
                  <a:pt x="2447039" y="104730"/>
                </a:moveTo>
                <a:lnTo>
                  <a:pt x="2444650" y="104624"/>
                </a:lnTo>
                <a:lnTo>
                  <a:pt x="2449639" y="2881"/>
                </a:lnTo>
                <a:lnTo>
                  <a:pt x="2451993" y="2986"/>
                </a:lnTo>
                <a:lnTo>
                  <a:pt x="2447039" y="104730"/>
                </a:lnTo>
                <a:close/>
                <a:moveTo>
                  <a:pt x="2395957" y="102727"/>
                </a:moveTo>
                <a:lnTo>
                  <a:pt x="2393568" y="102657"/>
                </a:lnTo>
                <a:lnTo>
                  <a:pt x="2396308" y="843"/>
                </a:lnTo>
                <a:lnTo>
                  <a:pt x="2398908" y="913"/>
                </a:lnTo>
                <a:lnTo>
                  <a:pt x="2395957" y="102727"/>
                </a:lnTo>
                <a:close/>
                <a:moveTo>
                  <a:pt x="2344910" y="101849"/>
                </a:moveTo>
                <a:lnTo>
                  <a:pt x="2342415" y="101849"/>
                </a:lnTo>
                <a:lnTo>
                  <a:pt x="2342977" y="0"/>
                </a:lnTo>
                <a:lnTo>
                  <a:pt x="2345472" y="0"/>
                </a:lnTo>
                <a:lnTo>
                  <a:pt x="2344910" y="101849"/>
                </a:lnTo>
                <a:close/>
              </a:path>
            </a:pathLst>
          </a:custGeom>
          <a:solidFill>
            <a:schemeClr val="tx1"/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任意多边形: 形状 870"/>
          <p:cNvSpPr/>
          <p:nvPr userDrawn="1">
            <p:custDataLst>
              <p:tags r:id="rId24"/>
            </p:custDataLst>
          </p:nvPr>
        </p:nvSpPr>
        <p:spPr>
          <a:xfrm>
            <a:off x="7975600" y="4633595"/>
            <a:ext cx="82550" cy="8255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27" y="0"/>
                  <a:pt x="46480" y="0"/>
                </a:cubicBezTo>
                <a:cubicBezTo>
                  <a:pt x="20798" y="0"/>
                  <a:pt x="0" y="20798"/>
                  <a:pt x="0" y="46480"/>
                </a:cubicBezTo>
                <a:cubicBezTo>
                  <a:pt x="0" y="72162"/>
                  <a:pt x="20833" y="92960"/>
                  <a:pt x="46480" y="92960"/>
                </a:cubicBezTo>
                <a:cubicBezTo>
                  <a:pt x="72127" y="92995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任意多边形: 形状 865"/>
          <p:cNvSpPr/>
          <p:nvPr userDrawn="1">
            <p:custDataLst>
              <p:tags r:id="rId25"/>
            </p:custDataLst>
          </p:nvPr>
        </p:nvSpPr>
        <p:spPr>
          <a:xfrm>
            <a:off x="7983855" y="1806575"/>
            <a:ext cx="82550" cy="82550"/>
          </a:xfrm>
          <a:custGeom>
            <a:avLst/>
            <a:gdLst>
              <a:gd name="connsiteX0" fmla="*/ 92960 w 92960"/>
              <a:gd name="connsiteY0" fmla="*/ 46480 h 92960"/>
              <a:gd name="connsiteX1" fmla="*/ 46480 w 92960"/>
              <a:gd name="connsiteY1" fmla="*/ 0 h 92960"/>
              <a:gd name="connsiteX2" fmla="*/ 0 w 92960"/>
              <a:gd name="connsiteY2" fmla="*/ 46480 h 92960"/>
              <a:gd name="connsiteX3" fmla="*/ 46480 w 92960"/>
              <a:gd name="connsiteY3" fmla="*/ 92960 h 92960"/>
              <a:gd name="connsiteX4" fmla="*/ 92960 w 92960"/>
              <a:gd name="connsiteY4" fmla="*/ 46480 h 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0" h="92960">
                <a:moveTo>
                  <a:pt x="92960" y="46480"/>
                </a:moveTo>
                <a:cubicBezTo>
                  <a:pt x="92960" y="20798"/>
                  <a:pt x="72162" y="0"/>
                  <a:pt x="46480" y="0"/>
                </a:cubicBezTo>
                <a:cubicBezTo>
                  <a:pt x="20798" y="0"/>
                  <a:pt x="0" y="20833"/>
                  <a:pt x="0" y="46480"/>
                </a:cubicBezTo>
                <a:cubicBezTo>
                  <a:pt x="0" y="72162"/>
                  <a:pt x="20798" y="92960"/>
                  <a:pt x="46480" y="92960"/>
                </a:cubicBezTo>
                <a:cubicBezTo>
                  <a:pt x="72162" y="92960"/>
                  <a:pt x="92960" y="72162"/>
                  <a:pt x="92960" y="4648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35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1526400" y="2448000"/>
            <a:ext cx="9144000" cy="1152000"/>
          </a:xfrm>
        </p:spPr>
        <p:txBody>
          <a:bodyPr wrap="square" anchor="b">
            <a:normAutofit/>
          </a:bodyPr>
          <a:lstStyle>
            <a:lvl1pPr algn="ctr">
              <a:defRPr sz="54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7"/>
            </p:custDataLst>
          </p:nvPr>
        </p:nvSpPr>
        <p:spPr>
          <a:xfrm>
            <a:off x="1526400" y="3708000"/>
            <a:ext cx="9144000" cy="6192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8"/>
            </p:custDataLst>
          </p:nvPr>
        </p:nvSpPr>
        <p:spPr>
          <a:xfrm>
            <a:off x="1524000" y="1580400"/>
            <a:ext cx="9144000" cy="12240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6000" b="1">
                <a:ln w="19050">
                  <a:gradFill>
                    <a:gsLst>
                      <a:gs pos="1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0"/>
                  </a:gradFill>
                </a:ln>
                <a:noFill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3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1080770" y="2132330"/>
            <a:ext cx="699135" cy="1112520"/>
          </a:xfrm>
          <a:custGeom>
            <a:avLst/>
            <a:gdLst>
              <a:gd name="connsiteX0" fmla="*/ 367441 w 793873"/>
              <a:gd name="connsiteY0" fmla="*/ 1263294 h 1263293"/>
              <a:gd name="connsiteX1" fmla="*/ 0 w 793873"/>
              <a:gd name="connsiteY1" fmla="*/ 1217579 h 1263293"/>
              <a:gd name="connsiteX2" fmla="*/ 610 w 793873"/>
              <a:gd name="connsiteY2" fmla="*/ 1212771 h 1263293"/>
              <a:gd name="connsiteX3" fmla="*/ 167824 w 793873"/>
              <a:gd name="connsiteY3" fmla="*/ 575490 h 1263293"/>
              <a:gd name="connsiteX4" fmla="*/ 497983 w 793873"/>
              <a:gd name="connsiteY4" fmla="*/ 3839 h 1263293"/>
              <a:gd name="connsiteX5" fmla="*/ 500925 w 793873"/>
              <a:gd name="connsiteY5" fmla="*/ 0 h 1263293"/>
              <a:gd name="connsiteX6" fmla="*/ 793874 w 793873"/>
              <a:gd name="connsiteY6" fmla="*/ 226457 h 1263293"/>
              <a:gd name="connsiteX7" fmla="*/ 790931 w 793873"/>
              <a:gd name="connsiteY7" fmla="*/ 230261 h 1263293"/>
              <a:gd name="connsiteX8" fmla="*/ 510327 w 793873"/>
              <a:gd name="connsiteY8" fmla="*/ 716115 h 1263293"/>
              <a:gd name="connsiteX9" fmla="*/ 368051 w 793873"/>
              <a:gd name="connsiteY9" fmla="*/ 1258414 h 1263293"/>
              <a:gd name="connsiteX10" fmla="*/ 367441 w 793873"/>
              <a:gd name="connsiteY10" fmla="*/ 1263294 h 1263293"/>
              <a:gd name="connsiteX11" fmla="*/ 10801 w 793873"/>
              <a:gd name="connsiteY11" fmla="*/ 1209218 h 1263293"/>
              <a:gd name="connsiteX12" fmla="*/ 359080 w 793873"/>
              <a:gd name="connsiteY12" fmla="*/ 1252529 h 1263293"/>
              <a:gd name="connsiteX13" fmla="*/ 501428 w 793873"/>
              <a:gd name="connsiteY13" fmla="*/ 712563 h 1263293"/>
              <a:gd name="connsiteX14" fmla="*/ 780382 w 793873"/>
              <a:gd name="connsiteY14" fmla="*/ 228287 h 1263293"/>
              <a:gd name="connsiteX15" fmla="*/ 502720 w 793873"/>
              <a:gd name="connsiteY15" fmla="*/ 13635 h 1263293"/>
              <a:gd name="connsiteX16" fmla="*/ 176795 w 793873"/>
              <a:gd name="connsiteY16" fmla="*/ 579222 h 1263293"/>
              <a:gd name="connsiteX17" fmla="*/ 10801 w 793873"/>
              <a:gd name="connsiteY17" fmla="*/ 1209218 h 126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3873" h="1263293">
                <a:moveTo>
                  <a:pt x="367441" y="1263294"/>
                </a:moveTo>
                <a:lnTo>
                  <a:pt x="0" y="1217579"/>
                </a:lnTo>
                <a:lnTo>
                  <a:pt x="610" y="1212771"/>
                </a:lnTo>
                <a:cubicBezTo>
                  <a:pt x="27953" y="993741"/>
                  <a:pt x="84217" y="779341"/>
                  <a:pt x="167824" y="575490"/>
                </a:cubicBezTo>
                <a:cubicBezTo>
                  <a:pt x="251934" y="370994"/>
                  <a:pt x="363027" y="178697"/>
                  <a:pt x="497983" y="3839"/>
                </a:cubicBezTo>
                <a:lnTo>
                  <a:pt x="500925" y="0"/>
                </a:lnTo>
                <a:lnTo>
                  <a:pt x="793874" y="226457"/>
                </a:lnTo>
                <a:lnTo>
                  <a:pt x="790931" y="230261"/>
                </a:lnTo>
                <a:cubicBezTo>
                  <a:pt x="676249" y="378852"/>
                  <a:pt x="581842" y="542334"/>
                  <a:pt x="510327" y="716115"/>
                </a:cubicBezTo>
                <a:cubicBezTo>
                  <a:pt x="439207" y="889538"/>
                  <a:pt x="391339" y="1072002"/>
                  <a:pt x="368051" y="1258414"/>
                </a:cubicBezTo>
                <a:lnTo>
                  <a:pt x="367441" y="1263294"/>
                </a:lnTo>
                <a:close/>
                <a:moveTo>
                  <a:pt x="10801" y="1209218"/>
                </a:moveTo>
                <a:lnTo>
                  <a:pt x="359080" y="1252529"/>
                </a:lnTo>
                <a:cubicBezTo>
                  <a:pt x="382691" y="1066943"/>
                  <a:pt x="430559" y="885303"/>
                  <a:pt x="501428" y="712563"/>
                </a:cubicBezTo>
                <a:cubicBezTo>
                  <a:pt x="572691" y="539464"/>
                  <a:pt x="666525" y="376555"/>
                  <a:pt x="780382" y="228287"/>
                </a:cubicBezTo>
                <a:lnTo>
                  <a:pt x="502720" y="13635"/>
                </a:lnTo>
                <a:cubicBezTo>
                  <a:pt x="369630" y="186771"/>
                  <a:pt x="259972" y="377022"/>
                  <a:pt x="176795" y="579222"/>
                </a:cubicBezTo>
                <a:cubicBezTo>
                  <a:pt x="94085" y="780776"/>
                  <a:pt x="38251" y="992701"/>
                  <a:pt x="10801" y="12092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4"/>
            </p:custDataLst>
          </p:nvPr>
        </p:nvSpPr>
        <p:spPr>
          <a:xfrm>
            <a:off x="4783455" y="2099945"/>
            <a:ext cx="708025" cy="1153795"/>
          </a:xfrm>
          <a:custGeom>
            <a:avLst/>
            <a:gdLst>
              <a:gd name="connsiteX0" fmla="*/ 435798 w 803669"/>
              <a:gd name="connsiteY0" fmla="*/ 1309691 h 1309690"/>
              <a:gd name="connsiteX1" fmla="*/ 435259 w 803669"/>
              <a:gd name="connsiteY1" fmla="*/ 1304882 h 1309690"/>
              <a:gd name="connsiteX2" fmla="*/ 291513 w 803669"/>
              <a:gd name="connsiteY2" fmla="*/ 736425 h 1309690"/>
              <a:gd name="connsiteX3" fmla="*/ 232090 w 803669"/>
              <a:gd name="connsiteY3" fmla="*/ 602079 h 1309690"/>
              <a:gd name="connsiteX4" fmla="*/ 207008 w 803669"/>
              <a:gd name="connsiteY4" fmla="*/ 551700 h 1309690"/>
              <a:gd name="connsiteX5" fmla="*/ 199150 w 803669"/>
              <a:gd name="connsiteY5" fmla="*/ 536342 h 1309690"/>
              <a:gd name="connsiteX6" fmla="*/ 187631 w 803669"/>
              <a:gd name="connsiteY6" fmla="*/ 514848 h 1309690"/>
              <a:gd name="connsiteX7" fmla="*/ 181747 w 803669"/>
              <a:gd name="connsiteY7" fmla="*/ 504047 h 1309690"/>
              <a:gd name="connsiteX8" fmla="*/ 177333 w 803669"/>
              <a:gd name="connsiteY8" fmla="*/ 495938 h 1309690"/>
              <a:gd name="connsiteX9" fmla="*/ 164021 w 803669"/>
              <a:gd name="connsiteY9" fmla="*/ 472076 h 1309690"/>
              <a:gd name="connsiteX10" fmla="*/ 2942 w 803669"/>
              <a:gd name="connsiteY10" fmla="*/ 227211 h 1309690"/>
              <a:gd name="connsiteX11" fmla="*/ 0 w 803669"/>
              <a:gd name="connsiteY11" fmla="*/ 223371 h 1309690"/>
              <a:gd name="connsiteX12" fmla="*/ 295316 w 803669"/>
              <a:gd name="connsiteY12" fmla="*/ 0 h 1309690"/>
              <a:gd name="connsiteX13" fmla="*/ 298223 w 803669"/>
              <a:gd name="connsiteY13" fmla="*/ 3839 h 1309690"/>
              <a:gd name="connsiteX14" fmla="*/ 486070 w 803669"/>
              <a:gd name="connsiteY14" fmla="*/ 289360 h 1309690"/>
              <a:gd name="connsiteX15" fmla="*/ 502145 w 803669"/>
              <a:gd name="connsiteY15" fmla="*/ 318174 h 1309690"/>
              <a:gd name="connsiteX16" fmla="*/ 506846 w 803669"/>
              <a:gd name="connsiteY16" fmla="*/ 326822 h 1309690"/>
              <a:gd name="connsiteX17" fmla="*/ 513197 w 803669"/>
              <a:gd name="connsiteY17" fmla="*/ 338519 h 1309690"/>
              <a:gd name="connsiteX18" fmla="*/ 527156 w 803669"/>
              <a:gd name="connsiteY18" fmla="*/ 364606 h 1309690"/>
              <a:gd name="connsiteX19" fmla="*/ 534584 w 803669"/>
              <a:gd name="connsiteY19" fmla="*/ 379103 h 1309690"/>
              <a:gd name="connsiteX20" fmla="*/ 565622 w 803669"/>
              <a:gd name="connsiteY20" fmla="*/ 441324 h 1309690"/>
              <a:gd name="connsiteX21" fmla="*/ 635056 w 803669"/>
              <a:gd name="connsiteY21" fmla="*/ 598348 h 1309690"/>
              <a:gd name="connsiteX22" fmla="*/ 803131 w 803669"/>
              <a:gd name="connsiteY22" fmla="*/ 1263151 h 1309690"/>
              <a:gd name="connsiteX23" fmla="*/ 803670 w 803669"/>
              <a:gd name="connsiteY23" fmla="*/ 1267959 h 1309690"/>
              <a:gd name="connsiteX24" fmla="*/ 435798 w 803669"/>
              <a:gd name="connsiteY24" fmla="*/ 1309691 h 1309690"/>
              <a:gd name="connsiteX25" fmla="*/ 13563 w 803669"/>
              <a:gd name="connsiteY25" fmla="*/ 225273 h 1309690"/>
              <a:gd name="connsiteX26" fmla="*/ 172381 w 803669"/>
              <a:gd name="connsiteY26" fmla="*/ 467267 h 1309690"/>
              <a:gd name="connsiteX27" fmla="*/ 185837 w 803669"/>
              <a:gd name="connsiteY27" fmla="*/ 491381 h 1309690"/>
              <a:gd name="connsiteX28" fmla="*/ 190251 w 803669"/>
              <a:gd name="connsiteY28" fmla="*/ 499490 h 1309690"/>
              <a:gd name="connsiteX29" fmla="*/ 196100 w 803669"/>
              <a:gd name="connsiteY29" fmla="*/ 510255 h 1309690"/>
              <a:gd name="connsiteX30" fmla="*/ 207726 w 803669"/>
              <a:gd name="connsiteY30" fmla="*/ 531964 h 1309690"/>
              <a:gd name="connsiteX31" fmla="*/ 215584 w 803669"/>
              <a:gd name="connsiteY31" fmla="*/ 547322 h 1309690"/>
              <a:gd name="connsiteX32" fmla="*/ 240774 w 803669"/>
              <a:gd name="connsiteY32" fmla="*/ 597917 h 1309690"/>
              <a:gd name="connsiteX33" fmla="*/ 300448 w 803669"/>
              <a:gd name="connsiteY33" fmla="*/ 732801 h 1309690"/>
              <a:gd name="connsiteX34" fmla="*/ 444266 w 803669"/>
              <a:gd name="connsiteY34" fmla="*/ 1298998 h 1309690"/>
              <a:gd name="connsiteX35" fmla="*/ 792976 w 803669"/>
              <a:gd name="connsiteY35" fmla="*/ 1259419 h 1309690"/>
              <a:gd name="connsiteX36" fmla="*/ 626085 w 803669"/>
              <a:gd name="connsiteY36" fmla="*/ 601936 h 1309690"/>
              <a:gd name="connsiteX37" fmla="*/ 556903 w 803669"/>
              <a:gd name="connsiteY37" fmla="*/ 445451 h 1309690"/>
              <a:gd name="connsiteX38" fmla="*/ 525972 w 803669"/>
              <a:gd name="connsiteY38" fmla="*/ 383481 h 1309690"/>
              <a:gd name="connsiteX39" fmla="*/ 518544 w 803669"/>
              <a:gd name="connsiteY39" fmla="*/ 368984 h 1309690"/>
              <a:gd name="connsiteX40" fmla="*/ 504693 w 803669"/>
              <a:gd name="connsiteY40" fmla="*/ 343112 h 1309690"/>
              <a:gd name="connsiteX41" fmla="*/ 498342 w 803669"/>
              <a:gd name="connsiteY41" fmla="*/ 331415 h 1309690"/>
              <a:gd name="connsiteX42" fmla="*/ 493641 w 803669"/>
              <a:gd name="connsiteY42" fmla="*/ 322767 h 1309690"/>
              <a:gd name="connsiteX43" fmla="*/ 477709 w 803669"/>
              <a:gd name="connsiteY43" fmla="*/ 294168 h 1309690"/>
              <a:gd name="connsiteX44" fmla="*/ 293450 w 803669"/>
              <a:gd name="connsiteY44" fmla="*/ 13492 h 1309690"/>
              <a:gd name="connsiteX45" fmla="*/ 13563 w 803669"/>
              <a:gd name="connsiteY45" fmla="*/ 225273 h 13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3669" h="1309690">
                <a:moveTo>
                  <a:pt x="435798" y="1309691"/>
                </a:moveTo>
                <a:lnTo>
                  <a:pt x="435259" y="1304882"/>
                </a:lnTo>
                <a:cubicBezTo>
                  <a:pt x="412869" y="1109320"/>
                  <a:pt x="364534" y="918064"/>
                  <a:pt x="291513" y="736425"/>
                </a:cubicBezTo>
                <a:cubicBezTo>
                  <a:pt x="269588" y="682816"/>
                  <a:pt x="250714" y="640115"/>
                  <a:pt x="232090" y="602079"/>
                </a:cubicBezTo>
                <a:cubicBezTo>
                  <a:pt x="224125" y="585071"/>
                  <a:pt x="215405" y="568098"/>
                  <a:pt x="207008" y="551700"/>
                </a:cubicBezTo>
                <a:cubicBezTo>
                  <a:pt x="204389" y="546569"/>
                  <a:pt x="201770" y="541473"/>
                  <a:pt x="199150" y="536342"/>
                </a:cubicBezTo>
                <a:cubicBezTo>
                  <a:pt x="195454" y="529129"/>
                  <a:pt x="191471" y="521881"/>
                  <a:pt x="187631" y="514848"/>
                </a:cubicBezTo>
                <a:cubicBezTo>
                  <a:pt x="185658" y="511260"/>
                  <a:pt x="183720" y="507672"/>
                  <a:pt x="181747" y="504047"/>
                </a:cubicBezTo>
                <a:cubicBezTo>
                  <a:pt x="180276" y="501356"/>
                  <a:pt x="178804" y="498629"/>
                  <a:pt x="177333" y="495938"/>
                </a:cubicBezTo>
                <a:cubicBezTo>
                  <a:pt x="173063" y="488044"/>
                  <a:pt x="168614" y="479898"/>
                  <a:pt x="164021" y="472076"/>
                </a:cubicBezTo>
                <a:cubicBezTo>
                  <a:pt x="114215" y="384665"/>
                  <a:pt x="60032" y="302314"/>
                  <a:pt x="2942" y="227211"/>
                </a:cubicBezTo>
                <a:lnTo>
                  <a:pt x="0" y="223371"/>
                </a:lnTo>
                <a:lnTo>
                  <a:pt x="295316" y="0"/>
                </a:lnTo>
                <a:lnTo>
                  <a:pt x="298223" y="3839"/>
                </a:lnTo>
                <a:cubicBezTo>
                  <a:pt x="365073" y="91860"/>
                  <a:pt x="428298" y="187919"/>
                  <a:pt x="486070" y="289360"/>
                </a:cubicBezTo>
                <a:cubicBezTo>
                  <a:pt x="491631" y="298833"/>
                  <a:pt x="496942" y="308665"/>
                  <a:pt x="502145" y="318174"/>
                </a:cubicBezTo>
                <a:lnTo>
                  <a:pt x="506846" y="326822"/>
                </a:lnTo>
                <a:cubicBezTo>
                  <a:pt x="508963" y="330733"/>
                  <a:pt x="511080" y="334644"/>
                  <a:pt x="513197" y="338519"/>
                </a:cubicBezTo>
                <a:cubicBezTo>
                  <a:pt x="517826" y="347024"/>
                  <a:pt x="522634" y="355815"/>
                  <a:pt x="527156" y="364606"/>
                </a:cubicBezTo>
                <a:lnTo>
                  <a:pt x="534584" y="379103"/>
                </a:lnTo>
                <a:cubicBezTo>
                  <a:pt x="544990" y="399341"/>
                  <a:pt x="555755" y="420297"/>
                  <a:pt x="565622" y="441324"/>
                </a:cubicBezTo>
                <a:cubicBezTo>
                  <a:pt x="587906" y="486967"/>
                  <a:pt x="609974" y="536880"/>
                  <a:pt x="635056" y="598348"/>
                </a:cubicBezTo>
                <a:cubicBezTo>
                  <a:pt x="720493" y="810846"/>
                  <a:pt x="777008" y="1034504"/>
                  <a:pt x="803131" y="1263151"/>
                </a:cubicBezTo>
                <a:lnTo>
                  <a:pt x="803670" y="1267959"/>
                </a:lnTo>
                <a:lnTo>
                  <a:pt x="435798" y="1309691"/>
                </a:lnTo>
                <a:close/>
                <a:moveTo>
                  <a:pt x="13563" y="225273"/>
                </a:moveTo>
                <a:cubicBezTo>
                  <a:pt x="69864" y="299658"/>
                  <a:pt x="123258" y="381041"/>
                  <a:pt x="172381" y="467267"/>
                </a:cubicBezTo>
                <a:cubicBezTo>
                  <a:pt x="177046" y="475162"/>
                  <a:pt x="181496" y="483415"/>
                  <a:pt x="185837" y="491381"/>
                </a:cubicBezTo>
                <a:cubicBezTo>
                  <a:pt x="187309" y="494108"/>
                  <a:pt x="188780" y="496799"/>
                  <a:pt x="190251" y="499490"/>
                </a:cubicBezTo>
                <a:cubicBezTo>
                  <a:pt x="192189" y="503114"/>
                  <a:pt x="194162" y="506703"/>
                  <a:pt x="196100" y="510255"/>
                </a:cubicBezTo>
                <a:cubicBezTo>
                  <a:pt x="199975" y="517324"/>
                  <a:pt x="203958" y="524644"/>
                  <a:pt x="207726" y="531964"/>
                </a:cubicBezTo>
                <a:cubicBezTo>
                  <a:pt x="210346" y="537095"/>
                  <a:pt x="212965" y="542191"/>
                  <a:pt x="215584" y="547322"/>
                </a:cubicBezTo>
                <a:cubicBezTo>
                  <a:pt x="224053" y="563792"/>
                  <a:pt x="232772" y="580837"/>
                  <a:pt x="240774" y="597917"/>
                </a:cubicBezTo>
                <a:cubicBezTo>
                  <a:pt x="259433" y="636096"/>
                  <a:pt x="278415" y="678977"/>
                  <a:pt x="300448" y="732801"/>
                </a:cubicBezTo>
                <a:cubicBezTo>
                  <a:pt x="373182" y="913759"/>
                  <a:pt x="421552" y="1104225"/>
                  <a:pt x="444266" y="1298998"/>
                </a:cubicBezTo>
                <a:lnTo>
                  <a:pt x="792976" y="1259419"/>
                </a:lnTo>
                <a:cubicBezTo>
                  <a:pt x="766710" y="1033320"/>
                  <a:pt x="710589" y="812138"/>
                  <a:pt x="626085" y="601936"/>
                </a:cubicBezTo>
                <a:cubicBezTo>
                  <a:pt x="601110" y="540684"/>
                  <a:pt x="579114" y="490950"/>
                  <a:pt x="556903" y="445451"/>
                </a:cubicBezTo>
                <a:cubicBezTo>
                  <a:pt x="547071" y="424531"/>
                  <a:pt x="536342" y="403647"/>
                  <a:pt x="525972" y="383481"/>
                </a:cubicBezTo>
                <a:lnTo>
                  <a:pt x="518544" y="368984"/>
                </a:lnTo>
                <a:cubicBezTo>
                  <a:pt x="514058" y="360300"/>
                  <a:pt x="509322" y="351581"/>
                  <a:pt x="504693" y="343112"/>
                </a:cubicBezTo>
                <a:cubicBezTo>
                  <a:pt x="502576" y="339201"/>
                  <a:pt x="500459" y="335326"/>
                  <a:pt x="498342" y="331415"/>
                </a:cubicBezTo>
                <a:lnTo>
                  <a:pt x="493641" y="322767"/>
                </a:lnTo>
                <a:cubicBezTo>
                  <a:pt x="488510" y="313330"/>
                  <a:pt x="483199" y="303570"/>
                  <a:pt x="477709" y="294168"/>
                </a:cubicBezTo>
                <a:cubicBezTo>
                  <a:pt x="420942" y="194521"/>
                  <a:pt x="358972" y="100113"/>
                  <a:pt x="293450" y="13492"/>
                </a:cubicBezTo>
                <a:lnTo>
                  <a:pt x="13563" y="22527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5"/>
            </p:custDataLst>
          </p:nvPr>
        </p:nvSpPr>
        <p:spPr>
          <a:xfrm>
            <a:off x="1227455" y="1468120"/>
            <a:ext cx="3888105" cy="4022090"/>
          </a:xfrm>
          <a:custGeom>
            <a:avLst/>
            <a:gdLst>
              <a:gd name="connsiteX0" fmla="*/ 2573896 w 4414940"/>
              <a:gd name="connsiteY0" fmla="*/ 4373912 h 4566136"/>
              <a:gd name="connsiteX1" fmla="*/ 2529796 w 4414940"/>
              <a:gd name="connsiteY1" fmla="*/ 4379438 h 4566136"/>
              <a:gd name="connsiteX2" fmla="*/ 2480708 w 4414940"/>
              <a:gd name="connsiteY2" fmla="*/ 4384425 h 4566136"/>
              <a:gd name="connsiteX3" fmla="*/ 2447875 w 4414940"/>
              <a:gd name="connsiteY3" fmla="*/ 4387009 h 4566136"/>
              <a:gd name="connsiteX4" fmla="*/ 2400546 w 4414940"/>
              <a:gd name="connsiteY4" fmla="*/ 4389987 h 4566136"/>
              <a:gd name="connsiteX5" fmla="*/ 2382245 w 4414940"/>
              <a:gd name="connsiteY5" fmla="*/ 4390956 h 4566136"/>
              <a:gd name="connsiteX6" fmla="*/ 2360536 w 4414940"/>
              <a:gd name="connsiteY6" fmla="*/ 4391710 h 4566136"/>
              <a:gd name="connsiteX7" fmla="*/ 2349341 w 4414940"/>
              <a:gd name="connsiteY7" fmla="*/ 4392032 h 4566136"/>
              <a:gd name="connsiteX8" fmla="*/ 2339114 w 4414940"/>
              <a:gd name="connsiteY8" fmla="*/ 4392320 h 4566136"/>
              <a:gd name="connsiteX9" fmla="*/ 2321316 w 4414940"/>
              <a:gd name="connsiteY9" fmla="*/ 4392750 h 4566136"/>
              <a:gd name="connsiteX10" fmla="*/ 2323290 w 4414940"/>
              <a:gd name="connsiteY10" fmla="*/ 4556448 h 4566136"/>
              <a:gd name="connsiteX11" fmla="*/ 2343276 w 4414940"/>
              <a:gd name="connsiteY11" fmla="*/ 4555982 h 4566136"/>
              <a:gd name="connsiteX12" fmla="*/ 2353898 w 4414940"/>
              <a:gd name="connsiteY12" fmla="*/ 4555695 h 4566136"/>
              <a:gd name="connsiteX13" fmla="*/ 2365524 w 4414940"/>
              <a:gd name="connsiteY13" fmla="*/ 4555372 h 4566136"/>
              <a:gd name="connsiteX14" fmla="*/ 2389242 w 4414940"/>
              <a:gd name="connsiteY14" fmla="*/ 4554546 h 4566136"/>
              <a:gd name="connsiteX15" fmla="*/ 2407758 w 4414940"/>
              <a:gd name="connsiteY15" fmla="*/ 4553577 h 4566136"/>
              <a:gd name="connsiteX16" fmla="*/ 2459932 w 4414940"/>
              <a:gd name="connsiteY16" fmla="*/ 4550312 h 4566136"/>
              <a:gd name="connsiteX17" fmla="*/ 2495348 w 4414940"/>
              <a:gd name="connsiteY17" fmla="*/ 4547513 h 4566136"/>
              <a:gd name="connsiteX18" fmla="*/ 2548240 w 4414940"/>
              <a:gd name="connsiteY18" fmla="*/ 4542167 h 4566136"/>
              <a:gd name="connsiteX19" fmla="*/ 2596143 w 4414940"/>
              <a:gd name="connsiteY19" fmla="*/ 4536138 h 4566136"/>
              <a:gd name="connsiteX20" fmla="*/ 2582221 w 4414940"/>
              <a:gd name="connsiteY20" fmla="*/ 4363147 h 4566136"/>
              <a:gd name="connsiteX21" fmla="*/ 2607088 w 4414940"/>
              <a:gd name="connsiteY21" fmla="*/ 4544499 h 4566136"/>
              <a:gd name="connsiteX22" fmla="*/ 2549388 w 4414940"/>
              <a:gd name="connsiteY22" fmla="*/ 4551747 h 4566136"/>
              <a:gd name="connsiteX23" fmla="*/ 2496281 w 4414940"/>
              <a:gd name="connsiteY23" fmla="*/ 4557130 h 4566136"/>
              <a:gd name="connsiteX24" fmla="*/ 2460793 w 4414940"/>
              <a:gd name="connsiteY24" fmla="*/ 4559929 h 4566136"/>
              <a:gd name="connsiteX25" fmla="*/ 2408332 w 4414940"/>
              <a:gd name="connsiteY25" fmla="*/ 4563194 h 4566136"/>
              <a:gd name="connsiteX26" fmla="*/ 2389817 w 4414940"/>
              <a:gd name="connsiteY26" fmla="*/ 4564163 h 4566136"/>
              <a:gd name="connsiteX27" fmla="*/ 2365847 w 4414940"/>
              <a:gd name="connsiteY27" fmla="*/ 4564988 h 4566136"/>
              <a:gd name="connsiteX28" fmla="*/ 2354221 w 4414940"/>
              <a:gd name="connsiteY28" fmla="*/ 4565311 h 4566136"/>
              <a:gd name="connsiteX29" fmla="*/ 2343599 w 4414940"/>
              <a:gd name="connsiteY29" fmla="*/ 4565598 h 4566136"/>
              <a:gd name="connsiteX30" fmla="*/ 2320024 w 4414940"/>
              <a:gd name="connsiteY30" fmla="*/ 4566136 h 4566136"/>
              <a:gd name="connsiteX31" fmla="*/ 2318517 w 4414940"/>
              <a:gd name="connsiteY31" fmla="*/ 4566136 h 4566136"/>
              <a:gd name="connsiteX32" fmla="*/ 2313781 w 4414940"/>
              <a:gd name="connsiteY32" fmla="*/ 4566101 h 4566136"/>
              <a:gd name="connsiteX33" fmla="*/ 2311592 w 4414940"/>
              <a:gd name="connsiteY33" fmla="*/ 4383062 h 4566136"/>
              <a:gd name="connsiteX34" fmla="*/ 2316508 w 4414940"/>
              <a:gd name="connsiteY34" fmla="*/ 4383098 h 4566136"/>
              <a:gd name="connsiteX35" fmla="*/ 2338899 w 4414940"/>
              <a:gd name="connsiteY35" fmla="*/ 4382667 h 4566136"/>
              <a:gd name="connsiteX36" fmla="*/ 2349161 w 4414940"/>
              <a:gd name="connsiteY36" fmla="*/ 4382380 h 4566136"/>
              <a:gd name="connsiteX37" fmla="*/ 2360357 w 4414940"/>
              <a:gd name="connsiteY37" fmla="*/ 4382057 h 4566136"/>
              <a:gd name="connsiteX38" fmla="*/ 2381815 w 4414940"/>
              <a:gd name="connsiteY38" fmla="*/ 4381304 h 4566136"/>
              <a:gd name="connsiteX39" fmla="*/ 2400115 w 4414940"/>
              <a:gd name="connsiteY39" fmla="*/ 4380335 h 4566136"/>
              <a:gd name="connsiteX40" fmla="*/ 2447122 w 4414940"/>
              <a:gd name="connsiteY40" fmla="*/ 4377392 h 4566136"/>
              <a:gd name="connsiteX41" fmla="*/ 2479883 w 4414940"/>
              <a:gd name="connsiteY41" fmla="*/ 4374809 h 4566136"/>
              <a:gd name="connsiteX42" fmla="*/ 2528755 w 4414940"/>
              <a:gd name="connsiteY42" fmla="*/ 4369857 h 4566136"/>
              <a:gd name="connsiteX43" fmla="*/ 1884370 w 4414940"/>
              <a:gd name="connsiteY43" fmla="*/ 4353710 h 4566136"/>
              <a:gd name="connsiteX44" fmla="*/ 1852757 w 4414940"/>
              <a:gd name="connsiteY44" fmla="*/ 4514322 h 4566136"/>
              <a:gd name="connsiteX45" fmla="*/ 2123601 w 4414940"/>
              <a:gd name="connsiteY45" fmla="*/ 4550492 h 4566136"/>
              <a:gd name="connsiteX46" fmla="*/ 2135227 w 4414940"/>
              <a:gd name="connsiteY46" fmla="*/ 4387189 h 4566136"/>
              <a:gd name="connsiteX47" fmla="*/ 1884370 w 4414940"/>
              <a:gd name="connsiteY47" fmla="*/ 4353710 h 4566136"/>
              <a:gd name="connsiteX48" fmla="*/ 1876799 w 4414940"/>
              <a:gd name="connsiteY48" fmla="*/ 4342371 h 4566136"/>
              <a:gd name="connsiteX49" fmla="*/ 1881535 w 4414940"/>
              <a:gd name="connsiteY49" fmla="*/ 4343304 h 4566136"/>
              <a:gd name="connsiteX50" fmla="*/ 2140753 w 4414940"/>
              <a:gd name="connsiteY50" fmla="*/ 4377895 h 4566136"/>
              <a:gd name="connsiteX51" fmla="*/ 2145598 w 4414940"/>
              <a:gd name="connsiteY51" fmla="*/ 4378218 h 4566136"/>
              <a:gd name="connsiteX52" fmla="*/ 2132572 w 4414940"/>
              <a:gd name="connsiteY52" fmla="*/ 4560790 h 4566136"/>
              <a:gd name="connsiteX53" fmla="*/ 2127764 w 4414940"/>
              <a:gd name="connsiteY53" fmla="*/ 4560467 h 4566136"/>
              <a:gd name="connsiteX54" fmla="*/ 1846155 w 4414940"/>
              <a:gd name="connsiteY54" fmla="*/ 4522898 h 4566136"/>
              <a:gd name="connsiteX55" fmla="*/ 1841418 w 4414940"/>
              <a:gd name="connsiteY55" fmla="*/ 4521965 h 4566136"/>
              <a:gd name="connsiteX56" fmla="*/ 1464755 w 4414940"/>
              <a:gd name="connsiteY56" fmla="*/ 4225967 h 4566136"/>
              <a:gd name="connsiteX57" fmla="*/ 1400883 w 4414940"/>
              <a:gd name="connsiteY57" fmla="*/ 4376747 h 4566136"/>
              <a:gd name="connsiteX58" fmla="*/ 1658666 w 4414940"/>
              <a:gd name="connsiteY58" fmla="*/ 4467638 h 4566136"/>
              <a:gd name="connsiteX59" fmla="*/ 1703484 w 4414940"/>
              <a:gd name="connsiteY59" fmla="*/ 4310148 h 4566136"/>
              <a:gd name="connsiteX60" fmla="*/ 1464755 w 4414940"/>
              <a:gd name="connsiteY60" fmla="*/ 4225967 h 4566136"/>
              <a:gd name="connsiteX61" fmla="*/ 1459588 w 4414940"/>
              <a:gd name="connsiteY61" fmla="*/ 4213336 h 4566136"/>
              <a:gd name="connsiteX62" fmla="*/ 1464038 w 4414940"/>
              <a:gd name="connsiteY62" fmla="*/ 4215238 h 4566136"/>
              <a:gd name="connsiteX63" fmla="*/ 1710697 w 4414940"/>
              <a:gd name="connsiteY63" fmla="*/ 4302218 h 4566136"/>
              <a:gd name="connsiteX64" fmla="*/ 1715325 w 4414940"/>
              <a:gd name="connsiteY64" fmla="*/ 4303546 h 4566136"/>
              <a:gd name="connsiteX65" fmla="*/ 1665305 w 4414940"/>
              <a:gd name="connsiteY65" fmla="*/ 4479623 h 4566136"/>
              <a:gd name="connsiteX66" fmla="*/ 1660640 w 4414940"/>
              <a:gd name="connsiteY66" fmla="*/ 4478295 h 4566136"/>
              <a:gd name="connsiteX67" fmla="*/ 1392630 w 4414940"/>
              <a:gd name="connsiteY67" fmla="*/ 4383780 h 4566136"/>
              <a:gd name="connsiteX68" fmla="*/ 1388181 w 4414940"/>
              <a:gd name="connsiteY68" fmla="*/ 4381878 h 4566136"/>
              <a:gd name="connsiteX69" fmla="*/ 2269359 w 4414940"/>
              <a:gd name="connsiteY69" fmla="*/ 4071460 h 4566136"/>
              <a:gd name="connsiteX70" fmla="*/ 2270408 w 4414940"/>
              <a:gd name="connsiteY70" fmla="*/ 4071539 h 4566136"/>
              <a:gd name="connsiteX71" fmla="*/ 2272374 w 4414940"/>
              <a:gd name="connsiteY71" fmla="*/ 4071477 h 4566136"/>
              <a:gd name="connsiteX72" fmla="*/ 2039243 w 4414940"/>
              <a:gd name="connsiteY72" fmla="*/ 4053897 h 4566136"/>
              <a:gd name="connsiteX73" fmla="*/ 2040417 w 4414940"/>
              <a:gd name="connsiteY73" fmla="*/ 4054138 h 4566136"/>
              <a:gd name="connsiteX74" fmla="*/ 2041508 w 4414940"/>
              <a:gd name="connsiteY74" fmla="*/ 4054221 h 4566136"/>
              <a:gd name="connsiteX75" fmla="*/ 3460275 w 4414940"/>
              <a:gd name="connsiteY75" fmla="*/ 4034388 h 4566136"/>
              <a:gd name="connsiteX76" fmla="*/ 3556225 w 4414940"/>
              <a:gd name="connsiteY76" fmla="*/ 4178817 h 4566136"/>
              <a:gd name="connsiteX77" fmla="*/ 3191440 w 4414940"/>
              <a:gd name="connsiteY77" fmla="*/ 4376388 h 4566136"/>
              <a:gd name="connsiteX78" fmla="*/ 2796082 w 4414940"/>
              <a:gd name="connsiteY78" fmla="*/ 4504957 h 4566136"/>
              <a:gd name="connsiteX79" fmla="*/ 2757723 w 4414940"/>
              <a:gd name="connsiteY79" fmla="*/ 4335840 h 4566136"/>
              <a:gd name="connsiteX80" fmla="*/ 3122975 w 4414940"/>
              <a:gd name="connsiteY80" fmla="*/ 4217068 h 4566136"/>
              <a:gd name="connsiteX81" fmla="*/ 3460275 w 4414940"/>
              <a:gd name="connsiteY81" fmla="*/ 4034388 h 4566136"/>
              <a:gd name="connsiteX82" fmla="*/ 1079983 w 4414940"/>
              <a:gd name="connsiteY82" fmla="*/ 4014724 h 4566136"/>
              <a:gd name="connsiteX83" fmla="*/ 986329 w 4414940"/>
              <a:gd name="connsiteY83" fmla="*/ 4149069 h 4566136"/>
              <a:gd name="connsiteX84" fmla="*/ 1220250 w 4414940"/>
              <a:gd name="connsiteY84" fmla="*/ 4291273 h 4566136"/>
              <a:gd name="connsiteX85" fmla="*/ 1296465 w 4414940"/>
              <a:gd name="connsiteY85" fmla="*/ 4146342 h 4566136"/>
              <a:gd name="connsiteX86" fmla="*/ 1079983 w 4414940"/>
              <a:gd name="connsiteY86" fmla="*/ 4014724 h 4566136"/>
              <a:gd name="connsiteX87" fmla="*/ 1077508 w 4414940"/>
              <a:gd name="connsiteY87" fmla="*/ 4001339 h 4566136"/>
              <a:gd name="connsiteX88" fmla="*/ 1081455 w 4414940"/>
              <a:gd name="connsiteY88" fmla="*/ 4004066 h 4566136"/>
              <a:gd name="connsiteX89" fmla="*/ 1305185 w 4414940"/>
              <a:gd name="connsiteY89" fmla="*/ 4140062 h 4566136"/>
              <a:gd name="connsiteX90" fmla="*/ 1309455 w 4414940"/>
              <a:gd name="connsiteY90" fmla="*/ 4142323 h 4566136"/>
              <a:gd name="connsiteX91" fmla="*/ 1224269 w 4414940"/>
              <a:gd name="connsiteY91" fmla="*/ 4304335 h 4566136"/>
              <a:gd name="connsiteX92" fmla="*/ 1219999 w 4414940"/>
              <a:gd name="connsiteY92" fmla="*/ 4302074 h 4566136"/>
              <a:gd name="connsiteX93" fmla="*/ 976820 w 4414940"/>
              <a:gd name="connsiteY93" fmla="*/ 4154272 h 4566136"/>
              <a:gd name="connsiteX94" fmla="*/ 972837 w 4414940"/>
              <a:gd name="connsiteY94" fmla="*/ 4151509 h 4566136"/>
              <a:gd name="connsiteX95" fmla="*/ 2701889 w 4414940"/>
              <a:gd name="connsiteY95" fmla="*/ 3831147 h 4566136"/>
              <a:gd name="connsiteX96" fmla="*/ 2772004 w 4414940"/>
              <a:gd name="connsiteY96" fmla="*/ 4095927 h 4566136"/>
              <a:gd name="connsiteX97" fmla="*/ 2706912 w 4414940"/>
              <a:gd name="connsiteY97" fmla="*/ 4111823 h 4566136"/>
              <a:gd name="connsiteX98" fmla="*/ 2646306 w 4414940"/>
              <a:gd name="connsiteY98" fmla="*/ 3844675 h 4566136"/>
              <a:gd name="connsiteX99" fmla="*/ 2701889 w 4414940"/>
              <a:gd name="connsiteY99" fmla="*/ 3831147 h 4566136"/>
              <a:gd name="connsiteX100" fmla="*/ 2808353 w 4414940"/>
              <a:gd name="connsiteY100" fmla="*/ 3798852 h 4566136"/>
              <a:gd name="connsiteX101" fmla="*/ 2896697 w 4414940"/>
              <a:gd name="connsiteY101" fmla="*/ 4058142 h 4566136"/>
              <a:gd name="connsiteX102" fmla="*/ 2864941 w 4414940"/>
              <a:gd name="connsiteY102" fmla="*/ 4068727 h 4566136"/>
              <a:gd name="connsiteX103" fmla="*/ 2832897 w 4414940"/>
              <a:gd name="connsiteY103" fmla="*/ 4078595 h 4566136"/>
              <a:gd name="connsiteX104" fmla="*/ 2753883 w 4414940"/>
              <a:gd name="connsiteY104" fmla="*/ 3816327 h 4566136"/>
              <a:gd name="connsiteX105" fmla="*/ 2781226 w 4414940"/>
              <a:gd name="connsiteY105" fmla="*/ 3807930 h 4566136"/>
              <a:gd name="connsiteX106" fmla="*/ 2149551 w 4414940"/>
              <a:gd name="connsiteY106" fmla="*/ 3790901 h 4566136"/>
              <a:gd name="connsiteX107" fmla="*/ 2193105 w 4414940"/>
              <a:gd name="connsiteY107" fmla="*/ 3794547 h 4566136"/>
              <a:gd name="connsiteX108" fmla="*/ 2175820 w 4414940"/>
              <a:gd name="connsiteY108" fmla="*/ 4064383 h 4566136"/>
              <a:gd name="connsiteX109" fmla="*/ 2224412 w 4414940"/>
              <a:gd name="connsiteY109" fmla="*/ 4068059 h 4566136"/>
              <a:gd name="connsiteX110" fmla="*/ 2234478 w 4414940"/>
              <a:gd name="connsiteY110" fmla="*/ 3796699 h 4566136"/>
              <a:gd name="connsiteX111" fmla="*/ 2242480 w 4414940"/>
              <a:gd name="connsiteY111" fmla="*/ 3797058 h 4566136"/>
              <a:gd name="connsiteX112" fmla="*/ 2250482 w 4414940"/>
              <a:gd name="connsiteY112" fmla="*/ 3797201 h 4566136"/>
              <a:gd name="connsiteX113" fmla="*/ 2266485 w 4414940"/>
              <a:gd name="connsiteY113" fmla="*/ 3797524 h 4566136"/>
              <a:gd name="connsiteX114" fmla="*/ 2272017 w 4414940"/>
              <a:gd name="connsiteY114" fmla="*/ 3797555 h 4566136"/>
              <a:gd name="connsiteX115" fmla="*/ 2912306 w 4414940"/>
              <a:gd name="connsiteY115" fmla="*/ 3759273 h 4566136"/>
              <a:gd name="connsiteX116" fmla="*/ 3018483 w 4414940"/>
              <a:gd name="connsiteY116" fmla="*/ 4011781 h 4566136"/>
              <a:gd name="connsiteX117" fmla="*/ 3003018 w 4414940"/>
              <a:gd name="connsiteY117" fmla="*/ 4018276 h 4566136"/>
              <a:gd name="connsiteX118" fmla="*/ 2995303 w 4414940"/>
              <a:gd name="connsiteY118" fmla="*/ 4021505 h 4566136"/>
              <a:gd name="connsiteX119" fmla="*/ 2987516 w 4414940"/>
              <a:gd name="connsiteY119" fmla="*/ 4024556 h 4566136"/>
              <a:gd name="connsiteX120" fmla="*/ 2956298 w 4414940"/>
              <a:gd name="connsiteY120" fmla="*/ 4036755 h 4566136"/>
              <a:gd name="connsiteX121" fmla="*/ 2859199 w 4414940"/>
              <a:gd name="connsiteY121" fmla="*/ 3780624 h 4566136"/>
              <a:gd name="connsiteX122" fmla="*/ 2885860 w 4414940"/>
              <a:gd name="connsiteY122" fmla="*/ 3770217 h 4566136"/>
              <a:gd name="connsiteX123" fmla="*/ 2892534 w 4414940"/>
              <a:gd name="connsiteY123" fmla="*/ 3767598 h 4566136"/>
              <a:gd name="connsiteX124" fmla="*/ 2899101 w 4414940"/>
              <a:gd name="connsiteY124" fmla="*/ 3764835 h 4566136"/>
              <a:gd name="connsiteX125" fmla="*/ 3013388 w 4414940"/>
              <a:gd name="connsiteY125" fmla="*/ 3712626 h 4566136"/>
              <a:gd name="connsiteX126" fmla="*/ 3136789 w 4414940"/>
              <a:gd name="connsiteY126" fmla="*/ 3957168 h 4566136"/>
              <a:gd name="connsiteX127" fmla="*/ 3106719 w 4414940"/>
              <a:gd name="connsiteY127" fmla="*/ 3971988 h 4566136"/>
              <a:gd name="connsiteX128" fmla="*/ 3076434 w 4414940"/>
              <a:gd name="connsiteY128" fmla="*/ 3986341 h 4566136"/>
              <a:gd name="connsiteX129" fmla="*/ 2961824 w 4414940"/>
              <a:gd name="connsiteY129" fmla="*/ 3737565 h 4566136"/>
              <a:gd name="connsiteX130" fmla="*/ 2987696 w 4414940"/>
              <a:gd name="connsiteY130" fmla="*/ 3725293 h 4566136"/>
              <a:gd name="connsiteX131" fmla="*/ 3013388 w 4414940"/>
              <a:gd name="connsiteY131" fmla="*/ 3712626 h 4566136"/>
              <a:gd name="connsiteX132" fmla="*/ 1013994 w 4414940"/>
              <a:gd name="connsiteY132" fmla="*/ 3541859 h 4566136"/>
              <a:gd name="connsiteX133" fmla="*/ 1033802 w 4414940"/>
              <a:gd name="connsiteY133" fmla="*/ 3561487 h 4566136"/>
              <a:gd name="connsiteX134" fmla="*/ 1053824 w 4414940"/>
              <a:gd name="connsiteY134" fmla="*/ 3580900 h 4566136"/>
              <a:gd name="connsiteX135" fmla="*/ 1074313 w 4414940"/>
              <a:gd name="connsiteY135" fmla="*/ 3599810 h 4566136"/>
              <a:gd name="connsiteX136" fmla="*/ 1094982 w 4414940"/>
              <a:gd name="connsiteY136" fmla="*/ 3618505 h 4566136"/>
              <a:gd name="connsiteX137" fmla="*/ 1037390 w 4414940"/>
              <a:gd name="connsiteY137" fmla="*/ 3683309 h 4566136"/>
              <a:gd name="connsiteX138" fmla="*/ 1015717 w 4414940"/>
              <a:gd name="connsiteY138" fmla="*/ 3663717 h 4566136"/>
              <a:gd name="connsiteX139" fmla="*/ 994223 w 4414940"/>
              <a:gd name="connsiteY139" fmla="*/ 3643874 h 4566136"/>
              <a:gd name="connsiteX140" fmla="*/ 973231 w 4414940"/>
              <a:gd name="connsiteY140" fmla="*/ 3623529 h 4566136"/>
              <a:gd name="connsiteX141" fmla="*/ 952455 w 4414940"/>
              <a:gd name="connsiteY141" fmla="*/ 3602968 h 4566136"/>
              <a:gd name="connsiteX142" fmla="*/ 3085585 w 4414940"/>
              <a:gd name="connsiteY142" fmla="*/ 3470488 h 4566136"/>
              <a:gd name="connsiteX143" fmla="*/ 3181536 w 4414940"/>
              <a:gd name="connsiteY143" fmla="*/ 3614917 h 4566136"/>
              <a:gd name="connsiteX144" fmla="*/ 2924076 w 4414940"/>
              <a:gd name="connsiteY144" fmla="*/ 3754358 h 4566136"/>
              <a:gd name="connsiteX145" fmla="*/ 2646342 w 4414940"/>
              <a:gd name="connsiteY145" fmla="*/ 3844639 h 4566136"/>
              <a:gd name="connsiteX146" fmla="*/ 2607983 w 4414940"/>
              <a:gd name="connsiteY146" fmla="*/ 3675559 h 4566136"/>
              <a:gd name="connsiteX147" fmla="*/ 2855611 w 4414940"/>
              <a:gd name="connsiteY147" fmla="*/ 3595073 h 4566136"/>
              <a:gd name="connsiteX148" fmla="*/ 3085585 w 4414940"/>
              <a:gd name="connsiteY148" fmla="*/ 3470488 h 4566136"/>
              <a:gd name="connsiteX149" fmla="*/ 902686 w 4414940"/>
              <a:gd name="connsiteY149" fmla="*/ 3419068 h 4566136"/>
              <a:gd name="connsiteX150" fmla="*/ 920663 w 4414940"/>
              <a:gd name="connsiteY150" fmla="*/ 3440382 h 4566136"/>
              <a:gd name="connsiteX151" fmla="*/ 929634 w 4414940"/>
              <a:gd name="connsiteY151" fmla="*/ 3451039 h 4566136"/>
              <a:gd name="connsiteX152" fmla="*/ 938892 w 4414940"/>
              <a:gd name="connsiteY152" fmla="*/ 3461481 h 4566136"/>
              <a:gd name="connsiteX153" fmla="*/ 957407 w 4414940"/>
              <a:gd name="connsiteY153" fmla="*/ 3482365 h 4566136"/>
              <a:gd name="connsiteX154" fmla="*/ 976389 w 4414940"/>
              <a:gd name="connsiteY154" fmla="*/ 3502819 h 4566136"/>
              <a:gd name="connsiteX155" fmla="*/ 913056 w 4414940"/>
              <a:gd name="connsiteY155" fmla="*/ 3562025 h 4566136"/>
              <a:gd name="connsiteX156" fmla="*/ 893177 w 4414940"/>
              <a:gd name="connsiteY156" fmla="*/ 3540568 h 4566136"/>
              <a:gd name="connsiteX157" fmla="*/ 873764 w 4414940"/>
              <a:gd name="connsiteY157" fmla="*/ 3518679 h 4566136"/>
              <a:gd name="connsiteX158" fmla="*/ 864076 w 4414940"/>
              <a:gd name="connsiteY158" fmla="*/ 3507735 h 4566136"/>
              <a:gd name="connsiteX159" fmla="*/ 854639 w 4414940"/>
              <a:gd name="connsiteY159" fmla="*/ 3496539 h 4566136"/>
              <a:gd name="connsiteX160" fmla="*/ 835800 w 4414940"/>
              <a:gd name="connsiteY160" fmla="*/ 3474184 h 4566136"/>
              <a:gd name="connsiteX161" fmla="*/ 2168022 w 4414940"/>
              <a:gd name="connsiteY161" fmla="*/ 3306754 h 4566136"/>
              <a:gd name="connsiteX162" fmla="*/ 2158370 w 4414940"/>
              <a:gd name="connsiteY162" fmla="*/ 3386557 h 4566136"/>
              <a:gd name="connsiteX163" fmla="*/ 2166623 w 4414940"/>
              <a:gd name="connsiteY163" fmla="*/ 3387526 h 4566136"/>
              <a:gd name="connsiteX164" fmla="*/ 2190593 w 4414940"/>
              <a:gd name="connsiteY164" fmla="*/ 3390146 h 4566136"/>
              <a:gd name="connsiteX165" fmla="*/ 2242731 w 4414940"/>
              <a:gd name="connsiteY165" fmla="*/ 3393590 h 4566136"/>
              <a:gd name="connsiteX166" fmla="*/ 2292536 w 4414940"/>
              <a:gd name="connsiteY166" fmla="*/ 3394523 h 4566136"/>
              <a:gd name="connsiteX167" fmla="*/ 2292177 w 4414940"/>
              <a:gd name="connsiteY167" fmla="*/ 3314110 h 4566136"/>
              <a:gd name="connsiteX168" fmla="*/ 2246139 w 4414940"/>
              <a:gd name="connsiteY168" fmla="*/ 3313249 h 4566136"/>
              <a:gd name="connsiteX169" fmla="*/ 2197805 w 4414940"/>
              <a:gd name="connsiteY169" fmla="*/ 3310055 h 4566136"/>
              <a:gd name="connsiteX170" fmla="*/ 2176168 w 4414940"/>
              <a:gd name="connsiteY170" fmla="*/ 3307687 h 4566136"/>
              <a:gd name="connsiteX171" fmla="*/ 2168022 w 4414940"/>
              <a:gd name="connsiteY171" fmla="*/ 3306754 h 4566136"/>
              <a:gd name="connsiteX172" fmla="*/ 2163824 w 4414940"/>
              <a:gd name="connsiteY172" fmla="*/ 3301479 h 4566136"/>
              <a:gd name="connsiteX173" fmla="*/ 2166156 w 4414940"/>
              <a:gd name="connsiteY173" fmla="*/ 3301730 h 4566136"/>
              <a:gd name="connsiteX174" fmla="*/ 2176670 w 4414940"/>
              <a:gd name="connsiteY174" fmla="*/ 3302950 h 4566136"/>
              <a:gd name="connsiteX175" fmla="*/ 2198128 w 4414940"/>
              <a:gd name="connsiteY175" fmla="*/ 3305282 h 4566136"/>
              <a:gd name="connsiteX176" fmla="*/ 2246283 w 4414940"/>
              <a:gd name="connsiteY176" fmla="*/ 3308476 h 4566136"/>
              <a:gd name="connsiteX177" fmla="*/ 2296842 w 4414940"/>
              <a:gd name="connsiteY177" fmla="*/ 3309409 h 4566136"/>
              <a:gd name="connsiteX178" fmla="*/ 2297272 w 4414940"/>
              <a:gd name="connsiteY178" fmla="*/ 3399332 h 4566136"/>
              <a:gd name="connsiteX179" fmla="*/ 2242515 w 4414940"/>
              <a:gd name="connsiteY179" fmla="*/ 3398291 h 4566136"/>
              <a:gd name="connsiteX180" fmla="*/ 2225004 w 4414940"/>
              <a:gd name="connsiteY180" fmla="*/ 3397214 h 4566136"/>
              <a:gd name="connsiteX181" fmla="*/ 2190198 w 4414940"/>
              <a:gd name="connsiteY181" fmla="*/ 3394846 h 4566136"/>
              <a:gd name="connsiteX182" fmla="*/ 2166049 w 4414940"/>
              <a:gd name="connsiteY182" fmla="*/ 3392227 h 4566136"/>
              <a:gd name="connsiteX183" fmla="*/ 2155427 w 4414940"/>
              <a:gd name="connsiteY183" fmla="*/ 3391007 h 4566136"/>
              <a:gd name="connsiteX184" fmla="*/ 2153059 w 4414940"/>
              <a:gd name="connsiteY184" fmla="*/ 3390756 h 4566136"/>
              <a:gd name="connsiteX185" fmla="*/ 803218 w 4414940"/>
              <a:gd name="connsiteY185" fmla="*/ 3286372 h 4566136"/>
              <a:gd name="connsiteX186" fmla="*/ 819043 w 4414940"/>
              <a:gd name="connsiteY186" fmla="*/ 3309373 h 4566136"/>
              <a:gd name="connsiteX187" fmla="*/ 835369 w 4414940"/>
              <a:gd name="connsiteY187" fmla="*/ 3332015 h 4566136"/>
              <a:gd name="connsiteX188" fmla="*/ 843515 w 4414940"/>
              <a:gd name="connsiteY188" fmla="*/ 3343354 h 4566136"/>
              <a:gd name="connsiteX189" fmla="*/ 851947 w 4414940"/>
              <a:gd name="connsiteY189" fmla="*/ 3354478 h 4566136"/>
              <a:gd name="connsiteX190" fmla="*/ 868848 w 4414940"/>
              <a:gd name="connsiteY190" fmla="*/ 3376689 h 4566136"/>
              <a:gd name="connsiteX191" fmla="*/ 800348 w 4414940"/>
              <a:gd name="connsiteY191" fmla="*/ 3429832 h 4566136"/>
              <a:gd name="connsiteX192" fmla="*/ 782657 w 4414940"/>
              <a:gd name="connsiteY192" fmla="*/ 3406544 h 4566136"/>
              <a:gd name="connsiteX193" fmla="*/ 773830 w 4414940"/>
              <a:gd name="connsiteY193" fmla="*/ 3394882 h 4566136"/>
              <a:gd name="connsiteX194" fmla="*/ 765290 w 4414940"/>
              <a:gd name="connsiteY194" fmla="*/ 3383005 h 4566136"/>
              <a:gd name="connsiteX195" fmla="*/ 748174 w 4414940"/>
              <a:gd name="connsiteY195" fmla="*/ 3359286 h 4566136"/>
              <a:gd name="connsiteX196" fmla="*/ 731596 w 4414940"/>
              <a:gd name="connsiteY196" fmla="*/ 3335173 h 4566136"/>
              <a:gd name="connsiteX197" fmla="*/ 1957749 w 4414940"/>
              <a:gd name="connsiteY197" fmla="*/ 3259568 h 4566136"/>
              <a:gd name="connsiteX198" fmla="*/ 1931949 w 4414940"/>
              <a:gd name="connsiteY198" fmla="*/ 3335819 h 4566136"/>
              <a:gd name="connsiteX199" fmla="*/ 1962845 w 4414940"/>
              <a:gd name="connsiteY199" fmla="*/ 3345615 h 4566136"/>
              <a:gd name="connsiteX200" fmla="*/ 1968586 w 4414940"/>
              <a:gd name="connsiteY200" fmla="*/ 3347409 h 4566136"/>
              <a:gd name="connsiteX201" fmla="*/ 1979387 w 4414940"/>
              <a:gd name="connsiteY201" fmla="*/ 3350638 h 4566136"/>
              <a:gd name="connsiteX202" fmla="*/ 2005474 w 4414940"/>
              <a:gd name="connsiteY202" fmla="*/ 3357600 h 4566136"/>
              <a:gd name="connsiteX203" fmla="*/ 2029910 w 4414940"/>
              <a:gd name="connsiteY203" fmla="*/ 3363951 h 4566136"/>
              <a:gd name="connsiteX204" fmla="*/ 2061558 w 4414940"/>
              <a:gd name="connsiteY204" fmla="*/ 3370769 h 4566136"/>
              <a:gd name="connsiteX205" fmla="*/ 2077778 w 4414940"/>
              <a:gd name="connsiteY205" fmla="*/ 3291970 h 4566136"/>
              <a:gd name="connsiteX206" fmla="*/ 2048569 w 4414940"/>
              <a:gd name="connsiteY206" fmla="*/ 3285691 h 4566136"/>
              <a:gd name="connsiteX207" fmla="*/ 2027039 w 4414940"/>
              <a:gd name="connsiteY207" fmla="*/ 3280093 h 4566136"/>
              <a:gd name="connsiteX208" fmla="*/ 2017315 w 4414940"/>
              <a:gd name="connsiteY208" fmla="*/ 3277509 h 4566136"/>
              <a:gd name="connsiteX209" fmla="*/ 2001742 w 4414940"/>
              <a:gd name="connsiteY209" fmla="*/ 3273347 h 4566136"/>
              <a:gd name="connsiteX210" fmla="*/ 1991623 w 4414940"/>
              <a:gd name="connsiteY210" fmla="*/ 3270297 h 4566136"/>
              <a:gd name="connsiteX211" fmla="*/ 1986276 w 4414940"/>
              <a:gd name="connsiteY211" fmla="*/ 3268610 h 4566136"/>
              <a:gd name="connsiteX212" fmla="*/ 1954735 w 4414940"/>
              <a:gd name="connsiteY212" fmla="*/ 3253683 h 4566136"/>
              <a:gd name="connsiteX213" fmla="*/ 1987640 w 4414940"/>
              <a:gd name="connsiteY213" fmla="*/ 3264125 h 4566136"/>
              <a:gd name="connsiteX214" fmla="*/ 1993058 w 4414940"/>
              <a:gd name="connsiteY214" fmla="*/ 3265811 h 4566136"/>
              <a:gd name="connsiteX215" fmla="*/ 2002926 w 4414940"/>
              <a:gd name="connsiteY215" fmla="*/ 3268790 h 4566136"/>
              <a:gd name="connsiteX216" fmla="*/ 2018499 w 4414940"/>
              <a:gd name="connsiteY216" fmla="*/ 3272952 h 4566136"/>
              <a:gd name="connsiteX217" fmla="*/ 2028223 w 4414940"/>
              <a:gd name="connsiteY217" fmla="*/ 3275536 h 4566136"/>
              <a:gd name="connsiteX218" fmla="*/ 2049610 w 4414940"/>
              <a:gd name="connsiteY218" fmla="*/ 3281097 h 4566136"/>
              <a:gd name="connsiteX219" fmla="*/ 2083339 w 4414940"/>
              <a:gd name="connsiteY219" fmla="*/ 3288346 h 4566136"/>
              <a:gd name="connsiteX220" fmla="*/ 2065219 w 4414940"/>
              <a:gd name="connsiteY220" fmla="*/ 3376474 h 4566136"/>
              <a:gd name="connsiteX221" fmla="*/ 2028833 w 4414940"/>
              <a:gd name="connsiteY221" fmla="*/ 3368616 h 4566136"/>
              <a:gd name="connsiteX222" fmla="*/ 2004253 w 4414940"/>
              <a:gd name="connsiteY222" fmla="*/ 3362229 h 4566136"/>
              <a:gd name="connsiteX223" fmla="*/ 1978202 w 4414940"/>
              <a:gd name="connsiteY223" fmla="*/ 3355268 h 4566136"/>
              <a:gd name="connsiteX224" fmla="*/ 1967150 w 4414940"/>
              <a:gd name="connsiteY224" fmla="*/ 3351966 h 4566136"/>
              <a:gd name="connsiteX225" fmla="*/ 1961445 w 4414940"/>
              <a:gd name="connsiteY225" fmla="*/ 3350172 h 4566136"/>
              <a:gd name="connsiteX226" fmla="*/ 1925921 w 4414940"/>
              <a:gd name="connsiteY226" fmla="*/ 3338869 h 4566136"/>
              <a:gd name="connsiteX227" fmla="*/ 3791307 w 4414940"/>
              <a:gd name="connsiteY227" fmla="*/ 3230456 h 4566136"/>
              <a:gd name="connsiteX228" fmla="*/ 3746782 w 4414940"/>
              <a:gd name="connsiteY228" fmla="*/ 3295342 h 4566136"/>
              <a:gd name="connsiteX229" fmla="*/ 3788734 w 4414940"/>
              <a:gd name="connsiteY229" fmla="*/ 3234804 h 4566136"/>
              <a:gd name="connsiteX230" fmla="*/ 2745738 w 4414940"/>
              <a:gd name="connsiteY230" fmla="*/ 3205995 h 4566136"/>
              <a:gd name="connsiteX231" fmla="*/ 2783128 w 4414940"/>
              <a:gd name="connsiteY231" fmla="*/ 3282533 h 4566136"/>
              <a:gd name="connsiteX232" fmla="*/ 2391861 w 4414940"/>
              <a:gd name="connsiteY232" fmla="*/ 3392120 h 4566136"/>
              <a:gd name="connsiteX233" fmla="*/ 2384146 w 4414940"/>
              <a:gd name="connsiteY233" fmla="*/ 3307293 h 4566136"/>
              <a:gd name="connsiteX234" fmla="*/ 2745738 w 4414940"/>
              <a:gd name="connsiteY234" fmla="*/ 3205995 h 4566136"/>
              <a:gd name="connsiteX235" fmla="*/ 1761577 w 4414940"/>
              <a:gd name="connsiteY235" fmla="*/ 3170434 h 4566136"/>
              <a:gd name="connsiteX236" fmla="*/ 1720778 w 4414940"/>
              <a:gd name="connsiteY236" fmla="*/ 3239688 h 4566136"/>
              <a:gd name="connsiteX237" fmla="*/ 1742738 w 4414940"/>
              <a:gd name="connsiteY237" fmla="*/ 3252140 h 4566136"/>
              <a:gd name="connsiteX238" fmla="*/ 1749018 w 4414940"/>
              <a:gd name="connsiteY238" fmla="*/ 3255585 h 4566136"/>
              <a:gd name="connsiteX239" fmla="*/ 1758778 w 4414940"/>
              <a:gd name="connsiteY239" fmla="*/ 3260859 h 4566136"/>
              <a:gd name="connsiteX240" fmla="*/ 1779662 w 4414940"/>
              <a:gd name="connsiteY240" fmla="*/ 3271983 h 4566136"/>
              <a:gd name="connsiteX241" fmla="*/ 1810988 w 4414940"/>
              <a:gd name="connsiteY241" fmla="*/ 3287162 h 4566136"/>
              <a:gd name="connsiteX242" fmla="*/ 1816226 w 4414940"/>
              <a:gd name="connsiteY242" fmla="*/ 3289673 h 4566136"/>
              <a:gd name="connsiteX243" fmla="*/ 1826668 w 4414940"/>
              <a:gd name="connsiteY243" fmla="*/ 3294589 h 4566136"/>
              <a:gd name="connsiteX244" fmla="*/ 1840483 w 4414940"/>
              <a:gd name="connsiteY244" fmla="*/ 3300510 h 4566136"/>
              <a:gd name="connsiteX245" fmla="*/ 1872491 w 4414940"/>
              <a:gd name="connsiteY245" fmla="*/ 3226699 h 4566136"/>
              <a:gd name="connsiteX246" fmla="*/ 1859860 w 4414940"/>
              <a:gd name="connsiteY246" fmla="*/ 3221316 h 4566136"/>
              <a:gd name="connsiteX247" fmla="*/ 1850136 w 4414940"/>
              <a:gd name="connsiteY247" fmla="*/ 3216723 h 4566136"/>
              <a:gd name="connsiteX248" fmla="*/ 1845220 w 4414940"/>
              <a:gd name="connsiteY248" fmla="*/ 3214355 h 4566136"/>
              <a:gd name="connsiteX249" fmla="*/ 1816191 w 4414940"/>
              <a:gd name="connsiteY249" fmla="*/ 3200325 h 4566136"/>
              <a:gd name="connsiteX250" fmla="*/ 1797173 w 4414940"/>
              <a:gd name="connsiteY250" fmla="*/ 3190206 h 4566136"/>
              <a:gd name="connsiteX251" fmla="*/ 1787700 w 4414940"/>
              <a:gd name="connsiteY251" fmla="*/ 3185075 h 4566136"/>
              <a:gd name="connsiteX252" fmla="*/ 1781600 w 4414940"/>
              <a:gd name="connsiteY252" fmla="*/ 3181773 h 4566136"/>
              <a:gd name="connsiteX253" fmla="*/ 1761577 w 4414940"/>
              <a:gd name="connsiteY253" fmla="*/ 3170434 h 4566136"/>
              <a:gd name="connsiteX254" fmla="*/ 1760034 w 4414940"/>
              <a:gd name="connsiteY254" fmla="*/ 3163796 h 4566136"/>
              <a:gd name="connsiteX255" fmla="*/ 1762115 w 4414940"/>
              <a:gd name="connsiteY255" fmla="*/ 3165088 h 4566136"/>
              <a:gd name="connsiteX256" fmla="*/ 1783932 w 4414940"/>
              <a:gd name="connsiteY256" fmla="*/ 3177575 h 4566136"/>
              <a:gd name="connsiteX257" fmla="*/ 1790032 w 4414940"/>
              <a:gd name="connsiteY257" fmla="*/ 3180876 h 4566136"/>
              <a:gd name="connsiteX258" fmla="*/ 1799505 w 4414940"/>
              <a:gd name="connsiteY258" fmla="*/ 3186043 h 4566136"/>
              <a:gd name="connsiteX259" fmla="*/ 1818344 w 4414940"/>
              <a:gd name="connsiteY259" fmla="*/ 3196091 h 4566136"/>
              <a:gd name="connsiteX260" fmla="*/ 1847301 w 4414940"/>
              <a:gd name="connsiteY260" fmla="*/ 3210085 h 4566136"/>
              <a:gd name="connsiteX261" fmla="*/ 1852253 w 4414940"/>
              <a:gd name="connsiteY261" fmla="*/ 3212453 h 4566136"/>
              <a:gd name="connsiteX262" fmla="*/ 1861798 w 4414940"/>
              <a:gd name="connsiteY262" fmla="*/ 3216939 h 4566136"/>
              <a:gd name="connsiteX263" fmla="*/ 1878770 w 4414940"/>
              <a:gd name="connsiteY263" fmla="*/ 3224187 h 4566136"/>
              <a:gd name="connsiteX264" fmla="*/ 1842959 w 4414940"/>
              <a:gd name="connsiteY264" fmla="*/ 3306718 h 4566136"/>
              <a:gd name="connsiteX265" fmla="*/ 1824767 w 4414940"/>
              <a:gd name="connsiteY265" fmla="*/ 3298931 h 4566136"/>
              <a:gd name="connsiteX266" fmla="*/ 1814145 w 4414940"/>
              <a:gd name="connsiteY266" fmla="*/ 3293944 h 4566136"/>
              <a:gd name="connsiteX267" fmla="*/ 1808942 w 4414940"/>
              <a:gd name="connsiteY267" fmla="*/ 3291432 h 4566136"/>
              <a:gd name="connsiteX268" fmla="*/ 1777581 w 4414940"/>
              <a:gd name="connsiteY268" fmla="*/ 3276253 h 4566136"/>
              <a:gd name="connsiteX269" fmla="*/ 1756517 w 4414940"/>
              <a:gd name="connsiteY269" fmla="*/ 3265022 h 4566136"/>
              <a:gd name="connsiteX270" fmla="*/ 1746793 w 4414940"/>
              <a:gd name="connsiteY270" fmla="*/ 3259747 h 4566136"/>
              <a:gd name="connsiteX271" fmla="*/ 1740478 w 4414940"/>
              <a:gd name="connsiteY271" fmla="*/ 3256302 h 4566136"/>
              <a:gd name="connsiteX272" fmla="*/ 1716293 w 4414940"/>
              <a:gd name="connsiteY272" fmla="*/ 3242487 h 4566136"/>
              <a:gd name="connsiteX273" fmla="*/ 1714355 w 4414940"/>
              <a:gd name="connsiteY273" fmla="*/ 3241267 h 4566136"/>
              <a:gd name="connsiteX274" fmla="*/ 715951 w 4414940"/>
              <a:gd name="connsiteY274" fmla="*/ 3145317 h 4566136"/>
              <a:gd name="connsiteX275" fmla="*/ 729802 w 4414940"/>
              <a:gd name="connsiteY275" fmla="*/ 3169538 h 4566136"/>
              <a:gd name="connsiteX276" fmla="*/ 743868 w 4414940"/>
              <a:gd name="connsiteY276" fmla="*/ 3193651 h 4566136"/>
              <a:gd name="connsiteX277" fmla="*/ 758436 w 4414940"/>
              <a:gd name="connsiteY277" fmla="*/ 3217477 h 4566136"/>
              <a:gd name="connsiteX278" fmla="*/ 765721 w 4414940"/>
              <a:gd name="connsiteY278" fmla="*/ 3229391 h 4566136"/>
              <a:gd name="connsiteX279" fmla="*/ 773292 w 4414940"/>
              <a:gd name="connsiteY279" fmla="*/ 3241124 h 4566136"/>
              <a:gd name="connsiteX280" fmla="*/ 700270 w 4414940"/>
              <a:gd name="connsiteY280" fmla="*/ 3287844 h 4566136"/>
              <a:gd name="connsiteX281" fmla="*/ 692340 w 4414940"/>
              <a:gd name="connsiteY281" fmla="*/ 3275572 h 4566136"/>
              <a:gd name="connsiteX282" fmla="*/ 684697 w 4414940"/>
              <a:gd name="connsiteY282" fmla="*/ 3263085 h 4566136"/>
              <a:gd name="connsiteX283" fmla="*/ 669447 w 4414940"/>
              <a:gd name="connsiteY283" fmla="*/ 3238146 h 4566136"/>
              <a:gd name="connsiteX284" fmla="*/ 654735 w 4414940"/>
              <a:gd name="connsiteY284" fmla="*/ 3212885 h 4566136"/>
              <a:gd name="connsiteX285" fmla="*/ 640238 w 4414940"/>
              <a:gd name="connsiteY285" fmla="*/ 3187479 h 4566136"/>
              <a:gd name="connsiteX286" fmla="*/ 2088788 w 4414940"/>
              <a:gd name="connsiteY286" fmla="*/ 3132895 h 4566136"/>
              <a:gd name="connsiteX287" fmla="*/ 2089677 w 4414940"/>
              <a:gd name="connsiteY287" fmla="*/ 3133184 h 4566136"/>
              <a:gd name="connsiteX288" fmla="*/ 2090968 w 4414940"/>
              <a:gd name="connsiteY288" fmla="*/ 3133369 h 4566136"/>
              <a:gd name="connsiteX289" fmla="*/ 2389528 w 4414940"/>
              <a:gd name="connsiteY289" fmla="*/ 3057797 h 4566136"/>
              <a:gd name="connsiteX290" fmla="*/ 2406572 w 4414940"/>
              <a:gd name="connsiteY290" fmla="*/ 3191246 h 4566136"/>
              <a:gd name="connsiteX291" fmla="*/ 2373883 w 4414940"/>
              <a:gd name="connsiteY291" fmla="*/ 3194906 h 4566136"/>
              <a:gd name="connsiteX292" fmla="*/ 2361611 w 4414940"/>
              <a:gd name="connsiteY292" fmla="*/ 3060919 h 4566136"/>
              <a:gd name="connsiteX293" fmla="*/ 2389528 w 4414940"/>
              <a:gd name="connsiteY293" fmla="*/ 3057797 h 4566136"/>
              <a:gd name="connsiteX294" fmla="*/ 2443460 w 4414940"/>
              <a:gd name="connsiteY294" fmla="*/ 3049114 h 4566136"/>
              <a:gd name="connsiteX295" fmla="*/ 2469762 w 4414940"/>
              <a:gd name="connsiteY295" fmla="*/ 3181091 h 4566136"/>
              <a:gd name="connsiteX296" fmla="*/ 2437360 w 4414940"/>
              <a:gd name="connsiteY296" fmla="*/ 3186904 h 4566136"/>
              <a:gd name="connsiteX297" fmla="*/ 2415794 w 4414940"/>
              <a:gd name="connsiteY297" fmla="*/ 3054102 h 4566136"/>
              <a:gd name="connsiteX298" fmla="*/ 1588011 w 4414940"/>
              <a:gd name="connsiteY298" fmla="*/ 3042512 h 4566136"/>
              <a:gd name="connsiteX299" fmla="*/ 1533720 w 4414940"/>
              <a:gd name="connsiteY299" fmla="*/ 3101898 h 4566136"/>
              <a:gd name="connsiteX300" fmla="*/ 1638319 w 4414940"/>
              <a:gd name="connsiteY300" fmla="*/ 3186403 h 4566136"/>
              <a:gd name="connsiteX301" fmla="*/ 1684787 w 4414940"/>
              <a:gd name="connsiteY301" fmla="*/ 3120737 h 4566136"/>
              <a:gd name="connsiteX302" fmla="*/ 1588011 w 4414940"/>
              <a:gd name="connsiteY302" fmla="*/ 3042512 h 4566136"/>
              <a:gd name="connsiteX303" fmla="*/ 2496638 w 4414940"/>
              <a:gd name="connsiteY303" fmla="*/ 3036483 h 4566136"/>
              <a:gd name="connsiteX304" fmla="*/ 2532019 w 4414940"/>
              <a:gd name="connsiteY304" fmla="*/ 3166307 h 4566136"/>
              <a:gd name="connsiteX305" fmla="*/ 2524124 w 4414940"/>
              <a:gd name="connsiteY305" fmla="*/ 3168568 h 4566136"/>
              <a:gd name="connsiteX306" fmla="*/ 2520141 w 4414940"/>
              <a:gd name="connsiteY306" fmla="*/ 3169680 h 4566136"/>
              <a:gd name="connsiteX307" fmla="*/ 2516158 w 4414940"/>
              <a:gd name="connsiteY307" fmla="*/ 3170613 h 4566136"/>
              <a:gd name="connsiteX308" fmla="*/ 2500119 w 4414940"/>
              <a:gd name="connsiteY308" fmla="*/ 3174345 h 4566136"/>
              <a:gd name="connsiteX309" fmla="*/ 2469367 w 4414940"/>
              <a:gd name="connsiteY309" fmla="*/ 3043337 h 4566136"/>
              <a:gd name="connsiteX310" fmla="*/ 2483074 w 4414940"/>
              <a:gd name="connsiteY310" fmla="*/ 3040179 h 4566136"/>
              <a:gd name="connsiteX311" fmla="*/ 2486483 w 4414940"/>
              <a:gd name="connsiteY311" fmla="*/ 3039425 h 4566136"/>
              <a:gd name="connsiteX312" fmla="*/ 2489856 w 4414940"/>
              <a:gd name="connsiteY312" fmla="*/ 3038421 h 4566136"/>
              <a:gd name="connsiteX313" fmla="*/ 1587760 w 4414940"/>
              <a:gd name="connsiteY313" fmla="*/ 3035766 h 4566136"/>
              <a:gd name="connsiteX314" fmla="*/ 1589518 w 4414940"/>
              <a:gd name="connsiteY314" fmla="*/ 3037417 h 4566136"/>
              <a:gd name="connsiteX315" fmla="*/ 1689524 w 4414940"/>
              <a:gd name="connsiteY315" fmla="*/ 3118261 h 4566136"/>
              <a:gd name="connsiteX316" fmla="*/ 1691426 w 4414940"/>
              <a:gd name="connsiteY316" fmla="*/ 3119624 h 4566136"/>
              <a:gd name="connsiteX317" fmla="*/ 1639431 w 4414940"/>
              <a:gd name="connsiteY317" fmla="*/ 3193041 h 4566136"/>
              <a:gd name="connsiteX318" fmla="*/ 1637494 w 4414940"/>
              <a:gd name="connsiteY318" fmla="*/ 3191641 h 4566136"/>
              <a:gd name="connsiteX319" fmla="*/ 1528804 w 4414940"/>
              <a:gd name="connsiteY319" fmla="*/ 3103764 h 4566136"/>
              <a:gd name="connsiteX320" fmla="*/ 1527082 w 4414940"/>
              <a:gd name="connsiteY320" fmla="*/ 3102149 h 4566136"/>
              <a:gd name="connsiteX321" fmla="*/ 2548812 w 4414940"/>
              <a:gd name="connsiteY321" fmla="*/ 3020228 h 4566136"/>
              <a:gd name="connsiteX322" fmla="*/ 2593127 w 4414940"/>
              <a:gd name="connsiteY322" fmla="*/ 3147289 h 4566136"/>
              <a:gd name="connsiteX323" fmla="*/ 2561909 w 4414940"/>
              <a:gd name="connsiteY323" fmla="*/ 3157767 h 4566136"/>
              <a:gd name="connsiteX324" fmla="*/ 2522151 w 4414940"/>
              <a:gd name="connsiteY324" fmla="*/ 3029199 h 4566136"/>
              <a:gd name="connsiteX325" fmla="*/ 2548812 w 4414940"/>
              <a:gd name="connsiteY325" fmla="*/ 3020228 h 4566136"/>
              <a:gd name="connsiteX326" fmla="*/ 3913993 w 4414940"/>
              <a:gd name="connsiteY326" fmla="*/ 3002467 h 4566136"/>
              <a:gd name="connsiteX327" fmla="*/ 3885898 w 4414940"/>
              <a:gd name="connsiteY327" fmla="*/ 3060378 h 4566136"/>
              <a:gd name="connsiteX328" fmla="*/ 3910247 w 4414940"/>
              <a:gd name="connsiteY328" fmla="*/ 3011545 h 4566136"/>
              <a:gd name="connsiteX329" fmla="*/ 642139 w 4414940"/>
              <a:gd name="connsiteY329" fmla="*/ 2996905 h 4566136"/>
              <a:gd name="connsiteX330" fmla="*/ 653586 w 4414940"/>
              <a:gd name="connsiteY330" fmla="*/ 3022346 h 4566136"/>
              <a:gd name="connsiteX331" fmla="*/ 665499 w 4414940"/>
              <a:gd name="connsiteY331" fmla="*/ 3047572 h 4566136"/>
              <a:gd name="connsiteX332" fmla="*/ 677663 w 4414940"/>
              <a:gd name="connsiteY332" fmla="*/ 3072690 h 4566136"/>
              <a:gd name="connsiteX333" fmla="*/ 690366 w 4414940"/>
              <a:gd name="connsiteY333" fmla="*/ 3097521 h 4566136"/>
              <a:gd name="connsiteX334" fmla="*/ 613397 w 4414940"/>
              <a:gd name="connsiteY334" fmla="*/ 3137386 h 4566136"/>
              <a:gd name="connsiteX335" fmla="*/ 600085 w 4414940"/>
              <a:gd name="connsiteY335" fmla="*/ 3111335 h 4566136"/>
              <a:gd name="connsiteX336" fmla="*/ 587346 w 4414940"/>
              <a:gd name="connsiteY336" fmla="*/ 3085033 h 4566136"/>
              <a:gd name="connsiteX337" fmla="*/ 574859 w 4414940"/>
              <a:gd name="connsiteY337" fmla="*/ 3058588 h 4566136"/>
              <a:gd name="connsiteX338" fmla="*/ 562874 w 4414940"/>
              <a:gd name="connsiteY338" fmla="*/ 3031927 h 4566136"/>
              <a:gd name="connsiteX339" fmla="*/ 1159678 w 4414940"/>
              <a:gd name="connsiteY339" fmla="*/ 2928548 h 4566136"/>
              <a:gd name="connsiteX340" fmla="*/ 855714 w 4414940"/>
              <a:gd name="connsiteY340" fmla="*/ 3104159 h 4566136"/>
              <a:gd name="connsiteX341" fmla="*/ 875091 w 4414940"/>
              <a:gd name="connsiteY341" fmla="*/ 3136525 h 4566136"/>
              <a:gd name="connsiteX342" fmla="*/ 881873 w 4414940"/>
              <a:gd name="connsiteY342" fmla="*/ 3147613 h 4566136"/>
              <a:gd name="connsiteX343" fmla="*/ 885497 w 4414940"/>
              <a:gd name="connsiteY343" fmla="*/ 3153570 h 4566136"/>
              <a:gd name="connsiteX344" fmla="*/ 896800 w 4414940"/>
              <a:gd name="connsiteY344" fmla="*/ 3171009 h 4566136"/>
              <a:gd name="connsiteX345" fmla="*/ 902362 w 4414940"/>
              <a:gd name="connsiteY345" fmla="*/ 3179621 h 4566136"/>
              <a:gd name="connsiteX346" fmla="*/ 911943 w 4414940"/>
              <a:gd name="connsiteY346" fmla="*/ 3194225 h 4566136"/>
              <a:gd name="connsiteX347" fmla="*/ 920985 w 4414940"/>
              <a:gd name="connsiteY347" fmla="*/ 3207466 h 4566136"/>
              <a:gd name="connsiteX348" fmla="*/ 943663 w 4414940"/>
              <a:gd name="connsiteY348" fmla="*/ 3239832 h 4566136"/>
              <a:gd name="connsiteX349" fmla="*/ 949799 w 4414940"/>
              <a:gd name="connsiteY349" fmla="*/ 3248372 h 4566136"/>
              <a:gd name="connsiteX350" fmla="*/ 959990 w 4414940"/>
              <a:gd name="connsiteY350" fmla="*/ 3262367 h 4566136"/>
              <a:gd name="connsiteX351" fmla="*/ 976819 w 4414940"/>
              <a:gd name="connsiteY351" fmla="*/ 3284471 h 4566136"/>
              <a:gd name="connsiteX352" fmla="*/ 993074 w 4414940"/>
              <a:gd name="connsiteY352" fmla="*/ 3305247 h 4566136"/>
              <a:gd name="connsiteX353" fmla="*/ 1011303 w 4414940"/>
              <a:gd name="connsiteY353" fmla="*/ 3327961 h 4566136"/>
              <a:gd name="connsiteX354" fmla="*/ 1029136 w 4414940"/>
              <a:gd name="connsiteY354" fmla="*/ 3349132 h 4566136"/>
              <a:gd name="connsiteX355" fmla="*/ 1032402 w 4414940"/>
              <a:gd name="connsiteY355" fmla="*/ 3353007 h 4566136"/>
              <a:gd name="connsiteX356" fmla="*/ 1038035 w 4414940"/>
              <a:gd name="connsiteY356" fmla="*/ 3359645 h 4566136"/>
              <a:gd name="connsiteX357" fmla="*/ 1065701 w 4414940"/>
              <a:gd name="connsiteY357" fmla="*/ 3390756 h 4566136"/>
              <a:gd name="connsiteX358" fmla="*/ 1084576 w 4414940"/>
              <a:gd name="connsiteY358" fmla="*/ 3410958 h 4566136"/>
              <a:gd name="connsiteX359" fmla="*/ 1088092 w 4414940"/>
              <a:gd name="connsiteY359" fmla="*/ 3414725 h 4566136"/>
              <a:gd name="connsiteX360" fmla="*/ 1094013 w 4414940"/>
              <a:gd name="connsiteY360" fmla="*/ 3421005 h 4566136"/>
              <a:gd name="connsiteX361" fmla="*/ 1123186 w 4414940"/>
              <a:gd name="connsiteY361" fmla="*/ 3450680 h 4566136"/>
              <a:gd name="connsiteX362" fmla="*/ 1471214 w 4414940"/>
              <a:gd name="connsiteY362" fmla="*/ 3714241 h 4566136"/>
              <a:gd name="connsiteX363" fmla="*/ 1536242 w 4414940"/>
              <a:gd name="connsiteY363" fmla="*/ 3598604 h 4566136"/>
              <a:gd name="connsiteX364" fmla="*/ 1526288 w 4414940"/>
              <a:gd name="connsiteY364" fmla="*/ 3593414 h 4566136"/>
              <a:gd name="connsiteX365" fmla="*/ 1416312 w 4414940"/>
              <a:gd name="connsiteY365" fmla="*/ 3523738 h 4566136"/>
              <a:gd name="connsiteX366" fmla="*/ 1465902 w 4414940"/>
              <a:gd name="connsiteY366" fmla="*/ 3452618 h 4566136"/>
              <a:gd name="connsiteX367" fmla="*/ 1569586 w 4414940"/>
              <a:gd name="connsiteY367" fmla="*/ 3518284 h 4566136"/>
              <a:gd name="connsiteX368" fmla="*/ 1578728 w 4414940"/>
              <a:gd name="connsiteY368" fmla="*/ 3523053 h 4566136"/>
              <a:gd name="connsiteX369" fmla="*/ 1643237 w 4414940"/>
              <a:gd name="connsiteY369" fmla="*/ 3408339 h 4566136"/>
              <a:gd name="connsiteX370" fmla="*/ 1370347 w 4414940"/>
              <a:gd name="connsiteY370" fmla="*/ 3201473 h 4566136"/>
              <a:gd name="connsiteX371" fmla="*/ 1347490 w 4414940"/>
              <a:gd name="connsiteY371" fmla="*/ 3178221 h 4566136"/>
              <a:gd name="connsiteX372" fmla="*/ 1342825 w 4414940"/>
              <a:gd name="connsiteY372" fmla="*/ 3173234 h 4566136"/>
              <a:gd name="connsiteX373" fmla="*/ 1340026 w 4414940"/>
              <a:gd name="connsiteY373" fmla="*/ 3170184 h 4566136"/>
              <a:gd name="connsiteX374" fmla="*/ 1325170 w 4414940"/>
              <a:gd name="connsiteY374" fmla="*/ 3154323 h 4566136"/>
              <a:gd name="connsiteX375" fmla="*/ 1303425 w 4414940"/>
              <a:gd name="connsiteY375" fmla="*/ 3129851 h 4566136"/>
              <a:gd name="connsiteX376" fmla="*/ 1298976 w 4414940"/>
              <a:gd name="connsiteY376" fmla="*/ 3124612 h 4566136"/>
              <a:gd name="connsiteX377" fmla="*/ 1296321 w 4414940"/>
              <a:gd name="connsiteY377" fmla="*/ 3121454 h 4566136"/>
              <a:gd name="connsiteX378" fmla="*/ 1282254 w 4414940"/>
              <a:gd name="connsiteY378" fmla="*/ 3104805 h 4566136"/>
              <a:gd name="connsiteX379" fmla="*/ 1267291 w 4414940"/>
              <a:gd name="connsiteY379" fmla="*/ 3086146 h 4566136"/>
              <a:gd name="connsiteX380" fmla="*/ 1254948 w 4414940"/>
              <a:gd name="connsiteY380" fmla="*/ 3070357 h 4566136"/>
              <a:gd name="connsiteX381" fmla="*/ 1241779 w 4414940"/>
              <a:gd name="connsiteY381" fmla="*/ 3053026 h 4566136"/>
              <a:gd name="connsiteX382" fmla="*/ 1234064 w 4414940"/>
              <a:gd name="connsiteY382" fmla="*/ 3042369 h 4566136"/>
              <a:gd name="connsiteX383" fmla="*/ 1228897 w 4414940"/>
              <a:gd name="connsiteY383" fmla="*/ 3035192 h 4566136"/>
              <a:gd name="connsiteX384" fmla="*/ 1211924 w 4414940"/>
              <a:gd name="connsiteY384" fmla="*/ 3011007 h 4566136"/>
              <a:gd name="connsiteX385" fmla="*/ 1203779 w 4414940"/>
              <a:gd name="connsiteY385" fmla="*/ 2999094 h 4566136"/>
              <a:gd name="connsiteX386" fmla="*/ 1196279 w 4414940"/>
              <a:gd name="connsiteY386" fmla="*/ 2987683 h 4566136"/>
              <a:gd name="connsiteX387" fmla="*/ 1191722 w 4414940"/>
              <a:gd name="connsiteY387" fmla="*/ 2980614 h 4566136"/>
              <a:gd name="connsiteX388" fmla="*/ 1182715 w 4414940"/>
              <a:gd name="connsiteY388" fmla="*/ 2966799 h 4566136"/>
              <a:gd name="connsiteX389" fmla="*/ 1179809 w 4414940"/>
              <a:gd name="connsiteY389" fmla="*/ 2961955 h 4566136"/>
              <a:gd name="connsiteX390" fmla="*/ 1173314 w 4414940"/>
              <a:gd name="connsiteY390" fmla="*/ 2951334 h 4566136"/>
              <a:gd name="connsiteX391" fmla="*/ 1159678 w 4414940"/>
              <a:gd name="connsiteY391" fmla="*/ 2928548 h 4566136"/>
              <a:gd name="connsiteX392" fmla="*/ 1163231 w 4414940"/>
              <a:gd name="connsiteY392" fmla="*/ 2915343 h 4566136"/>
              <a:gd name="connsiteX393" fmla="*/ 1165635 w 4414940"/>
              <a:gd name="connsiteY393" fmla="*/ 2919649 h 4566136"/>
              <a:gd name="connsiteX394" fmla="*/ 1181495 w 4414940"/>
              <a:gd name="connsiteY394" fmla="*/ 2946346 h 4566136"/>
              <a:gd name="connsiteX395" fmla="*/ 1188026 w 4414940"/>
              <a:gd name="connsiteY395" fmla="*/ 2957039 h 4566136"/>
              <a:gd name="connsiteX396" fmla="*/ 1190861 w 4414940"/>
              <a:gd name="connsiteY396" fmla="*/ 2961740 h 4566136"/>
              <a:gd name="connsiteX397" fmla="*/ 1199760 w 4414940"/>
              <a:gd name="connsiteY397" fmla="*/ 2975411 h 4566136"/>
              <a:gd name="connsiteX398" fmla="*/ 1204389 w 4414940"/>
              <a:gd name="connsiteY398" fmla="*/ 2982588 h 4566136"/>
              <a:gd name="connsiteX399" fmla="*/ 1211673 w 4414940"/>
              <a:gd name="connsiteY399" fmla="*/ 2993640 h 4566136"/>
              <a:gd name="connsiteX400" fmla="*/ 1219890 w 4414940"/>
              <a:gd name="connsiteY400" fmla="*/ 3005660 h 4566136"/>
              <a:gd name="connsiteX401" fmla="*/ 1236647 w 4414940"/>
              <a:gd name="connsiteY401" fmla="*/ 3029522 h 4566136"/>
              <a:gd name="connsiteX402" fmla="*/ 1241886 w 4414940"/>
              <a:gd name="connsiteY402" fmla="*/ 3036807 h 4566136"/>
              <a:gd name="connsiteX403" fmla="*/ 1249458 w 4414940"/>
              <a:gd name="connsiteY403" fmla="*/ 3047249 h 4566136"/>
              <a:gd name="connsiteX404" fmla="*/ 1262662 w 4414940"/>
              <a:gd name="connsiteY404" fmla="*/ 3064616 h 4566136"/>
              <a:gd name="connsiteX405" fmla="*/ 1274791 w 4414940"/>
              <a:gd name="connsiteY405" fmla="*/ 3080118 h 4566136"/>
              <a:gd name="connsiteX406" fmla="*/ 1289682 w 4414940"/>
              <a:gd name="connsiteY406" fmla="*/ 3098705 h 4566136"/>
              <a:gd name="connsiteX407" fmla="*/ 1303641 w 4414940"/>
              <a:gd name="connsiteY407" fmla="*/ 3115247 h 4566136"/>
              <a:gd name="connsiteX408" fmla="*/ 1306332 w 4414940"/>
              <a:gd name="connsiteY408" fmla="*/ 3118476 h 4566136"/>
              <a:gd name="connsiteX409" fmla="*/ 1310566 w 4414940"/>
              <a:gd name="connsiteY409" fmla="*/ 3123500 h 4566136"/>
              <a:gd name="connsiteX410" fmla="*/ 1332204 w 4414940"/>
              <a:gd name="connsiteY410" fmla="*/ 3147864 h 4566136"/>
              <a:gd name="connsiteX411" fmla="*/ 1346951 w 4414940"/>
              <a:gd name="connsiteY411" fmla="*/ 3163617 h 4566136"/>
              <a:gd name="connsiteX412" fmla="*/ 1349822 w 4414940"/>
              <a:gd name="connsiteY412" fmla="*/ 3166703 h 4566136"/>
              <a:gd name="connsiteX413" fmla="*/ 1354307 w 4414940"/>
              <a:gd name="connsiteY413" fmla="*/ 3171475 h 4566136"/>
              <a:gd name="connsiteX414" fmla="*/ 1377093 w 4414940"/>
              <a:gd name="connsiteY414" fmla="*/ 3194656 h 4566136"/>
              <a:gd name="connsiteX415" fmla="*/ 1652100 w 4414940"/>
              <a:gd name="connsiteY415" fmla="*/ 3402274 h 4566136"/>
              <a:gd name="connsiteX416" fmla="*/ 1656298 w 4414940"/>
              <a:gd name="connsiteY416" fmla="*/ 3404643 h 4566136"/>
              <a:gd name="connsiteX417" fmla="*/ 1587222 w 4414940"/>
              <a:gd name="connsiteY417" fmla="*/ 3527484 h 4566136"/>
              <a:gd name="connsiteX418" fmla="*/ 1678544 w 4414940"/>
              <a:gd name="connsiteY418" fmla="*/ 3575122 h 4566136"/>
              <a:gd name="connsiteX419" fmla="*/ 1909487 w 4414940"/>
              <a:gd name="connsiteY419" fmla="*/ 3659842 h 4566136"/>
              <a:gd name="connsiteX420" fmla="*/ 2397459 w 4414940"/>
              <a:gd name="connsiteY420" fmla="*/ 3707064 h 4566136"/>
              <a:gd name="connsiteX421" fmla="*/ 2403881 w 4414940"/>
              <a:gd name="connsiteY421" fmla="*/ 3793506 h 4566136"/>
              <a:gd name="connsiteX422" fmla="*/ 2275563 w 4414940"/>
              <a:gd name="connsiteY422" fmla="*/ 3797575 h 4566136"/>
              <a:gd name="connsiteX423" fmla="*/ 2298529 w 4414940"/>
              <a:gd name="connsiteY423" fmla="*/ 3797703 h 4566136"/>
              <a:gd name="connsiteX424" fmla="*/ 2299851 w 4414940"/>
              <a:gd name="connsiteY424" fmla="*/ 4070609 h 4566136"/>
              <a:gd name="connsiteX425" fmla="*/ 2348607 w 4414940"/>
              <a:gd name="connsiteY425" fmla="*/ 4069069 h 4566136"/>
              <a:gd name="connsiteX426" fmla="*/ 2339938 w 4414940"/>
              <a:gd name="connsiteY426" fmla="*/ 3796915 h 4566136"/>
              <a:gd name="connsiteX427" fmla="*/ 2355942 w 4414940"/>
              <a:gd name="connsiteY427" fmla="*/ 3796412 h 4566136"/>
              <a:gd name="connsiteX428" fmla="*/ 2371910 w 4414940"/>
              <a:gd name="connsiteY428" fmla="*/ 3795551 h 4566136"/>
              <a:gd name="connsiteX429" fmla="*/ 2387913 w 4414940"/>
              <a:gd name="connsiteY429" fmla="*/ 3794726 h 4566136"/>
              <a:gd name="connsiteX430" fmla="*/ 2403881 w 4414940"/>
              <a:gd name="connsiteY430" fmla="*/ 3793506 h 4566136"/>
              <a:gd name="connsiteX431" fmla="*/ 2424119 w 4414940"/>
              <a:gd name="connsiteY431" fmla="*/ 4066683 h 4566136"/>
              <a:gd name="connsiteX432" fmla="*/ 2430542 w 4414940"/>
              <a:gd name="connsiteY432" fmla="*/ 4153125 h 4566136"/>
              <a:gd name="connsiteX433" fmla="*/ 1791611 w 4414940"/>
              <a:gd name="connsiteY433" fmla="*/ 4091298 h 4566136"/>
              <a:gd name="connsiteX434" fmla="*/ 1489189 w 4414940"/>
              <a:gd name="connsiteY434" fmla="*/ 3980348 h 4566136"/>
              <a:gd name="connsiteX435" fmla="*/ 1210092 w 4414940"/>
              <a:gd name="connsiteY435" fmla="*/ 3819557 h 4566136"/>
              <a:gd name="connsiteX436" fmla="*/ 1259682 w 4414940"/>
              <a:gd name="connsiteY436" fmla="*/ 3748437 h 4566136"/>
              <a:gd name="connsiteX437" fmla="*/ 1525898 w 4414940"/>
              <a:gd name="connsiteY437" fmla="*/ 3901836 h 4566136"/>
              <a:gd name="connsiteX438" fmla="*/ 1667949 w 4414940"/>
              <a:gd name="connsiteY438" fmla="*/ 3960833 h 4566136"/>
              <a:gd name="connsiteX439" fmla="*/ 1736458 w 4414940"/>
              <a:gd name="connsiteY439" fmla="*/ 3982743 h 4566136"/>
              <a:gd name="connsiteX440" fmla="*/ 1819995 w 4414940"/>
              <a:gd name="connsiteY440" fmla="*/ 3723606 h 4566136"/>
              <a:gd name="connsiteX441" fmla="*/ 1850603 w 4414940"/>
              <a:gd name="connsiteY441" fmla="*/ 3733151 h 4566136"/>
              <a:gd name="connsiteX442" fmla="*/ 1881391 w 4414940"/>
              <a:gd name="connsiteY442" fmla="*/ 3742085 h 4566136"/>
              <a:gd name="connsiteX443" fmla="*/ 1808388 w 4414940"/>
              <a:gd name="connsiteY443" fmla="*/ 4005747 h 4566136"/>
              <a:gd name="connsiteX444" fmla="*/ 1814468 w 4414940"/>
              <a:gd name="connsiteY444" fmla="*/ 4007691 h 4566136"/>
              <a:gd name="connsiteX445" fmla="*/ 1856059 w 4414940"/>
              <a:gd name="connsiteY445" fmla="*/ 4016241 h 4566136"/>
              <a:gd name="connsiteX446" fmla="*/ 1921471 w 4414940"/>
              <a:gd name="connsiteY446" fmla="*/ 3752563 h 4566136"/>
              <a:gd name="connsiteX447" fmla="*/ 1952653 w 4414940"/>
              <a:gd name="connsiteY447" fmla="*/ 3759991 h 4566136"/>
              <a:gd name="connsiteX448" fmla="*/ 1984015 w 4414940"/>
              <a:gd name="connsiteY448" fmla="*/ 3766701 h 4566136"/>
              <a:gd name="connsiteX449" fmla="*/ 1929965 w 4414940"/>
              <a:gd name="connsiteY449" fmla="*/ 4031433 h 4566136"/>
              <a:gd name="connsiteX450" fmla="*/ 1977721 w 4414940"/>
              <a:gd name="connsiteY450" fmla="*/ 4041250 h 4566136"/>
              <a:gd name="connsiteX451" fmla="*/ 2024742 w 4414940"/>
              <a:gd name="connsiteY451" fmla="*/ 3774488 h 4566136"/>
              <a:gd name="connsiteX452" fmla="*/ 2056390 w 4414940"/>
              <a:gd name="connsiteY452" fmla="*/ 3779691 h 4566136"/>
              <a:gd name="connsiteX453" fmla="*/ 2088147 w 4414940"/>
              <a:gd name="connsiteY453" fmla="*/ 3784213 h 4566136"/>
              <a:gd name="connsiteX454" fmla="*/ 2051962 w 4414940"/>
              <a:gd name="connsiteY454" fmla="*/ 4055012 h 4566136"/>
              <a:gd name="connsiteX455" fmla="*/ 2100620 w 4414940"/>
              <a:gd name="connsiteY455" fmla="*/ 4058693 h 4566136"/>
              <a:gd name="connsiteX456" fmla="*/ 2129234 w 4414940"/>
              <a:gd name="connsiteY456" fmla="*/ 3789200 h 4566136"/>
              <a:gd name="connsiteX457" fmla="*/ 2139970 w 4414940"/>
              <a:gd name="connsiteY457" fmla="*/ 3790099 h 4566136"/>
              <a:gd name="connsiteX458" fmla="*/ 2013949 w 4414940"/>
              <a:gd name="connsiteY458" fmla="*/ 3772438 h 4566136"/>
              <a:gd name="connsiteX459" fmla="*/ 1886629 w 4414940"/>
              <a:gd name="connsiteY459" fmla="*/ 3743449 h 4566136"/>
              <a:gd name="connsiteX460" fmla="*/ 1641836 w 4414940"/>
              <a:gd name="connsiteY460" fmla="*/ 3653670 h 4566136"/>
              <a:gd name="connsiteX461" fmla="*/ 1544737 w 4414940"/>
              <a:gd name="connsiteY461" fmla="*/ 3603034 h 4566136"/>
              <a:gd name="connsiteX462" fmla="*/ 1474838 w 4414940"/>
              <a:gd name="connsiteY462" fmla="*/ 3727337 h 4566136"/>
              <a:gd name="connsiteX463" fmla="*/ 1470640 w 4414940"/>
              <a:gd name="connsiteY463" fmla="*/ 3724969 h 4566136"/>
              <a:gd name="connsiteX464" fmla="*/ 1116296 w 4414940"/>
              <a:gd name="connsiteY464" fmla="*/ 3457426 h 4566136"/>
              <a:gd name="connsiteX465" fmla="*/ 1087051 w 4414940"/>
              <a:gd name="connsiteY465" fmla="*/ 3427679 h 4566136"/>
              <a:gd name="connsiteX466" fmla="*/ 1080987 w 4414940"/>
              <a:gd name="connsiteY466" fmla="*/ 3421221 h 4566136"/>
              <a:gd name="connsiteX467" fmla="*/ 1077507 w 4414940"/>
              <a:gd name="connsiteY467" fmla="*/ 3417489 h 4566136"/>
              <a:gd name="connsiteX468" fmla="*/ 1058560 w 4414940"/>
              <a:gd name="connsiteY468" fmla="*/ 3397179 h 4566136"/>
              <a:gd name="connsiteX469" fmla="*/ 1030823 w 4414940"/>
              <a:gd name="connsiteY469" fmla="*/ 3365961 h 4566136"/>
              <a:gd name="connsiteX470" fmla="*/ 1025010 w 4414940"/>
              <a:gd name="connsiteY470" fmla="*/ 3359143 h 4566136"/>
              <a:gd name="connsiteX471" fmla="*/ 1021780 w 4414940"/>
              <a:gd name="connsiteY471" fmla="*/ 3355304 h 4566136"/>
              <a:gd name="connsiteX472" fmla="*/ 1003839 w 4414940"/>
              <a:gd name="connsiteY472" fmla="*/ 3334061 h 4566136"/>
              <a:gd name="connsiteX473" fmla="*/ 985539 w 4414940"/>
              <a:gd name="connsiteY473" fmla="*/ 3311275 h 4566136"/>
              <a:gd name="connsiteX474" fmla="*/ 969068 w 4414940"/>
              <a:gd name="connsiteY474" fmla="*/ 3290248 h 4566136"/>
              <a:gd name="connsiteX475" fmla="*/ 952275 w 4414940"/>
              <a:gd name="connsiteY475" fmla="*/ 3268144 h 4566136"/>
              <a:gd name="connsiteX476" fmla="*/ 941941 w 4414940"/>
              <a:gd name="connsiteY476" fmla="*/ 3253970 h 4566136"/>
              <a:gd name="connsiteX477" fmla="*/ 935877 w 4414940"/>
              <a:gd name="connsiteY477" fmla="*/ 3245538 h 4566136"/>
              <a:gd name="connsiteX478" fmla="*/ 913019 w 4414940"/>
              <a:gd name="connsiteY478" fmla="*/ 3212884 h 4566136"/>
              <a:gd name="connsiteX479" fmla="*/ 904013 w 4414940"/>
              <a:gd name="connsiteY479" fmla="*/ 3199715 h 4566136"/>
              <a:gd name="connsiteX480" fmla="*/ 894217 w 4414940"/>
              <a:gd name="connsiteY480" fmla="*/ 3184824 h 4566136"/>
              <a:gd name="connsiteX481" fmla="*/ 888691 w 4414940"/>
              <a:gd name="connsiteY481" fmla="*/ 3176284 h 4566136"/>
              <a:gd name="connsiteX482" fmla="*/ 877316 w 4414940"/>
              <a:gd name="connsiteY482" fmla="*/ 3158737 h 4566136"/>
              <a:gd name="connsiteX483" fmla="*/ 873620 w 4414940"/>
              <a:gd name="connsiteY483" fmla="*/ 3152673 h 4566136"/>
              <a:gd name="connsiteX484" fmla="*/ 866874 w 4414940"/>
              <a:gd name="connsiteY484" fmla="*/ 3141621 h 4566136"/>
              <a:gd name="connsiteX485" fmla="*/ 844949 w 4414940"/>
              <a:gd name="connsiteY485" fmla="*/ 3104769 h 4566136"/>
              <a:gd name="connsiteX486" fmla="*/ 842617 w 4414940"/>
              <a:gd name="connsiteY486" fmla="*/ 3100607 h 4566136"/>
              <a:gd name="connsiteX487" fmla="*/ 2599694 w 4414940"/>
              <a:gd name="connsiteY487" fmla="*/ 2907161 h 4566136"/>
              <a:gd name="connsiteX488" fmla="*/ 2637084 w 4414940"/>
              <a:gd name="connsiteY488" fmla="*/ 2983699 h 4566136"/>
              <a:gd name="connsiteX489" fmla="*/ 2361611 w 4414940"/>
              <a:gd name="connsiteY489" fmla="*/ 3060883 h 4566136"/>
              <a:gd name="connsiteX490" fmla="*/ 2353860 w 4414940"/>
              <a:gd name="connsiteY490" fmla="*/ 2976056 h 4566136"/>
              <a:gd name="connsiteX491" fmla="*/ 2599694 w 4414940"/>
              <a:gd name="connsiteY491" fmla="*/ 2907161 h 4566136"/>
              <a:gd name="connsiteX492" fmla="*/ 582359 w 4414940"/>
              <a:gd name="connsiteY492" fmla="*/ 2842393 h 4566136"/>
              <a:gd name="connsiteX493" fmla="*/ 620933 w 4414940"/>
              <a:gd name="connsiteY493" fmla="*/ 2947027 h 4566136"/>
              <a:gd name="connsiteX494" fmla="*/ 540591 w 4414940"/>
              <a:gd name="connsiteY494" fmla="*/ 2979609 h 4566136"/>
              <a:gd name="connsiteX495" fmla="*/ 500151 w 4414940"/>
              <a:gd name="connsiteY495" fmla="*/ 2869879 h 4566136"/>
              <a:gd name="connsiteX496" fmla="*/ 3426832 w 4414940"/>
              <a:gd name="connsiteY496" fmla="*/ 2822334 h 4566136"/>
              <a:gd name="connsiteX497" fmla="*/ 3245085 w 4414940"/>
              <a:gd name="connsiteY497" fmla="*/ 3098956 h 4566136"/>
              <a:gd name="connsiteX498" fmla="*/ 3231270 w 4414940"/>
              <a:gd name="connsiteY498" fmla="*/ 3114744 h 4566136"/>
              <a:gd name="connsiteX499" fmla="*/ 3223089 w 4414940"/>
              <a:gd name="connsiteY499" fmla="*/ 3123643 h 4566136"/>
              <a:gd name="connsiteX500" fmla="*/ 3217025 w 4414940"/>
              <a:gd name="connsiteY500" fmla="*/ 3130210 h 4566136"/>
              <a:gd name="connsiteX501" fmla="*/ 3209955 w 4414940"/>
              <a:gd name="connsiteY501" fmla="*/ 3137960 h 4566136"/>
              <a:gd name="connsiteX502" fmla="*/ 3205291 w 4414940"/>
              <a:gd name="connsiteY502" fmla="*/ 3142805 h 4566136"/>
              <a:gd name="connsiteX503" fmla="*/ 3202564 w 4414940"/>
              <a:gd name="connsiteY503" fmla="*/ 3145568 h 4566136"/>
              <a:gd name="connsiteX504" fmla="*/ 3187995 w 4414940"/>
              <a:gd name="connsiteY504" fmla="*/ 3160638 h 4566136"/>
              <a:gd name="connsiteX505" fmla="*/ 3165497 w 4414940"/>
              <a:gd name="connsiteY505" fmla="*/ 3182778 h 4566136"/>
              <a:gd name="connsiteX506" fmla="*/ 3160688 w 4414940"/>
              <a:gd name="connsiteY506" fmla="*/ 3187264 h 4566136"/>
              <a:gd name="connsiteX507" fmla="*/ 3157710 w 4414940"/>
              <a:gd name="connsiteY507" fmla="*/ 3189991 h 4566136"/>
              <a:gd name="connsiteX508" fmla="*/ 3142388 w 4414940"/>
              <a:gd name="connsiteY508" fmla="*/ 3204344 h 4566136"/>
              <a:gd name="connsiteX509" fmla="*/ 3118741 w 4414940"/>
              <a:gd name="connsiteY509" fmla="*/ 3225371 h 4566136"/>
              <a:gd name="connsiteX510" fmla="*/ 3113646 w 4414940"/>
              <a:gd name="connsiteY510" fmla="*/ 3229713 h 4566136"/>
              <a:gd name="connsiteX511" fmla="*/ 3110632 w 4414940"/>
              <a:gd name="connsiteY511" fmla="*/ 3232261 h 4566136"/>
              <a:gd name="connsiteX512" fmla="*/ 3094556 w 4414940"/>
              <a:gd name="connsiteY512" fmla="*/ 3245860 h 4566136"/>
              <a:gd name="connsiteX513" fmla="*/ 3076363 w 4414940"/>
              <a:gd name="connsiteY513" fmla="*/ 3260465 h 4566136"/>
              <a:gd name="connsiteX514" fmla="*/ 3061221 w 4414940"/>
              <a:gd name="connsiteY514" fmla="*/ 3272306 h 4566136"/>
              <a:gd name="connsiteX515" fmla="*/ 3044499 w 4414940"/>
              <a:gd name="connsiteY515" fmla="*/ 3285044 h 4566136"/>
              <a:gd name="connsiteX516" fmla="*/ 3034309 w 4414940"/>
              <a:gd name="connsiteY516" fmla="*/ 3292436 h 4566136"/>
              <a:gd name="connsiteX517" fmla="*/ 3027276 w 4414940"/>
              <a:gd name="connsiteY517" fmla="*/ 3297496 h 4566136"/>
              <a:gd name="connsiteX518" fmla="*/ 3004059 w 4414940"/>
              <a:gd name="connsiteY518" fmla="*/ 3313787 h 4566136"/>
              <a:gd name="connsiteX519" fmla="*/ 2996058 w 4414940"/>
              <a:gd name="connsiteY519" fmla="*/ 3319097 h 4566136"/>
              <a:gd name="connsiteX520" fmla="*/ 3191296 w 4414940"/>
              <a:gd name="connsiteY520" fmla="*/ 3610754 h 4566136"/>
              <a:gd name="connsiteX521" fmla="*/ 3200231 w 4414940"/>
              <a:gd name="connsiteY521" fmla="*/ 3604654 h 4566136"/>
              <a:gd name="connsiteX522" fmla="*/ 3231701 w 4414940"/>
              <a:gd name="connsiteY522" fmla="*/ 3582621 h 4566136"/>
              <a:gd name="connsiteX523" fmla="*/ 3240097 w 4414940"/>
              <a:gd name="connsiteY523" fmla="*/ 3576557 h 4566136"/>
              <a:gd name="connsiteX524" fmla="*/ 3253625 w 4414940"/>
              <a:gd name="connsiteY524" fmla="*/ 3566725 h 4566136"/>
              <a:gd name="connsiteX525" fmla="*/ 3275191 w 4414940"/>
              <a:gd name="connsiteY525" fmla="*/ 3550327 h 4566136"/>
              <a:gd name="connsiteX526" fmla="*/ 3295070 w 4414940"/>
              <a:gd name="connsiteY526" fmla="*/ 3534790 h 4566136"/>
              <a:gd name="connsiteX527" fmla="*/ 3317533 w 4414940"/>
              <a:gd name="connsiteY527" fmla="*/ 3516741 h 4566136"/>
              <a:gd name="connsiteX528" fmla="*/ 3338129 w 4414940"/>
              <a:gd name="connsiteY528" fmla="*/ 3499373 h 4566136"/>
              <a:gd name="connsiteX529" fmla="*/ 3341933 w 4414940"/>
              <a:gd name="connsiteY529" fmla="*/ 3496180 h 4566136"/>
              <a:gd name="connsiteX530" fmla="*/ 3348392 w 4414940"/>
              <a:gd name="connsiteY530" fmla="*/ 3490689 h 4566136"/>
              <a:gd name="connsiteX531" fmla="*/ 3378713 w 4414940"/>
              <a:gd name="connsiteY531" fmla="*/ 3463741 h 4566136"/>
              <a:gd name="connsiteX532" fmla="*/ 3398377 w 4414940"/>
              <a:gd name="connsiteY532" fmla="*/ 3445369 h 4566136"/>
              <a:gd name="connsiteX533" fmla="*/ 3402001 w 4414940"/>
              <a:gd name="connsiteY533" fmla="*/ 3441996 h 4566136"/>
              <a:gd name="connsiteX534" fmla="*/ 3408173 w 4414940"/>
              <a:gd name="connsiteY534" fmla="*/ 3436183 h 4566136"/>
              <a:gd name="connsiteX535" fmla="*/ 3437058 w 4414940"/>
              <a:gd name="connsiteY535" fmla="*/ 3407800 h 4566136"/>
              <a:gd name="connsiteX536" fmla="*/ 3455789 w 4414940"/>
              <a:gd name="connsiteY536" fmla="*/ 3388459 h 4566136"/>
              <a:gd name="connsiteX537" fmla="*/ 3459234 w 4414940"/>
              <a:gd name="connsiteY537" fmla="*/ 3384943 h 4566136"/>
              <a:gd name="connsiteX538" fmla="*/ 3465119 w 4414940"/>
              <a:gd name="connsiteY538" fmla="*/ 3378842 h 4566136"/>
              <a:gd name="connsiteX539" fmla="*/ 3474269 w 4414940"/>
              <a:gd name="connsiteY539" fmla="*/ 3368903 h 4566136"/>
              <a:gd name="connsiteX540" fmla="*/ 3481446 w 4414940"/>
              <a:gd name="connsiteY540" fmla="*/ 3361152 h 4566136"/>
              <a:gd name="connsiteX541" fmla="*/ 3492533 w 4414940"/>
              <a:gd name="connsiteY541" fmla="*/ 3349060 h 4566136"/>
              <a:gd name="connsiteX542" fmla="*/ 3510296 w 4414940"/>
              <a:gd name="connsiteY542" fmla="*/ 3328786 h 4566136"/>
              <a:gd name="connsiteX543" fmla="*/ 3743570 w 4414940"/>
              <a:gd name="connsiteY543" fmla="*/ 2973473 h 4566136"/>
              <a:gd name="connsiteX544" fmla="*/ 3042633 w 4414940"/>
              <a:gd name="connsiteY544" fmla="*/ 2811678 h 4566136"/>
              <a:gd name="connsiteX545" fmla="*/ 3084329 w 4414940"/>
              <a:gd name="connsiteY545" fmla="*/ 2841461 h 4566136"/>
              <a:gd name="connsiteX546" fmla="*/ 3062441 w 4414940"/>
              <a:gd name="connsiteY546" fmla="*/ 2870669 h 4566136"/>
              <a:gd name="connsiteX547" fmla="*/ 3056951 w 4414940"/>
              <a:gd name="connsiteY547" fmla="*/ 2877990 h 4566136"/>
              <a:gd name="connsiteX548" fmla="*/ 3051137 w 4414940"/>
              <a:gd name="connsiteY548" fmla="*/ 2885022 h 4566136"/>
              <a:gd name="connsiteX549" fmla="*/ 3039512 w 4414940"/>
              <a:gd name="connsiteY549" fmla="*/ 2899053 h 4566136"/>
              <a:gd name="connsiteX550" fmla="*/ 3000148 w 4414940"/>
              <a:gd name="connsiteY550" fmla="*/ 2866220 h 4566136"/>
              <a:gd name="connsiteX551" fmla="*/ 3011200 w 4414940"/>
              <a:gd name="connsiteY551" fmla="*/ 2852907 h 4566136"/>
              <a:gd name="connsiteX552" fmla="*/ 3016690 w 4414940"/>
              <a:gd name="connsiteY552" fmla="*/ 2846233 h 4566136"/>
              <a:gd name="connsiteX553" fmla="*/ 3021893 w 4414940"/>
              <a:gd name="connsiteY553" fmla="*/ 2839344 h 4566136"/>
              <a:gd name="connsiteX554" fmla="*/ 3422060 w 4414940"/>
              <a:gd name="connsiteY554" fmla="*/ 2809524 h 4566136"/>
              <a:gd name="connsiteX555" fmla="*/ 3756237 w 4414940"/>
              <a:gd name="connsiteY555" fmla="*/ 2968988 h 4566136"/>
              <a:gd name="connsiteX556" fmla="*/ 3754156 w 4414940"/>
              <a:gd name="connsiteY556" fmla="*/ 2973330 h 4566136"/>
              <a:gd name="connsiteX557" fmla="*/ 3517364 w 4414940"/>
              <a:gd name="connsiteY557" fmla="*/ 3335209 h 4566136"/>
              <a:gd name="connsiteX558" fmla="*/ 3499531 w 4414940"/>
              <a:gd name="connsiteY558" fmla="*/ 3355554 h 4566136"/>
              <a:gd name="connsiteX559" fmla="*/ 3488299 w 4414940"/>
              <a:gd name="connsiteY559" fmla="*/ 3367790 h 4566136"/>
              <a:gd name="connsiteX560" fmla="*/ 3481159 w 4414940"/>
              <a:gd name="connsiteY560" fmla="*/ 3375505 h 4566136"/>
              <a:gd name="connsiteX561" fmla="*/ 3472008 w 4414940"/>
              <a:gd name="connsiteY561" fmla="*/ 3385445 h 4566136"/>
              <a:gd name="connsiteX562" fmla="*/ 3465944 w 4414940"/>
              <a:gd name="connsiteY562" fmla="*/ 3391760 h 4566136"/>
              <a:gd name="connsiteX563" fmla="*/ 3462571 w 4414940"/>
              <a:gd name="connsiteY563" fmla="*/ 3395241 h 4566136"/>
              <a:gd name="connsiteX564" fmla="*/ 3443769 w 4414940"/>
              <a:gd name="connsiteY564" fmla="*/ 3414653 h 4566136"/>
              <a:gd name="connsiteX565" fmla="*/ 3414775 w 4414940"/>
              <a:gd name="connsiteY565" fmla="*/ 3443181 h 4566136"/>
              <a:gd name="connsiteX566" fmla="*/ 3408424 w 4414940"/>
              <a:gd name="connsiteY566" fmla="*/ 3449137 h 4566136"/>
              <a:gd name="connsiteX567" fmla="*/ 3404836 w 4414940"/>
              <a:gd name="connsiteY567" fmla="*/ 3452474 h 4566136"/>
              <a:gd name="connsiteX568" fmla="*/ 3385064 w 4414940"/>
              <a:gd name="connsiteY568" fmla="*/ 3470954 h 4566136"/>
              <a:gd name="connsiteX569" fmla="*/ 3354635 w 4414940"/>
              <a:gd name="connsiteY569" fmla="*/ 3497974 h 4566136"/>
              <a:gd name="connsiteX570" fmla="*/ 3347961 w 4414940"/>
              <a:gd name="connsiteY570" fmla="*/ 3503643 h 4566136"/>
              <a:gd name="connsiteX571" fmla="*/ 3344193 w 4414940"/>
              <a:gd name="connsiteY571" fmla="*/ 3506801 h 4566136"/>
              <a:gd name="connsiteX572" fmla="*/ 3323489 w 4414940"/>
              <a:gd name="connsiteY572" fmla="*/ 3524276 h 4566136"/>
              <a:gd name="connsiteX573" fmla="*/ 3300955 w 4414940"/>
              <a:gd name="connsiteY573" fmla="*/ 3542361 h 4566136"/>
              <a:gd name="connsiteX574" fmla="*/ 3280824 w 4414940"/>
              <a:gd name="connsiteY574" fmla="*/ 3558114 h 4566136"/>
              <a:gd name="connsiteX575" fmla="*/ 3259294 w 4414940"/>
              <a:gd name="connsiteY575" fmla="*/ 3574476 h 4566136"/>
              <a:gd name="connsiteX576" fmla="*/ 3245551 w 4414940"/>
              <a:gd name="connsiteY576" fmla="*/ 3584452 h 4566136"/>
              <a:gd name="connsiteX577" fmla="*/ 3237263 w 4414940"/>
              <a:gd name="connsiteY577" fmla="*/ 3590444 h 4566136"/>
              <a:gd name="connsiteX578" fmla="*/ 3205506 w 4414940"/>
              <a:gd name="connsiteY578" fmla="*/ 3612691 h 4566136"/>
              <a:gd name="connsiteX579" fmla="*/ 3192588 w 4414940"/>
              <a:gd name="connsiteY579" fmla="*/ 3621518 h 4566136"/>
              <a:gd name="connsiteX580" fmla="*/ 3188677 w 4414940"/>
              <a:gd name="connsiteY580" fmla="*/ 3624246 h 4566136"/>
              <a:gd name="connsiteX581" fmla="*/ 3185950 w 4414940"/>
              <a:gd name="connsiteY581" fmla="*/ 3620191 h 4566136"/>
              <a:gd name="connsiteX582" fmla="*/ 2982709 w 4414940"/>
              <a:gd name="connsiteY582" fmla="*/ 3316585 h 4566136"/>
              <a:gd name="connsiteX583" fmla="*/ 2986584 w 4414940"/>
              <a:gd name="connsiteY583" fmla="*/ 3313894 h 4566136"/>
              <a:gd name="connsiteX584" fmla="*/ 2998354 w 4414940"/>
              <a:gd name="connsiteY584" fmla="*/ 3305821 h 4566136"/>
              <a:gd name="connsiteX585" fmla="*/ 3021247 w 4414940"/>
              <a:gd name="connsiteY585" fmla="*/ 3289745 h 4566136"/>
              <a:gd name="connsiteX586" fmla="*/ 3028424 w 4414940"/>
              <a:gd name="connsiteY586" fmla="*/ 3284578 h 4566136"/>
              <a:gd name="connsiteX587" fmla="*/ 3038399 w 4414940"/>
              <a:gd name="connsiteY587" fmla="*/ 3277330 h 4566136"/>
              <a:gd name="connsiteX588" fmla="*/ 3055192 w 4414940"/>
              <a:gd name="connsiteY588" fmla="*/ 3264555 h 4566136"/>
              <a:gd name="connsiteX589" fmla="*/ 3070012 w 4414940"/>
              <a:gd name="connsiteY589" fmla="*/ 3252965 h 4566136"/>
              <a:gd name="connsiteX590" fmla="*/ 3088133 w 4414940"/>
              <a:gd name="connsiteY590" fmla="*/ 3238433 h 4566136"/>
              <a:gd name="connsiteX591" fmla="*/ 3104101 w 4414940"/>
              <a:gd name="connsiteY591" fmla="*/ 3224941 h 4566136"/>
              <a:gd name="connsiteX592" fmla="*/ 3107223 w 4414940"/>
              <a:gd name="connsiteY592" fmla="*/ 3222357 h 4566136"/>
              <a:gd name="connsiteX593" fmla="*/ 3112067 w 4414940"/>
              <a:gd name="connsiteY593" fmla="*/ 3218231 h 4566136"/>
              <a:gd name="connsiteX594" fmla="*/ 3135642 w 4414940"/>
              <a:gd name="connsiteY594" fmla="*/ 3197311 h 4566136"/>
              <a:gd name="connsiteX595" fmla="*/ 3150892 w 4414940"/>
              <a:gd name="connsiteY595" fmla="*/ 3183065 h 4566136"/>
              <a:gd name="connsiteX596" fmla="*/ 3153942 w 4414940"/>
              <a:gd name="connsiteY596" fmla="*/ 3180266 h 4566136"/>
              <a:gd name="connsiteX597" fmla="*/ 3158535 w 4414940"/>
              <a:gd name="connsiteY597" fmla="*/ 3175960 h 4566136"/>
              <a:gd name="connsiteX598" fmla="*/ 3180962 w 4414940"/>
              <a:gd name="connsiteY598" fmla="*/ 3153928 h 4566136"/>
              <a:gd name="connsiteX599" fmla="*/ 3195423 w 4414940"/>
              <a:gd name="connsiteY599" fmla="*/ 3138965 h 4566136"/>
              <a:gd name="connsiteX600" fmla="*/ 3198222 w 4414940"/>
              <a:gd name="connsiteY600" fmla="*/ 3136094 h 4566136"/>
              <a:gd name="connsiteX601" fmla="*/ 3202636 w 4414940"/>
              <a:gd name="connsiteY601" fmla="*/ 3131501 h 4566136"/>
              <a:gd name="connsiteX602" fmla="*/ 3209704 w 4414940"/>
              <a:gd name="connsiteY602" fmla="*/ 3123787 h 4566136"/>
              <a:gd name="connsiteX603" fmla="*/ 3215840 w 4414940"/>
              <a:gd name="connsiteY603" fmla="*/ 3117148 h 4566136"/>
              <a:gd name="connsiteX604" fmla="*/ 3223842 w 4414940"/>
              <a:gd name="connsiteY604" fmla="*/ 3108429 h 4566136"/>
              <a:gd name="connsiteX605" fmla="*/ 3237585 w 4414940"/>
              <a:gd name="connsiteY605" fmla="*/ 3092712 h 4566136"/>
              <a:gd name="connsiteX606" fmla="*/ 3419978 w 4414940"/>
              <a:gd name="connsiteY606" fmla="*/ 2813902 h 4566136"/>
              <a:gd name="connsiteX607" fmla="*/ 1586289 w 4414940"/>
              <a:gd name="connsiteY607" fmla="*/ 2808125 h 4566136"/>
              <a:gd name="connsiteX608" fmla="*/ 1594686 w 4414940"/>
              <a:gd name="connsiteY608" fmla="*/ 2818926 h 4566136"/>
              <a:gd name="connsiteX609" fmla="*/ 1603334 w 4414940"/>
              <a:gd name="connsiteY609" fmla="*/ 2829547 h 4566136"/>
              <a:gd name="connsiteX610" fmla="*/ 1611946 w 4414940"/>
              <a:gd name="connsiteY610" fmla="*/ 2840204 h 4566136"/>
              <a:gd name="connsiteX611" fmla="*/ 1620773 w 4414940"/>
              <a:gd name="connsiteY611" fmla="*/ 2850682 h 4566136"/>
              <a:gd name="connsiteX612" fmla="*/ 1588550 w 4414940"/>
              <a:gd name="connsiteY612" fmla="*/ 2878527 h 4566136"/>
              <a:gd name="connsiteX613" fmla="*/ 1579292 w 4414940"/>
              <a:gd name="connsiteY613" fmla="*/ 2867547 h 4566136"/>
              <a:gd name="connsiteX614" fmla="*/ 1570250 w 4414940"/>
              <a:gd name="connsiteY614" fmla="*/ 2856388 h 4566136"/>
              <a:gd name="connsiteX615" fmla="*/ 1561207 w 4414940"/>
              <a:gd name="connsiteY615" fmla="*/ 2845228 h 4566136"/>
              <a:gd name="connsiteX616" fmla="*/ 1552380 w 4414940"/>
              <a:gd name="connsiteY616" fmla="*/ 2833889 h 4566136"/>
              <a:gd name="connsiteX617" fmla="*/ 1540000 w 4414940"/>
              <a:gd name="connsiteY617" fmla="*/ 2741168 h 4566136"/>
              <a:gd name="connsiteX618" fmla="*/ 1555071 w 4414940"/>
              <a:gd name="connsiteY618" fmla="*/ 2764061 h 4566136"/>
              <a:gd name="connsiteX619" fmla="*/ 1562570 w 4414940"/>
              <a:gd name="connsiteY619" fmla="*/ 2775508 h 4566136"/>
              <a:gd name="connsiteX620" fmla="*/ 1570608 w 4414940"/>
              <a:gd name="connsiteY620" fmla="*/ 2786596 h 4566136"/>
              <a:gd name="connsiteX621" fmla="*/ 1535945 w 4414940"/>
              <a:gd name="connsiteY621" fmla="*/ 2811355 h 4566136"/>
              <a:gd name="connsiteX622" fmla="*/ 1527549 w 4414940"/>
              <a:gd name="connsiteY622" fmla="*/ 2799729 h 4566136"/>
              <a:gd name="connsiteX623" fmla="*/ 1519655 w 4414940"/>
              <a:gd name="connsiteY623" fmla="*/ 2787708 h 4566136"/>
              <a:gd name="connsiteX624" fmla="*/ 1503866 w 4414940"/>
              <a:gd name="connsiteY624" fmla="*/ 2763702 h 4566136"/>
              <a:gd name="connsiteX625" fmla="*/ 537075 w 4414940"/>
              <a:gd name="connsiteY625" fmla="*/ 2683037 h 4566136"/>
              <a:gd name="connsiteX626" fmla="*/ 543677 w 4414940"/>
              <a:gd name="connsiteY626" fmla="*/ 2710129 h 4566136"/>
              <a:gd name="connsiteX627" fmla="*/ 550567 w 4414940"/>
              <a:gd name="connsiteY627" fmla="*/ 2737148 h 4566136"/>
              <a:gd name="connsiteX628" fmla="*/ 558066 w 4414940"/>
              <a:gd name="connsiteY628" fmla="*/ 2763989 h 4566136"/>
              <a:gd name="connsiteX629" fmla="*/ 561798 w 4414940"/>
              <a:gd name="connsiteY629" fmla="*/ 2777409 h 4566136"/>
              <a:gd name="connsiteX630" fmla="*/ 565889 w 4414940"/>
              <a:gd name="connsiteY630" fmla="*/ 2790722 h 4566136"/>
              <a:gd name="connsiteX631" fmla="*/ 482891 w 4414940"/>
              <a:gd name="connsiteY631" fmla="*/ 2815732 h 4566136"/>
              <a:gd name="connsiteX632" fmla="*/ 478621 w 4414940"/>
              <a:gd name="connsiteY632" fmla="*/ 2801738 h 4566136"/>
              <a:gd name="connsiteX633" fmla="*/ 474674 w 4414940"/>
              <a:gd name="connsiteY633" fmla="*/ 2787672 h 4566136"/>
              <a:gd name="connsiteX634" fmla="*/ 466816 w 4414940"/>
              <a:gd name="connsiteY634" fmla="*/ 2759503 h 4566136"/>
              <a:gd name="connsiteX635" fmla="*/ 459603 w 4414940"/>
              <a:gd name="connsiteY635" fmla="*/ 2731156 h 4566136"/>
              <a:gd name="connsiteX636" fmla="*/ 452678 w 4414940"/>
              <a:gd name="connsiteY636" fmla="*/ 2702737 h 4566136"/>
              <a:gd name="connsiteX637" fmla="*/ 1500242 w 4414940"/>
              <a:gd name="connsiteY637" fmla="*/ 2670048 h 4566136"/>
              <a:gd name="connsiteX638" fmla="*/ 1512873 w 4414940"/>
              <a:gd name="connsiteY638" fmla="*/ 2694412 h 4566136"/>
              <a:gd name="connsiteX639" fmla="*/ 1516066 w 4414940"/>
              <a:gd name="connsiteY639" fmla="*/ 2700477 h 4566136"/>
              <a:gd name="connsiteX640" fmla="*/ 1519511 w 4414940"/>
              <a:gd name="connsiteY640" fmla="*/ 2706397 h 4566136"/>
              <a:gd name="connsiteX641" fmla="*/ 1526472 w 4414940"/>
              <a:gd name="connsiteY641" fmla="*/ 2718239 h 4566136"/>
              <a:gd name="connsiteX642" fmla="*/ 1489657 w 4414940"/>
              <a:gd name="connsiteY642" fmla="*/ 2739661 h 4566136"/>
              <a:gd name="connsiteX643" fmla="*/ 1482408 w 4414940"/>
              <a:gd name="connsiteY643" fmla="*/ 2727281 h 4566136"/>
              <a:gd name="connsiteX644" fmla="*/ 1478784 w 4414940"/>
              <a:gd name="connsiteY644" fmla="*/ 2721074 h 4566136"/>
              <a:gd name="connsiteX645" fmla="*/ 1475447 w 4414940"/>
              <a:gd name="connsiteY645" fmla="*/ 2714722 h 4566136"/>
              <a:gd name="connsiteX646" fmla="*/ 1462206 w 4414940"/>
              <a:gd name="connsiteY646" fmla="*/ 2689210 h 4566136"/>
              <a:gd name="connsiteX647" fmla="*/ 4272341 w 4414940"/>
              <a:gd name="connsiteY647" fmla="*/ 2662656 h 4566136"/>
              <a:gd name="connsiteX648" fmla="*/ 4374715 w 4414940"/>
              <a:gd name="connsiteY648" fmla="*/ 2682822 h 4566136"/>
              <a:gd name="connsiteX649" fmla="*/ 4338366 w 4414940"/>
              <a:gd name="connsiteY649" fmla="*/ 2837119 h 4566136"/>
              <a:gd name="connsiteX650" fmla="*/ 4237786 w 4414940"/>
              <a:gd name="connsiteY650" fmla="*/ 2809417 h 4566136"/>
              <a:gd name="connsiteX651" fmla="*/ 4272341 w 4414940"/>
              <a:gd name="connsiteY651" fmla="*/ 2662656 h 4566136"/>
              <a:gd name="connsiteX652" fmla="*/ 893893 w 4414940"/>
              <a:gd name="connsiteY652" fmla="*/ 2643601 h 4566136"/>
              <a:gd name="connsiteX653" fmla="*/ 735542 w 4414940"/>
              <a:gd name="connsiteY653" fmla="*/ 2685190 h 4566136"/>
              <a:gd name="connsiteX654" fmla="*/ 795000 w 4414940"/>
              <a:gd name="connsiteY654" fmla="*/ 2864927 h 4566136"/>
              <a:gd name="connsiteX655" fmla="*/ 946928 w 4414940"/>
              <a:gd name="connsiteY655" fmla="*/ 2803926 h 4566136"/>
              <a:gd name="connsiteX656" fmla="*/ 893893 w 4414940"/>
              <a:gd name="connsiteY656" fmla="*/ 2643601 h 4566136"/>
              <a:gd name="connsiteX657" fmla="*/ 900782 w 4414940"/>
              <a:gd name="connsiteY657" fmla="*/ 2631796 h 4566136"/>
              <a:gd name="connsiteX658" fmla="*/ 902002 w 4414940"/>
              <a:gd name="connsiteY658" fmla="*/ 2636461 h 4566136"/>
              <a:gd name="connsiteX659" fmla="*/ 957657 w 4414940"/>
              <a:gd name="connsiteY659" fmla="*/ 2804823 h 4566136"/>
              <a:gd name="connsiteX660" fmla="*/ 959451 w 4414940"/>
              <a:gd name="connsiteY660" fmla="*/ 2809309 h 4566136"/>
              <a:gd name="connsiteX661" fmla="*/ 789581 w 4414940"/>
              <a:gd name="connsiteY661" fmla="*/ 2877522 h 4566136"/>
              <a:gd name="connsiteX662" fmla="*/ 787787 w 4414940"/>
              <a:gd name="connsiteY662" fmla="*/ 2873001 h 4566136"/>
              <a:gd name="connsiteX663" fmla="*/ 724956 w 4414940"/>
              <a:gd name="connsiteY663" fmla="*/ 2682965 h 4566136"/>
              <a:gd name="connsiteX664" fmla="*/ 723736 w 4414940"/>
              <a:gd name="connsiteY664" fmla="*/ 2678300 h 4566136"/>
              <a:gd name="connsiteX665" fmla="*/ 2807564 w 4414940"/>
              <a:gd name="connsiteY665" fmla="*/ 2613460 h 4566136"/>
              <a:gd name="connsiteX666" fmla="*/ 2797337 w 4414940"/>
              <a:gd name="connsiteY666" fmla="*/ 2628639 h 4566136"/>
              <a:gd name="connsiteX667" fmla="*/ 2794466 w 4414940"/>
              <a:gd name="connsiteY667" fmla="*/ 2632945 h 4566136"/>
              <a:gd name="connsiteX668" fmla="*/ 2785029 w 4414940"/>
              <a:gd name="connsiteY668" fmla="*/ 2645396 h 4566136"/>
              <a:gd name="connsiteX669" fmla="*/ 2767734 w 4414940"/>
              <a:gd name="connsiteY669" fmla="*/ 2667428 h 4566136"/>
              <a:gd name="connsiteX670" fmla="*/ 2759301 w 4414940"/>
              <a:gd name="connsiteY670" fmla="*/ 2677691 h 4566136"/>
              <a:gd name="connsiteX671" fmla="*/ 2754672 w 4414940"/>
              <a:gd name="connsiteY671" fmla="*/ 2682966 h 4566136"/>
              <a:gd name="connsiteX672" fmla="*/ 2752340 w 4414940"/>
              <a:gd name="connsiteY672" fmla="*/ 2685477 h 4566136"/>
              <a:gd name="connsiteX673" fmla="*/ 2738489 w 4414940"/>
              <a:gd name="connsiteY673" fmla="*/ 2700692 h 4566136"/>
              <a:gd name="connsiteX674" fmla="*/ 2733824 w 4414940"/>
              <a:gd name="connsiteY674" fmla="*/ 2705428 h 4566136"/>
              <a:gd name="connsiteX675" fmla="*/ 2731133 w 4414940"/>
              <a:gd name="connsiteY675" fmla="*/ 2708048 h 4566136"/>
              <a:gd name="connsiteX676" fmla="*/ 2716565 w 4414940"/>
              <a:gd name="connsiteY676" fmla="*/ 2722580 h 4566136"/>
              <a:gd name="connsiteX677" fmla="*/ 2708204 w 4414940"/>
              <a:gd name="connsiteY677" fmla="*/ 2730116 h 4566136"/>
              <a:gd name="connsiteX678" fmla="*/ 2701171 w 4414940"/>
              <a:gd name="connsiteY678" fmla="*/ 2736395 h 4566136"/>
              <a:gd name="connsiteX679" fmla="*/ 2693564 w 4414940"/>
              <a:gd name="connsiteY679" fmla="*/ 2743321 h 4566136"/>
              <a:gd name="connsiteX680" fmla="*/ 2688612 w 4414940"/>
              <a:gd name="connsiteY680" fmla="*/ 2747375 h 4566136"/>
              <a:gd name="connsiteX681" fmla="*/ 2685490 w 4414940"/>
              <a:gd name="connsiteY681" fmla="*/ 2749887 h 4566136"/>
              <a:gd name="connsiteX682" fmla="*/ 2669558 w 4414940"/>
              <a:gd name="connsiteY682" fmla="*/ 2762913 h 4566136"/>
              <a:gd name="connsiteX683" fmla="*/ 2644512 w 4414940"/>
              <a:gd name="connsiteY683" fmla="*/ 2781285 h 4566136"/>
              <a:gd name="connsiteX684" fmla="*/ 2639273 w 4414940"/>
              <a:gd name="connsiteY684" fmla="*/ 2784694 h 4566136"/>
              <a:gd name="connsiteX685" fmla="*/ 2635720 w 4414940"/>
              <a:gd name="connsiteY685" fmla="*/ 2786990 h 4566136"/>
              <a:gd name="connsiteX686" fmla="*/ 2618497 w 4414940"/>
              <a:gd name="connsiteY686" fmla="*/ 2798401 h 4566136"/>
              <a:gd name="connsiteX687" fmla="*/ 2591584 w 4414940"/>
              <a:gd name="connsiteY687" fmla="*/ 2814225 h 4566136"/>
              <a:gd name="connsiteX688" fmla="*/ 2585771 w 4414940"/>
              <a:gd name="connsiteY688" fmla="*/ 2817276 h 4566136"/>
              <a:gd name="connsiteX689" fmla="*/ 2582255 w 4414940"/>
              <a:gd name="connsiteY689" fmla="*/ 2819070 h 4566136"/>
              <a:gd name="connsiteX690" fmla="*/ 2565821 w 4414940"/>
              <a:gd name="connsiteY690" fmla="*/ 2827610 h 4566136"/>
              <a:gd name="connsiteX691" fmla="*/ 2642072 w 4414940"/>
              <a:gd name="connsiteY691" fmla="*/ 2982265 h 4566136"/>
              <a:gd name="connsiteX692" fmla="*/ 2663566 w 4414940"/>
              <a:gd name="connsiteY692" fmla="*/ 2971070 h 4566136"/>
              <a:gd name="connsiteX693" fmla="*/ 2667907 w 4414940"/>
              <a:gd name="connsiteY693" fmla="*/ 2968845 h 4566136"/>
              <a:gd name="connsiteX694" fmla="*/ 2675299 w 4414940"/>
              <a:gd name="connsiteY694" fmla="*/ 2964934 h 4566136"/>
              <a:gd name="connsiteX695" fmla="*/ 2709675 w 4414940"/>
              <a:gd name="connsiteY695" fmla="*/ 2944696 h 4566136"/>
              <a:gd name="connsiteX696" fmla="*/ 2731779 w 4414940"/>
              <a:gd name="connsiteY696" fmla="*/ 2930127 h 4566136"/>
              <a:gd name="connsiteX697" fmla="*/ 2736049 w 4414940"/>
              <a:gd name="connsiteY697" fmla="*/ 2927328 h 4566136"/>
              <a:gd name="connsiteX698" fmla="*/ 2742831 w 4414940"/>
              <a:gd name="connsiteY698" fmla="*/ 2922843 h 4566136"/>
              <a:gd name="connsiteX699" fmla="*/ 2774910 w 4414940"/>
              <a:gd name="connsiteY699" fmla="*/ 2899340 h 4566136"/>
              <a:gd name="connsiteX700" fmla="*/ 2795399 w 4414940"/>
              <a:gd name="connsiteY700" fmla="*/ 2882654 h 4566136"/>
              <a:gd name="connsiteX701" fmla="*/ 2799239 w 4414940"/>
              <a:gd name="connsiteY701" fmla="*/ 2879532 h 4566136"/>
              <a:gd name="connsiteX702" fmla="*/ 2805626 w 4414940"/>
              <a:gd name="connsiteY702" fmla="*/ 2874293 h 4566136"/>
              <a:gd name="connsiteX703" fmla="*/ 2815458 w 4414940"/>
              <a:gd name="connsiteY703" fmla="*/ 2865430 h 4566136"/>
              <a:gd name="connsiteX704" fmla="*/ 2823388 w 4414940"/>
              <a:gd name="connsiteY704" fmla="*/ 2858326 h 4566136"/>
              <a:gd name="connsiteX705" fmla="*/ 2835122 w 4414940"/>
              <a:gd name="connsiteY705" fmla="*/ 2847704 h 4566136"/>
              <a:gd name="connsiteX706" fmla="*/ 2853888 w 4414940"/>
              <a:gd name="connsiteY706" fmla="*/ 2829045 h 4566136"/>
              <a:gd name="connsiteX707" fmla="*/ 2857333 w 4414940"/>
              <a:gd name="connsiteY707" fmla="*/ 2825636 h 4566136"/>
              <a:gd name="connsiteX708" fmla="*/ 2863146 w 4414940"/>
              <a:gd name="connsiteY708" fmla="*/ 2819716 h 4566136"/>
              <a:gd name="connsiteX709" fmla="*/ 2881088 w 4414940"/>
              <a:gd name="connsiteY709" fmla="*/ 2800088 h 4566136"/>
              <a:gd name="connsiteX710" fmla="*/ 2884030 w 4414940"/>
              <a:gd name="connsiteY710" fmla="*/ 2796858 h 4566136"/>
              <a:gd name="connsiteX711" fmla="*/ 2889771 w 4414940"/>
              <a:gd name="connsiteY711" fmla="*/ 2790327 h 4566136"/>
              <a:gd name="connsiteX712" fmla="*/ 2898993 w 4414940"/>
              <a:gd name="connsiteY712" fmla="*/ 2779168 h 4566136"/>
              <a:gd name="connsiteX713" fmla="*/ 2922856 w 4414940"/>
              <a:gd name="connsiteY713" fmla="*/ 2748954 h 4566136"/>
              <a:gd name="connsiteX714" fmla="*/ 2934876 w 4414940"/>
              <a:gd name="connsiteY714" fmla="*/ 2732986 h 4566136"/>
              <a:gd name="connsiteX715" fmla="*/ 2952064 w 4414940"/>
              <a:gd name="connsiteY715" fmla="*/ 2707546 h 4566136"/>
              <a:gd name="connsiteX716" fmla="*/ 2806308 w 4414940"/>
              <a:gd name="connsiteY716" fmla="*/ 2606894 h 4566136"/>
              <a:gd name="connsiteX717" fmla="*/ 2958738 w 4414940"/>
              <a:gd name="connsiteY717" fmla="*/ 2706110 h 4566136"/>
              <a:gd name="connsiteX718" fmla="*/ 2938788 w 4414940"/>
              <a:gd name="connsiteY718" fmla="*/ 2735642 h 4566136"/>
              <a:gd name="connsiteX719" fmla="*/ 2926731 w 4414940"/>
              <a:gd name="connsiteY719" fmla="*/ 2751681 h 4566136"/>
              <a:gd name="connsiteX720" fmla="*/ 2902689 w 4414940"/>
              <a:gd name="connsiteY720" fmla="*/ 2782146 h 4566136"/>
              <a:gd name="connsiteX721" fmla="*/ 2893539 w 4414940"/>
              <a:gd name="connsiteY721" fmla="*/ 2793234 h 4566136"/>
              <a:gd name="connsiteX722" fmla="*/ 2887547 w 4414940"/>
              <a:gd name="connsiteY722" fmla="*/ 2800052 h 4566136"/>
              <a:gd name="connsiteX723" fmla="*/ 2884640 w 4414940"/>
              <a:gd name="connsiteY723" fmla="*/ 2803209 h 4566136"/>
              <a:gd name="connsiteX724" fmla="*/ 2866735 w 4414940"/>
              <a:gd name="connsiteY724" fmla="*/ 2822837 h 4566136"/>
              <a:gd name="connsiteX725" fmla="*/ 2860706 w 4414940"/>
              <a:gd name="connsiteY725" fmla="*/ 2828973 h 4566136"/>
              <a:gd name="connsiteX726" fmla="*/ 2857333 w 4414940"/>
              <a:gd name="connsiteY726" fmla="*/ 2832311 h 4566136"/>
              <a:gd name="connsiteX727" fmla="*/ 2838495 w 4414940"/>
              <a:gd name="connsiteY727" fmla="*/ 2851041 h 4566136"/>
              <a:gd name="connsiteX728" fmla="*/ 2826618 w 4414940"/>
              <a:gd name="connsiteY728" fmla="*/ 2861806 h 4566136"/>
              <a:gd name="connsiteX729" fmla="*/ 2818723 w 4414940"/>
              <a:gd name="connsiteY729" fmla="*/ 2868875 h 4566136"/>
              <a:gd name="connsiteX730" fmla="*/ 2808855 w 4414940"/>
              <a:gd name="connsiteY730" fmla="*/ 2877774 h 4566136"/>
              <a:gd name="connsiteX731" fmla="*/ 2802289 w 4414940"/>
              <a:gd name="connsiteY731" fmla="*/ 2883157 h 4566136"/>
              <a:gd name="connsiteX732" fmla="*/ 2798485 w 4414940"/>
              <a:gd name="connsiteY732" fmla="*/ 2886242 h 4566136"/>
              <a:gd name="connsiteX733" fmla="*/ 2777888 w 4414940"/>
              <a:gd name="connsiteY733" fmla="*/ 2903000 h 4566136"/>
              <a:gd name="connsiteX734" fmla="*/ 2745666 w 4414940"/>
              <a:gd name="connsiteY734" fmla="*/ 2926611 h 4566136"/>
              <a:gd name="connsiteX735" fmla="*/ 2738704 w 4414940"/>
              <a:gd name="connsiteY735" fmla="*/ 2931204 h 4566136"/>
              <a:gd name="connsiteX736" fmla="*/ 2734434 w 4414940"/>
              <a:gd name="connsiteY736" fmla="*/ 2933967 h 4566136"/>
              <a:gd name="connsiteX737" fmla="*/ 2712223 w 4414940"/>
              <a:gd name="connsiteY737" fmla="*/ 2948607 h 4566136"/>
              <a:gd name="connsiteX738" fmla="*/ 2677703 w 4414940"/>
              <a:gd name="connsiteY738" fmla="*/ 2968917 h 4566136"/>
              <a:gd name="connsiteX739" fmla="*/ 2670096 w 4414940"/>
              <a:gd name="connsiteY739" fmla="*/ 2972971 h 4566136"/>
              <a:gd name="connsiteX740" fmla="*/ 2665826 w 4414940"/>
              <a:gd name="connsiteY740" fmla="*/ 2975196 h 4566136"/>
              <a:gd name="connsiteX741" fmla="*/ 2639955 w 4414940"/>
              <a:gd name="connsiteY741" fmla="*/ 2988724 h 4566136"/>
              <a:gd name="connsiteX742" fmla="*/ 2638878 w 4414940"/>
              <a:gd name="connsiteY742" fmla="*/ 2986535 h 4566136"/>
              <a:gd name="connsiteX743" fmla="*/ 2559541 w 4414940"/>
              <a:gd name="connsiteY743" fmla="*/ 2825600 h 4566136"/>
              <a:gd name="connsiteX744" fmla="*/ 2561550 w 4414940"/>
              <a:gd name="connsiteY744" fmla="*/ 2824524 h 4566136"/>
              <a:gd name="connsiteX745" fmla="*/ 2580030 w 4414940"/>
              <a:gd name="connsiteY745" fmla="*/ 2814835 h 4566136"/>
              <a:gd name="connsiteX746" fmla="*/ 2583619 w 4414940"/>
              <a:gd name="connsiteY746" fmla="*/ 2813005 h 4566136"/>
              <a:gd name="connsiteX747" fmla="*/ 2589144 w 4414940"/>
              <a:gd name="connsiteY747" fmla="*/ 2810099 h 4566136"/>
              <a:gd name="connsiteX748" fmla="*/ 2598007 w 4414940"/>
              <a:gd name="connsiteY748" fmla="*/ 2804788 h 4566136"/>
              <a:gd name="connsiteX749" fmla="*/ 2615949 w 4414940"/>
              <a:gd name="connsiteY749" fmla="*/ 2794310 h 4566136"/>
              <a:gd name="connsiteX750" fmla="*/ 2633101 w 4414940"/>
              <a:gd name="connsiteY750" fmla="*/ 2782971 h 4566136"/>
              <a:gd name="connsiteX751" fmla="*/ 2636689 w 4414940"/>
              <a:gd name="connsiteY751" fmla="*/ 2780639 h 4566136"/>
              <a:gd name="connsiteX752" fmla="*/ 2641713 w 4414940"/>
              <a:gd name="connsiteY752" fmla="*/ 2777338 h 4566136"/>
              <a:gd name="connsiteX753" fmla="*/ 2649894 w 4414940"/>
              <a:gd name="connsiteY753" fmla="*/ 2771238 h 4566136"/>
              <a:gd name="connsiteX754" fmla="*/ 2666580 w 4414940"/>
              <a:gd name="connsiteY754" fmla="*/ 2759109 h 4566136"/>
              <a:gd name="connsiteX755" fmla="*/ 2682440 w 4414940"/>
              <a:gd name="connsiteY755" fmla="*/ 2746156 h 4566136"/>
              <a:gd name="connsiteX756" fmla="*/ 2685634 w 4414940"/>
              <a:gd name="connsiteY756" fmla="*/ 2743608 h 4566136"/>
              <a:gd name="connsiteX757" fmla="*/ 2690406 w 4414940"/>
              <a:gd name="connsiteY757" fmla="*/ 2739732 h 4566136"/>
              <a:gd name="connsiteX758" fmla="*/ 2697941 w 4414940"/>
              <a:gd name="connsiteY758" fmla="*/ 2732843 h 4566136"/>
              <a:gd name="connsiteX759" fmla="*/ 2705046 w 4414940"/>
              <a:gd name="connsiteY759" fmla="*/ 2726492 h 4566136"/>
              <a:gd name="connsiteX760" fmla="*/ 2713264 w 4414940"/>
              <a:gd name="connsiteY760" fmla="*/ 2719100 h 4566136"/>
              <a:gd name="connsiteX761" fmla="*/ 2727796 w 4414940"/>
              <a:gd name="connsiteY761" fmla="*/ 2704603 h 4566136"/>
              <a:gd name="connsiteX762" fmla="*/ 2730559 w 4414940"/>
              <a:gd name="connsiteY762" fmla="*/ 2701912 h 4566136"/>
              <a:gd name="connsiteX763" fmla="*/ 2734937 w 4414940"/>
              <a:gd name="connsiteY763" fmla="*/ 2697462 h 4566136"/>
              <a:gd name="connsiteX764" fmla="*/ 2748823 w 4414940"/>
              <a:gd name="connsiteY764" fmla="*/ 2682176 h 4566136"/>
              <a:gd name="connsiteX765" fmla="*/ 2751227 w 4414940"/>
              <a:gd name="connsiteY765" fmla="*/ 2679593 h 4566136"/>
              <a:gd name="connsiteX766" fmla="*/ 2755569 w 4414940"/>
              <a:gd name="connsiteY766" fmla="*/ 2674677 h 4566136"/>
              <a:gd name="connsiteX767" fmla="*/ 2764110 w 4414940"/>
              <a:gd name="connsiteY767" fmla="*/ 2664307 h 4566136"/>
              <a:gd name="connsiteX768" fmla="*/ 2781226 w 4414940"/>
              <a:gd name="connsiteY768" fmla="*/ 2642526 h 4566136"/>
              <a:gd name="connsiteX769" fmla="*/ 2790627 w 4414940"/>
              <a:gd name="connsiteY769" fmla="*/ 2630110 h 4566136"/>
              <a:gd name="connsiteX770" fmla="*/ 2793390 w 4414940"/>
              <a:gd name="connsiteY770" fmla="*/ 2625948 h 4566136"/>
              <a:gd name="connsiteX771" fmla="*/ 2804980 w 4414940"/>
              <a:gd name="connsiteY771" fmla="*/ 2608796 h 4566136"/>
              <a:gd name="connsiteX772" fmla="*/ 1466978 w 4414940"/>
              <a:gd name="connsiteY772" fmla="*/ 2595698 h 4566136"/>
              <a:gd name="connsiteX773" fmla="*/ 1477205 w 4414940"/>
              <a:gd name="connsiteY773" fmla="*/ 2621139 h 4566136"/>
              <a:gd name="connsiteX774" fmla="*/ 1488651 w 4414940"/>
              <a:gd name="connsiteY774" fmla="*/ 2646078 h 4566136"/>
              <a:gd name="connsiteX775" fmla="*/ 1450077 w 4414940"/>
              <a:gd name="connsiteY775" fmla="*/ 2664091 h 4566136"/>
              <a:gd name="connsiteX776" fmla="*/ 1438128 w 4414940"/>
              <a:gd name="connsiteY776" fmla="*/ 2637968 h 4566136"/>
              <a:gd name="connsiteX777" fmla="*/ 1427399 w 4414940"/>
              <a:gd name="connsiteY777" fmla="*/ 2611307 h 4566136"/>
              <a:gd name="connsiteX778" fmla="*/ 3229728 w 4414940"/>
              <a:gd name="connsiteY778" fmla="*/ 2590387 h 4566136"/>
              <a:gd name="connsiteX779" fmla="*/ 3278277 w 4414940"/>
              <a:gd name="connsiteY779" fmla="*/ 2606821 h 4566136"/>
              <a:gd name="connsiteX780" fmla="*/ 3275120 w 4414940"/>
              <a:gd name="connsiteY780" fmla="*/ 2616007 h 4566136"/>
              <a:gd name="connsiteX781" fmla="*/ 3271747 w 4414940"/>
              <a:gd name="connsiteY781" fmla="*/ 2625158 h 4566136"/>
              <a:gd name="connsiteX782" fmla="*/ 3265001 w 4414940"/>
              <a:gd name="connsiteY782" fmla="*/ 2643422 h 4566136"/>
              <a:gd name="connsiteX783" fmla="*/ 3258075 w 4414940"/>
              <a:gd name="connsiteY783" fmla="*/ 2661615 h 4566136"/>
              <a:gd name="connsiteX784" fmla="*/ 3250468 w 4414940"/>
              <a:gd name="connsiteY784" fmla="*/ 2679556 h 4566136"/>
              <a:gd name="connsiteX785" fmla="*/ 3203246 w 4414940"/>
              <a:gd name="connsiteY785" fmla="*/ 2659533 h 4566136"/>
              <a:gd name="connsiteX786" fmla="*/ 3210494 w 4414940"/>
              <a:gd name="connsiteY786" fmla="*/ 2642489 h 4566136"/>
              <a:gd name="connsiteX787" fmla="*/ 3217097 w 4414940"/>
              <a:gd name="connsiteY787" fmla="*/ 2625193 h 4566136"/>
              <a:gd name="connsiteX788" fmla="*/ 3223520 w 4414940"/>
              <a:gd name="connsiteY788" fmla="*/ 2607826 h 4566136"/>
              <a:gd name="connsiteX789" fmla="*/ 3226714 w 4414940"/>
              <a:gd name="connsiteY789" fmla="*/ 2599142 h 4566136"/>
              <a:gd name="connsiteX790" fmla="*/ 3229728 w 4414940"/>
              <a:gd name="connsiteY790" fmla="*/ 2590387 h 4566136"/>
              <a:gd name="connsiteX791" fmla="*/ 3820144 w 4414940"/>
              <a:gd name="connsiteY791" fmla="*/ 2571226 h 4566136"/>
              <a:gd name="connsiteX792" fmla="*/ 3922554 w 4414940"/>
              <a:gd name="connsiteY792" fmla="*/ 2591249 h 4566136"/>
              <a:gd name="connsiteX793" fmla="*/ 3894243 w 4414940"/>
              <a:gd name="connsiteY793" fmla="*/ 2712282 h 4566136"/>
              <a:gd name="connsiteX794" fmla="*/ 3793591 w 4414940"/>
              <a:gd name="connsiteY794" fmla="*/ 2684724 h 4566136"/>
              <a:gd name="connsiteX795" fmla="*/ 3820144 w 4414940"/>
              <a:gd name="connsiteY795" fmla="*/ 2571226 h 4566136"/>
              <a:gd name="connsiteX796" fmla="*/ 4052702 w 4414940"/>
              <a:gd name="connsiteY796" fmla="*/ 2524542 h 4566136"/>
              <a:gd name="connsiteX797" fmla="*/ 4155973 w 4414940"/>
              <a:gd name="connsiteY797" fmla="*/ 2539362 h 4566136"/>
              <a:gd name="connsiteX798" fmla="*/ 4005193 w 4414940"/>
              <a:gd name="connsiteY798" fmla="*/ 3054748 h 4566136"/>
              <a:gd name="connsiteX799" fmla="*/ 3948349 w 4414940"/>
              <a:gd name="connsiteY799" fmla="*/ 3168732 h 4566136"/>
              <a:gd name="connsiteX800" fmla="*/ 3953845 w 4414940"/>
              <a:gd name="connsiteY800" fmla="*/ 3159275 h 4566136"/>
              <a:gd name="connsiteX801" fmla="*/ 4045957 w 4414940"/>
              <a:gd name="connsiteY801" fmla="*/ 3208255 h 4566136"/>
              <a:gd name="connsiteX802" fmla="*/ 3971320 w 4414940"/>
              <a:gd name="connsiteY802" fmla="*/ 3336680 h 4566136"/>
              <a:gd name="connsiteX803" fmla="*/ 3883120 w 4414940"/>
              <a:gd name="connsiteY803" fmla="*/ 3280954 h 4566136"/>
              <a:gd name="connsiteX804" fmla="*/ 3914816 w 4414940"/>
              <a:gd name="connsiteY804" fmla="*/ 3226423 h 4566136"/>
              <a:gd name="connsiteX805" fmla="*/ 3876522 w 4414940"/>
              <a:gd name="connsiteY805" fmla="*/ 3291136 h 4566136"/>
              <a:gd name="connsiteX806" fmla="*/ 3803314 w 4414940"/>
              <a:gd name="connsiteY806" fmla="*/ 3396780 h 4566136"/>
              <a:gd name="connsiteX807" fmla="*/ 3881613 w 4414940"/>
              <a:gd name="connsiteY807" fmla="*/ 3454950 h 4566136"/>
              <a:gd name="connsiteX808" fmla="*/ 3859329 w 4414940"/>
              <a:gd name="connsiteY808" fmla="*/ 3484518 h 4566136"/>
              <a:gd name="connsiteX809" fmla="*/ 3836364 w 4414940"/>
              <a:gd name="connsiteY809" fmla="*/ 3513547 h 4566136"/>
              <a:gd name="connsiteX810" fmla="*/ 3812897 w 4414940"/>
              <a:gd name="connsiteY810" fmla="*/ 3542181 h 4566136"/>
              <a:gd name="connsiteX811" fmla="*/ 3788927 w 4414940"/>
              <a:gd name="connsiteY811" fmla="*/ 3570385 h 4566136"/>
              <a:gd name="connsiteX812" fmla="*/ 3715410 w 4414940"/>
              <a:gd name="connsiteY812" fmla="*/ 3506640 h 4566136"/>
              <a:gd name="connsiteX813" fmla="*/ 3715367 w 4414940"/>
              <a:gd name="connsiteY813" fmla="*/ 3506693 h 4566136"/>
              <a:gd name="connsiteX814" fmla="*/ 3636568 w 4414940"/>
              <a:gd name="connsiteY814" fmla="*/ 3438336 h 4566136"/>
              <a:gd name="connsiteX815" fmla="*/ 3716313 w 4414940"/>
              <a:gd name="connsiteY815" fmla="*/ 3339310 h 4566136"/>
              <a:gd name="connsiteX816" fmla="*/ 3719569 w 4414940"/>
              <a:gd name="connsiteY816" fmla="*/ 3334612 h 4566136"/>
              <a:gd name="connsiteX817" fmla="*/ 3635958 w 4414940"/>
              <a:gd name="connsiteY817" fmla="*/ 3272522 h 4566136"/>
              <a:gd name="connsiteX818" fmla="*/ 3706719 w 4414940"/>
              <a:gd name="connsiteY818" fmla="*/ 3169430 h 4566136"/>
              <a:gd name="connsiteX819" fmla="*/ 3794557 w 4414940"/>
              <a:gd name="connsiteY819" fmla="*/ 3224963 h 4566136"/>
              <a:gd name="connsiteX820" fmla="*/ 3853492 w 4414940"/>
              <a:gd name="connsiteY820" fmla="*/ 3125366 h 4566136"/>
              <a:gd name="connsiteX821" fmla="*/ 3861166 w 4414940"/>
              <a:gd name="connsiteY821" fmla="*/ 3109978 h 4566136"/>
              <a:gd name="connsiteX822" fmla="*/ 3769586 w 4414940"/>
              <a:gd name="connsiteY822" fmla="*/ 3061280 h 4566136"/>
              <a:gd name="connsiteX823" fmla="*/ 3824200 w 4414940"/>
              <a:gd name="connsiteY823" fmla="*/ 2948679 h 4566136"/>
              <a:gd name="connsiteX824" fmla="*/ 3918996 w 4414940"/>
              <a:gd name="connsiteY824" fmla="*/ 2990344 h 4566136"/>
              <a:gd name="connsiteX825" fmla="*/ 3958776 w 4414940"/>
              <a:gd name="connsiteY825" fmla="*/ 2893937 h 4566136"/>
              <a:gd name="connsiteX826" fmla="*/ 4052702 w 4414940"/>
              <a:gd name="connsiteY826" fmla="*/ 2524542 h 4566136"/>
              <a:gd name="connsiteX827" fmla="*/ 506718 w 4414940"/>
              <a:gd name="connsiteY827" fmla="*/ 2520200 h 4566136"/>
              <a:gd name="connsiteX828" fmla="*/ 525592 w 4414940"/>
              <a:gd name="connsiteY828" fmla="*/ 2630145 h 4566136"/>
              <a:gd name="connsiteX829" fmla="*/ 440621 w 4414940"/>
              <a:gd name="connsiteY829" fmla="*/ 2647369 h 4566136"/>
              <a:gd name="connsiteX830" fmla="*/ 420850 w 4414940"/>
              <a:gd name="connsiteY830" fmla="*/ 2532113 h 4566136"/>
              <a:gd name="connsiteX831" fmla="*/ 1696844 w 4414940"/>
              <a:gd name="connsiteY831" fmla="*/ 2518944 h 4566136"/>
              <a:gd name="connsiteX832" fmla="*/ 1537524 w 4414940"/>
              <a:gd name="connsiteY832" fmla="*/ 2584753 h 4566136"/>
              <a:gd name="connsiteX833" fmla="*/ 1545131 w 4414940"/>
              <a:gd name="connsiteY833" fmla="*/ 2602157 h 4566136"/>
              <a:gd name="connsiteX834" fmla="*/ 1547571 w 4414940"/>
              <a:gd name="connsiteY834" fmla="*/ 2607503 h 4566136"/>
              <a:gd name="connsiteX835" fmla="*/ 1551913 w 4414940"/>
              <a:gd name="connsiteY835" fmla="*/ 2616976 h 4566136"/>
              <a:gd name="connsiteX836" fmla="*/ 1559054 w 4414940"/>
              <a:gd name="connsiteY836" fmla="*/ 2632262 h 4566136"/>
              <a:gd name="connsiteX837" fmla="*/ 1571685 w 4414940"/>
              <a:gd name="connsiteY837" fmla="*/ 2656483 h 4566136"/>
              <a:gd name="connsiteX838" fmla="*/ 1573981 w 4414940"/>
              <a:gd name="connsiteY838" fmla="*/ 2660933 h 4566136"/>
              <a:gd name="connsiteX839" fmla="*/ 1578000 w 4414940"/>
              <a:gd name="connsiteY839" fmla="*/ 2668504 h 4566136"/>
              <a:gd name="connsiteX840" fmla="*/ 1598776 w 4414940"/>
              <a:gd name="connsiteY840" fmla="*/ 2703813 h 4566136"/>
              <a:gd name="connsiteX841" fmla="*/ 1613704 w 4414940"/>
              <a:gd name="connsiteY841" fmla="*/ 2726527 h 4566136"/>
              <a:gd name="connsiteX842" fmla="*/ 1616538 w 4414940"/>
              <a:gd name="connsiteY842" fmla="*/ 2730905 h 4566136"/>
              <a:gd name="connsiteX843" fmla="*/ 1621167 w 4414940"/>
              <a:gd name="connsiteY843" fmla="*/ 2737902 h 4566136"/>
              <a:gd name="connsiteX844" fmla="*/ 1645316 w 4414940"/>
              <a:gd name="connsiteY844" fmla="*/ 2770842 h 4566136"/>
              <a:gd name="connsiteX845" fmla="*/ 1797891 w 4414940"/>
              <a:gd name="connsiteY845" fmla="*/ 2921479 h 4566136"/>
              <a:gd name="connsiteX846" fmla="*/ 1838472 w 4414940"/>
              <a:gd name="connsiteY846" fmla="*/ 2867437 h 4566136"/>
              <a:gd name="connsiteX847" fmla="*/ 1783537 w 4414940"/>
              <a:gd name="connsiteY847" fmla="*/ 2825096 h 4566136"/>
              <a:gd name="connsiteX848" fmla="*/ 1812315 w 4414940"/>
              <a:gd name="connsiteY848" fmla="*/ 2793663 h 4566136"/>
              <a:gd name="connsiteX849" fmla="*/ 1863965 w 4414940"/>
              <a:gd name="connsiteY849" fmla="*/ 2833488 h 4566136"/>
              <a:gd name="connsiteX850" fmla="*/ 1901413 w 4414940"/>
              <a:gd name="connsiteY850" fmla="*/ 2783617 h 4566136"/>
              <a:gd name="connsiteX851" fmla="*/ 1781743 w 4414940"/>
              <a:gd name="connsiteY851" fmla="*/ 2665454 h 4566136"/>
              <a:gd name="connsiteX852" fmla="*/ 1762797 w 4414940"/>
              <a:gd name="connsiteY852" fmla="*/ 2639583 h 4566136"/>
              <a:gd name="connsiteX853" fmla="*/ 1759281 w 4414940"/>
              <a:gd name="connsiteY853" fmla="*/ 2634236 h 4566136"/>
              <a:gd name="connsiteX854" fmla="*/ 1756876 w 4414940"/>
              <a:gd name="connsiteY854" fmla="*/ 2630540 h 4566136"/>
              <a:gd name="connsiteX855" fmla="*/ 1745107 w 4414940"/>
              <a:gd name="connsiteY855" fmla="*/ 2612742 h 4566136"/>
              <a:gd name="connsiteX856" fmla="*/ 1728744 w 4414940"/>
              <a:gd name="connsiteY856" fmla="*/ 2584897 h 4566136"/>
              <a:gd name="connsiteX857" fmla="*/ 1725551 w 4414940"/>
              <a:gd name="connsiteY857" fmla="*/ 2578833 h 4566136"/>
              <a:gd name="connsiteX858" fmla="*/ 1723721 w 4414940"/>
              <a:gd name="connsiteY858" fmla="*/ 2575244 h 4566136"/>
              <a:gd name="connsiteX859" fmla="*/ 1713745 w 4414940"/>
              <a:gd name="connsiteY859" fmla="*/ 2556155 h 4566136"/>
              <a:gd name="connsiteX860" fmla="*/ 1708399 w 4414940"/>
              <a:gd name="connsiteY860" fmla="*/ 2544600 h 4566136"/>
              <a:gd name="connsiteX861" fmla="*/ 1704703 w 4414940"/>
              <a:gd name="connsiteY861" fmla="*/ 2536491 h 4566136"/>
              <a:gd name="connsiteX862" fmla="*/ 1702514 w 4414940"/>
              <a:gd name="connsiteY862" fmla="*/ 2531790 h 4566136"/>
              <a:gd name="connsiteX863" fmla="*/ 1696844 w 4414940"/>
              <a:gd name="connsiteY863" fmla="*/ 2518944 h 4566136"/>
              <a:gd name="connsiteX864" fmla="*/ 1440568 w 4414940"/>
              <a:gd name="connsiteY864" fmla="*/ 2518693 h 4566136"/>
              <a:gd name="connsiteX865" fmla="*/ 1444300 w 4414940"/>
              <a:gd name="connsiteY865" fmla="*/ 2531862 h 4566136"/>
              <a:gd name="connsiteX866" fmla="*/ 1448570 w 4414940"/>
              <a:gd name="connsiteY866" fmla="*/ 2544887 h 4566136"/>
              <a:gd name="connsiteX867" fmla="*/ 1457397 w 4414940"/>
              <a:gd name="connsiteY867" fmla="*/ 2570831 h 4566136"/>
              <a:gd name="connsiteX868" fmla="*/ 1417316 w 4414940"/>
              <a:gd name="connsiteY868" fmla="*/ 2585256 h 4566136"/>
              <a:gd name="connsiteX869" fmla="*/ 1408058 w 4414940"/>
              <a:gd name="connsiteY869" fmla="*/ 2558056 h 4566136"/>
              <a:gd name="connsiteX870" fmla="*/ 1403573 w 4414940"/>
              <a:gd name="connsiteY870" fmla="*/ 2544421 h 4566136"/>
              <a:gd name="connsiteX871" fmla="*/ 1399626 w 4414940"/>
              <a:gd name="connsiteY871" fmla="*/ 2530606 h 4566136"/>
              <a:gd name="connsiteX872" fmla="*/ 3015434 w 4414940"/>
              <a:gd name="connsiteY872" fmla="*/ 2516684 h 4566136"/>
              <a:gd name="connsiteX873" fmla="*/ 3064020 w 4414940"/>
              <a:gd name="connsiteY873" fmla="*/ 2533047 h 4566136"/>
              <a:gd name="connsiteX874" fmla="*/ 3058924 w 4414940"/>
              <a:gd name="connsiteY874" fmla="*/ 2547436 h 4566136"/>
              <a:gd name="connsiteX875" fmla="*/ 3053614 w 4414940"/>
              <a:gd name="connsiteY875" fmla="*/ 2561753 h 4566136"/>
              <a:gd name="connsiteX876" fmla="*/ 3048267 w 4414940"/>
              <a:gd name="connsiteY876" fmla="*/ 2576034 h 4566136"/>
              <a:gd name="connsiteX877" fmla="*/ 3042275 w 4414940"/>
              <a:gd name="connsiteY877" fmla="*/ 2590065 h 4566136"/>
              <a:gd name="connsiteX878" fmla="*/ 2995017 w 4414940"/>
              <a:gd name="connsiteY878" fmla="*/ 2570185 h 4566136"/>
              <a:gd name="connsiteX879" fmla="*/ 3000651 w 4414940"/>
              <a:gd name="connsiteY879" fmla="*/ 2557016 h 4566136"/>
              <a:gd name="connsiteX880" fmla="*/ 3005674 w 4414940"/>
              <a:gd name="connsiteY880" fmla="*/ 2543596 h 4566136"/>
              <a:gd name="connsiteX881" fmla="*/ 3010662 w 4414940"/>
              <a:gd name="connsiteY881" fmla="*/ 2530176 h 4566136"/>
              <a:gd name="connsiteX882" fmla="*/ 3015434 w 4414940"/>
              <a:gd name="connsiteY882" fmla="*/ 2516684 h 4566136"/>
              <a:gd name="connsiteX883" fmla="*/ 1699572 w 4414940"/>
              <a:gd name="connsiteY883" fmla="*/ 2512521 h 4566136"/>
              <a:gd name="connsiteX884" fmla="*/ 1700397 w 4414940"/>
              <a:gd name="connsiteY884" fmla="*/ 2514889 h 4566136"/>
              <a:gd name="connsiteX885" fmla="*/ 1706748 w 4414940"/>
              <a:gd name="connsiteY885" fmla="*/ 2529673 h 4566136"/>
              <a:gd name="connsiteX886" fmla="*/ 1708937 w 4414940"/>
              <a:gd name="connsiteY886" fmla="*/ 2534410 h 4566136"/>
              <a:gd name="connsiteX887" fmla="*/ 1712669 w 4414940"/>
              <a:gd name="connsiteY887" fmla="*/ 2542591 h 4566136"/>
              <a:gd name="connsiteX888" fmla="*/ 1717908 w 4414940"/>
              <a:gd name="connsiteY888" fmla="*/ 2553894 h 4566136"/>
              <a:gd name="connsiteX889" fmla="*/ 1727883 w 4414940"/>
              <a:gd name="connsiteY889" fmla="*/ 2572912 h 4566136"/>
              <a:gd name="connsiteX890" fmla="*/ 1729749 w 4414940"/>
              <a:gd name="connsiteY890" fmla="*/ 2576572 h 4566136"/>
              <a:gd name="connsiteX891" fmla="*/ 1732799 w 4414940"/>
              <a:gd name="connsiteY891" fmla="*/ 2582385 h 4566136"/>
              <a:gd name="connsiteX892" fmla="*/ 1738253 w 4414940"/>
              <a:gd name="connsiteY892" fmla="*/ 2591571 h 4566136"/>
              <a:gd name="connsiteX893" fmla="*/ 1749090 w 4414940"/>
              <a:gd name="connsiteY893" fmla="*/ 2610087 h 4566136"/>
              <a:gd name="connsiteX894" fmla="*/ 1760824 w 4414940"/>
              <a:gd name="connsiteY894" fmla="*/ 2627813 h 4566136"/>
              <a:gd name="connsiteX895" fmla="*/ 1763264 w 4414940"/>
              <a:gd name="connsiteY895" fmla="*/ 2631545 h 4566136"/>
              <a:gd name="connsiteX896" fmla="*/ 1766637 w 4414940"/>
              <a:gd name="connsiteY896" fmla="*/ 2636712 h 4566136"/>
              <a:gd name="connsiteX897" fmla="*/ 1772952 w 4414940"/>
              <a:gd name="connsiteY897" fmla="*/ 2645180 h 4566136"/>
              <a:gd name="connsiteX898" fmla="*/ 1785511 w 4414940"/>
              <a:gd name="connsiteY898" fmla="*/ 2662440 h 4566136"/>
              <a:gd name="connsiteX899" fmla="*/ 1906149 w 4414940"/>
              <a:gd name="connsiteY899" fmla="*/ 2781069 h 4566136"/>
              <a:gd name="connsiteX900" fmla="*/ 1908087 w 4414940"/>
              <a:gd name="connsiteY900" fmla="*/ 2782504 h 4566136"/>
              <a:gd name="connsiteX901" fmla="*/ 1867677 w 4414940"/>
              <a:gd name="connsiteY901" fmla="*/ 2836350 h 4566136"/>
              <a:gd name="connsiteX902" fmla="*/ 1907764 w 4414940"/>
              <a:gd name="connsiteY902" fmla="*/ 2867259 h 4566136"/>
              <a:gd name="connsiteX903" fmla="*/ 2014838 w 4414940"/>
              <a:gd name="connsiteY903" fmla="*/ 2923236 h 4566136"/>
              <a:gd name="connsiteX904" fmla="*/ 2249333 w 4414940"/>
              <a:gd name="connsiteY904" fmla="*/ 2977778 h 4566136"/>
              <a:gd name="connsiteX905" fmla="*/ 2246857 w 4414940"/>
              <a:gd name="connsiteY905" fmla="*/ 3020299 h 4566136"/>
              <a:gd name="connsiteX906" fmla="*/ 2120942 w 4414940"/>
              <a:gd name="connsiteY906" fmla="*/ 3002233 h 4566136"/>
              <a:gd name="connsiteX907" fmla="*/ 2144196 w 4414940"/>
              <a:gd name="connsiteY907" fmla="*/ 3007274 h 4566136"/>
              <a:gd name="connsiteX908" fmla="*/ 2118388 w 4414940"/>
              <a:gd name="connsiteY908" fmla="*/ 3137307 h 4566136"/>
              <a:gd name="connsiteX909" fmla="*/ 2142022 w 4414940"/>
              <a:gd name="connsiteY909" fmla="*/ 3140702 h 4566136"/>
              <a:gd name="connsiteX910" fmla="*/ 2164183 w 4414940"/>
              <a:gd name="connsiteY910" fmla="*/ 3010862 h 4566136"/>
              <a:gd name="connsiteX911" fmla="*/ 2195294 w 4414940"/>
              <a:gd name="connsiteY911" fmla="*/ 3015563 h 4566136"/>
              <a:gd name="connsiteX912" fmla="*/ 2178643 w 4414940"/>
              <a:gd name="connsiteY912" fmla="*/ 3145962 h 4566136"/>
              <a:gd name="connsiteX913" fmla="*/ 2202318 w 4414940"/>
              <a:gd name="connsiteY913" fmla="*/ 3149362 h 4566136"/>
              <a:gd name="connsiteX914" fmla="*/ 2215496 w 4414940"/>
              <a:gd name="connsiteY914" fmla="*/ 3017896 h 4566136"/>
              <a:gd name="connsiteX915" fmla="*/ 2223319 w 4414940"/>
              <a:gd name="connsiteY915" fmla="*/ 3018757 h 4566136"/>
              <a:gd name="connsiteX916" fmla="*/ 2231177 w 4414940"/>
              <a:gd name="connsiteY916" fmla="*/ 3019260 h 4566136"/>
              <a:gd name="connsiteX917" fmla="*/ 2246858 w 4414940"/>
              <a:gd name="connsiteY917" fmla="*/ 3020300 h 4566136"/>
              <a:gd name="connsiteX918" fmla="*/ 2239072 w 4414940"/>
              <a:gd name="connsiteY918" fmla="*/ 3154641 h 4566136"/>
              <a:gd name="connsiteX919" fmla="*/ 2239107 w 4414940"/>
              <a:gd name="connsiteY919" fmla="*/ 3154646 h 4566136"/>
              <a:gd name="connsiteX920" fmla="*/ 2236631 w 4414940"/>
              <a:gd name="connsiteY920" fmla="*/ 3197167 h 4566136"/>
              <a:gd name="connsiteX921" fmla="*/ 1929545 w 4414940"/>
              <a:gd name="connsiteY921" fmla="*/ 3125760 h 4566136"/>
              <a:gd name="connsiteX922" fmla="*/ 1789350 w 4414940"/>
              <a:gd name="connsiteY922" fmla="*/ 3052379 h 4566136"/>
              <a:gd name="connsiteX923" fmla="*/ 1664011 w 4414940"/>
              <a:gd name="connsiteY923" fmla="*/ 2955854 h 4566136"/>
              <a:gd name="connsiteX924" fmla="*/ 1692753 w 4414940"/>
              <a:gd name="connsiteY924" fmla="*/ 2924421 h 4566136"/>
              <a:gd name="connsiteX925" fmla="*/ 1812315 w 4414940"/>
              <a:gd name="connsiteY925" fmla="*/ 3016496 h 4566136"/>
              <a:gd name="connsiteX926" fmla="*/ 1910407 w 4414940"/>
              <a:gd name="connsiteY926" fmla="*/ 3067831 h 4566136"/>
              <a:gd name="connsiteX927" fmla="*/ 1967115 w 4414940"/>
              <a:gd name="connsiteY927" fmla="*/ 2948534 h 4566136"/>
              <a:gd name="connsiteX928" fmla="*/ 1981324 w 4414940"/>
              <a:gd name="connsiteY928" fmla="*/ 2955316 h 4566136"/>
              <a:gd name="connsiteX929" fmla="*/ 1995821 w 4414940"/>
              <a:gd name="connsiteY929" fmla="*/ 2961452 h 4566136"/>
              <a:gd name="connsiteX930" fmla="*/ 1943286 w 4414940"/>
              <a:gd name="connsiteY930" fmla="*/ 3085038 h 4566136"/>
              <a:gd name="connsiteX931" fmla="*/ 1946087 w 4414940"/>
              <a:gd name="connsiteY931" fmla="*/ 3086504 h 4566136"/>
              <a:gd name="connsiteX932" fmla="*/ 1965912 w 4414940"/>
              <a:gd name="connsiteY932" fmla="*/ 3092949 h 4566136"/>
              <a:gd name="connsiteX933" fmla="*/ 2014587 w 4414940"/>
              <a:gd name="connsiteY933" fmla="*/ 2969346 h 4566136"/>
              <a:gd name="connsiteX934" fmla="*/ 2044119 w 4414940"/>
              <a:gd name="connsiteY934" fmla="*/ 2980255 h 4566136"/>
              <a:gd name="connsiteX935" fmla="*/ 2001169 w 4414940"/>
              <a:gd name="connsiteY935" fmla="*/ 3104411 h 4566136"/>
              <a:gd name="connsiteX936" fmla="*/ 2023891 w 4414940"/>
              <a:gd name="connsiteY936" fmla="*/ 3111797 h 4566136"/>
              <a:gd name="connsiteX937" fmla="*/ 2063532 w 4414940"/>
              <a:gd name="connsiteY937" fmla="*/ 2986462 h 4566136"/>
              <a:gd name="connsiteX938" fmla="*/ 2078531 w 4414940"/>
              <a:gd name="connsiteY938" fmla="*/ 2991270 h 4566136"/>
              <a:gd name="connsiteX939" fmla="*/ 2093745 w 4414940"/>
              <a:gd name="connsiteY939" fmla="*/ 2995361 h 4566136"/>
              <a:gd name="connsiteX940" fmla="*/ 2059091 w 4414940"/>
              <a:gd name="connsiteY940" fmla="*/ 3123240 h 4566136"/>
              <a:gd name="connsiteX941" fmla="*/ 2081895 w 4414940"/>
              <a:gd name="connsiteY941" fmla="*/ 3130654 h 4566136"/>
              <a:gd name="connsiteX942" fmla="*/ 2113408 w 4414940"/>
              <a:gd name="connsiteY942" fmla="*/ 3000600 h 4566136"/>
              <a:gd name="connsiteX943" fmla="*/ 2119623 w 4414940"/>
              <a:gd name="connsiteY943" fmla="*/ 3001947 h 4566136"/>
              <a:gd name="connsiteX944" fmla="*/ 1998296 w 4414940"/>
              <a:gd name="connsiteY944" fmla="*/ 2962492 h 4566136"/>
              <a:gd name="connsiteX945" fmla="*/ 1884799 w 4414940"/>
              <a:gd name="connsiteY945" fmla="*/ 2903142 h 4566136"/>
              <a:gd name="connsiteX946" fmla="*/ 1842194 w 4414940"/>
              <a:gd name="connsiteY946" fmla="*/ 2870305 h 4566136"/>
              <a:gd name="connsiteX947" fmla="*/ 1798860 w 4414940"/>
              <a:gd name="connsiteY947" fmla="*/ 2928045 h 4566136"/>
              <a:gd name="connsiteX948" fmla="*/ 1796958 w 4414940"/>
              <a:gd name="connsiteY948" fmla="*/ 2926646 h 4566136"/>
              <a:gd name="connsiteX949" fmla="*/ 1641513 w 4414940"/>
              <a:gd name="connsiteY949" fmla="*/ 2773677 h 4566136"/>
              <a:gd name="connsiteX950" fmla="*/ 1617292 w 4414940"/>
              <a:gd name="connsiteY950" fmla="*/ 2740629 h 4566136"/>
              <a:gd name="connsiteX951" fmla="*/ 1612556 w 4414940"/>
              <a:gd name="connsiteY951" fmla="*/ 2733452 h 4566136"/>
              <a:gd name="connsiteX952" fmla="*/ 1609721 w 4414940"/>
              <a:gd name="connsiteY952" fmla="*/ 2729110 h 4566136"/>
              <a:gd name="connsiteX953" fmla="*/ 1594722 w 4414940"/>
              <a:gd name="connsiteY953" fmla="*/ 2706289 h 4566136"/>
              <a:gd name="connsiteX954" fmla="*/ 1573874 w 4414940"/>
              <a:gd name="connsiteY954" fmla="*/ 2670872 h 4566136"/>
              <a:gd name="connsiteX955" fmla="*/ 1569711 w 4414940"/>
              <a:gd name="connsiteY955" fmla="*/ 2663050 h 4566136"/>
              <a:gd name="connsiteX956" fmla="*/ 1567451 w 4414940"/>
              <a:gd name="connsiteY956" fmla="*/ 2658672 h 4566136"/>
              <a:gd name="connsiteX957" fmla="*/ 1554784 w 4414940"/>
              <a:gd name="connsiteY957" fmla="*/ 2634415 h 4566136"/>
              <a:gd name="connsiteX958" fmla="*/ 1547571 w 4414940"/>
              <a:gd name="connsiteY958" fmla="*/ 2618914 h 4566136"/>
              <a:gd name="connsiteX959" fmla="*/ 1543265 w 4414940"/>
              <a:gd name="connsiteY959" fmla="*/ 2609477 h 4566136"/>
              <a:gd name="connsiteX960" fmla="*/ 1540825 w 4414940"/>
              <a:gd name="connsiteY960" fmla="*/ 2604130 h 4566136"/>
              <a:gd name="connsiteX961" fmla="*/ 1532250 w 4414940"/>
              <a:gd name="connsiteY961" fmla="*/ 2584215 h 4566136"/>
              <a:gd name="connsiteX962" fmla="*/ 1531460 w 4414940"/>
              <a:gd name="connsiteY962" fmla="*/ 2582062 h 4566136"/>
              <a:gd name="connsiteX963" fmla="*/ 3131695 w 4414940"/>
              <a:gd name="connsiteY963" fmla="*/ 2508897 h 4566136"/>
              <a:gd name="connsiteX964" fmla="*/ 3181034 w 4414940"/>
              <a:gd name="connsiteY964" fmla="*/ 2522784 h 4566136"/>
              <a:gd name="connsiteX965" fmla="*/ 3178917 w 4414940"/>
              <a:gd name="connsiteY965" fmla="*/ 2530785 h 4566136"/>
              <a:gd name="connsiteX966" fmla="*/ 3176405 w 4414940"/>
              <a:gd name="connsiteY966" fmla="*/ 2538680 h 4566136"/>
              <a:gd name="connsiteX967" fmla="*/ 3171417 w 4414940"/>
              <a:gd name="connsiteY967" fmla="*/ 2554432 h 4566136"/>
              <a:gd name="connsiteX968" fmla="*/ 3166429 w 4414940"/>
              <a:gd name="connsiteY968" fmla="*/ 2570185 h 4566136"/>
              <a:gd name="connsiteX969" fmla="*/ 3160832 w 4414940"/>
              <a:gd name="connsiteY969" fmla="*/ 2585758 h 4566136"/>
              <a:gd name="connsiteX970" fmla="*/ 3149242 w 4414940"/>
              <a:gd name="connsiteY970" fmla="*/ 2616761 h 4566136"/>
              <a:gd name="connsiteX971" fmla="*/ 3136288 w 4414940"/>
              <a:gd name="connsiteY971" fmla="*/ 2647190 h 4566136"/>
              <a:gd name="connsiteX972" fmla="*/ 3133059 w 4414940"/>
              <a:gd name="connsiteY972" fmla="*/ 2654797 h 4566136"/>
              <a:gd name="connsiteX973" fmla="*/ 3129506 w 4414940"/>
              <a:gd name="connsiteY973" fmla="*/ 2662261 h 4566136"/>
              <a:gd name="connsiteX974" fmla="*/ 3122294 w 4414940"/>
              <a:gd name="connsiteY974" fmla="*/ 2677152 h 4566136"/>
              <a:gd name="connsiteX975" fmla="*/ 3115081 w 4414940"/>
              <a:gd name="connsiteY975" fmla="*/ 2692043 h 4566136"/>
              <a:gd name="connsiteX976" fmla="*/ 3111313 w 4414940"/>
              <a:gd name="connsiteY976" fmla="*/ 2699399 h 4566136"/>
              <a:gd name="connsiteX977" fmla="*/ 3107366 w 4414940"/>
              <a:gd name="connsiteY977" fmla="*/ 2706648 h 4566136"/>
              <a:gd name="connsiteX978" fmla="*/ 3091506 w 4414940"/>
              <a:gd name="connsiteY978" fmla="*/ 2735677 h 4566136"/>
              <a:gd name="connsiteX979" fmla="*/ 3074318 w 4414940"/>
              <a:gd name="connsiteY979" fmla="*/ 2763953 h 4566136"/>
              <a:gd name="connsiteX980" fmla="*/ 3056233 w 4414940"/>
              <a:gd name="connsiteY980" fmla="*/ 2791654 h 4566136"/>
              <a:gd name="connsiteX981" fmla="*/ 3037287 w 4414940"/>
              <a:gd name="connsiteY981" fmla="*/ 2818746 h 4566136"/>
              <a:gd name="connsiteX982" fmla="*/ 3017444 w 4414940"/>
              <a:gd name="connsiteY982" fmla="*/ 2845228 h 4566136"/>
              <a:gd name="connsiteX983" fmla="*/ 2996380 w 4414940"/>
              <a:gd name="connsiteY983" fmla="*/ 2870740 h 4566136"/>
              <a:gd name="connsiteX984" fmla="*/ 2952186 w 4414940"/>
              <a:gd name="connsiteY984" fmla="*/ 2915947 h 4566136"/>
              <a:gd name="connsiteX985" fmla="*/ 2988307 w 4414940"/>
              <a:gd name="connsiteY985" fmla="*/ 2951011 h 4566136"/>
              <a:gd name="connsiteX986" fmla="*/ 2962471 w 4414940"/>
              <a:gd name="connsiteY986" fmla="*/ 2976595 h 4566136"/>
              <a:gd name="connsiteX987" fmla="*/ 2949159 w 4414940"/>
              <a:gd name="connsiteY987" fmla="*/ 2988975 h 4566136"/>
              <a:gd name="connsiteX988" fmla="*/ 2935631 w 4414940"/>
              <a:gd name="connsiteY988" fmla="*/ 3001103 h 4566136"/>
              <a:gd name="connsiteX989" fmla="*/ 2901614 w 4414940"/>
              <a:gd name="connsiteY989" fmla="*/ 2962744 h 4566136"/>
              <a:gd name="connsiteX990" fmla="*/ 2901691 w 4414940"/>
              <a:gd name="connsiteY990" fmla="*/ 2962675 h 4566136"/>
              <a:gd name="connsiteX991" fmla="*/ 2869965 w 4414940"/>
              <a:gd name="connsiteY991" fmla="*/ 2926933 h 4566136"/>
              <a:gd name="connsiteX992" fmla="*/ 2915552 w 4414940"/>
              <a:gd name="connsiteY992" fmla="*/ 2880315 h 4566136"/>
              <a:gd name="connsiteX993" fmla="*/ 2880479 w 4414940"/>
              <a:gd name="connsiteY993" fmla="*/ 2846269 h 4566136"/>
              <a:gd name="connsiteX994" fmla="*/ 2890993 w 4414940"/>
              <a:gd name="connsiteY994" fmla="*/ 2835073 h 4566136"/>
              <a:gd name="connsiteX995" fmla="*/ 2901363 w 4414940"/>
              <a:gd name="connsiteY995" fmla="*/ 2823734 h 4566136"/>
              <a:gd name="connsiteX996" fmla="*/ 2911697 w 4414940"/>
              <a:gd name="connsiteY996" fmla="*/ 2812359 h 4566136"/>
              <a:gd name="connsiteX997" fmla="*/ 2921457 w 4414940"/>
              <a:gd name="connsiteY997" fmla="*/ 2800518 h 4566136"/>
              <a:gd name="connsiteX998" fmla="*/ 2960821 w 4414940"/>
              <a:gd name="connsiteY998" fmla="*/ 2833351 h 4566136"/>
              <a:gd name="connsiteX999" fmla="*/ 2959400 w 4414940"/>
              <a:gd name="connsiteY999" fmla="*/ 2835071 h 4566136"/>
              <a:gd name="connsiteX1000" fmla="*/ 2977147 w 4414940"/>
              <a:gd name="connsiteY1000" fmla="*/ 2813615 h 4566136"/>
              <a:gd name="connsiteX1001" fmla="*/ 2995878 w 4414940"/>
              <a:gd name="connsiteY1001" fmla="*/ 2788604 h 4566136"/>
              <a:gd name="connsiteX1002" fmla="*/ 3000696 w 4414940"/>
              <a:gd name="connsiteY1002" fmla="*/ 2781711 h 4566136"/>
              <a:gd name="connsiteX1003" fmla="*/ 2959206 w 4414940"/>
              <a:gd name="connsiteY1003" fmla="*/ 2752040 h 4566136"/>
              <a:gd name="connsiteX1004" fmla="*/ 2992864 w 4414940"/>
              <a:gd name="connsiteY1004" fmla="*/ 2700620 h 4566136"/>
              <a:gd name="connsiteX1005" fmla="*/ 3036677 w 4414940"/>
              <a:gd name="connsiteY1005" fmla="*/ 2727245 h 4566136"/>
              <a:gd name="connsiteX1006" fmla="*/ 3005531 w 4414940"/>
              <a:gd name="connsiteY1006" fmla="*/ 2774793 h 4566136"/>
              <a:gd name="connsiteX1007" fmla="*/ 3013784 w 4414940"/>
              <a:gd name="connsiteY1007" fmla="*/ 2762984 h 4566136"/>
              <a:gd name="connsiteX1008" fmla="*/ 3030864 w 4414940"/>
              <a:gd name="connsiteY1008" fmla="*/ 2736825 h 4566136"/>
              <a:gd name="connsiteX1009" fmla="*/ 3047119 w 4414940"/>
              <a:gd name="connsiteY1009" fmla="*/ 2710128 h 4566136"/>
              <a:gd name="connsiteX1010" fmla="*/ 3062082 w 4414940"/>
              <a:gd name="connsiteY1010" fmla="*/ 2682678 h 4566136"/>
              <a:gd name="connsiteX1011" fmla="*/ 3065814 w 4414940"/>
              <a:gd name="connsiteY1011" fmla="*/ 2675824 h 4566136"/>
              <a:gd name="connsiteX1012" fmla="*/ 3069366 w 4414940"/>
              <a:gd name="connsiteY1012" fmla="*/ 2668863 h 4566136"/>
              <a:gd name="connsiteX1013" fmla="*/ 3076148 w 4414940"/>
              <a:gd name="connsiteY1013" fmla="*/ 2654797 h 4566136"/>
              <a:gd name="connsiteX1014" fmla="*/ 3082966 w 4414940"/>
              <a:gd name="connsiteY1014" fmla="*/ 2640731 h 4566136"/>
              <a:gd name="connsiteX1015" fmla="*/ 3086339 w 4414940"/>
              <a:gd name="connsiteY1015" fmla="*/ 2633698 h 4566136"/>
              <a:gd name="connsiteX1016" fmla="*/ 3089389 w 4414940"/>
              <a:gd name="connsiteY1016" fmla="*/ 2626485 h 4566136"/>
              <a:gd name="connsiteX1017" fmla="*/ 3101625 w 4414940"/>
              <a:gd name="connsiteY1017" fmla="*/ 2597707 h 4566136"/>
              <a:gd name="connsiteX1018" fmla="*/ 3112570 w 4414940"/>
              <a:gd name="connsiteY1018" fmla="*/ 2568427 h 4566136"/>
              <a:gd name="connsiteX1019" fmla="*/ 3117880 w 4414940"/>
              <a:gd name="connsiteY1019" fmla="*/ 2553715 h 4566136"/>
              <a:gd name="connsiteX1020" fmla="*/ 3122581 w 4414940"/>
              <a:gd name="connsiteY1020" fmla="*/ 2538823 h 4566136"/>
              <a:gd name="connsiteX1021" fmla="*/ 3127317 w 4414940"/>
              <a:gd name="connsiteY1021" fmla="*/ 2523932 h 4566136"/>
              <a:gd name="connsiteX1022" fmla="*/ 3129685 w 4414940"/>
              <a:gd name="connsiteY1022" fmla="*/ 2516468 h 4566136"/>
              <a:gd name="connsiteX1023" fmla="*/ 3259618 w 4414940"/>
              <a:gd name="connsiteY1023" fmla="*/ 2481842 h 4566136"/>
              <a:gd name="connsiteX1024" fmla="*/ 3309710 w 4414940"/>
              <a:gd name="connsiteY1024" fmla="*/ 2492715 h 4566136"/>
              <a:gd name="connsiteX1025" fmla="*/ 3305584 w 4414940"/>
              <a:gd name="connsiteY1025" fmla="*/ 2511768 h 4566136"/>
              <a:gd name="connsiteX1026" fmla="*/ 3300775 w 4414940"/>
              <a:gd name="connsiteY1026" fmla="*/ 2530643 h 4566136"/>
              <a:gd name="connsiteX1027" fmla="*/ 3295788 w 4414940"/>
              <a:gd name="connsiteY1027" fmla="*/ 2549481 h 4566136"/>
              <a:gd name="connsiteX1028" fmla="*/ 3293276 w 4414940"/>
              <a:gd name="connsiteY1028" fmla="*/ 2558883 h 4566136"/>
              <a:gd name="connsiteX1029" fmla="*/ 3292020 w 4414940"/>
              <a:gd name="connsiteY1029" fmla="*/ 2563583 h 4566136"/>
              <a:gd name="connsiteX1030" fmla="*/ 3290549 w 4414940"/>
              <a:gd name="connsiteY1030" fmla="*/ 2568212 h 4566136"/>
              <a:gd name="connsiteX1031" fmla="*/ 3241425 w 4414940"/>
              <a:gd name="connsiteY1031" fmla="*/ 2553644 h 4566136"/>
              <a:gd name="connsiteX1032" fmla="*/ 3242824 w 4414940"/>
              <a:gd name="connsiteY1032" fmla="*/ 2549230 h 4566136"/>
              <a:gd name="connsiteX1033" fmla="*/ 3244008 w 4414940"/>
              <a:gd name="connsiteY1033" fmla="*/ 2544745 h 4566136"/>
              <a:gd name="connsiteX1034" fmla="*/ 3246377 w 4414940"/>
              <a:gd name="connsiteY1034" fmla="*/ 2535810 h 4566136"/>
              <a:gd name="connsiteX1035" fmla="*/ 3251114 w 4414940"/>
              <a:gd name="connsiteY1035" fmla="*/ 2517904 h 4566136"/>
              <a:gd name="connsiteX1036" fmla="*/ 3255706 w 4414940"/>
              <a:gd name="connsiteY1036" fmla="*/ 2499963 h 4566136"/>
              <a:gd name="connsiteX1037" fmla="*/ 1421336 w 4414940"/>
              <a:gd name="connsiteY1037" fmla="*/ 2439608 h 4566136"/>
              <a:gd name="connsiteX1038" fmla="*/ 1427042 w 4414940"/>
              <a:gd name="connsiteY1038" fmla="*/ 2466412 h 4566136"/>
              <a:gd name="connsiteX1039" fmla="*/ 1433250 w 4414940"/>
              <a:gd name="connsiteY1039" fmla="*/ 2493109 h 4566136"/>
              <a:gd name="connsiteX1040" fmla="*/ 1392020 w 4414940"/>
              <a:gd name="connsiteY1040" fmla="*/ 2503802 h 4566136"/>
              <a:gd name="connsiteX1041" fmla="*/ 1385489 w 4414940"/>
              <a:gd name="connsiteY1041" fmla="*/ 2475814 h 4566136"/>
              <a:gd name="connsiteX1042" fmla="*/ 1379533 w 4414940"/>
              <a:gd name="connsiteY1042" fmla="*/ 2447717 h 4566136"/>
              <a:gd name="connsiteX1043" fmla="*/ 4303883 w 4414940"/>
              <a:gd name="connsiteY1043" fmla="*/ 2435696 h 4566136"/>
              <a:gd name="connsiteX1044" fmla="*/ 4407872 w 4414940"/>
              <a:gd name="connsiteY1044" fmla="*/ 2444200 h 4566136"/>
              <a:gd name="connsiteX1045" fmla="*/ 4389033 w 4414940"/>
              <a:gd name="connsiteY1045" fmla="*/ 2601619 h 4566136"/>
              <a:gd name="connsiteX1046" fmla="*/ 4285977 w 4414940"/>
              <a:gd name="connsiteY1046" fmla="*/ 2585435 h 4566136"/>
              <a:gd name="connsiteX1047" fmla="*/ 4303883 w 4414940"/>
              <a:gd name="connsiteY1047" fmla="*/ 2435696 h 4566136"/>
              <a:gd name="connsiteX1048" fmla="*/ 3038328 w 4414940"/>
              <a:gd name="connsiteY1048" fmla="*/ 2432754 h 4566136"/>
              <a:gd name="connsiteX1049" fmla="*/ 3088456 w 4414940"/>
              <a:gd name="connsiteY1049" fmla="*/ 2443555 h 4566136"/>
              <a:gd name="connsiteX1050" fmla="*/ 3081531 w 4414940"/>
              <a:gd name="connsiteY1050" fmla="*/ 2473266 h 4566136"/>
              <a:gd name="connsiteX1051" fmla="*/ 3073600 w 4414940"/>
              <a:gd name="connsiteY1051" fmla="*/ 2502762 h 4566136"/>
              <a:gd name="connsiteX1052" fmla="*/ 3024405 w 4414940"/>
              <a:gd name="connsiteY1052" fmla="*/ 2488301 h 4566136"/>
              <a:gd name="connsiteX1053" fmla="*/ 3031833 w 4414940"/>
              <a:gd name="connsiteY1053" fmla="*/ 2460635 h 4566136"/>
              <a:gd name="connsiteX1054" fmla="*/ 3038328 w 4414940"/>
              <a:gd name="connsiteY1054" fmla="*/ 2432754 h 4566136"/>
              <a:gd name="connsiteX1055" fmla="*/ 3844330 w 4414940"/>
              <a:gd name="connsiteY1055" fmla="*/ 2395759 h 4566136"/>
              <a:gd name="connsiteX1056" fmla="*/ 3948355 w 4414940"/>
              <a:gd name="connsiteY1056" fmla="*/ 2404120 h 4566136"/>
              <a:gd name="connsiteX1057" fmla="*/ 3933751 w 4414940"/>
              <a:gd name="connsiteY1057" fmla="*/ 2527557 h 4566136"/>
              <a:gd name="connsiteX1058" fmla="*/ 3830659 w 4414940"/>
              <a:gd name="connsiteY1058" fmla="*/ 2511517 h 4566136"/>
              <a:gd name="connsiteX1059" fmla="*/ 3844330 w 4414940"/>
              <a:gd name="connsiteY1059" fmla="*/ 2395759 h 4566136"/>
              <a:gd name="connsiteX1060" fmla="*/ 3276913 w 4414940"/>
              <a:gd name="connsiteY1060" fmla="*/ 2373690 h 4566136"/>
              <a:gd name="connsiteX1061" fmla="*/ 3327903 w 4414940"/>
              <a:gd name="connsiteY1061" fmla="*/ 2378965 h 4566136"/>
              <a:gd name="connsiteX1062" fmla="*/ 3323346 w 4414940"/>
              <a:gd name="connsiteY1062" fmla="*/ 2417647 h 4566136"/>
              <a:gd name="connsiteX1063" fmla="*/ 3317031 w 4414940"/>
              <a:gd name="connsiteY1063" fmla="*/ 2456077 h 4566136"/>
              <a:gd name="connsiteX1064" fmla="*/ 3266543 w 4414940"/>
              <a:gd name="connsiteY1064" fmla="*/ 2447071 h 4566136"/>
              <a:gd name="connsiteX1065" fmla="*/ 3272572 w 4414940"/>
              <a:gd name="connsiteY1065" fmla="*/ 2410506 h 4566136"/>
              <a:gd name="connsiteX1066" fmla="*/ 1586075 w 4414940"/>
              <a:gd name="connsiteY1066" fmla="*/ 2362890 h 4566136"/>
              <a:gd name="connsiteX1067" fmla="*/ 1506236 w 4414940"/>
              <a:gd name="connsiteY1067" fmla="*/ 2372937 h 4566136"/>
              <a:gd name="connsiteX1068" fmla="*/ 1507133 w 4414940"/>
              <a:gd name="connsiteY1068" fmla="*/ 2379934 h 4566136"/>
              <a:gd name="connsiteX1069" fmla="*/ 1509142 w 4414940"/>
              <a:gd name="connsiteY1069" fmla="*/ 2394790 h 4566136"/>
              <a:gd name="connsiteX1070" fmla="*/ 1515637 w 4414940"/>
              <a:gd name="connsiteY1070" fmla="*/ 2430960 h 4566136"/>
              <a:gd name="connsiteX1071" fmla="*/ 1523388 w 4414940"/>
              <a:gd name="connsiteY1071" fmla="*/ 2464331 h 4566136"/>
              <a:gd name="connsiteX1072" fmla="*/ 1601325 w 4414940"/>
              <a:gd name="connsiteY1072" fmla="*/ 2444416 h 4566136"/>
              <a:gd name="connsiteX1073" fmla="*/ 1594436 w 4414940"/>
              <a:gd name="connsiteY1073" fmla="*/ 2414741 h 4566136"/>
              <a:gd name="connsiteX1074" fmla="*/ 1588623 w 4414940"/>
              <a:gd name="connsiteY1074" fmla="*/ 2382338 h 4566136"/>
              <a:gd name="connsiteX1075" fmla="*/ 1586865 w 4414940"/>
              <a:gd name="connsiteY1075" fmla="*/ 2369241 h 4566136"/>
              <a:gd name="connsiteX1076" fmla="*/ 1586075 w 4414940"/>
              <a:gd name="connsiteY1076" fmla="*/ 2362890 h 4566136"/>
              <a:gd name="connsiteX1077" fmla="*/ 1409531 w 4414940"/>
              <a:gd name="connsiteY1077" fmla="*/ 2359122 h 4566136"/>
              <a:gd name="connsiteX1078" fmla="*/ 1411074 w 4414940"/>
              <a:gd name="connsiteY1078" fmla="*/ 2372722 h 4566136"/>
              <a:gd name="connsiteX1079" fmla="*/ 1412832 w 4414940"/>
              <a:gd name="connsiteY1079" fmla="*/ 2386321 h 4566136"/>
              <a:gd name="connsiteX1080" fmla="*/ 1414590 w 4414940"/>
              <a:gd name="connsiteY1080" fmla="*/ 2399921 h 4566136"/>
              <a:gd name="connsiteX1081" fmla="*/ 1415451 w 4414940"/>
              <a:gd name="connsiteY1081" fmla="*/ 2406703 h 4566136"/>
              <a:gd name="connsiteX1082" fmla="*/ 1416671 w 4414940"/>
              <a:gd name="connsiteY1082" fmla="*/ 2413449 h 4566136"/>
              <a:gd name="connsiteX1083" fmla="*/ 1374616 w 4414940"/>
              <a:gd name="connsiteY1083" fmla="*/ 2420267 h 4566136"/>
              <a:gd name="connsiteX1084" fmla="*/ 1373361 w 4414940"/>
              <a:gd name="connsiteY1084" fmla="*/ 2413198 h 4566136"/>
              <a:gd name="connsiteX1085" fmla="*/ 1372428 w 4414940"/>
              <a:gd name="connsiteY1085" fmla="*/ 2406093 h 4566136"/>
              <a:gd name="connsiteX1086" fmla="*/ 1370598 w 4414940"/>
              <a:gd name="connsiteY1086" fmla="*/ 2391847 h 4566136"/>
              <a:gd name="connsiteX1087" fmla="*/ 1368768 w 4414940"/>
              <a:gd name="connsiteY1087" fmla="*/ 2377602 h 4566136"/>
              <a:gd name="connsiteX1088" fmla="*/ 1367153 w 4414940"/>
              <a:gd name="connsiteY1088" fmla="*/ 2363320 h 4566136"/>
              <a:gd name="connsiteX1089" fmla="*/ 1590094 w 4414940"/>
              <a:gd name="connsiteY1089" fmla="*/ 2357651 h 4566136"/>
              <a:gd name="connsiteX1090" fmla="*/ 1590417 w 4414940"/>
              <a:gd name="connsiteY1090" fmla="*/ 2359983 h 4566136"/>
              <a:gd name="connsiteX1091" fmla="*/ 1591529 w 4414940"/>
              <a:gd name="connsiteY1091" fmla="*/ 2368739 h 4566136"/>
              <a:gd name="connsiteX1092" fmla="*/ 1593252 w 4414940"/>
              <a:gd name="connsiteY1092" fmla="*/ 2381621 h 4566136"/>
              <a:gd name="connsiteX1093" fmla="*/ 1599065 w 4414940"/>
              <a:gd name="connsiteY1093" fmla="*/ 2413844 h 4566136"/>
              <a:gd name="connsiteX1094" fmla="*/ 1601576 w 4414940"/>
              <a:gd name="connsiteY1094" fmla="*/ 2424357 h 4566136"/>
              <a:gd name="connsiteX1095" fmla="*/ 1606995 w 4414940"/>
              <a:gd name="connsiteY1095" fmla="*/ 2447932 h 4566136"/>
              <a:gd name="connsiteX1096" fmla="*/ 1519835 w 4414940"/>
              <a:gd name="connsiteY1096" fmla="*/ 2470144 h 4566136"/>
              <a:gd name="connsiteX1097" fmla="*/ 1510972 w 4414940"/>
              <a:gd name="connsiteY1097" fmla="*/ 2431965 h 4566136"/>
              <a:gd name="connsiteX1098" fmla="*/ 1504442 w 4414940"/>
              <a:gd name="connsiteY1098" fmla="*/ 2395651 h 4566136"/>
              <a:gd name="connsiteX1099" fmla="*/ 1502396 w 4414940"/>
              <a:gd name="connsiteY1099" fmla="*/ 2380580 h 4566136"/>
              <a:gd name="connsiteX1100" fmla="*/ 1501212 w 4414940"/>
              <a:gd name="connsiteY1100" fmla="*/ 2371251 h 4566136"/>
              <a:gd name="connsiteX1101" fmla="*/ 1500889 w 4414940"/>
              <a:gd name="connsiteY1101" fmla="*/ 2368882 h 4566136"/>
              <a:gd name="connsiteX1102" fmla="*/ 3051676 w 4414940"/>
              <a:gd name="connsiteY1102" fmla="*/ 2349183 h 4566136"/>
              <a:gd name="connsiteX1103" fmla="*/ 3102666 w 4414940"/>
              <a:gd name="connsiteY1103" fmla="*/ 2354386 h 4566136"/>
              <a:gd name="connsiteX1104" fmla="*/ 3099185 w 4414940"/>
              <a:gd name="connsiteY1104" fmla="*/ 2384671 h 4566136"/>
              <a:gd name="connsiteX1105" fmla="*/ 3094197 w 4414940"/>
              <a:gd name="connsiteY1105" fmla="*/ 2414813 h 4566136"/>
              <a:gd name="connsiteX1106" fmla="*/ 3043710 w 4414940"/>
              <a:gd name="connsiteY1106" fmla="*/ 2405806 h 4566136"/>
              <a:gd name="connsiteX1107" fmla="*/ 3048411 w 4414940"/>
              <a:gd name="connsiteY1107" fmla="*/ 2377566 h 4566136"/>
              <a:gd name="connsiteX1108" fmla="*/ 847605 w 4414940"/>
              <a:gd name="connsiteY1108" fmla="*/ 2349003 h 4566136"/>
              <a:gd name="connsiteX1109" fmla="*/ 684087 w 4414940"/>
              <a:gd name="connsiteY1109" fmla="*/ 2356897 h 4566136"/>
              <a:gd name="connsiteX1110" fmla="*/ 685128 w 4414940"/>
              <a:gd name="connsiteY1110" fmla="*/ 2377027 h 4566136"/>
              <a:gd name="connsiteX1111" fmla="*/ 687029 w 4414940"/>
              <a:gd name="connsiteY1111" fmla="*/ 2401822 h 4566136"/>
              <a:gd name="connsiteX1112" fmla="*/ 690008 w 4414940"/>
              <a:gd name="connsiteY1112" fmla="*/ 2434691 h 4566136"/>
              <a:gd name="connsiteX1113" fmla="*/ 691694 w 4414940"/>
              <a:gd name="connsiteY1113" fmla="*/ 2451520 h 4566136"/>
              <a:gd name="connsiteX1114" fmla="*/ 693524 w 4414940"/>
              <a:gd name="connsiteY1114" fmla="*/ 2466842 h 4566136"/>
              <a:gd name="connsiteX1115" fmla="*/ 694708 w 4414940"/>
              <a:gd name="connsiteY1115" fmla="*/ 2476208 h 4566136"/>
              <a:gd name="connsiteX1116" fmla="*/ 695749 w 4414940"/>
              <a:gd name="connsiteY1116" fmla="*/ 2484604 h 4566136"/>
              <a:gd name="connsiteX1117" fmla="*/ 697938 w 4414940"/>
              <a:gd name="connsiteY1117" fmla="*/ 2500752 h 4566136"/>
              <a:gd name="connsiteX1118" fmla="*/ 699732 w 4414940"/>
              <a:gd name="connsiteY1118" fmla="*/ 2512736 h 4566136"/>
              <a:gd name="connsiteX1119" fmla="*/ 704935 w 4414940"/>
              <a:gd name="connsiteY1119" fmla="*/ 2545282 h 4566136"/>
              <a:gd name="connsiteX1120" fmla="*/ 866229 w 4414940"/>
              <a:gd name="connsiteY1120" fmla="*/ 2517114 h 4566136"/>
              <a:gd name="connsiteX1121" fmla="*/ 861815 w 4414940"/>
              <a:gd name="connsiteY1121" fmla="*/ 2489520 h 4566136"/>
              <a:gd name="connsiteX1122" fmla="*/ 860057 w 4414940"/>
              <a:gd name="connsiteY1122" fmla="*/ 2477786 h 4566136"/>
              <a:gd name="connsiteX1123" fmla="*/ 858083 w 4414940"/>
              <a:gd name="connsiteY1123" fmla="*/ 2463218 h 4566136"/>
              <a:gd name="connsiteX1124" fmla="*/ 857114 w 4414940"/>
              <a:gd name="connsiteY1124" fmla="*/ 2455575 h 4566136"/>
              <a:gd name="connsiteX1125" fmla="*/ 856038 w 4414940"/>
              <a:gd name="connsiteY1125" fmla="*/ 2446999 h 4566136"/>
              <a:gd name="connsiteX1126" fmla="*/ 854387 w 4414940"/>
              <a:gd name="connsiteY1126" fmla="*/ 2433292 h 4566136"/>
              <a:gd name="connsiteX1127" fmla="*/ 852808 w 4414940"/>
              <a:gd name="connsiteY1127" fmla="*/ 2417539 h 4566136"/>
              <a:gd name="connsiteX1128" fmla="*/ 850225 w 4414940"/>
              <a:gd name="connsiteY1128" fmla="*/ 2388725 h 4566136"/>
              <a:gd name="connsiteX1129" fmla="*/ 848503 w 4414940"/>
              <a:gd name="connsiteY1129" fmla="*/ 2366585 h 4566136"/>
              <a:gd name="connsiteX1130" fmla="*/ 856791 w 4414940"/>
              <a:gd name="connsiteY1130" fmla="*/ 2338812 h 4566136"/>
              <a:gd name="connsiteX1131" fmla="*/ 858191 w 4414940"/>
              <a:gd name="connsiteY1131" fmla="*/ 2365904 h 4566136"/>
              <a:gd name="connsiteX1132" fmla="*/ 859913 w 4414940"/>
              <a:gd name="connsiteY1132" fmla="*/ 2388008 h 4566136"/>
              <a:gd name="connsiteX1133" fmla="*/ 862461 w 4414940"/>
              <a:gd name="connsiteY1133" fmla="*/ 2416499 h 4566136"/>
              <a:gd name="connsiteX1134" fmla="*/ 864040 w 4414940"/>
              <a:gd name="connsiteY1134" fmla="*/ 2432323 h 4566136"/>
              <a:gd name="connsiteX1135" fmla="*/ 865655 w 4414940"/>
              <a:gd name="connsiteY1135" fmla="*/ 2445671 h 4566136"/>
              <a:gd name="connsiteX1136" fmla="*/ 866767 w 4414940"/>
              <a:gd name="connsiteY1136" fmla="*/ 2454283 h 4566136"/>
              <a:gd name="connsiteX1137" fmla="*/ 867736 w 4414940"/>
              <a:gd name="connsiteY1137" fmla="*/ 2461962 h 4566136"/>
              <a:gd name="connsiteX1138" fmla="*/ 869673 w 4414940"/>
              <a:gd name="connsiteY1138" fmla="*/ 2476136 h 4566136"/>
              <a:gd name="connsiteX1139" fmla="*/ 871468 w 4414940"/>
              <a:gd name="connsiteY1139" fmla="*/ 2487977 h 4566136"/>
              <a:gd name="connsiteX1140" fmla="*/ 876706 w 4414940"/>
              <a:gd name="connsiteY1140" fmla="*/ 2520021 h 4566136"/>
              <a:gd name="connsiteX1141" fmla="*/ 877639 w 4414940"/>
              <a:gd name="connsiteY1141" fmla="*/ 2524829 h 4566136"/>
              <a:gd name="connsiteX1142" fmla="*/ 697256 w 4414940"/>
              <a:gd name="connsiteY1142" fmla="*/ 2556370 h 4566136"/>
              <a:gd name="connsiteX1143" fmla="*/ 696359 w 4414940"/>
              <a:gd name="connsiteY1143" fmla="*/ 2551705 h 4566136"/>
              <a:gd name="connsiteX1144" fmla="*/ 690223 w 4414940"/>
              <a:gd name="connsiteY1144" fmla="*/ 2514100 h 4566136"/>
              <a:gd name="connsiteX1145" fmla="*/ 688429 w 4414940"/>
              <a:gd name="connsiteY1145" fmla="*/ 2502223 h 4566136"/>
              <a:gd name="connsiteX1146" fmla="*/ 686168 w 4414940"/>
              <a:gd name="connsiteY1146" fmla="*/ 2485717 h 4566136"/>
              <a:gd name="connsiteX1147" fmla="*/ 685128 w 4414940"/>
              <a:gd name="connsiteY1147" fmla="*/ 2477356 h 4566136"/>
              <a:gd name="connsiteX1148" fmla="*/ 683943 w 4414940"/>
              <a:gd name="connsiteY1148" fmla="*/ 2468026 h 4566136"/>
              <a:gd name="connsiteX1149" fmla="*/ 682078 w 4414940"/>
              <a:gd name="connsiteY1149" fmla="*/ 2452417 h 4566136"/>
              <a:gd name="connsiteX1150" fmla="*/ 680391 w 4414940"/>
              <a:gd name="connsiteY1150" fmla="*/ 2435660 h 4566136"/>
              <a:gd name="connsiteX1151" fmla="*/ 677413 w 4414940"/>
              <a:gd name="connsiteY1151" fmla="*/ 2402468 h 4566136"/>
              <a:gd name="connsiteX1152" fmla="*/ 675511 w 4414940"/>
              <a:gd name="connsiteY1152" fmla="*/ 2377637 h 4566136"/>
              <a:gd name="connsiteX1153" fmla="*/ 673968 w 4414940"/>
              <a:gd name="connsiteY1153" fmla="*/ 2347711 h 4566136"/>
              <a:gd name="connsiteX1154" fmla="*/ 1405189 w 4414940"/>
              <a:gd name="connsiteY1154" fmla="*/ 2277847 h 4566136"/>
              <a:gd name="connsiteX1155" fmla="*/ 1406014 w 4414940"/>
              <a:gd name="connsiteY1155" fmla="*/ 2305226 h 4566136"/>
              <a:gd name="connsiteX1156" fmla="*/ 1406409 w 4414940"/>
              <a:gd name="connsiteY1156" fmla="*/ 2318933 h 4566136"/>
              <a:gd name="connsiteX1157" fmla="*/ 1407414 w 4414940"/>
              <a:gd name="connsiteY1157" fmla="*/ 2332604 h 4566136"/>
              <a:gd name="connsiteX1158" fmla="*/ 1364928 w 4414940"/>
              <a:gd name="connsiteY1158" fmla="*/ 2335511 h 4566136"/>
              <a:gd name="connsiteX1159" fmla="*/ 1363888 w 4414940"/>
              <a:gd name="connsiteY1159" fmla="*/ 2321194 h 4566136"/>
              <a:gd name="connsiteX1160" fmla="*/ 1363457 w 4414940"/>
              <a:gd name="connsiteY1160" fmla="*/ 2306840 h 4566136"/>
              <a:gd name="connsiteX1161" fmla="*/ 1362596 w 4414940"/>
              <a:gd name="connsiteY1161" fmla="*/ 2278134 h 4566136"/>
              <a:gd name="connsiteX1162" fmla="*/ 3333465 w 4414940"/>
              <a:gd name="connsiteY1162" fmla="*/ 2258363 h 4566136"/>
              <a:gd name="connsiteX1163" fmla="*/ 3333644 w 4414940"/>
              <a:gd name="connsiteY1163" fmla="*/ 2266544 h 4566136"/>
              <a:gd name="connsiteX1164" fmla="*/ 3333500 w 4414940"/>
              <a:gd name="connsiteY1164" fmla="*/ 2274726 h 4566136"/>
              <a:gd name="connsiteX1165" fmla="*/ 3333214 w 4414940"/>
              <a:gd name="connsiteY1165" fmla="*/ 2291088 h 4566136"/>
              <a:gd name="connsiteX1166" fmla="*/ 3332890 w 4414940"/>
              <a:gd name="connsiteY1166" fmla="*/ 2307451 h 4566136"/>
              <a:gd name="connsiteX1167" fmla="*/ 3332711 w 4414940"/>
              <a:gd name="connsiteY1167" fmla="*/ 2315632 h 4566136"/>
              <a:gd name="connsiteX1168" fmla="*/ 3332209 w 4414940"/>
              <a:gd name="connsiteY1168" fmla="*/ 2323813 h 4566136"/>
              <a:gd name="connsiteX1169" fmla="*/ 3156131 w 4414940"/>
              <a:gd name="connsiteY1169" fmla="*/ 2314915 h 4566136"/>
              <a:gd name="connsiteX1170" fmla="*/ 3156562 w 4414940"/>
              <a:gd name="connsiteY1170" fmla="*/ 2308133 h 4566136"/>
              <a:gd name="connsiteX1171" fmla="*/ 3156669 w 4414940"/>
              <a:gd name="connsiteY1171" fmla="*/ 2301351 h 4566136"/>
              <a:gd name="connsiteX1172" fmla="*/ 3156921 w 4414940"/>
              <a:gd name="connsiteY1172" fmla="*/ 2287751 h 4566136"/>
              <a:gd name="connsiteX1173" fmla="*/ 3157172 w 4414940"/>
              <a:gd name="connsiteY1173" fmla="*/ 2274151 h 4566136"/>
              <a:gd name="connsiteX1174" fmla="*/ 3157315 w 4414940"/>
              <a:gd name="connsiteY1174" fmla="*/ 2267370 h 4566136"/>
              <a:gd name="connsiteX1175" fmla="*/ 3157136 w 4414940"/>
              <a:gd name="connsiteY1175" fmla="*/ 2260588 h 4566136"/>
              <a:gd name="connsiteX1176" fmla="*/ 229 w 4414940"/>
              <a:gd name="connsiteY1176" fmla="*/ 2243687 h 4566136"/>
              <a:gd name="connsiteX1177" fmla="*/ 173615 w 4414940"/>
              <a:gd name="connsiteY1177" fmla="*/ 2246019 h 4566136"/>
              <a:gd name="connsiteX1178" fmla="*/ 173472 w 4414940"/>
              <a:gd name="connsiteY1178" fmla="*/ 2274367 h 4566136"/>
              <a:gd name="connsiteX1179" fmla="*/ 173615 w 4414940"/>
              <a:gd name="connsiteY1179" fmla="*/ 2302714 h 4566136"/>
              <a:gd name="connsiteX1180" fmla="*/ 175086 w 4414940"/>
              <a:gd name="connsiteY1180" fmla="*/ 2359373 h 4566136"/>
              <a:gd name="connsiteX1181" fmla="*/ 178172 w 4414940"/>
              <a:gd name="connsiteY1181" fmla="*/ 2415997 h 4566136"/>
              <a:gd name="connsiteX1182" fmla="*/ 180325 w 4414940"/>
              <a:gd name="connsiteY1182" fmla="*/ 2444273 h 4566136"/>
              <a:gd name="connsiteX1183" fmla="*/ 182765 w 4414940"/>
              <a:gd name="connsiteY1183" fmla="*/ 2472512 h 4566136"/>
              <a:gd name="connsiteX1184" fmla="*/ 216208 w 4414940"/>
              <a:gd name="connsiteY1184" fmla="*/ 2696817 h 4566136"/>
              <a:gd name="connsiteX1185" fmla="*/ 273441 w 4414940"/>
              <a:gd name="connsiteY1185" fmla="*/ 2916312 h 4566136"/>
              <a:gd name="connsiteX1186" fmla="*/ 354250 w 4414940"/>
              <a:gd name="connsiteY1186" fmla="*/ 3128237 h 4566136"/>
              <a:gd name="connsiteX1187" fmla="*/ 580635 w 4414940"/>
              <a:gd name="connsiteY1187" fmla="*/ 3519827 h 4566136"/>
              <a:gd name="connsiteX1188" fmla="*/ 884851 w 4414940"/>
              <a:gd name="connsiteY1188" fmla="*/ 3855081 h 4566136"/>
              <a:gd name="connsiteX1189" fmla="*/ 769702 w 4414940"/>
              <a:gd name="connsiteY1189" fmla="*/ 3984690 h 4566136"/>
              <a:gd name="connsiteX1190" fmla="*/ 440548 w 4414940"/>
              <a:gd name="connsiteY1190" fmla="*/ 3621950 h 4566136"/>
              <a:gd name="connsiteX1191" fmla="*/ 195755 w 4414940"/>
              <a:gd name="connsiteY1191" fmla="*/ 3198532 h 4566136"/>
              <a:gd name="connsiteX1192" fmla="*/ 108308 w 4414940"/>
              <a:gd name="connsiteY1192" fmla="*/ 2969132 h 4566136"/>
              <a:gd name="connsiteX1193" fmla="*/ 46339 w 4414940"/>
              <a:gd name="connsiteY1193" fmla="*/ 2731515 h 4566136"/>
              <a:gd name="connsiteX1194" fmla="*/ 10133 w 4414940"/>
              <a:gd name="connsiteY1194" fmla="*/ 2488767 h 4566136"/>
              <a:gd name="connsiteX1195" fmla="*/ 7477 w 4414940"/>
              <a:gd name="connsiteY1195" fmla="*/ 2458195 h 4566136"/>
              <a:gd name="connsiteX1196" fmla="*/ 5145 w 4414940"/>
              <a:gd name="connsiteY1196" fmla="*/ 2427587 h 4566136"/>
              <a:gd name="connsiteX1197" fmla="*/ 1808 w 4414940"/>
              <a:gd name="connsiteY1197" fmla="*/ 2366335 h 4566136"/>
              <a:gd name="connsiteX1198" fmla="*/ 193 w 4414940"/>
              <a:gd name="connsiteY1198" fmla="*/ 2305011 h 4566136"/>
              <a:gd name="connsiteX1199" fmla="*/ 50 w 4414940"/>
              <a:gd name="connsiteY1199" fmla="*/ 2274331 h 4566136"/>
              <a:gd name="connsiteX1200" fmla="*/ 229 w 4414940"/>
              <a:gd name="connsiteY1200" fmla="*/ 2243687 h 4566136"/>
              <a:gd name="connsiteX1201" fmla="*/ 3952840 w 4414940"/>
              <a:gd name="connsiteY1201" fmla="*/ 2220363 h 4566136"/>
              <a:gd name="connsiteX1202" fmla="*/ 3953665 w 4414940"/>
              <a:gd name="connsiteY1202" fmla="*/ 2282476 h 4566136"/>
              <a:gd name="connsiteX1203" fmla="*/ 3951943 w 4414940"/>
              <a:gd name="connsiteY1203" fmla="*/ 2344590 h 4566136"/>
              <a:gd name="connsiteX1204" fmla="*/ 3847703 w 4414940"/>
              <a:gd name="connsiteY1204" fmla="*/ 2339961 h 4566136"/>
              <a:gd name="connsiteX1205" fmla="*/ 3849318 w 4414940"/>
              <a:gd name="connsiteY1205" fmla="*/ 2281723 h 4566136"/>
              <a:gd name="connsiteX1206" fmla="*/ 3848528 w 4414940"/>
              <a:gd name="connsiteY1206" fmla="*/ 2223485 h 4566136"/>
              <a:gd name="connsiteX1207" fmla="*/ 1502252 w 4414940"/>
              <a:gd name="connsiteY1207" fmla="*/ 2209777 h 4566136"/>
              <a:gd name="connsiteX1208" fmla="*/ 1501570 w 4414940"/>
              <a:gd name="connsiteY1208" fmla="*/ 2219825 h 4566136"/>
              <a:gd name="connsiteX1209" fmla="*/ 1499956 w 4414940"/>
              <a:gd name="connsiteY1209" fmla="*/ 2256210 h 4566136"/>
              <a:gd name="connsiteX1210" fmla="*/ 1499705 w 4414940"/>
              <a:gd name="connsiteY1210" fmla="*/ 2268553 h 4566136"/>
              <a:gd name="connsiteX1211" fmla="*/ 1499633 w 4414940"/>
              <a:gd name="connsiteY1211" fmla="*/ 2272644 h 4566136"/>
              <a:gd name="connsiteX1212" fmla="*/ 1499633 w 4414940"/>
              <a:gd name="connsiteY1212" fmla="*/ 2280646 h 4566136"/>
              <a:gd name="connsiteX1213" fmla="*/ 1500315 w 4414940"/>
              <a:gd name="connsiteY1213" fmla="*/ 2302857 h 4566136"/>
              <a:gd name="connsiteX1214" fmla="*/ 1580692 w 4414940"/>
              <a:gd name="connsiteY1214" fmla="*/ 2299556 h 4566136"/>
              <a:gd name="connsiteX1215" fmla="*/ 1580082 w 4414940"/>
              <a:gd name="connsiteY1215" fmla="*/ 2280036 h 4566136"/>
              <a:gd name="connsiteX1216" fmla="*/ 1580082 w 4414940"/>
              <a:gd name="connsiteY1216" fmla="*/ 2272608 h 4566136"/>
              <a:gd name="connsiteX1217" fmla="*/ 1580154 w 4414940"/>
              <a:gd name="connsiteY1217" fmla="*/ 2268984 h 4566136"/>
              <a:gd name="connsiteX1218" fmla="*/ 1580369 w 4414940"/>
              <a:gd name="connsiteY1218" fmla="*/ 2258004 h 4566136"/>
              <a:gd name="connsiteX1219" fmla="*/ 1581733 w 4414940"/>
              <a:gd name="connsiteY1219" fmla="*/ 2226319 h 4566136"/>
              <a:gd name="connsiteX1220" fmla="*/ 1582379 w 4414940"/>
              <a:gd name="connsiteY1220" fmla="*/ 2216487 h 4566136"/>
              <a:gd name="connsiteX1221" fmla="*/ 4414043 w 4414940"/>
              <a:gd name="connsiteY1221" fmla="*/ 2209670 h 4566136"/>
              <a:gd name="connsiteX1222" fmla="*/ 4414940 w 4414940"/>
              <a:gd name="connsiteY1222" fmla="*/ 2288971 h 4566136"/>
              <a:gd name="connsiteX1223" fmla="*/ 4414150 w 4414940"/>
              <a:gd name="connsiteY1223" fmla="*/ 2328622 h 4566136"/>
              <a:gd name="connsiteX1224" fmla="*/ 4413504 w 4414940"/>
              <a:gd name="connsiteY1224" fmla="*/ 2348429 h 4566136"/>
              <a:gd name="connsiteX1225" fmla="*/ 4412643 w 4414940"/>
              <a:gd name="connsiteY1225" fmla="*/ 2368237 h 4566136"/>
              <a:gd name="connsiteX1226" fmla="*/ 4308403 w 4414940"/>
              <a:gd name="connsiteY1226" fmla="*/ 2363464 h 4566136"/>
              <a:gd name="connsiteX1227" fmla="*/ 4309229 w 4414940"/>
              <a:gd name="connsiteY1227" fmla="*/ 2344626 h 4566136"/>
              <a:gd name="connsiteX1228" fmla="*/ 4309838 w 4414940"/>
              <a:gd name="connsiteY1228" fmla="*/ 2325787 h 4566136"/>
              <a:gd name="connsiteX1229" fmla="*/ 4310592 w 4414940"/>
              <a:gd name="connsiteY1229" fmla="*/ 2288074 h 4566136"/>
              <a:gd name="connsiteX1230" fmla="*/ 4309731 w 4414940"/>
              <a:gd name="connsiteY1230" fmla="*/ 2212648 h 4566136"/>
              <a:gd name="connsiteX1231" fmla="*/ 1497803 w 4414940"/>
              <a:gd name="connsiteY1231" fmla="*/ 2204610 h 4566136"/>
              <a:gd name="connsiteX1232" fmla="*/ 1587402 w 4414940"/>
              <a:gd name="connsiteY1232" fmla="*/ 2212074 h 4566136"/>
              <a:gd name="connsiteX1233" fmla="*/ 1587259 w 4414940"/>
              <a:gd name="connsiteY1233" fmla="*/ 2214370 h 4566136"/>
              <a:gd name="connsiteX1234" fmla="*/ 1586469 w 4414940"/>
              <a:gd name="connsiteY1234" fmla="*/ 2226570 h 4566136"/>
              <a:gd name="connsiteX1235" fmla="*/ 1585106 w 4414940"/>
              <a:gd name="connsiteY1235" fmla="*/ 2257932 h 4566136"/>
              <a:gd name="connsiteX1236" fmla="*/ 1584891 w 4414940"/>
              <a:gd name="connsiteY1236" fmla="*/ 2268948 h 4566136"/>
              <a:gd name="connsiteX1237" fmla="*/ 1584783 w 4414940"/>
              <a:gd name="connsiteY1237" fmla="*/ 2272644 h 4566136"/>
              <a:gd name="connsiteX1238" fmla="*/ 1584783 w 4414940"/>
              <a:gd name="connsiteY1238" fmla="*/ 2279677 h 4566136"/>
              <a:gd name="connsiteX1239" fmla="*/ 1585537 w 4414940"/>
              <a:gd name="connsiteY1239" fmla="*/ 2303970 h 4566136"/>
              <a:gd name="connsiteX1240" fmla="*/ 1495721 w 4414940"/>
              <a:gd name="connsiteY1240" fmla="*/ 2307773 h 4566136"/>
              <a:gd name="connsiteX1241" fmla="*/ 1494896 w 4414940"/>
              <a:gd name="connsiteY1241" fmla="*/ 2280861 h 4566136"/>
              <a:gd name="connsiteX1242" fmla="*/ 1494896 w 4414940"/>
              <a:gd name="connsiteY1242" fmla="*/ 2272501 h 4566136"/>
              <a:gd name="connsiteX1243" fmla="*/ 1494968 w 4414940"/>
              <a:gd name="connsiteY1243" fmla="*/ 2268482 h 4566136"/>
              <a:gd name="connsiteX1244" fmla="*/ 1495219 w 4414940"/>
              <a:gd name="connsiteY1244" fmla="*/ 2256174 h 4566136"/>
              <a:gd name="connsiteX1245" fmla="*/ 1496834 w 4414940"/>
              <a:gd name="connsiteY1245" fmla="*/ 2219501 h 4566136"/>
              <a:gd name="connsiteX1246" fmla="*/ 1497659 w 4414940"/>
              <a:gd name="connsiteY1246" fmla="*/ 2207050 h 4566136"/>
              <a:gd name="connsiteX1247" fmla="*/ 1176399 w 4414940"/>
              <a:gd name="connsiteY1247" fmla="*/ 2110489 h 4566136"/>
              <a:gd name="connsiteX1248" fmla="*/ 1260760 w 4414940"/>
              <a:gd name="connsiteY1248" fmla="*/ 2122833 h 4566136"/>
              <a:gd name="connsiteX1249" fmla="*/ 1291870 w 4414940"/>
              <a:gd name="connsiteY1249" fmla="*/ 2564049 h 4566136"/>
              <a:gd name="connsiteX1250" fmla="*/ 1376697 w 4414940"/>
              <a:gd name="connsiteY1250" fmla="*/ 2769371 h 4566136"/>
              <a:gd name="connsiteX1251" fmla="*/ 1503149 w 4414940"/>
              <a:gd name="connsiteY1251" fmla="*/ 2952266 h 4566136"/>
              <a:gd name="connsiteX1252" fmla="*/ 1438703 w 4414940"/>
              <a:gd name="connsiteY1252" fmla="*/ 3007957 h 4566136"/>
              <a:gd name="connsiteX1253" fmla="*/ 1301846 w 4414940"/>
              <a:gd name="connsiteY1253" fmla="*/ 2810062 h 4566136"/>
              <a:gd name="connsiteX1254" fmla="*/ 1210093 w 4414940"/>
              <a:gd name="connsiteY1254" fmla="*/ 2588019 h 4566136"/>
              <a:gd name="connsiteX1255" fmla="*/ 1176399 w 4414940"/>
              <a:gd name="connsiteY1255" fmla="*/ 2110489 h 4566136"/>
              <a:gd name="connsiteX1256" fmla="*/ 3246843 w 4414940"/>
              <a:gd name="connsiteY1256" fmla="*/ 2099365 h 4566136"/>
              <a:gd name="connsiteX1257" fmla="*/ 3251580 w 4414940"/>
              <a:gd name="connsiteY1257" fmla="*/ 2126313 h 4566136"/>
              <a:gd name="connsiteX1258" fmla="*/ 3255096 w 4414940"/>
              <a:gd name="connsiteY1258" fmla="*/ 2153476 h 4566136"/>
              <a:gd name="connsiteX1259" fmla="*/ 3111636 w 4414940"/>
              <a:gd name="connsiteY1259" fmla="*/ 2171131 h 4566136"/>
              <a:gd name="connsiteX1260" fmla="*/ 3108694 w 4414940"/>
              <a:gd name="connsiteY1260" fmla="*/ 2148022 h 4566136"/>
              <a:gd name="connsiteX1261" fmla="*/ 3104639 w 4414940"/>
              <a:gd name="connsiteY1261" fmla="*/ 2125093 h 4566136"/>
              <a:gd name="connsiteX1262" fmla="*/ 1531999 w 4414940"/>
              <a:gd name="connsiteY1262" fmla="*/ 2049058 h 4566136"/>
              <a:gd name="connsiteX1263" fmla="*/ 1530887 w 4414940"/>
              <a:gd name="connsiteY1263" fmla="*/ 2052610 h 4566136"/>
              <a:gd name="connsiteX1264" fmla="*/ 1521450 w 4414940"/>
              <a:gd name="connsiteY1264" fmla="*/ 2088242 h 4566136"/>
              <a:gd name="connsiteX1265" fmla="*/ 1520660 w 4414940"/>
              <a:gd name="connsiteY1265" fmla="*/ 2091902 h 4566136"/>
              <a:gd name="connsiteX1266" fmla="*/ 1520194 w 4414940"/>
              <a:gd name="connsiteY1266" fmla="*/ 2094127 h 4566136"/>
              <a:gd name="connsiteX1267" fmla="*/ 1517359 w 4414940"/>
              <a:gd name="connsiteY1267" fmla="*/ 2107332 h 4566136"/>
              <a:gd name="connsiteX1268" fmla="*/ 1511044 w 4414940"/>
              <a:gd name="connsiteY1268" fmla="*/ 2139877 h 4566136"/>
              <a:gd name="connsiteX1269" fmla="*/ 1590345 w 4414940"/>
              <a:gd name="connsiteY1269" fmla="*/ 2153190 h 4566136"/>
              <a:gd name="connsiteX1270" fmla="*/ 1595799 w 4414940"/>
              <a:gd name="connsiteY1270" fmla="*/ 2125201 h 4566136"/>
              <a:gd name="connsiteX1271" fmla="*/ 1598526 w 4414940"/>
              <a:gd name="connsiteY1271" fmla="*/ 2112427 h 4566136"/>
              <a:gd name="connsiteX1272" fmla="*/ 1598957 w 4414940"/>
              <a:gd name="connsiteY1272" fmla="*/ 2110382 h 4566136"/>
              <a:gd name="connsiteX1273" fmla="*/ 1599674 w 4414940"/>
              <a:gd name="connsiteY1273" fmla="*/ 2106973 h 4566136"/>
              <a:gd name="connsiteX1274" fmla="*/ 1608143 w 4414940"/>
              <a:gd name="connsiteY1274" fmla="*/ 2075109 h 4566136"/>
              <a:gd name="connsiteX1275" fmla="*/ 1609076 w 4414940"/>
              <a:gd name="connsiteY1275" fmla="*/ 2072059 h 4566136"/>
              <a:gd name="connsiteX1276" fmla="*/ 1528913 w 4414940"/>
              <a:gd name="connsiteY1276" fmla="*/ 2043137 h 4566136"/>
              <a:gd name="connsiteX1277" fmla="*/ 1615104 w 4414940"/>
              <a:gd name="connsiteY1277" fmla="*/ 2068829 h 4566136"/>
              <a:gd name="connsiteX1278" fmla="*/ 1613776 w 4414940"/>
              <a:gd name="connsiteY1278" fmla="*/ 2073063 h 4566136"/>
              <a:gd name="connsiteX1279" fmla="*/ 1612772 w 4414940"/>
              <a:gd name="connsiteY1279" fmla="*/ 2076293 h 4566136"/>
              <a:gd name="connsiteX1280" fmla="*/ 1604339 w 4414940"/>
              <a:gd name="connsiteY1280" fmla="*/ 2108121 h 4566136"/>
              <a:gd name="connsiteX1281" fmla="*/ 1603657 w 4414940"/>
              <a:gd name="connsiteY1281" fmla="*/ 2111315 h 4566136"/>
              <a:gd name="connsiteX1282" fmla="*/ 1603227 w 4414940"/>
              <a:gd name="connsiteY1282" fmla="*/ 2113360 h 4566136"/>
              <a:gd name="connsiteX1283" fmla="*/ 1600500 w 4414940"/>
              <a:gd name="connsiteY1283" fmla="*/ 2126170 h 4566136"/>
              <a:gd name="connsiteX1284" fmla="*/ 1594794 w 4414940"/>
              <a:gd name="connsiteY1284" fmla="*/ 2156240 h 4566136"/>
              <a:gd name="connsiteX1285" fmla="*/ 1594399 w 4414940"/>
              <a:gd name="connsiteY1285" fmla="*/ 2158680 h 4566136"/>
              <a:gd name="connsiteX1286" fmla="*/ 1505697 w 4414940"/>
              <a:gd name="connsiteY1286" fmla="*/ 2143789 h 4566136"/>
              <a:gd name="connsiteX1287" fmla="*/ 1506020 w 4414940"/>
              <a:gd name="connsiteY1287" fmla="*/ 2141492 h 4566136"/>
              <a:gd name="connsiteX1288" fmla="*/ 1512730 w 4414940"/>
              <a:gd name="connsiteY1288" fmla="*/ 2106327 h 4566136"/>
              <a:gd name="connsiteX1289" fmla="*/ 1515565 w 4414940"/>
              <a:gd name="connsiteY1289" fmla="*/ 2093122 h 4566136"/>
              <a:gd name="connsiteX1290" fmla="*/ 1516031 w 4414940"/>
              <a:gd name="connsiteY1290" fmla="*/ 2090933 h 4566136"/>
              <a:gd name="connsiteX1291" fmla="*/ 1516857 w 4414940"/>
              <a:gd name="connsiteY1291" fmla="*/ 2087058 h 4566136"/>
              <a:gd name="connsiteX1292" fmla="*/ 1526330 w 4414940"/>
              <a:gd name="connsiteY1292" fmla="*/ 2051354 h 4566136"/>
              <a:gd name="connsiteX1293" fmla="*/ 1527550 w 4414940"/>
              <a:gd name="connsiteY1293" fmla="*/ 2047443 h 4566136"/>
              <a:gd name="connsiteX1294" fmla="*/ 701275 w 4414940"/>
              <a:gd name="connsiteY1294" fmla="*/ 2024551 h 4566136"/>
              <a:gd name="connsiteX1295" fmla="*/ 700055 w 4414940"/>
              <a:gd name="connsiteY1295" fmla="*/ 2032086 h 4566136"/>
              <a:gd name="connsiteX1296" fmla="*/ 694852 w 4414940"/>
              <a:gd name="connsiteY1296" fmla="*/ 2069225 h 4566136"/>
              <a:gd name="connsiteX1297" fmla="*/ 690546 w 4414940"/>
              <a:gd name="connsiteY1297" fmla="*/ 2106400 h 4566136"/>
              <a:gd name="connsiteX1298" fmla="*/ 687101 w 4414940"/>
              <a:gd name="connsiteY1298" fmla="*/ 2143646 h 4566136"/>
              <a:gd name="connsiteX1299" fmla="*/ 686024 w 4414940"/>
              <a:gd name="connsiteY1299" fmla="*/ 2158717 h 4566136"/>
              <a:gd name="connsiteX1300" fmla="*/ 685379 w 4414940"/>
              <a:gd name="connsiteY1300" fmla="*/ 2168477 h 4566136"/>
              <a:gd name="connsiteX1301" fmla="*/ 683513 w 4414940"/>
              <a:gd name="connsiteY1301" fmla="*/ 2202853 h 4566136"/>
              <a:gd name="connsiteX1302" fmla="*/ 683082 w 4414940"/>
              <a:gd name="connsiteY1302" fmla="*/ 2213403 h 4566136"/>
              <a:gd name="connsiteX1303" fmla="*/ 846708 w 4414940"/>
              <a:gd name="connsiteY1303" fmla="*/ 2219072 h 4566136"/>
              <a:gd name="connsiteX1304" fmla="*/ 847139 w 4414940"/>
              <a:gd name="connsiteY1304" fmla="*/ 2209168 h 4566136"/>
              <a:gd name="connsiteX1305" fmla="*/ 848789 w 4414940"/>
              <a:gd name="connsiteY1305" fmla="*/ 2179063 h 4566136"/>
              <a:gd name="connsiteX1306" fmla="*/ 850296 w 4414940"/>
              <a:gd name="connsiteY1306" fmla="*/ 2156851 h 4566136"/>
              <a:gd name="connsiteX1307" fmla="*/ 853382 w 4414940"/>
              <a:gd name="connsiteY1307" fmla="*/ 2123372 h 4566136"/>
              <a:gd name="connsiteX1308" fmla="*/ 857258 w 4414940"/>
              <a:gd name="connsiteY1308" fmla="*/ 2089965 h 4566136"/>
              <a:gd name="connsiteX1309" fmla="*/ 861922 w 4414940"/>
              <a:gd name="connsiteY1309" fmla="*/ 2056666 h 4566136"/>
              <a:gd name="connsiteX1310" fmla="*/ 862963 w 4414940"/>
              <a:gd name="connsiteY1310" fmla="*/ 2050315 h 4566136"/>
              <a:gd name="connsiteX1311" fmla="*/ 693344 w 4414940"/>
              <a:gd name="connsiteY1311" fmla="*/ 2013463 h 4566136"/>
              <a:gd name="connsiteX1312" fmla="*/ 874123 w 4414940"/>
              <a:gd name="connsiteY1312" fmla="*/ 2042277 h 4566136"/>
              <a:gd name="connsiteX1313" fmla="*/ 873333 w 4414940"/>
              <a:gd name="connsiteY1313" fmla="*/ 2047049 h 4566136"/>
              <a:gd name="connsiteX1314" fmla="*/ 872651 w 4414940"/>
              <a:gd name="connsiteY1314" fmla="*/ 2051212 h 4566136"/>
              <a:gd name="connsiteX1315" fmla="*/ 871539 w 4414940"/>
              <a:gd name="connsiteY1315" fmla="*/ 2058030 h 4566136"/>
              <a:gd name="connsiteX1316" fmla="*/ 866874 w 4414940"/>
              <a:gd name="connsiteY1316" fmla="*/ 2091185 h 4566136"/>
              <a:gd name="connsiteX1317" fmla="*/ 863035 w 4414940"/>
              <a:gd name="connsiteY1317" fmla="*/ 2124377 h 4566136"/>
              <a:gd name="connsiteX1318" fmla="*/ 859985 w 4414940"/>
              <a:gd name="connsiteY1318" fmla="*/ 2157641 h 4566136"/>
              <a:gd name="connsiteX1319" fmla="*/ 858478 w 4414940"/>
              <a:gd name="connsiteY1319" fmla="*/ 2179816 h 4566136"/>
              <a:gd name="connsiteX1320" fmla="*/ 856827 w 4414940"/>
              <a:gd name="connsiteY1320" fmla="*/ 2209599 h 4566136"/>
              <a:gd name="connsiteX1321" fmla="*/ 856181 w 4414940"/>
              <a:gd name="connsiteY1321" fmla="*/ 2224347 h 4566136"/>
              <a:gd name="connsiteX1322" fmla="*/ 855894 w 4414940"/>
              <a:gd name="connsiteY1322" fmla="*/ 2229047 h 4566136"/>
              <a:gd name="connsiteX1323" fmla="*/ 672963 w 4414940"/>
              <a:gd name="connsiteY1323" fmla="*/ 2222732 h 4566136"/>
              <a:gd name="connsiteX1324" fmla="*/ 673214 w 4414940"/>
              <a:gd name="connsiteY1324" fmla="*/ 2217852 h 4566136"/>
              <a:gd name="connsiteX1325" fmla="*/ 673896 w 4414940"/>
              <a:gd name="connsiteY1325" fmla="*/ 2202422 h 4566136"/>
              <a:gd name="connsiteX1326" fmla="*/ 675798 w 4414940"/>
              <a:gd name="connsiteY1326" fmla="*/ 2167724 h 4566136"/>
              <a:gd name="connsiteX1327" fmla="*/ 676444 w 4414940"/>
              <a:gd name="connsiteY1327" fmla="*/ 2158035 h 4566136"/>
              <a:gd name="connsiteX1328" fmla="*/ 677520 w 4414940"/>
              <a:gd name="connsiteY1328" fmla="*/ 2142749 h 4566136"/>
              <a:gd name="connsiteX1329" fmla="*/ 680965 w 4414940"/>
              <a:gd name="connsiteY1329" fmla="*/ 2105323 h 4566136"/>
              <a:gd name="connsiteX1330" fmla="*/ 685307 w 4414940"/>
              <a:gd name="connsiteY1330" fmla="*/ 2067933 h 4566136"/>
              <a:gd name="connsiteX1331" fmla="*/ 690546 w 4414940"/>
              <a:gd name="connsiteY1331" fmla="*/ 2030651 h 4566136"/>
              <a:gd name="connsiteX1332" fmla="*/ 691837 w 4414940"/>
              <a:gd name="connsiteY1332" fmla="*/ 2022721 h 4566136"/>
              <a:gd name="connsiteX1333" fmla="*/ 4392800 w 4414940"/>
              <a:gd name="connsiteY1333" fmla="*/ 1964733 h 4566136"/>
              <a:gd name="connsiteX1334" fmla="*/ 4395204 w 4414940"/>
              <a:gd name="connsiteY1334" fmla="*/ 1981239 h 4566136"/>
              <a:gd name="connsiteX1335" fmla="*/ 4397321 w 4414940"/>
              <a:gd name="connsiteY1335" fmla="*/ 1997781 h 4566136"/>
              <a:gd name="connsiteX1336" fmla="*/ 4401448 w 4414940"/>
              <a:gd name="connsiteY1336" fmla="*/ 2030829 h 4566136"/>
              <a:gd name="connsiteX1337" fmla="*/ 4404821 w 4414940"/>
              <a:gd name="connsiteY1337" fmla="*/ 2063985 h 4566136"/>
              <a:gd name="connsiteX1338" fmla="*/ 4406507 w 4414940"/>
              <a:gd name="connsiteY1338" fmla="*/ 2080563 h 4566136"/>
              <a:gd name="connsiteX1339" fmla="*/ 4407835 w 4414940"/>
              <a:gd name="connsiteY1339" fmla="*/ 2097177 h 4566136"/>
              <a:gd name="connsiteX1340" fmla="*/ 4050082 w 4414940"/>
              <a:gd name="connsiteY1340" fmla="*/ 2126457 h 4566136"/>
              <a:gd name="connsiteX1341" fmla="*/ 4049006 w 4414940"/>
              <a:gd name="connsiteY1341" fmla="*/ 2112642 h 4566136"/>
              <a:gd name="connsiteX1342" fmla="*/ 4047571 w 4414940"/>
              <a:gd name="connsiteY1342" fmla="*/ 2098863 h 4566136"/>
              <a:gd name="connsiteX1343" fmla="*/ 4044808 w 4414940"/>
              <a:gd name="connsiteY1343" fmla="*/ 2071341 h 4566136"/>
              <a:gd name="connsiteX1344" fmla="*/ 4041327 w 4414940"/>
              <a:gd name="connsiteY1344" fmla="*/ 2043855 h 4566136"/>
              <a:gd name="connsiteX1345" fmla="*/ 4039605 w 4414940"/>
              <a:gd name="connsiteY1345" fmla="*/ 2030147 h 4566136"/>
              <a:gd name="connsiteX1346" fmla="*/ 4037595 w 4414940"/>
              <a:gd name="connsiteY1346" fmla="*/ 2016440 h 4566136"/>
              <a:gd name="connsiteX1347" fmla="*/ 3271926 w 4414940"/>
              <a:gd name="connsiteY1347" fmla="*/ 1919232 h 4566136"/>
              <a:gd name="connsiteX1348" fmla="*/ 3292056 w 4414940"/>
              <a:gd name="connsiteY1348" fmla="*/ 1981525 h 4566136"/>
              <a:gd name="connsiteX1349" fmla="*/ 3122761 w 4414940"/>
              <a:gd name="connsiteY1349" fmla="*/ 2030792 h 4566136"/>
              <a:gd name="connsiteX1350" fmla="*/ 3106039 w 4414940"/>
              <a:gd name="connsiteY1350" fmla="*/ 1979013 h 4566136"/>
              <a:gd name="connsiteX1351" fmla="*/ 3144721 w 4414940"/>
              <a:gd name="connsiteY1351" fmla="*/ 1808749 h 4566136"/>
              <a:gd name="connsiteX1352" fmla="*/ 3157352 w 4414940"/>
              <a:gd name="connsiteY1352" fmla="*/ 1833042 h 4566136"/>
              <a:gd name="connsiteX1353" fmla="*/ 3163632 w 4414940"/>
              <a:gd name="connsiteY1353" fmla="*/ 1845170 h 4566136"/>
              <a:gd name="connsiteX1354" fmla="*/ 3169337 w 4414940"/>
              <a:gd name="connsiteY1354" fmla="*/ 1857586 h 4566136"/>
              <a:gd name="connsiteX1355" fmla="*/ 3038615 w 4414940"/>
              <a:gd name="connsiteY1355" fmla="*/ 1919232 h 4566136"/>
              <a:gd name="connsiteX1356" fmla="*/ 3033771 w 4414940"/>
              <a:gd name="connsiteY1356" fmla="*/ 1908611 h 4566136"/>
              <a:gd name="connsiteX1357" fmla="*/ 3028353 w 4414940"/>
              <a:gd name="connsiteY1357" fmla="*/ 1898241 h 4566136"/>
              <a:gd name="connsiteX1358" fmla="*/ 3017588 w 4414940"/>
              <a:gd name="connsiteY1358" fmla="*/ 1877536 h 4566136"/>
              <a:gd name="connsiteX1359" fmla="*/ 2987194 w 4414940"/>
              <a:gd name="connsiteY1359" fmla="*/ 1774445 h 4566136"/>
              <a:gd name="connsiteX1360" fmla="*/ 3003055 w 4414940"/>
              <a:gd name="connsiteY1360" fmla="*/ 1797697 h 4566136"/>
              <a:gd name="connsiteX1361" fmla="*/ 2969971 w 4414940"/>
              <a:gd name="connsiteY1361" fmla="*/ 1819658 h 4566136"/>
              <a:gd name="connsiteX1362" fmla="*/ 2954828 w 4414940"/>
              <a:gd name="connsiteY1362" fmla="*/ 1797482 h 4566136"/>
              <a:gd name="connsiteX1363" fmla="*/ 1515673 w 4414940"/>
              <a:gd name="connsiteY1363" fmla="*/ 1762497 h 4566136"/>
              <a:gd name="connsiteX1364" fmla="*/ 1628094 w 4414940"/>
              <a:gd name="connsiteY1364" fmla="*/ 1836416 h 4566136"/>
              <a:gd name="connsiteX1365" fmla="*/ 1613131 w 4414940"/>
              <a:gd name="connsiteY1365" fmla="*/ 1860242 h 4566136"/>
              <a:gd name="connsiteX1366" fmla="*/ 1498162 w 4414940"/>
              <a:gd name="connsiteY1366" fmla="*/ 1790342 h 4566136"/>
              <a:gd name="connsiteX1367" fmla="*/ 1515673 w 4414940"/>
              <a:gd name="connsiteY1367" fmla="*/ 1762497 h 4566136"/>
              <a:gd name="connsiteX1368" fmla="*/ 2956946 w 4414940"/>
              <a:gd name="connsiteY1368" fmla="*/ 1734579 h 4566136"/>
              <a:gd name="connsiteX1369" fmla="*/ 2965809 w 4414940"/>
              <a:gd name="connsiteY1369" fmla="*/ 1745488 h 4566136"/>
              <a:gd name="connsiteX1370" fmla="*/ 2974242 w 4414940"/>
              <a:gd name="connsiteY1370" fmla="*/ 1756755 h 4566136"/>
              <a:gd name="connsiteX1371" fmla="*/ 2942485 w 4414940"/>
              <a:gd name="connsiteY1371" fmla="*/ 1780581 h 4566136"/>
              <a:gd name="connsiteX1372" fmla="*/ 2934447 w 4414940"/>
              <a:gd name="connsiteY1372" fmla="*/ 1769852 h 4566136"/>
              <a:gd name="connsiteX1373" fmla="*/ 2925979 w 4414940"/>
              <a:gd name="connsiteY1373" fmla="*/ 1759446 h 4566136"/>
              <a:gd name="connsiteX1374" fmla="*/ 1552704 w 4414940"/>
              <a:gd name="connsiteY1374" fmla="*/ 1710251 h 4566136"/>
              <a:gd name="connsiteX1375" fmla="*/ 1659743 w 4414940"/>
              <a:gd name="connsiteY1375" fmla="*/ 1791777 h 4566136"/>
              <a:gd name="connsiteX1376" fmla="*/ 1642949 w 4414940"/>
              <a:gd name="connsiteY1376" fmla="*/ 1814347 h 4566136"/>
              <a:gd name="connsiteX1377" fmla="*/ 1533076 w 4414940"/>
              <a:gd name="connsiteY1377" fmla="*/ 1736697 h 4566136"/>
              <a:gd name="connsiteX1378" fmla="*/ 1552704 w 4414940"/>
              <a:gd name="connsiteY1378" fmla="*/ 1710251 h 4566136"/>
              <a:gd name="connsiteX1379" fmla="*/ 2924400 w 4414940"/>
              <a:gd name="connsiteY1379" fmla="*/ 1696507 h 4566136"/>
              <a:gd name="connsiteX1380" fmla="*/ 2943095 w 4414940"/>
              <a:gd name="connsiteY1380" fmla="*/ 1717534 h 4566136"/>
              <a:gd name="connsiteX1381" fmla="*/ 2912810 w 4414940"/>
              <a:gd name="connsiteY1381" fmla="*/ 1743191 h 4566136"/>
              <a:gd name="connsiteX1382" fmla="*/ 2894976 w 4414940"/>
              <a:gd name="connsiteY1382" fmla="*/ 1723168 h 4566136"/>
              <a:gd name="connsiteX1383" fmla="*/ 4175780 w 4414940"/>
              <a:gd name="connsiteY1383" fmla="*/ 1667013 h 4566136"/>
              <a:gd name="connsiteX1384" fmla="*/ 4192071 w 4414940"/>
              <a:gd name="connsiteY1384" fmla="*/ 1720335 h 4566136"/>
              <a:gd name="connsiteX1385" fmla="*/ 4199570 w 4414940"/>
              <a:gd name="connsiteY1385" fmla="*/ 1747175 h 4566136"/>
              <a:gd name="connsiteX1386" fmla="*/ 4206783 w 4414940"/>
              <a:gd name="connsiteY1386" fmla="*/ 1774088 h 4566136"/>
              <a:gd name="connsiteX1387" fmla="*/ 3922088 w 4414940"/>
              <a:gd name="connsiteY1387" fmla="*/ 1848042 h 4566136"/>
              <a:gd name="connsiteX1388" fmla="*/ 3915952 w 4414940"/>
              <a:gd name="connsiteY1388" fmla="*/ 1825149 h 4566136"/>
              <a:gd name="connsiteX1389" fmla="*/ 3909565 w 4414940"/>
              <a:gd name="connsiteY1389" fmla="*/ 1802327 h 4566136"/>
              <a:gd name="connsiteX1390" fmla="*/ 3895714 w 4414940"/>
              <a:gd name="connsiteY1390" fmla="*/ 1757007 h 4566136"/>
              <a:gd name="connsiteX1391" fmla="*/ 1851106 w 4414940"/>
              <a:gd name="connsiteY1391" fmla="*/ 1664464 h 4566136"/>
              <a:gd name="connsiteX1392" fmla="*/ 1875937 w 4414940"/>
              <a:gd name="connsiteY1392" fmla="*/ 1699055 h 4566136"/>
              <a:gd name="connsiteX1393" fmla="*/ 1858247 w 4414940"/>
              <a:gd name="connsiteY1393" fmla="*/ 1711937 h 4566136"/>
              <a:gd name="connsiteX1394" fmla="*/ 1841238 w 4414940"/>
              <a:gd name="connsiteY1394" fmla="*/ 1725716 h 4566136"/>
              <a:gd name="connsiteX1395" fmla="*/ 1814290 w 4414940"/>
              <a:gd name="connsiteY1395" fmla="*/ 1692740 h 4566136"/>
              <a:gd name="connsiteX1396" fmla="*/ 1832339 w 4414940"/>
              <a:gd name="connsiteY1396" fmla="*/ 1678135 h 4566136"/>
              <a:gd name="connsiteX1397" fmla="*/ 1593108 w 4414940"/>
              <a:gd name="connsiteY1397" fmla="*/ 1660624 h 4566136"/>
              <a:gd name="connsiteX1398" fmla="*/ 1694226 w 4414940"/>
              <a:gd name="connsiteY1398" fmla="*/ 1749398 h 4566136"/>
              <a:gd name="connsiteX1399" fmla="*/ 1689633 w 4414940"/>
              <a:gd name="connsiteY1399" fmla="*/ 1754709 h 4566136"/>
              <a:gd name="connsiteX1400" fmla="*/ 1685184 w 4414940"/>
              <a:gd name="connsiteY1400" fmla="*/ 1760127 h 4566136"/>
              <a:gd name="connsiteX1401" fmla="*/ 1676213 w 4414940"/>
              <a:gd name="connsiteY1401" fmla="*/ 1770964 h 4566136"/>
              <a:gd name="connsiteX1402" fmla="*/ 1571973 w 4414940"/>
              <a:gd name="connsiteY1402" fmla="*/ 1685850 h 4566136"/>
              <a:gd name="connsiteX1403" fmla="*/ 1582487 w 4414940"/>
              <a:gd name="connsiteY1403" fmla="*/ 1673183 h 4566136"/>
              <a:gd name="connsiteX1404" fmla="*/ 1587726 w 4414940"/>
              <a:gd name="connsiteY1404" fmla="*/ 1666832 h 4566136"/>
              <a:gd name="connsiteX1405" fmla="*/ 1593108 w 4414940"/>
              <a:gd name="connsiteY1405" fmla="*/ 1660624 h 4566136"/>
              <a:gd name="connsiteX1406" fmla="*/ 3383198 w 4414940"/>
              <a:gd name="connsiteY1406" fmla="*/ 1653664 h 4566136"/>
              <a:gd name="connsiteX1407" fmla="*/ 3233243 w 4414940"/>
              <a:gd name="connsiteY1407" fmla="*/ 1738706 h 4566136"/>
              <a:gd name="connsiteX1408" fmla="*/ 3244870 w 4414940"/>
              <a:gd name="connsiteY1408" fmla="*/ 1760092 h 4566136"/>
              <a:gd name="connsiteX1409" fmla="*/ 3249247 w 4414940"/>
              <a:gd name="connsiteY1409" fmla="*/ 1768489 h 4566136"/>
              <a:gd name="connsiteX1410" fmla="*/ 3257572 w 4414940"/>
              <a:gd name="connsiteY1410" fmla="*/ 1784529 h 4566136"/>
              <a:gd name="connsiteX1411" fmla="*/ 3260156 w 4414940"/>
              <a:gd name="connsiteY1411" fmla="*/ 1789516 h 4566136"/>
              <a:gd name="connsiteX1412" fmla="*/ 3265718 w 4414940"/>
              <a:gd name="connsiteY1412" fmla="*/ 1800784 h 4566136"/>
              <a:gd name="connsiteX1413" fmla="*/ 3280753 w 4414940"/>
              <a:gd name="connsiteY1413" fmla="*/ 1833545 h 4566136"/>
              <a:gd name="connsiteX1414" fmla="*/ 3283336 w 4414940"/>
              <a:gd name="connsiteY1414" fmla="*/ 1839214 h 4566136"/>
              <a:gd name="connsiteX1415" fmla="*/ 3288108 w 4414940"/>
              <a:gd name="connsiteY1415" fmla="*/ 1850158 h 4566136"/>
              <a:gd name="connsiteX1416" fmla="*/ 3294819 w 4414940"/>
              <a:gd name="connsiteY1416" fmla="*/ 1866916 h 4566136"/>
              <a:gd name="connsiteX1417" fmla="*/ 3299017 w 4414940"/>
              <a:gd name="connsiteY1417" fmla="*/ 1877501 h 4566136"/>
              <a:gd name="connsiteX1418" fmla="*/ 3308024 w 4414940"/>
              <a:gd name="connsiteY1418" fmla="*/ 1900610 h 4566136"/>
              <a:gd name="connsiteX1419" fmla="*/ 3319722 w 4414940"/>
              <a:gd name="connsiteY1419" fmla="*/ 1934878 h 4566136"/>
              <a:gd name="connsiteX1420" fmla="*/ 3321731 w 4414940"/>
              <a:gd name="connsiteY1420" fmla="*/ 1940763 h 4566136"/>
              <a:gd name="connsiteX1421" fmla="*/ 3325427 w 4414940"/>
              <a:gd name="connsiteY1421" fmla="*/ 1952138 h 4566136"/>
              <a:gd name="connsiteX1422" fmla="*/ 3330415 w 4414940"/>
              <a:gd name="connsiteY1422" fmla="*/ 1969541 h 4566136"/>
              <a:gd name="connsiteX1423" fmla="*/ 3333500 w 4414940"/>
              <a:gd name="connsiteY1423" fmla="*/ 1980378 h 4566136"/>
              <a:gd name="connsiteX1424" fmla="*/ 3340175 w 4414940"/>
              <a:gd name="connsiteY1424" fmla="*/ 2004419 h 4566136"/>
              <a:gd name="connsiteX1425" fmla="*/ 3373438 w 4414940"/>
              <a:gd name="connsiteY1425" fmla="*/ 2289437 h 4566136"/>
              <a:gd name="connsiteX1426" fmla="*/ 3545820 w 4414940"/>
              <a:gd name="connsiteY1426" fmla="*/ 2292667 h 4566136"/>
              <a:gd name="connsiteX1427" fmla="*/ 3507246 w 4414940"/>
              <a:gd name="connsiteY1427" fmla="*/ 1961718 h 4566136"/>
              <a:gd name="connsiteX1428" fmla="*/ 3498885 w 4414940"/>
              <a:gd name="connsiteY1428" fmla="*/ 1931613 h 4566136"/>
              <a:gd name="connsiteX1429" fmla="*/ 3490058 w 4414940"/>
              <a:gd name="connsiteY1429" fmla="*/ 1901005 h 4566136"/>
              <a:gd name="connsiteX1430" fmla="*/ 3485716 w 4414940"/>
              <a:gd name="connsiteY1430" fmla="*/ 1887692 h 4566136"/>
              <a:gd name="connsiteX1431" fmla="*/ 3483491 w 4414940"/>
              <a:gd name="connsiteY1431" fmla="*/ 1881090 h 4566136"/>
              <a:gd name="connsiteX1432" fmla="*/ 3469891 w 4414940"/>
              <a:gd name="connsiteY1432" fmla="*/ 1841295 h 4566136"/>
              <a:gd name="connsiteX1433" fmla="*/ 3458732 w 4414940"/>
              <a:gd name="connsiteY1433" fmla="*/ 1812589 h 4566136"/>
              <a:gd name="connsiteX1434" fmla="*/ 3454641 w 4414940"/>
              <a:gd name="connsiteY1434" fmla="*/ 1802255 h 4566136"/>
              <a:gd name="connsiteX1435" fmla="*/ 3446819 w 4414940"/>
              <a:gd name="connsiteY1435" fmla="*/ 1782770 h 4566136"/>
              <a:gd name="connsiteX1436" fmla="*/ 3441329 w 4414940"/>
              <a:gd name="connsiteY1436" fmla="*/ 1770176 h 4566136"/>
              <a:gd name="connsiteX1437" fmla="*/ 3438386 w 4414940"/>
              <a:gd name="connsiteY1437" fmla="*/ 1763681 h 4566136"/>
              <a:gd name="connsiteX1438" fmla="*/ 3420911 w 4414940"/>
              <a:gd name="connsiteY1438" fmla="*/ 1725645 h 4566136"/>
              <a:gd name="connsiteX1439" fmla="*/ 3414524 w 4414940"/>
              <a:gd name="connsiteY1439" fmla="*/ 1712691 h 4566136"/>
              <a:gd name="connsiteX1440" fmla="*/ 3411582 w 4414940"/>
              <a:gd name="connsiteY1440" fmla="*/ 1706986 h 4566136"/>
              <a:gd name="connsiteX1441" fmla="*/ 3401929 w 4414940"/>
              <a:gd name="connsiteY1441" fmla="*/ 1688398 h 4566136"/>
              <a:gd name="connsiteX1442" fmla="*/ 3397229 w 4414940"/>
              <a:gd name="connsiteY1442" fmla="*/ 1679428 h 4566136"/>
              <a:gd name="connsiteX1443" fmla="*/ 3383198 w 4414940"/>
              <a:gd name="connsiteY1443" fmla="*/ 1653664 h 4566136"/>
              <a:gd name="connsiteX1444" fmla="*/ 3384885 w 4414940"/>
              <a:gd name="connsiteY1444" fmla="*/ 1647420 h 4566136"/>
              <a:gd name="connsiteX1445" fmla="*/ 3386069 w 4414940"/>
              <a:gd name="connsiteY1445" fmla="*/ 1649394 h 4566136"/>
              <a:gd name="connsiteX1446" fmla="*/ 3401427 w 4414940"/>
              <a:gd name="connsiteY1446" fmla="*/ 1677418 h 4566136"/>
              <a:gd name="connsiteX1447" fmla="*/ 3406127 w 4414940"/>
              <a:gd name="connsiteY1447" fmla="*/ 1686389 h 4566136"/>
              <a:gd name="connsiteX1448" fmla="*/ 3415780 w 4414940"/>
              <a:gd name="connsiteY1448" fmla="*/ 1705012 h 4566136"/>
              <a:gd name="connsiteX1449" fmla="*/ 3418686 w 4414940"/>
              <a:gd name="connsiteY1449" fmla="*/ 1710682 h 4566136"/>
              <a:gd name="connsiteX1450" fmla="*/ 3425181 w 4414940"/>
              <a:gd name="connsiteY1450" fmla="*/ 1723886 h 4566136"/>
              <a:gd name="connsiteX1451" fmla="*/ 3442656 w 4414940"/>
              <a:gd name="connsiteY1451" fmla="*/ 1761958 h 4566136"/>
              <a:gd name="connsiteX1452" fmla="*/ 3445599 w 4414940"/>
              <a:gd name="connsiteY1452" fmla="*/ 1768453 h 4566136"/>
              <a:gd name="connsiteX1453" fmla="*/ 3451197 w 4414940"/>
              <a:gd name="connsiteY1453" fmla="*/ 1781263 h 4566136"/>
              <a:gd name="connsiteX1454" fmla="*/ 3459019 w 4414940"/>
              <a:gd name="connsiteY1454" fmla="*/ 1800748 h 4566136"/>
              <a:gd name="connsiteX1455" fmla="*/ 3463109 w 4414940"/>
              <a:gd name="connsiteY1455" fmla="*/ 1811046 h 4566136"/>
              <a:gd name="connsiteX1456" fmla="*/ 3474341 w 4414940"/>
              <a:gd name="connsiteY1456" fmla="*/ 1839896 h 4566136"/>
              <a:gd name="connsiteX1457" fmla="*/ 3487977 w 4414940"/>
              <a:gd name="connsiteY1457" fmla="*/ 1879762 h 4566136"/>
              <a:gd name="connsiteX1458" fmla="*/ 3490201 w 4414940"/>
              <a:gd name="connsiteY1458" fmla="*/ 1886329 h 4566136"/>
              <a:gd name="connsiteX1459" fmla="*/ 3494615 w 4414940"/>
              <a:gd name="connsiteY1459" fmla="*/ 1899820 h 4566136"/>
              <a:gd name="connsiteX1460" fmla="*/ 3503442 w 4414940"/>
              <a:gd name="connsiteY1460" fmla="*/ 1930464 h 4566136"/>
              <a:gd name="connsiteX1461" fmla="*/ 3511838 w 4414940"/>
              <a:gd name="connsiteY1461" fmla="*/ 1960714 h 4566136"/>
              <a:gd name="connsiteX1462" fmla="*/ 3550520 w 4414940"/>
              <a:gd name="connsiteY1462" fmla="*/ 2295322 h 4566136"/>
              <a:gd name="connsiteX1463" fmla="*/ 3550448 w 4414940"/>
              <a:gd name="connsiteY1463" fmla="*/ 2297511 h 4566136"/>
              <a:gd name="connsiteX1464" fmla="*/ 3548080 w 4414940"/>
              <a:gd name="connsiteY1464" fmla="*/ 2297475 h 4566136"/>
              <a:gd name="connsiteX1465" fmla="*/ 3368558 w 4414940"/>
              <a:gd name="connsiteY1465" fmla="*/ 2294102 h 4566136"/>
              <a:gd name="connsiteX1466" fmla="*/ 3368630 w 4414940"/>
              <a:gd name="connsiteY1466" fmla="*/ 2291734 h 4566136"/>
              <a:gd name="connsiteX1467" fmla="*/ 3335581 w 4414940"/>
              <a:gd name="connsiteY1467" fmla="*/ 2005639 h 4566136"/>
              <a:gd name="connsiteX1468" fmla="*/ 3328943 w 4414940"/>
              <a:gd name="connsiteY1468" fmla="*/ 1981741 h 4566136"/>
              <a:gd name="connsiteX1469" fmla="*/ 3325857 w 4414940"/>
              <a:gd name="connsiteY1469" fmla="*/ 1970869 h 4566136"/>
              <a:gd name="connsiteX1470" fmla="*/ 3320870 w 4414940"/>
              <a:gd name="connsiteY1470" fmla="*/ 1953501 h 4566136"/>
              <a:gd name="connsiteX1471" fmla="*/ 3317209 w 4414940"/>
              <a:gd name="connsiteY1471" fmla="*/ 1942342 h 4566136"/>
              <a:gd name="connsiteX1472" fmla="*/ 3315200 w 4414940"/>
              <a:gd name="connsiteY1472" fmla="*/ 1936421 h 4566136"/>
              <a:gd name="connsiteX1473" fmla="*/ 3303538 w 4414940"/>
              <a:gd name="connsiteY1473" fmla="*/ 1902225 h 4566136"/>
              <a:gd name="connsiteX1474" fmla="*/ 3294603 w 4414940"/>
              <a:gd name="connsiteY1474" fmla="*/ 1879295 h 4566136"/>
              <a:gd name="connsiteX1475" fmla="*/ 3290405 w 4414940"/>
              <a:gd name="connsiteY1475" fmla="*/ 1868710 h 4566136"/>
              <a:gd name="connsiteX1476" fmla="*/ 3283695 w 4414940"/>
              <a:gd name="connsiteY1476" fmla="*/ 1851953 h 4566136"/>
              <a:gd name="connsiteX1477" fmla="*/ 3279030 w 4414940"/>
              <a:gd name="connsiteY1477" fmla="*/ 1841260 h 4566136"/>
              <a:gd name="connsiteX1478" fmla="*/ 3276411 w 4414940"/>
              <a:gd name="connsiteY1478" fmla="*/ 1835554 h 4566136"/>
              <a:gd name="connsiteX1479" fmla="*/ 3261376 w 4414940"/>
              <a:gd name="connsiteY1479" fmla="*/ 1802793 h 4566136"/>
              <a:gd name="connsiteX1480" fmla="*/ 3255922 w 4414940"/>
              <a:gd name="connsiteY1480" fmla="*/ 1791777 h 4566136"/>
              <a:gd name="connsiteX1481" fmla="*/ 3253302 w 4414940"/>
              <a:gd name="connsiteY1481" fmla="*/ 1786753 h 4566136"/>
              <a:gd name="connsiteX1482" fmla="*/ 3245013 w 4414940"/>
              <a:gd name="connsiteY1482" fmla="*/ 1770785 h 4566136"/>
              <a:gd name="connsiteX1483" fmla="*/ 3240635 w 4414940"/>
              <a:gd name="connsiteY1483" fmla="*/ 1762389 h 4566136"/>
              <a:gd name="connsiteX1484" fmla="*/ 3227933 w 4414940"/>
              <a:gd name="connsiteY1484" fmla="*/ 1739209 h 4566136"/>
              <a:gd name="connsiteX1485" fmla="*/ 3226641 w 4414940"/>
              <a:gd name="connsiteY1485" fmla="*/ 1737127 h 4566136"/>
              <a:gd name="connsiteX1486" fmla="*/ 1908985 w 4414940"/>
              <a:gd name="connsiteY1486" fmla="*/ 1626859 h 4566136"/>
              <a:gd name="connsiteX1487" fmla="*/ 1930550 w 4414940"/>
              <a:gd name="connsiteY1487" fmla="*/ 1663567 h 4566136"/>
              <a:gd name="connsiteX1488" fmla="*/ 1921077 w 4414940"/>
              <a:gd name="connsiteY1488" fmla="*/ 1669093 h 4566136"/>
              <a:gd name="connsiteX1489" fmla="*/ 1911712 w 4414940"/>
              <a:gd name="connsiteY1489" fmla="*/ 1674834 h 4566136"/>
              <a:gd name="connsiteX1490" fmla="*/ 1893411 w 4414940"/>
              <a:gd name="connsiteY1490" fmla="*/ 1686891 h 4566136"/>
              <a:gd name="connsiteX1491" fmla="*/ 1869621 w 4414940"/>
              <a:gd name="connsiteY1491" fmla="*/ 1651582 h 4566136"/>
              <a:gd name="connsiteX1492" fmla="*/ 1889034 w 4414940"/>
              <a:gd name="connsiteY1492" fmla="*/ 1638808 h 4566136"/>
              <a:gd name="connsiteX1493" fmla="*/ 1898937 w 4414940"/>
              <a:gd name="connsiteY1493" fmla="*/ 1632744 h 4566136"/>
              <a:gd name="connsiteX1494" fmla="*/ 1637136 w 4414940"/>
              <a:gd name="connsiteY1494" fmla="*/ 1614192 h 4566136"/>
              <a:gd name="connsiteX1495" fmla="*/ 1731831 w 4414940"/>
              <a:gd name="connsiteY1495" fmla="*/ 1709748 h 4566136"/>
              <a:gd name="connsiteX1496" fmla="*/ 1731832 w 4414940"/>
              <a:gd name="connsiteY1496" fmla="*/ 1709748 h 4566136"/>
              <a:gd name="connsiteX1497" fmla="*/ 1791792 w 4414940"/>
              <a:gd name="connsiteY1497" fmla="*/ 1770247 h 4566136"/>
              <a:gd name="connsiteX1498" fmla="*/ 1645928 w 4414940"/>
              <a:gd name="connsiteY1498" fmla="*/ 1979624 h 4566136"/>
              <a:gd name="connsiteX1499" fmla="*/ 1568349 w 4414940"/>
              <a:gd name="connsiteY1499" fmla="*/ 1944422 h 4566136"/>
              <a:gd name="connsiteX1500" fmla="*/ 1639500 w 4414940"/>
              <a:gd name="connsiteY1500" fmla="*/ 1819577 h 4566136"/>
              <a:gd name="connsiteX1501" fmla="*/ 1731408 w 4414940"/>
              <a:gd name="connsiteY1501" fmla="*/ 1710252 h 4566136"/>
              <a:gd name="connsiteX1502" fmla="*/ 1712203 w 4414940"/>
              <a:gd name="connsiteY1502" fmla="*/ 1729843 h 4566136"/>
              <a:gd name="connsiteX1503" fmla="*/ 1614099 w 4414940"/>
              <a:gd name="connsiteY1503" fmla="*/ 1637695 h 4566136"/>
              <a:gd name="connsiteX1504" fmla="*/ 1637136 w 4414940"/>
              <a:gd name="connsiteY1504" fmla="*/ 1614192 h 4566136"/>
              <a:gd name="connsiteX1505" fmla="*/ 1970201 w 4414940"/>
              <a:gd name="connsiteY1505" fmla="*/ 1594456 h 4566136"/>
              <a:gd name="connsiteX1506" fmla="*/ 1988322 w 4414940"/>
              <a:gd name="connsiteY1506" fmla="*/ 1632994 h 4566136"/>
              <a:gd name="connsiteX1507" fmla="*/ 1978311 w 4414940"/>
              <a:gd name="connsiteY1507" fmla="*/ 1637551 h 4566136"/>
              <a:gd name="connsiteX1508" fmla="*/ 1968550 w 4414940"/>
              <a:gd name="connsiteY1508" fmla="*/ 1642683 h 4566136"/>
              <a:gd name="connsiteX1509" fmla="*/ 1948994 w 4414940"/>
              <a:gd name="connsiteY1509" fmla="*/ 1652802 h 4566136"/>
              <a:gd name="connsiteX1510" fmla="*/ 1928541 w 4414940"/>
              <a:gd name="connsiteY1510" fmla="*/ 1615447 h 4566136"/>
              <a:gd name="connsiteX1511" fmla="*/ 1949245 w 4414940"/>
              <a:gd name="connsiteY1511" fmla="*/ 1604718 h 4566136"/>
              <a:gd name="connsiteX1512" fmla="*/ 1959580 w 4414940"/>
              <a:gd name="connsiteY1512" fmla="*/ 1599300 h 4566136"/>
              <a:gd name="connsiteX1513" fmla="*/ 1970201 w 4414940"/>
              <a:gd name="connsiteY1513" fmla="*/ 1594456 h 4566136"/>
              <a:gd name="connsiteX1514" fmla="*/ 2033965 w 4414940"/>
              <a:gd name="connsiteY1514" fmla="*/ 1567759 h 4566136"/>
              <a:gd name="connsiteX1515" fmla="*/ 2048534 w 4414940"/>
              <a:gd name="connsiteY1515" fmla="*/ 1607697 h 4566136"/>
              <a:gd name="connsiteX1516" fmla="*/ 2038307 w 4414940"/>
              <a:gd name="connsiteY1516" fmla="*/ 1611644 h 4566136"/>
              <a:gd name="connsiteX1517" fmla="*/ 2028116 w 4414940"/>
              <a:gd name="connsiteY1517" fmla="*/ 1615734 h 4566136"/>
              <a:gd name="connsiteX1518" fmla="*/ 2017889 w 4414940"/>
              <a:gd name="connsiteY1518" fmla="*/ 1619753 h 4566136"/>
              <a:gd name="connsiteX1519" fmla="*/ 2012758 w 4414940"/>
              <a:gd name="connsiteY1519" fmla="*/ 1621763 h 4566136"/>
              <a:gd name="connsiteX1520" fmla="*/ 2007734 w 4414940"/>
              <a:gd name="connsiteY1520" fmla="*/ 1624059 h 4566136"/>
              <a:gd name="connsiteX1521" fmla="*/ 1990726 w 4414940"/>
              <a:gd name="connsiteY1521" fmla="*/ 1585019 h 4566136"/>
              <a:gd name="connsiteX1522" fmla="*/ 1996037 w 4414940"/>
              <a:gd name="connsiteY1522" fmla="*/ 1582615 h 4566136"/>
              <a:gd name="connsiteX1523" fmla="*/ 2001455 w 4414940"/>
              <a:gd name="connsiteY1523" fmla="*/ 1580497 h 4566136"/>
              <a:gd name="connsiteX1524" fmla="*/ 2012292 w 4414940"/>
              <a:gd name="connsiteY1524" fmla="*/ 1576227 h 4566136"/>
              <a:gd name="connsiteX1525" fmla="*/ 2023092 w 4414940"/>
              <a:gd name="connsiteY1525" fmla="*/ 1571922 h 4566136"/>
              <a:gd name="connsiteX1526" fmla="*/ 2033965 w 4414940"/>
              <a:gd name="connsiteY1526" fmla="*/ 1567759 h 4566136"/>
              <a:gd name="connsiteX1527" fmla="*/ 2773835 w 4414940"/>
              <a:gd name="connsiteY1527" fmla="*/ 1565068 h 4566136"/>
              <a:gd name="connsiteX1528" fmla="*/ 2785497 w 4414940"/>
              <a:gd name="connsiteY1528" fmla="*/ 1572926 h 4566136"/>
              <a:gd name="connsiteX1529" fmla="*/ 2796800 w 4414940"/>
              <a:gd name="connsiteY1529" fmla="*/ 1581287 h 4566136"/>
              <a:gd name="connsiteX1530" fmla="*/ 2773297 w 4414940"/>
              <a:gd name="connsiteY1530" fmla="*/ 1613366 h 4566136"/>
              <a:gd name="connsiteX1531" fmla="*/ 2762532 w 4414940"/>
              <a:gd name="connsiteY1531" fmla="*/ 1605364 h 4566136"/>
              <a:gd name="connsiteX1532" fmla="*/ 2751408 w 4414940"/>
              <a:gd name="connsiteY1532" fmla="*/ 1597865 h 4566136"/>
              <a:gd name="connsiteX1533" fmla="*/ 2099810 w 4414940"/>
              <a:gd name="connsiteY1533" fmla="*/ 1547091 h 4566136"/>
              <a:gd name="connsiteX1534" fmla="*/ 2110647 w 4414940"/>
              <a:gd name="connsiteY1534" fmla="*/ 1588285 h 4566136"/>
              <a:gd name="connsiteX1535" fmla="*/ 2089619 w 4414940"/>
              <a:gd name="connsiteY1535" fmla="*/ 1594313 h 4566136"/>
              <a:gd name="connsiteX1536" fmla="*/ 2079070 w 4414940"/>
              <a:gd name="connsiteY1536" fmla="*/ 1597291 h 4566136"/>
              <a:gd name="connsiteX1537" fmla="*/ 2068735 w 4414940"/>
              <a:gd name="connsiteY1537" fmla="*/ 1600879 h 4566136"/>
              <a:gd name="connsiteX1538" fmla="*/ 2055351 w 4414940"/>
              <a:gd name="connsiteY1538" fmla="*/ 1560440 h 4566136"/>
              <a:gd name="connsiteX1539" fmla="*/ 2066331 w 4414940"/>
              <a:gd name="connsiteY1539" fmla="*/ 1556672 h 4566136"/>
              <a:gd name="connsiteX1540" fmla="*/ 2077527 w 4414940"/>
              <a:gd name="connsiteY1540" fmla="*/ 1553478 h 4566136"/>
              <a:gd name="connsiteX1541" fmla="*/ 2731601 w 4414940"/>
              <a:gd name="connsiteY1541" fmla="*/ 1538012 h 4566136"/>
              <a:gd name="connsiteX1542" fmla="*/ 2755571 w 4414940"/>
              <a:gd name="connsiteY1542" fmla="*/ 1552760 h 4566136"/>
              <a:gd name="connsiteX1543" fmla="*/ 2734041 w 4414940"/>
              <a:gd name="connsiteY1543" fmla="*/ 1586131 h 4566136"/>
              <a:gd name="connsiteX1544" fmla="*/ 2711148 w 4414940"/>
              <a:gd name="connsiteY1544" fmla="*/ 1572065 h 4566136"/>
              <a:gd name="connsiteX1545" fmla="*/ 2167199 w 4414940"/>
              <a:gd name="connsiteY1545" fmla="*/ 1532809 h 4566136"/>
              <a:gd name="connsiteX1546" fmla="*/ 2174160 w 4414940"/>
              <a:gd name="connsiteY1546" fmla="*/ 1574828 h 4566136"/>
              <a:gd name="connsiteX1547" fmla="*/ 2152666 w 4414940"/>
              <a:gd name="connsiteY1547" fmla="*/ 1578667 h 4566136"/>
              <a:gd name="connsiteX1548" fmla="*/ 2147284 w 4414940"/>
              <a:gd name="connsiteY1548" fmla="*/ 1579636 h 4566136"/>
              <a:gd name="connsiteX1549" fmla="*/ 2141973 w 4414940"/>
              <a:gd name="connsiteY1549" fmla="*/ 1580892 h 4566136"/>
              <a:gd name="connsiteX1550" fmla="*/ 2131316 w 4414940"/>
              <a:gd name="connsiteY1550" fmla="*/ 1583404 h 4566136"/>
              <a:gd name="connsiteX1551" fmla="*/ 2121735 w 4414940"/>
              <a:gd name="connsiteY1551" fmla="*/ 1541887 h 4566136"/>
              <a:gd name="connsiteX1552" fmla="*/ 2133038 w 4414940"/>
              <a:gd name="connsiteY1552" fmla="*/ 1539268 h 4566136"/>
              <a:gd name="connsiteX1553" fmla="*/ 2138672 w 4414940"/>
              <a:gd name="connsiteY1553" fmla="*/ 1537904 h 4566136"/>
              <a:gd name="connsiteX1554" fmla="*/ 2144377 w 4414940"/>
              <a:gd name="connsiteY1554" fmla="*/ 1536900 h 4566136"/>
              <a:gd name="connsiteX1555" fmla="*/ 2235627 w 4414940"/>
              <a:gd name="connsiteY1555" fmla="*/ 1524772 h 4566136"/>
              <a:gd name="connsiteX1556" fmla="*/ 2238642 w 4414940"/>
              <a:gd name="connsiteY1556" fmla="*/ 1567257 h 4566136"/>
              <a:gd name="connsiteX1557" fmla="*/ 2216861 w 4414940"/>
              <a:gd name="connsiteY1557" fmla="*/ 1568908 h 4566136"/>
              <a:gd name="connsiteX1558" fmla="*/ 2195187 w 4414940"/>
              <a:gd name="connsiteY1558" fmla="*/ 1571743 h 4566136"/>
              <a:gd name="connsiteX1559" fmla="*/ 2189482 w 4414940"/>
              <a:gd name="connsiteY1559" fmla="*/ 1529544 h 4566136"/>
              <a:gd name="connsiteX1560" fmla="*/ 2212483 w 4414940"/>
              <a:gd name="connsiteY1560" fmla="*/ 1526566 h 4566136"/>
              <a:gd name="connsiteX1561" fmla="*/ 2281270 w 4414940"/>
              <a:gd name="connsiteY1561" fmla="*/ 1522726 h 4566136"/>
              <a:gd name="connsiteX1562" fmla="*/ 2304487 w 4414940"/>
              <a:gd name="connsiteY1562" fmla="*/ 1523049 h 4566136"/>
              <a:gd name="connsiteX1563" fmla="*/ 2303590 w 4414940"/>
              <a:gd name="connsiteY1563" fmla="*/ 1565642 h 4566136"/>
              <a:gd name="connsiteX1564" fmla="*/ 2281701 w 4414940"/>
              <a:gd name="connsiteY1564" fmla="*/ 1565319 h 4566136"/>
              <a:gd name="connsiteX1565" fmla="*/ 2259848 w 4414940"/>
              <a:gd name="connsiteY1565" fmla="*/ 1566001 h 4566136"/>
              <a:gd name="connsiteX1566" fmla="*/ 2258090 w 4414940"/>
              <a:gd name="connsiteY1566" fmla="*/ 1523444 h 4566136"/>
              <a:gd name="connsiteX1567" fmla="*/ 2687967 w 4414940"/>
              <a:gd name="connsiteY1567" fmla="*/ 1513397 h 4566136"/>
              <a:gd name="connsiteX1568" fmla="*/ 2712726 w 4414940"/>
              <a:gd name="connsiteY1568" fmla="*/ 1526853 h 4566136"/>
              <a:gd name="connsiteX1569" fmla="*/ 2693134 w 4414940"/>
              <a:gd name="connsiteY1569" fmla="*/ 1561408 h 4566136"/>
              <a:gd name="connsiteX1570" fmla="*/ 2669523 w 4414940"/>
              <a:gd name="connsiteY1570" fmla="*/ 1548562 h 4566136"/>
              <a:gd name="connsiteX1571" fmla="*/ 2582041 w 4414940"/>
              <a:gd name="connsiteY1571" fmla="*/ 1509055 h 4566136"/>
              <a:gd name="connsiteX1572" fmla="*/ 2696185 w 4414940"/>
              <a:gd name="connsiteY1572" fmla="*/ 1563023 h 4566136"/>
              <a:gd name="connsiteX1573" fmla="*/ 2800290 w 4414940"/>
              <a:gd name="connsiteY1573" fmla="*/ 1633919 h 4566136"/>
              <a:gd name="connsiteX1574" fmla="*/ 2795436 w 4414940"/>
              <a:gd name="connsiteY1574" fmla="*/ 1629908 h 4566136"/>
              <a:gd name="connsiteX1575" fmla="*/ 2790054 w 4414940"/>
              <a:gd name="connsiteY1575" fmla="*/ 1625890 h 4566136"/>
              <a:gd name="connsiteX1576" fmla="*/ 2814347 w 4414940"/>
              <a:gd name="connsiteY1576" fmla="*/ 1594492 h 4566136"/>
              <a:gd name="connsiteX1577" fmla="*/ 2820016 w 4414940"/>
              <a:gd name="connsiteY1577" fmla="*/ 1598690 h 4566136"/>
              <a:gd name="connsiteX1578" fmla="*/ 2825435 w 4414940"/>
              <a:gd name="connsiteY1578" fmla="*/ 1603176 h 4566136"/>
              <a:gd name="connsiteX1579" fmla="*/ 2836271 w 4414940"/>
              <a:gd name="connsiteY1579" fmla="*/ 1612146 h 4566136"/>
              <a:gd name="connsiteX1580" fmla="*/ 2810963 w 4414940"/>
              <a:gd name="connsiteY1580" fmla="*/ 1642725 h 4566136"/>
              <a:gd name="connsiteX1581" fmla="*/ 2824789 w 4414940"/>
              <a:gd name="connsiteY1581" fmla="*/ 1654166 h 4566136"/>
              <a:gd name="connsiteX1582" fmla="*/ 2843169 w 4414940"/>
              <a:gd name="connsiteY1582" fmla="*/ 1670877 h 4566136"/>
              <a:gd name="connsiteX1583" fmla="*/ 2827049 w 4414940"/>
              <a:gd name="connsiteY1583" fmla="*/ 1656103 h 4566136"/>
              <a:gd name="connsiteX1584" fmla="*/ 2853136 w 4414940"/>
              <a:gd name="connsiteY1584" fmla="*/ 1626177 h 4566136"/>
              <a:gd name="connsiteX1585" fmla="*/ 2873912 w 4414940"/>
              <a:gd name="connsiteY1585" fmla="*/ 1645159 h 4566136"/>
              <a:gd name="connsiteX1586" fmla="*/ 2846835 w 4414940"/>
              <a:gd name="connsiteY1586" fmla="*/ 1674210 h 4566136"/>
              <a:gd name="connsiteX1587" fmla="*/ 2848113 w 4414940"/>
              <a:gd name="connsiteY1587" fmla="*/ 1675372 h 4566136"/>
              <a:gd name="connsiteX1588" fmla="*/ 2869668 w 4414940"/>
              <a:gd name="connsiteY1588" fmla="*/ 1696412 h 4566136"/>
              <a:gd name="connsiteX1589" fmla="*/ 2861963 w 4414940"/>
              <a:gd name="connsiteY1589" fmla="*/ 1688649 h 4566136"/>
              <a:gd name="connsiteX1590" fmla="*/ 2889808 w 4414940"/>
              <a:gd name="connsiteY1590" fmla="*/ 1660301 h 4566136"/>
              <a:gd name="connsiteX1591" fmla="*/ 2909616 w 4414940"/>
              <a:gd name="connsiteY1591" fmla="*/ 1680288 h 4566136"/>
              <a:gd name="connsiteX1592" fmla="*/ 2880895 w 4414940"/>
              <a:gd name="connsiteY1592" fmla="*/ 1707682 h 4566136"/>
              <a:gd name="connsiteX1593" fmla="*/ 2881807 w 4414940"/>
              <a:gd name="connsiteY1593" fmla="*/ 1708600 h 4566136"/>
              <a:gd name="connsiteX1594" fmla="*/ 2892429 w 4414940"/>
              <a:gd name="connsiteY1594" fmla="*/ 1720262 h 4566136"/>
              <a:gd name="connsiteX1595" fmla="*/ 2969971 w 4414940"/>
              <a:gd name="connsiteY1595" fmla="*/ 1819658 h 4566136"/>
              <a:gd name="connsiteX1596" fmla="*/ 2927271 w 4414940"/>
              <a:gd name="connsiteY1596" fmla="*/ 1847933 h 4566136"/>
              <a:gd name="connsiteX1597" fmla="*/ 2854608 w 4414940"/>
              <a:gd name="connsiteY1597" fmla="*/ 1754817 h 4566136"/>
              <a:gd name="connsiteX1598" fmla="*/ 2844668 w 4414940"/>
              <a:gd name="connsiteY1598" fmla="*/ 1743909 h 4566136"/>
              <a:gd name="connsiteX1599" fmla="*/ 2834226 w 4414940"/>
              <a:gd name="connsiteY1599" fmla="*/ 1733431 h 4566136"/>
              <a:gd name="connsiteX1600" fmla="*/ 2813091 w 4414940"/>
              <a:gd name="connsiteY1600" fmla="*/ 1712798 h 4566136"/>
              <a:gd name="connsiteX1601" fmla="*/ 2791239 w 4414940"/>
              <a:gd name="connsiteY1601" fmla="*/ 1692919 h 4566136"/>
              <a:gd name="connsiteX1602" fmla="*/ 2768453 w 4414940"/>
              <a:gd name="connsiteY1602" fmla="*/ 1674081 h 4566136"/>
              <a:gd name="connsiteX1603" fmla="*/ 2670744 w 4414940"/>
              <a:gd name="connsiteY1603" fmla="*/ 1607518 h 4566136"/>
              <a:gd name="connsiteX1604" fmla="*/ 2563705 w 4414940"/>
              <a:gd name="connsiteY1604" fmla="*/ 1556923 h 4566136"/>
              <a:gd name="connsiteX1605" fmla="*/ 2642970 w 4414940"/>
              <a:gd name="connsiteY1605" fmla="*/ 1491293 h 4566136"/>
              <a:gd name="connsiteX1606" fmla="*/ 2668339 w 4414940"/>
              <a:gd name="connsiteY1606" fmla="*/ 1503493 h 4566136"/>
              <a:gd name="connsiteX1607" fmla="*/ 2650828 w 4414940"/>
              <a:gd name="connsiteY1607" fmla="*/ 1539161 h 4566136"/>
              <a:gd name="connsiteX1608" fmla="*/ 2626607 w 4414940"/>
              <a:gd name="connsiteY1608" fmla="*/ 1527499 h 4566136"/>
              <a:gd name="connsiteX1609" fmla="*/ 591508 w 4414940"/>
              <a:gd name="connsiteY1609" fmla="*/ 1450495 h 4566136"/>
              <a:gd name="connsiteX1610" fmla="*/ 838167 w 4414940"/>
              <a:gd name="connsiteY1610" fmla="*/ 1569590 h 4566136"/>
              <a:gd name="connsiteX1611" fmla="*/ 814054 w 4414940"/>
              <a:gd name="connsiteY1611" fmla="*/ 1621549 h 4566136"/>
              <a:gd name="connsiteX1612" fmla="*/ 563340 w 4414940"/>
              <a:gd name="connsiteY1612" fmla="*/ 1511281 h 4566136"/>
              <a:gd name="connsiteX1613" fmla="*/ 591508 w 4414940"/>
              <a:gd name="connsiteY1613" fmla="*/ 1450495 h 4566136"/>
              <a:gd name="connsiteX1614" fmla="*/ 1435259 w 4414940"/>
              <a:gd name="connsiteY1614" fmla="*/ 1413930 h 4566136"/>
              <a:gd name="connsiteX1615" fmla="*/ 1239805 w 4414940"/>
              <a:gd name="connsiteY1615" fmla="*/ 1668125 h 4566136"/>
              <a:gd name="connsiteX1616" fmla="*/ 1220428 w 4414940"/>
              <a:gd name="connsiteY1616" fmla="*/ 1703649 h 4566136"/>
              <a:gd name="connsiteX1617" fmla="*/ 1217234 w 4414940"/>
              <a:gd name="connsiteY1617" fmla="*/ 1709569 h 4566136"/>
              <a:gd name="connsiteX1618" fmla="*/ 1210955 w 4414940"/>
              <a:gd name="connsiteY1618" fmla="*/ 1721447 h 4566136"/>
              <a:gd name="connsiteX1619" fmla="*/ 1193301 w 4414940"/>
              <a:gd name="connsiteY1619" fmla="*/ 1757868 h 4566136"/>
              <a:gd name="connsiteX1620" fmla="*/ 1190466 w 4414940"/>
              <a:gd name="connsiteY1620" fmla="*/ 1763789 h 4566136"/>
              <a:gd name="connsiteX1621" fmla="*/ 1184832 w 4414940"/>
              <a:gd name="connsiteY1621" fmla="*/ 1776060 h 4566136"/>
              <a:gd name="connsiteX1622" fmla="*/ 1168936 w 4414940"/>
              <a:gd name="connsiteY1622" fmla="*/ 1813343 h 4566136"/>
              <a:gd name="connsiteX1623" fmla="*/ 1118592 w 4414940"/>
              <a:gd name="connsiteY1623" fmla="*/ 1964266 h 4566136"/>
              <a:gd name="connsiteX1624" fmla="*/ 1285376 w 4414940"/>
              <a:gd name="connsiteY1624" fmla="*/ 2007864 h 4566136"/>
              <a:gd name="connsiteX1625" fmla="*/ 1328579 w 4414940"/>
              <a:gd name="connsiteY1625" fmla="*/ 1878686 h 4566136"/>
              <a:gd name="connsiteX1626" fmla="*/ 1342143 w 4414940"/>
              <a:gd name="connsiteY1626" fmla="*/ 1846786 h 4566136"/>
              <a:gd name="connsiteX1627" fmla="*/ 1346987 w 4414940"/>
              <a:gd name="connsiteY1627" fmla="*/ 1836200 h 4566136"/>
              <a:gd name="connsiteX1628" fmla="*/ 1349463 w 4414940"/>
              <a:gd name="connsiteY1628" fmla="*/ 1831033 h 4566136"/>
              <a:gd name="connsiteX1629" fmla="*/ 1364534 w 4414940"/>
              <a:gd name="connsiteY1629" fmla="*/ 1799851 h 4566136"/>
              <a:gd name="connsiteX1630" fmla="*/ 1369880 w 4414940"/>
              <a:gd name="connsiteY1630" fmla="*/ 1789768 h 4566136"/>
              <a:gd name="connsiteX1631" fmla="*/ 1372715 w 4414940"/>
              <a:gd name="connsiteY1631" fmla="*/ 1784493 h 4566136"/>
              <a:gd name="connsiteX1632" fmla="*/ 1389293 w 4414940"/>
              <a:gd name="connsiteY1632" fmla="*/ 1754064 h 4566136"/>
              <a:gd name="connsiteX1633" fmla="*/ 1556615 w 4414940"/>
              <a:gd name="connsiteY1633" fmla="*/ 1536398 h 4566136"/>
              <a:gd name="connsiteX1634" fmla="*/ 1435402 w 4414940"/>
              <a:gd name="connsiteY1634" fmla="*/ 1407220 h 4566136"/>
              <a:gd name="connsiteX1635" fmla="*/ 1563433 w 4414940"/>
              <a:gd name="connsiteY1635" fmla="*/ 1536434 h 4566136"/>
              <a:gd name="connsiteX1636" fmla="*/ 1561746 w 4414940"/>
              <a:gd name="connsiteY1636" fmla="*/ 1538121 h 4566136"/>
              <a:gd name="connsiteX1637" fmla="*/ 1393527 w 4414940"/>
              <a:gd name="connsiteY1637" fmla="*/ 1756433 h 4566136"/>
              <a:gd name="connsiteX1638" fmla="*/ 1377021 w 4414940"/>
              <a:gd name="connsiteY1638" fmla="*/ 1786754 h 4566136"/>
              <a:gd name="connsiteX1639" fmla="*/ 1374151 w 4414940"/>
              <a:gd name="connsiteY1639" fmla="*/ 1792028 h 4566136"/>
              <a:gd name="connsiteX1640" fmla="*/ 1368912 w 4414940"/>
              <a:gd name="connsiteY1640" fmla="*/ 1801932 h 4566136"/>
              <a:gd name="connsiteX1641" fmla="*/ 1353841 w 4414940"/>
              <a:gd name="connsiteY1641" fmla="*/ 1833078 h 4566136"/>
              <a:gd name="connsiteX1642" fmla="*/ 1351329 w 4414940"/>
              <a:gd name="connsiteY1642" fmla="*/ 1838281 h 4566136"/>
              <a:gd name="connsiteX1643" fmla="*/ 1346592 w 4414940"/>
              <a:gd name="connsiteY1643" fmla="*/ 1848580 h 4566136"/>
              <a:gd name="connsiteX1644" fmla="*/ 1333029 w 4414940"/>
              <a:gd name="connsiteY1644" fmla="*/ 1880444 h 4566136"/>
              <a:gd name="connsiteX1645" fmla="*/ 1289467 w 4414940"/>
              <a:gd name="connsiteY1645" fmla="*/ 2011309 h 4566136"/>
              <a:gd name="connsiteX1646" fmla="*/ 1288857 w 4414940"/>
              <a:gd name="connsiteY1646" fmla="*/ 2013641 h 4566136"/>
              <a:gd name="connsiteX1647" fmla="*/ 1112851 w 4414940"/>
              <a:gd name="connsiteY1647" fmla="*/ 1967639 h 4566136"/>
              <a:gd name="connsiteX1648" fmla="*/ 1113425 w 4414940"/>
              <a:gd name="connsiteY1648" fmla="*/ 1965343 h 4566136"/>
              <a:gd name="connsiteX1649" fmla="*/ 1164666 w 4414940"/>
              <a:gd name="connsiteY1649" fmla="*/ 1811513 h 4566136"/>
              <a:gd name="connsiteX1650" fmla="*/ 1180562 w 4414940"/>
              <a:gd name="connsiteY1650" fmla="*/ 1774230 h 4566136"/>
              <a:gd name="connsiteX1651" fmla="*/ 1186303 w 4414940"/>
              <a:gd name="connsiteY1651" fmla="*/ 1761707 h 4566136"/>
              <a:gd name="connsiteX1652" fmla="*/ 1189138 w 4414940"/>
              <a:gd name="connsiteY1652" fmla="*/ 1755823 h 4566136"/>
              <a:gd name="connsiteX1653" fmla="*/ 1206828 w 4414940"/>
              <a:gd name="connsiteY1653" fmla="*/ 1719330 h 4566136"/>
              <a:gd name="connsiteX1654" fmla="*/ 1213180 w 4414940"/>
              <a:gd name="connsiteY1654" fmla="*/ 1707273 h 4566136"/>
              <a:gd name="connsiteX1655" fmla="*/ 1216373 w 4414940"/>
              <a:gd name="connsiteY1655" fmla="*/ 1701388 h 4566136"/>
              <a:gd name="connsiteX1656" fmla="*/ 1235786 w 4414940"/>
              <a:gd name="connsiteY1656" fmla="*/ 1665792 h 4566136"/>
              <a:gd name="connsiteX1657" fmla="*/ 1433716 w 4414940"/>
              <a:gd name="connsiteY1657" fmla="*/ 1408871 h 4566136"/>
              <a:gd name="connsiteX1658" fmla="*/ 2467898 w 4414940"/>
              <a:gd name="connsiteY1658" fmla="*/ 1358705 h 4566136"/>
              <a:gd name="connsiteX1659" fmla="*/ 2806130 w 4414940"/>
              <a:gd name="connsiteY1659" fmla="*/ 1498110 h 4566136"/>
              <a:gd name="connsiteX1660" fmla="*/ 3064415 w 4414940"/>
              <a:gd name="connsiteY1660" fmla="*/ 1757041 h 4566136"/>
              <a:gd name="connsiteX1661" fmla="*/ 3021679 w 4414940"/>
              <a:gd name="connsiteY1661" fmla="*/ 1785389 h 4566136"/>
              <a:gd name="connsiteX1662" fmla="*/ 2777711 w 4414940"/>
              <a:gd name="connsiteY1662" fmla="*/ 1540775 h 4566136"/>
              <a:gd name="connsiteX1663" fmla="*/ 2458030 w 4414940"/>
              <a:gd name="connsiteY1663" fmla="*/ 1409013 h 4566136"/>
              <a:gd name="connsiteX1664" fmla="*/ 2653058 w 4414940"/>
              <a:gd name="connsiteY1664" fmla="*/ 1348644 h 4566136"/>
              <a:gd name="connsiteX1665" fmla="*/ 2671837 w 4414940"/>
              <a:gd name="connsiteY1665" fmla="*/ 1356304 h 4566136"/>
              <a:gd name="connsiteX1666" fmla="*/ 2663244 w 4414940"/>
              <a:gd name="connsiteY1666" fmla="*/ 1352641 h 4566136"/>
              <a:gd name="connsiteX1667" fmla="*/ 652150 w 4414940"/>
              <a:gd name="connsiteY1667" fmla="*/ 1335167 h 4566136"/>
              <a:gd name="connsiteX1668" fmla="*/ 889982 w 4414940"/>
              <a:gd name="connsiteY1668" fmla="*/ 1471056 h 4566136"/>
              <a:gd name="connsiteX1669" fmla="*/ 882841 w 4414940"/>
              <a:gd name="connsiteY1669" fmla="*/ 1483471 h 4566136"/>
              <a:gd name="connsiteX1670" fmla="*/ 876023 w 4414940"/>
              <a:gd name="connsiteY1670" fmla="*/ 1496066 h 4566136"/>
              <a:gd name="connsiteX1671" fmla="*/ 862424 w 4414940"/>
              <a:gd name="connsiteY1671" fmla="*/ 1521256 h 4566136"/>
              <a:gd name="connsiteX1672" fmla="*/ 619927 w 4414940"/>
              <a:gd name="connsiteY1672" fmla="*/ 1393907 h 4566136"/>
              <a:gd name="connsiteX1673" fmla="*/ 635823 w 4414940"/>
              <a:gd name="connsiteY1673" fmla="*/ 1364412 h 4566136"/>
              <a:gd name="connsiteX1674" fmla="*/ 643825 w 4414940"/>
              <a:gd name="connsiteY1674" fmla="*/ 1349700 h 4566136"/>
              <a:gd name="connsiteX1675" fmla="*/ 2595222 w 4414940"/>
              <a:gd name="connsiteY1675" fmla="*/ 1327920 h 4566136"/>
              <a:gd name="connsiteX1676" fmla="*/ 2619630 w 4414940"/>
              <a:gd name="connsiteY1676" fmla="*/ 1336141 h 4566136"/>
              <a:gd name="connsiteX1677" fmla="*/ 2609419 w 4414940"/>
              <a:gd name="connsiteY1677" fmla="*/ 1332439 h 4566136"/>
              <a:gd name="connsiteX1678" fmla="*/ 2554101 w 4414940"/>
              <a:gd name="connsiteY1678" fmla="*/ 1315520 h 4566136"/>
              <a:gd name="connsiteX1679" fmla="*/ 2554521 w 4414940"/>
              <a:gd name="connsiteY1679" fmla="*/ 1315632 h 4566136"/>
              <a:gd name="connsiteX1680" fmla="*/ 2554447 w 4414940"/>
              <a:gd name="connsiteY1680" fmla="*/ 1315610 h 4566136"/>
              <a:gd name="connsiteX1681" fmla="*/ 4177862 w 4414940"/>
              <a:gd name="connsiteY1681" fmla="*/ 1296880 h 4566136"/>
              <a:gd name="connsiteX1682" fmla="*/ 4193005 w 4414940"/>
              <a:gd name="connsiteY1682" fmla="*/ 1326555 h 4566136"/>
              <a:gd name="connsiteX1683" fmla="*/ 4207537 w 4414940"/>
              <a:gd name="connsiteY1683" fmla="*/ 1356553 h 4566136"/>
              <a:gd name="connsiteX1684" fmla="*/ 4235418 w 4414940"/>
              <a:gd name="connsiteY1684" fmla="*/ 1417088 h 4566136"/>
              <a:gd name="connsiteX1685" fmla="*/ 3906982 w 4414940"/>
              <a:gd name="connsiteY1685" fmla="*/ 1561839 h 4566136"/>
              <a:gd name="connsiteX1686" fmla="*/ 3883801 w 4414940"/>
              <a:gd name="connsiteY1686" fmla="*/ 1511532 h 4566136"/>
              <a:gd name="connsiteX1687" fmla="*/ 3871745 w 4414940"/>
              <a:gd name="connsiteY1687" fmla="*/ 1486593 h 4566136"/>
              <a:gd name="connsiteX1688" fmla="*/ 3859114 w 4414940"/>
              <a:gd name="connsiteY1688" fmla="*/ 1461941 h 4566136"/>
              <a:gd name="connsiteX1689" fmla="*/ 1013419 w 4414940"/>
              <a:gd name="connsiteY1689" fmla="*/ 1286008 h 4566136"/>
              <a:gd name="connsiteX1690" fmla="*/ 1150563 w 4414940"/>
              <a:gd name="connsiteY1690" fmla="*/ 1392078 h 4566136"/>
              <a:gd name="connsiteX1691" fmla="*/ 912696 w 4414940"/>
              <a:gd name="connsiteY1691" fmla="*/ 1853963 h 4566136"/>
              <a:gd name="connsiteX1692" fmla="*/ 746773 w 4414940"/>
              <a:gd name="connsiteY1692" fmla="*/ 1803691 h 4566136"/>
              <a:gd name="connsiteX1693" fmla="*/ 1013419 w 4414940"/>
              <a:gd name="connsiteY1693" fmla="*/ 1286008 h 4566136"/>
              <a:gd name="connsiteX1694" fmla="*/ 2489714 w 4414940"/>
              <a:gd name="connsiteY1694" fmla="*/ 1247576 h 4566136"/>
              <a:gd name="connsiteX1695" fmla="*/ 2529113 w 4414940"/>
              <a:gd name="connsiteY1695" fmla="*/ 1256044 h 4566136"/>
              <a:gd name="connsiteX1696" fmla="*/ 2568118 w 4414940"/>
              <a:gd name="connsiteY1696" fmla="*/ 1266199 h 4566136"/>
              <a:gd name="connsiteX1697" fmla="*/ 2606728 w 4414940"/>
              <a:gd name="connsiteY1697" fmla="*/ 1277789 h 4566136"/>
              <a:gd name="connsiteX1698" fmla="*/ 2625925 w 4414940"/>
              <a:gd name="connsiteY1698" fmla="*/ 1283889 h 4566136"/>
              <a:gd name="connsiteX1699" fmla="*/ 2644871 w 4414940"/>
              <a:gd name="connsiteY1699" fmla="*/ 1290743 h 4566136"/>
              <a:gd name="connsiteX1700" fmla="*/ 2663782 w 4414940"/>
              <a:gd name="connsiteY1700" fmla="*/ 1297740 h 4566136"/>
              <a:gd name="connsiteX1701" fmla="*/ 2682549 w 4414940"/>
              <a:gd name="connsiteY1701" fmla="*/ 1305096 h 4566136"/>
              <a:gd name="connsiteX1702" fmla="*/ 2719652 w 4414940"/>
              <a:gd name="connsiteY1702" fmla="*/ 1320885 h 4566136"/>
              <a:gd name="connsiteX1703" fmla="*/ 2791669 w 4414940"/>
              <a:gd name="connsiteY1703" fmla="*/ 1357055 h 4566136"/>
              <a:gd name="connsiteX1704" fmla="*/ 3046509 w 4414940"/>
              <a:gd name="connsiteY1704" fmla="*/ 1552975 h 4566136"/>
              <a:gd name="connsiteX1705" fmla="*/ 3009334 w 4414940"/>
              <a:gd name="connsiteY1705" fmla="*/ 1588356 h 4566136"/>
              <a:gd name="connsiteX1706" fmla="*/ 2965748 w 4414940"/>
              <a:gd name="connsiteY1706" fmla="*/ 1549147 h 4566136"/>
              <a:gd name="connsiteX1707" fmla="*/ 2940511 w 4414940"/>
              <a:gd name="connsiteY1707" fmla="*/ 1576120 h 4566136"/>
              <a:gd name="connsiteX1708" fmla="*/ 2917402 w 4414940"/>
              <a:gd name="connsiteY1708" fmla="*/ 1554985 h 4566136"/>
              <a:gd name="connsiteX1709" fmla="*/ 2941557 w 4414940"/>
              <a:gd name="connsiteY1709" fmla="*/ 1527385 h 4566136"/>
              <a:gd name="connsiteX1710" fmla="*/ 2922718 w 4414940"/>
              <a:gd name="connsiteY1710" fmla="*/ 1510438 h 4566136"/>
              <a:gd name="connsiteX1711" fmla="*/ 2898708 w 4414940"/>
              <a:gd name="connsiteY1711" fmla="*/ 1539304 h 4566136"/>
              <a:gd name="connsiteX1712" fmla="*/ 2886651 w 4414940"/>
              <a:gd name="connsiteY1712" fmla="*/ 1529329 h 4566136"/>
              <a:gd name="connsiteX1713" fmla="*/ 2880623 w 4414940"/>
              <a:gd name="connsiteY1713" fmla="*/ 1524341 h 4566136"/>
              <a:gd name="connsiteX1714" fmla="*/ 2874379 w 4414940"/>
              <a:gd name="connsiteY1714" fmla="*/ 1519605 h 4566136"/>
              <a:gd name="connsiteX1715" fmla="*/ 2898456 w 4414940"/>
              <a:gd name="connsiteY1715" fmla="*/ 1488612 h 4566136"/>
              <a:gd name="connsiteX1716" fmla="*/ 2895348 w 4414940"/>
              <a:gd name="connsiteY1716" fmla="*/ 1485816 h 4566136"/>
              <a:gd name="connsiteX1717" fmla="*/ 2877496 w 4414940"/>
              <a:gd name="connsiteY1717" fmla="*/ 1474169 h 4566136"/>
              <a:gd name="connsiteX1718" fmla="*/ 2854823 w 4414940"/>
              <a:gd name="connsiteY1718" fmla="*/ 1504964 h 4566136"/>
              <a:gd name="connsiteX1719" fmla="*/ 2842264 w 4414940"/>
              <a:gd name="connsiteY1719" fmla="*/ 1495599 h 4566136"/>
              <a:gd name="connsiteX1720" fmla="*/ 2829310 w 4414940"/>
              <a:gd name="connsiteY1720" fmla="*/ 1486843 h 4566136"/>
              <a:gd name="connsiteX1721" fmla="*/ 2850208 w 4414940"/>
              <a:gd name="connsiteY1721" fmla="*/ 1456365 h 4566136"/>
              <a:gd name="connsiteX1722" fmla="*/ 2828936 w 4414940"/>
              <a:gd name="connsiteY1722" fmla="*/ 1442486 h 4566136"/>
              <a:gd name="connsiteX1723" fmla="*/ 2809072 w 4414940"/>
              <a:gd name="connsiteY1723" fmla="*/ 1473172 h 4566136"/>
              <a:gd name="connsiteX1724" fmla="*/ 2795831 w 4414940"/>
              <a:gd name="connsiteY1724" fmla="*/ 1464811 h 4566136"/>
              <a:gd name="connsiteX1725" fmla="*/ 2782447 w 4414940"/>
              <a:gd name="connsiteY1725" fmla="*/ 1456666 h 4566136"/>
              <a:gd name="connsiteX1726" fmla="*/ 2801718 w 4414940"/>
              <a:gd name="connsiteY1726" fmla="*/ 1424728 h 4566136"/>
              <a:gd name="connsiteX1727" fmla="*/ 2780443 w 4414940"/>
              <a:gd name="connsiteY1727" fmla="*/ 1410848 h 4566136"/>
              <a:gd name="connsiteX1728" fmla="*/ 2761491 w 4414940"/>
              <a:gd name="connsiteY1728" fmla="*/ 1444179 h 4566136"/>
              <a:gd name="connsiteX1729" fmla="*/ 2733969 w 4414940"/>
              <a:gd name="connsiteY1729" fmla="*/ 1429251 h 4566136"/>
              <a:gd name="connsiteX1730" fmla="*/ 2752193 w 4414940"/>
              <a:gd name="connsiteY1730" fmla="*/ 1394641 h 4566136"/>
              <a:gd name="connsiteX1731" fmla="*/ 2729479 w 4414940"/>
              <a:gd name="connsiteY1731" fmla="*/ 1383230 h 4566136"/>
              <a:gd name="connsiteX1732" fmla="*/ 2712188 w 4414940"/>
              <a:gd name="connsiteY1732" fmla="*/ 1418164 h 4566136"/>
              <a:gd name="connsiteX1733" fmla="*/ 2684020 w 4414940"/>
              <a:gd name="connsiteY1733" fmla="*/ 1404564 h 4566136"/>
              <a:gd name="connsiteX1734" fmla="*/ 2700360 w 4414940"/>
              <a:gd name="connsiteY1734" fmla="*/ 1368602 h 4566136"/>
              <a:gd name="connsiteX1735" fmla="*/ 2698516 w 4414940"/>
              <a:gd name="connsiteY1735" fmla="*/ 1367676 h 4566136"/>
              <a:gd name="connsiteX1736" fmla="*/ 2676989 w 4414940"/>
              <a:gd name="connsiteY1736" fmla="*/ 1358500 h 4566136"/>
              <a:gd name="connsiteX1737" fmla="*/ 2661557 w 4414940"/>
              <a:gd name="connsiteY1737" fmla="*/ 1394984 h 4566136"/>
              <a:gd name="connsiteX1738" fmla="*/ 2632564 w 4414940"/>
              <a:gd name="connsiteY1738" fmla="*/ 1383178 h 4566136"/>
              <a:gd name="connsiteX1739" fmla="*/ 2646814 w 4414940"/>
              <a:gd name="connsiteY1739" fmla="*/ 1346195 h 4566136"/>
              <a:gd name="connsiteX1740" fmla="*/ 2645410 w 4414940"/>
              <a:gd name="connsiteY1740" fmla="*/ 1345644 h 4566136"/>
              <a:gd name="connsiteX1741" fmla="*/ 2627432 w 4414940"/>
              <a:gd name="connsiteY1741" fmla="*/ 1338970 h 4566136"/>
              <a:gd name="connsiteX1742" fmla="*/ 2622992 w 4414940"/>
              <a:gd name="connsiteY1742" fmla="*/ 1337360 h 4566136"/>
              <a:gd name="connsiteX1743" fmla="*/ 2609671 w 4414940"/>
              <a:gd name="connsiteY1743" fmla="*/ 1374673 h 4566136"/>
              <a:gd name="connsiteX1744" fmla="*/ 2579996 w 4414940"/>
              <a:gd name="connsiteY1744" fmla="*/ 1364698 h 4566136"/>
              <a:gd name="connsiteX1745" fmla="*/ 2592107 w 4414940"/>
              <a:gd name="connsiteY1745" fmla="*/ 1326929 h 4566136"/>
              <a:gd name="connsiteX1746" fmla="*/ 2591155 w 4414940"/>
              <a:gd name="connsiteY1746" fmla="*/ 1326626 h 4566136"/>
              <a:gd name="connsiteX1747" fmla="*/ 2567716 w 4414940"/>
              <a:gd name="connsiteY1747" fmla="*/ 1319592 h 4566136"/>
              <a:gd name="connsiteX1748" fmla="*/ 2556707 w 4414940"/>
              <a:gd name="connsiteY1748" fmla="*/ 1357342 h 4566136"/>
              <a:gd name="connsiteX1749" fmla="*/ 2526458 w 4414940"/>
              <a:gd name="connsiteY1749" fmla="*/ 1349232 h 4566136"/>
              <a:gd name="connsiteX1750" fmla="*/ 2536332 w 4414940"/>
              <a:gd name="connsiteY1750" fmla="*/ 1310880 h 4566136"/>
              <a:gd name="connsiteX1751" fmla="*/ 2517344 w 4414940"/>
              <a:gd name="connsiteY1751" fmla="*/ 1305922 h 4566136"/>
              <a:gd name="connsiteX1752" fmla="*/ 2511699 w 4414940"/>
              <a:gd name="connsiteY1752" fmla="*/ 1304712 h 4566136"/>
              <a:gd name="connsiteX1753" fmla="*/ 2502775 w 4414940"/>
              <a:gd name="connsiteY1753" fmla="*/ 1343383 h 4566136"/>
              <a:gd name="connsiteX1754" fmla="*/ 2472167 w 4414940"/>
              <a:gd name="connsiteY1754" fmla="*/ 1336817 h 4566136"/>
              <a:gd name="connsiteX1755" fmla="*/ 2479810 w 4414940"/>
              <a:gd name="connsiteY1755" fmla="*/ 1297812 h 4566136"/>
              <a:gd name="connsiteX1756" fmla="*/ 2479858 w 4414940"/>
              <a:gd name="connsiteY1756" fmla="*/ 1297822 h 4566136"/>
              <a:gd name="connsiteX1757" fmla="*/ 720686 w 4414940"/>
              <a:gd name="connsiteY1757" fmla="*/ 1224289 h 4566136"/>
              <a:gd name="connsiteX1758" fmla="*/ 948507 w 4414940"/>
              <a:gd name="connsiteY1758" fmla="*/ 1376361 h 4566136"/>
              <a:gd name="connsiteX1759" fmla="*/ 940612 w 4414940"/>
              <a:gd name="connsiteY1759" fmla="*/ 1388310 h 4566136"/>
              <a:gd name="connsiteX1760" fmla="*/ 932862 w 4414940"/>
              <a:gd name="connsiteY1760" fmla="*/ 1400331 h 4566136"/>
              <a:gd name="connsiteX1761" fmla="*/ 917611 w 4414940"/>
              <a:gd name="connsiteY1761" fmla="*/ 1424516 h 4566136"/>
              <a:gd name="connsiteX1762" fmla="*/ 684516 w 4414940"/>
              <a:gd name="connsiteY1762" fmla="*/ 1280733 h 4566136"/>
              <a:gd name="connsiteX1763" fmla="*/ 702386 w 4414940"/>
              <a:gd name="connsiteY1763" fmla="*/ 1252385 h 4566136"/>
              <a:gd name="connsiteX1764" fmla="*/ 711464 w 4414940"/>
              <a:gd name="connsiteY1764" fmla="*/ 1238283 h 4566136"/>
              <a:gd name="connsiteX1765" fmla="*/ 720686 w 4414940"/>
              <a:gd name="connsiteY1765" fmla="*/ 1224289 h 4566136"/>
              <a:gd name="connsiteX1766" fmla="*/ 2116016 w 4414940"/>
              <a:gd name="connsiteY1766" fmla="*/ 1204167 h 4566136"/>
              <a:gd name="connsiteX1767" fmla="*/ 2114729 w 4414940"/>
              <a:gd name="connsiteY1767" fmla="*/ 1204320 h 4566136"/>
              <a:gd name="connsiteX1768" fmla="*/ 2112838 w 4414940"/>
              <a:gd name="connsiteY1768" fmla="*/ 1204712 h 4566136"/>
              <a:gd name="connsiteX1769" fmla="*/ 2207951 w 4414940"/>
              <a:gd name="connsiteY1769" fmla="*/ 1193364 h 4566136"/>
              <a:gd name="connsiteX1770" fmla="*/ 2206647 w 4414940"/>
              <a:gd name="connsiteY1770" fmla="*/ 1193408 h 4566136"/>
              <a:gd name="connsiteX1771" fmla="*/ 2205143 w 4414940"/>
              <a:gd name="connsiteY1771" fmla="*/ 1193587 h 4566136"/>
              <a:gd name="connsiteX1772" fmla="*/ 1242101 w 4414940"/>
              <a:gd name="connsiteY1772" fmla="*/ 1162786 h 4566136"/>
              <a:gd name="connsiteX1773" fmla="*/ 1301523 w 4414940"/>
              <a:gd name="connsiteY1773" fmla="*/ 1225940 h 4566136"/>
              <a:gd name="connsiteX1774" fmla="*/ 1293342 w 4414940"/>
              <a:gd name="connsiteY1774" fmla="*/ 1233511 h 4566136"/>
              <a:gd name="connsiteX1775" fmla="*/ 1285412 w 4414940"/>
              <a:gd name="connsiteY1775" fmla="*/ 1241334 h 4566136"/>
              <a:gd name="connsiteX1776" fmla="*/ 1269516 w 4414940"/>
              <a:gd name="connsiteY1776" fmla="*/ 1256907 h 4566136"/>
              <a:gd name="connsiteX1777" fmla="*/ 1253978 w 4414940"/>
              <a:gd name="connsiteY1777" fmla="*/ 1272839 h 4566136"/>
              <a:gd name="connsiteX1778" fmla="*/ 1238585 w 4414940"/>
              <a:gd name="connsiteY1778" fmla="*/ 1288914 h 4566136"/>
              <a:gd name="connsiteX1779" fmla="*/ 1175359 w 4414940"/>
              <a:gd name="connsiteY1779" fmla="*/ 1229600 h 4566136"/>
              <a:gd name="connsiteX1780" fmla="*/ 1191686 w 4414940"/>
              <a:gd name="connsiteY1780" fmla="*/ 1212556 h 4566136"/>
              <a:gd name="connsiteX1781" fmla="*/ 1208156 w 4414940"/>
              <a:gd name="connsiteY1781" fmla="*/ 1195655 h 4566136"/>
              <a:gd name="connsiteX1782" fmla="*/ 1225021 w 4414940"/>
              <a:gd name="connsiteY1782" fmla="*/ 1179113 h 4566136"/>
              <a:gd name="connsiteX1783" fmla="*/ 1233453 w 4414940"/>
              <a:gd name="connsiteY1783" fmla="*/ 1170824 h 4566136"/>
              <a:gd name="connsiteX1784" fmla="*/ 2299534 w 4414940"/>
              <a:gd name="connsiteY1784" fmla="*/ 1147714 h 4566136"/>
              <a:gd name="connsiteX1785" fmla="*/ 2299104 w 4414940"/>
              <a:gd name="connsiteY1785" fmla="*/ 1190307 h 4566136"/>
              <a:gd name="connsiteX1786" fmla="*/ 2299085 w 4414940"/>
              <a:gd name="connsiteY1786" fmla="*/ 1190308 h 4566136"/>
              <a:gd name="connsiteX1787" fmla="*/ 2299140 w 4414940"/>
              <a:gd name="connsiteY1787" fmla="*/ 1190307 h 4566136"/>
              <a:gd name="connsiteX1788" fmla="*/ 2297812 w 4414940"/>
              <a:gd name="connsiteY1788" fmla="*/ 1324867 h 4566136"/>
              <a:gd name="connsiteX1789" fmla="*/ 2258054 w 4414940"/>
              <a:gd name="connsiteY1789" fmla="*/ 1325370 h 4566136"/>
              <a:gd name="connsiteX1790" fmla="*/ 2253744 w 4414940"/>
              <a:gd name="connsiteY1790" fmla="*/ 1191828 h 4566136"/>
              <a:gd name="connsiteX1791" fmla="*/ 2224405 w 4414940"/>
              <a:gd name="connsiteY1791" fmla="*/ 1192812 h 4566136"/>
              <a:gd name="connsiteX1792" fmla="*/ 2232398 w 4414940"/>
              <a:gd name="connsiteY1792" fmla="*/ 1326375 h 4566136"/>
              <a:gd name="connsiteX1793" fmla="*/ 2192747 w 4414940"/>
              <a:gd name="connsiteY1793" fmla="*/ 1329532 h 4566136"/>
              <a:gd name="connsiteX1794" fmla="*/ 2179145 w 4414940"/>
              <a:gd name="connsiteY1794" fmla="*/ 1196673 h 4566136"/>
              <a:gd name="connsiteX1795" fmla="*/ 2150013 w 4414940"/>
              <a:gd name="connsiteY1795" fmla="*/ 1200131 h 4566136"/>
              <a:gd name="connsiteX1796" fmla="*/ 2167270 w 4414940"/>
              <a:gd name="connsiteY1796" fmla="*/ 1332727 h 4566136"/>
              <a:gd name="connsiteX1797" fmla="*/ 2147534 w 4414940"/>
              <a:gd name="connsiteY1797" fmla="*/ 1335274 h 4566136"/>
              <a:gd name="connsiteX1798" fmla="*/ 2137152 w 4414940"/>
              <a:gd name="connsiteY1798" fmla="*/ 1337080 h 4566136"/>
              <a:gd name="connsiteX1799" fmla="*/ 2297812 w 4414940"/>
              <a:gd name="connsiteY1799" fmla="*/ 1324868 h 4566136"/>
              <a:gd name="connsiteX1800" fmla="*/ 2297381 w 4414940"/>
              <a:gd name="connsiteY1800" fmla="*/ 1367461 h 4566136"/>
              <a:gd name="connsiteX1801" fmla="*/ 1993668 w 4414940"/>
              <a:gd name="connsiteY1801" fmla="*/ 1417231 h 4566136"/>
              <a:gd name="connsiteX1802" fmla="*/ 1852361 w 4414940"/>
              <a:gd name="connsiteY1802" fmla="*/ 1479882 h 4566136"/>
              <a:gd name="connsiteX1803" fmla="*/ 1723936 w 4414940"/>
              <a:gd name="connsiteY1803" fmla="*/ 1565822 h 4566136"/>
              <a:gd name="connsiteX1804" fmla="*/ 1697383 w 4414940"/>
              <a:gd name="connsiteY1804" fmla="*/ 1532558 h 4566136"/>
              <a:gd name="connsiteX1805" fmla="*/ 1831836 w 4414940"/>
              <a:gd name="connsiteY1805" fmla="*/ 1442600 h 4566136"/>
              <a:gd name="connsiteX1806" fmla="*/ 1979710 w 4414940"/>
              <a:gd name="connsiteY1806" fmla="*/ 1377006 h 4566136"/>
              <a:gd name="connsiteX1807" fmla="*/ 2135674 w 4414940"/>
              <a:gd name="connsiteY1807" fmla="*/ 1337337 h 4566136"/>
              <a:gd name="connsiteX1808" fmla="*/ 2127942 w 4414940"/>
              <a:gd name="connsiteY1808" fmla="*/ 1338683 h 4566136"/>
              <a:gd name="connsiteX1809" fmla="*/ 2105025 w 4414940"/>
              <a:gd name="connsiteY1809" fmla="*/ 1206333 h 4566136"/>
              <a:gd name="connsiteX1810" fmla="*/ 2076251 w 4414940"/>
              <a:gd name="connsiteY1810" fmla="*/ 1212302 h 4566136"/>
              <a:gd name="connsiteX1811" fmla="*/ 2102645 w 4414940"/>
              <a:gd name="connsiteY1811" fmla="*/ 1343240 h 4566136"/>
              <a:gd name="connsiteX1812" fmla="*/ 2063856 w 4414940"/>
              <a:gd name="connsiteY1812" fmla="*/ 1352031 h 4566136"/>
              <a:gd name="connsiteX1813" fmla="*/ 2031743 w 4414940"/>
              <a:gd name="connsiteY1813" fmla="*/ 1221535 h 4566136"/>
              <a:gd name="connsiteX1814" fmla="*/ 2024115 w 4414940"/>
              <a:gd name="connsiteY1814" fmla="*/ 1223117 h 4566136"/>
              <a:gd name="connsiteX1815" fmla="*/ 2003481 w 4414940"/>
              <a:gd name="connsiteY1815" fmla="*/ 1229352 h 4566136"/>
              <a:gd name="connsiteX1816" fmla="*/ 2039024 w 4414940"/>
              <a:gd name="connsiteY1816" fmla="*/ 1358526 h 4566136"/>
              <a:gd name="connsiteX1817" fmla="*/ 2019899 w 4414940"/>
              <a:gd name="connsiteY1817" fmla="*/ 1363980 h 4566136"/>
              <a:gd name="connsiteX1818" fmla="*/ 2000881 w 4414940"/>
              <a:gd name="connsiteY1818" fmla="*/ 1369793 h 4566136"/>
              <a:gd name="connsiteX1819" fmla="*/ 1960025 w 4414940"/>
              <a:gd name="connsiteY1819" fmla="*/ 1242484 h 4566136"/>
              <a:gd name="connsiteX1820" fmla="*/ 1935574 w 4414940"/>
              <a:gd name="connsiteY1820" fmla="*/ 1249873 h 4566136"/>
              <a:gd name="connsiteX1821" fmla="*/ 1932058 w 4414940"/>
              <a:gd name="connsiteY1821" fmla="*/ 1251434 h 4566136"/>
              <a:gd name="connsiteX1822" fmla="*/ 1976553 w 4414940"/>
              <a:gd name="connsiteY1822" fmla="*/ 1378082 h 4566136"/>
              <a:gd name="connsiteX1823" fmla="*/ 1967116 w 4414940"/>
              <a:gd name="connsiteY1823" fmla="*/ 1381311 h 4566136"/>
              <a:gd name="connsiteX1824" fmla="*/ 1962415 w 4414940"/>
              <a:gd name="connsiteY1824" fmla="*/ 1382890 h 4566136"/>
              <a:gd name="connsiteX1825" fmla="*/ 1957822 w 4414940"/>
              <a:gd name="connsiteY1825" fmla="*/ 1384756 h 4566136"/>
              <a:gd name="connsiteX1826" fmla="*/ 1939342 w 4414940"/>
              <a:gd name="connsiteY1826" fmla="*/ 1392076 h 4566136"/>
              <a:gd name="connsiteX1827" fmla="*/ 1890562 w 4414940"/>
              <a:gd name="connsiteY1827" fmla="*/ 1269845 h 4566136"/>
              <a:gd name="connsiteX1828" fmla="*/ 1766960 w 4414940"/>
              <a:gd name="connsiteY1828" fmla="*/ 1324689 h 4566136"/>
              <a:gd name="connsiteX1829" fmla="*/ 1613381 w 4414940"/>
              <a:gd name="connsiteY1829" fmla="*/ 1427386 h 4566136"/>
              <a:gd name="connsiteX1830" fmla="*/ 1586828 w 4414940"/>
              <a:gd name="connsiteY1830" fmla="*/ 1394158 h 4566136"/>
              <a:gd name="connsiteX1831" fmla="*/ 1746435 w 4414940"/>
              <a:gd name="connsiteY1831" fmla="*/ 1287407 h 4566136"/>
              <a:gd name="connsiteX1832" fmla="*/ 1921616 w 4414940"/>
              <a:gd name="connsiteY1832" fmla="*/ 1209648 h 4566136"/>
              <a:gd name="connsiteX1833" fmla="*/ 2299534 w 4414940"/>
              <a:gd name="connsiteY1833" fmla="*/ 1147714 h 4566136"/>
              <a:gd name="connsiteX1834" fmla="*/ 796651 w 4414940"/>
              <a:gd name="connsiteY1834" fmla="*/ 1118470 h 4566136"/>
              <a:gd name="connsiteX1835" fmla="*/ 1013348 w 4414940"/>
              <a:gd name="connsiteY1835" fmla="*/ 1286007 h 4566136"/>
              <a:gd name="connsiteX1836" fmla="*/ 979295 w 4414940"/>
              <a:gd name="connsiteY1836" fmla="*/ 1331973 h 4566136"/>
              <a:gd name="connsiteX1837" fmla="*/ 756749 w 4414940"/>
              <a:gd name="connsiteY1837" fmla="*/ 1172294 h 4566136"/>
              <a:gd name="connsiteX1838" fmla="*/ 796651 w 4414940"/>
              <a:gd name="connsiteY1838" fmla="*/ 1118470 h 4566136"/>
              <a:gd name="connsiteX1839" fmla="*/ 3891659 w 4414940"/>
              <a:gd name="connsiteY1839" fmla="*/ 1107957 h 4566136"/>
              <a:gd name="connsiteX1840" fmla="*/ 3907950 w 4414940"/>
              <a:gd name="connsiteY1840" fmla="*/ 1130563 h 4566136"/>
              <a:gd name="connsiteX1841" fmla="*/ 3923739 w 4414940"/>
              <a:gd name="connsiteY1841" fmla="*/ 1153492 h 4566136"/>
              <a:gd name="connsiteX1842" fmla="*/ 3939419 w 4414940"/>
              <a:gd name="connsiteY1842" fmla="*/ 1176493 h 4566136"/>
              <a:gd name="connsiteX1843" fmla="*/ 3954526 w 4414940"/>
              <a:gd name="connsiteY1843" fmla="*/ 1199889 h 4566136"/>
              <a:gd name="connsiteX1844" fmla="*/ 3707185 w 4414940"/>
              <a:gd name="connsiteY1844" fmla="*/ 1359209 h 4566136"/>
              <a:gd name="connsiteX1845" fmla="*/ 3694303 w 4414940"/>
              <a:gd name="connsiteY1845" fmla="*/ 1339222 h 4566136"/>
              <a:gd name="connsiteX1846" fmla="*/ 3680883 w 4414940"/>
              <a:gd name="connsiteY1846" fmla="*/ 1319594 h 4566136"/>
              <a:gd name="connsiteX1847" fmla="*/ 3667427 w 4414940"/>
              <a:gd name="connsiteY1847" fmla="*/ 1300002 h 4566136"/>
              <a:gd name="connsiteX1848" fmla="*/ 3653540 w 4414940"/>
              <a:gd name="connsiteY1848" fmla="*/ 1280733 h 4566136"/>
              <a:gd name="connsiteX1849" fmla="*/ 1348673 w 4414940"/>
              <a:gd name="connsiteY1849" fmla="*/ 1071177 h 4566136"/>
              <a:gd name="connsiteX1850" fmla="*/ 1402067 w 4414940"/>
              <a:gd name="connsiteY1850" fmla="*/ 1139534 h 4566136"/>
              <a:gd name="connsiteX1851" fmla="*/ 1333494 w 4414940"/>
              <a:gd name="connsiteY1851" fmla="*/ 1196731 h 4566136"/>
              <a:gd name="connsiteX1852" fmla="*/ 1276010 w 4414940"/>
              <a:gd name="connsiteY1852" fmla="*/ 1131819 h 4566136"/>
              <a:gd name="connsiteX1853" fmla="*/ 1348673 w 4414940"/>
              <a:gd name="connsiteY1853" fmla="*/ 1071177 h 4566136"/>
              <a:gd name="connsiteX1854" fmla="*/ 1463821 w 4414940"/>
              <a:gd name="connsiteY1854" fmla="*/ 989651 h 4566136"/>
              <a:gd name="connsiteX1855" fmla="*/ 1510720 w 4414940"/>
              <a:gd name="connsiteY1855" fmla="*/ 1062565 h 4566136"/>
              <a:gd name="connsiteX1856" fmla="*/ 1491882 w 4414940"/>
              <a:gd name="connsiteY1856" fmla="*/ 1074765 h 4566136"/>
              <a:gd name="connsiteX1857" fmla="*/ 1473366 w 4414940"/>
              <a:gd name="connsiteY1857" fmla="*/ 1087432 h 4566136"/>
              <a:gd name="connsiteX1858" fmla="*/ 1436802 w 4414940"/>
              <a:gd name="connsiteY1858" fmla="*/ 1113339 h 4566136"/>
              <a:gd name="connsiteX1859" fmla="*/ 1385489 w 4414940"/>
              <a:gd name="connsiteY1859" fmla="*/ 1043439 h 4566136"/>
              <a:gd name="connsiteX1860" fmla="*/ 1424243 w 4414940"/>
              <a:gd name="connsiteY1860" fmla="*/ 1015989 h 4566136"/>
              <a:gd name="connsiteX1861" fmla="*/ 1443871 w 4414940"/>
              <a:gd name="connsiteY1861" fmla="*/ 1002569 h 4566136"/>
              <a:gd name="connsiteX1862" fmla="*/ 3417215 w 4414940"/>
              <a:gd name="connsiteY1862" fmla="*/ 940060 h 4566136"/>
              <a:gd name="connsiteX1863" fmla="*/ 3438853 w 4414940"/>
              <a:gd name="connsiteY1863" fmla="*/ 958791 h 4566136"/>
              <a:gd name="connsiteX1864" fmla="*/ 3460275 w 4414940"/>
              <a:gd name="connsiteY1864" fmla="*/ 977773 h 4566136"/>
              <a:gd name="connsiteX1865" fmla="*/ 3405984 w 4414940"/>
              <a:gd name="connsiteY1865" fmla="*/ 1037733 h 4566136"/>
              <a:gd name="connsiteX1866" fmla="*/ 3385567 w 4414940"/>
              <a:gd name="connsiteY1866" fmla="*/ 1019612 h 4566136"/>
              <a:gd name="connsiteX1867" fmla="*/ 3364934 w 4414940"/>
              <a:gd name="connsiteY1867" fmla="*/ 1001743 h 4566136"/>
              <a:gd name="connsiteX1868" fmla="*/ 1585502 w 4414940"/>
              <a:gd name="connsiteY1868" fmla="*/ 918818 h 4566136"/>
              <a:gd name="connsiteX1869" fmla="*/ 1625619 w 4414940"/>
              <a:gd name="connsiteY1869" fmla="*/ 995643 h 4566136"/>
              <a:gd name="connsiteX1870" fmla="*/ 1605919 w 4414940"/>
              <a:gd name="connsiteY1870" fmla="*/ 1006193 h 4566136"/>
              <a:gd name="connsiteX1871" fmla="*/ 1586291 w 4414940"/>
              <a:gd name="connsiteY1871" fmla="*/ 1016886 h 4566136"/>
              <a:gd name="connsiteX1872" fmla="*/ 1566914 w 4414940"/>
              <a:gd name="connsiteY1872" fmla="*/ 1028082 h 4566136"/>
              <a:gd name="connsiteX1873" fmla="*/ 1557226 w 4414940"/>
              <a:gd name="connsiteY1873" fmla="*/ 1033643 h 4566136"/>
              <a:gd name="connsiteX1874" fmla="*/ 1547681 w 4414940"/>
              <a:gd name="connsiteY1874" fmla="*/ 1039492 h 4566136"/>
              <a:gd name="connsiteX1875" fmla="*/ 1502899 w 4414940"/>
              <a:gd name="connsiteY1875" fmla="*/ 965251 h 4566136"/>
              <a:gd name="connsiteX1876" fmla="*/ 1513018 w 4414940"/>
              <a:gd name="connsiteY1876" fmla="*/ 959079 h 4566136"/>
              <a:gd name="connsiteX1877" fmla="*/ 1523281 w 4414940"/>
              <a:gd name="connsiteY1877" fmla="*/ 953194 h 4566136"/>
              <a:gd name="connsiteX1878" fmla="*/ 1543806 w 4414940"/>
              <a:gd name="connsiteY1878" fmla="*/ 941317 h 4566136"/>
              <a:gd name="connsiteX1879" fmla="*/ 1564618 w 4414940"/>
              <a:gd name="connsiteY1879" fmla="*/ 929978 h 4566136"/>
              <a:gd name="connsiteX1880" fmla="*/ 1585502 w 4414940"/>
              <a:gd name="connsiteY1880" fmla="*/ 918818 h 4566136"/>
              <a:gd name="connsiteX1881" fmla="*/ 3337484 w 4414940"/>
              <a:gd name="connsiteY1881" fmla="*/ 876512 h 4566136"/>
              <a:gd name="connsiteX1882" fmla="*/ 3360305 w 4414940"/>
              <a:gd name="connsiteY1882" fmla="*/ 893843 h 4566136"/>
              <a:gd name="connsiteX1883" fmla="*/ 3382732 w 4414940"/>
              <a:gd name="connsiteY1883" fmla="*/ 911641 h 4566136"/>
              <a:gd name="connsiteX1884" fmla="*/ 3332065 w 4414940"/>
              <a:gd name="connsiteY1884" fmla="*/ 974652 h 4566136"/>
              <a:gd name="connsiteX1885" fmla="*/ 3310679 w 4414940"/>
              <a:gd name="connsiteY1885" fmla="*/ 957679 h 4566136"/>
              <a:gd name="connsiteX1886" fmla="*/ 3288934 w 4414940"/>
              <a:gd name="connsiteY1886" fmla="*/ 941173 h 4566136"/>
              <a:gd name="connsiteX1887" fmla="*/ 1712850 w 4414940"/>
              <a:gd name="connsiteY1887" fmla="*/ 859575 h 4566136"/>
              <a:gd name="connsiteX1888" fmla="*/ 1745719 w 4414940"/>
              <a:gd name="connsiteY1888" fmla="*/ 939809 h 4566136"/>
              <a:gd name="connsiteX1889" fmla="*/ 1704777 w 4414940"/>
              <a:gd name="connsiteY1889" fmla="*/ 957392 h 4566136"/>
              <a:gd name="connsiteX1890" fmla="*/ 1684431 w 4414940"/>
              <a:gd name="connsiteY1890" fmla="*/ 966506 h 4566136"/>
              <a:gd name="connsiteX1891" fmla="*/ 1664337 w 4414940"/>
              <a:gd name="connsiteY1891" fmla="*/ 976194 h 4566136"/>
              <a:gd name="connsiteX1892" fmla="*/ 1626552 w 4414940"/>
              <a:gd name="connsiteY1892" fmla="*/ 898185 h 4566136"/>
              <a:gd name="connsiteX1893" fmla="*/ 1647866 w 4414940"/>
              <a:gd name="connsiteY1893" fmla="*/ 887922 h 4566136"/>
              <a:gd name="connsiteX1894" fmla="*/ 1669432 w 4414940"/>
              <a:gd name="connsiteY1894" fmla="*/ 878234 h 4566136"/>
              <a:gd name="connsiteX1895" fmla="*/ 1712850 w 4414940"/>
              <a:gd name="connsiteY1895" fmla="*/ 859575 h 4566136"/>
              <a:gd name="connsiteX1896" fmla="*/ 3254271 w 4414940"/>
              <a:gd name="connsiteY1896" fmla="*/ 817628 h 4566136"/>
              <a:gd name="connsiteX1897" fmla="*/ 3277954 w 4414940"/>
              <a:gd name="connsiteY1897" fmla="*/ 833703 h 4566136"/>
              <a:gd name="connsiteX1898" fmla="*/ 3289759 w 4414940"/>
              <a:gd name="connsiteY1898" fmla="*/ 841777 h 4566136"/>
              <a:gd name="connsiteX1899" fmla="*/ 3301386 w 4414940"/>
              <a:gd name="connsiteY1899" fmla="*/ 850102 h 4566136"/>
              <a:gd name="connsiteX1900" fmla="*/ 3254522 w 4414940"/>
              <a:gd name="connsiteY1900" fmla="*/ 916055 h 4566136"/>
              <a:gd name="connsiteX1901" fmla="*/ 3243435 w 4414940"/>
              <a:gd name="connsiteY1901" fmla="*/ 908089 h 4566136"/>
              <a:gd name="connsiteX1902" fmla="*/ 3232167 w 4414940"/>
              <a:gd name="connsiteY1902" fmla="*/ 900374 h 4566136"/>
              <a:gd name="connsiteX1903" fmla="*/ 3209597 w 4414940"/>
              <a:gd name="connsiteY1903" fmla="*/ 885016 h 4566136"/>
              <a:gd name="connsiteX1904" fmla="*/ 1845043 w 4414940"/>
              <a:gd name="connsiteY1904" fmla="*/ 812568 h 4566136"/>
              <a:gd name="connsiteX1905" fmla="*/ 1870269 w 4414940"/>
              <a:gd name="connsiteY1905" fmla="*/ 895493 h 4566136"/>
              <a:gd name="connsiteX1906" fmla="*/ 1849026 w 4414940"/>
              <a:gd name="connsiteY1906" fmla="*/ 902060 h 4566136"/>
              <a:gd name="connsiteX1907" fmla="*/ 1827927 w 4414940"/>
              <a:gd name="connsiteY1907" fmla="*/ 909129 h 4566136"/>
              <a:gd name="connsiteX1908" fmla="*/ 1817377 w 4414940"/>
              <a:gd name="connsiteY1908" fmla="*/ 912645 h 4566136"/>
              <a:gd name="connsiteX1909" fmla="*/ 1806935 w 4414940"/>
              <a:gd name="connsiteY1909" fmla="*/ 916449 h 4566136"/>
              <a:gd name="connsiteX1910" fmla="*/ 1786016 w 4414940"/>
              <a:gd name="connsiteY1910" fmla="*/ 923984 h 4566136"/>
              <a:gd name="connsiteX1911" fmla="*/ 1755587 w 4414940"/>
              <a:gd name="connsiteY1911" fmla="*/ 842817 h 4566136"/>
              <a:gd name="connsiteX1912" fmla="*/ 1777799 w 4414940"/>
              <a:gd name="connsiteY1912" fmla="*/ 834815 h 4566136"/>
              <a:gd name="connsiteX1913" fmla="*/ 1788886 w 4414940"/>
              <a:gd name="connsiteY1913" fmla="*/ 830761 h 4566136"/>
              <a:gd name="connsiteX1914" fmla="*/ 1800082 w 4414940"/>
              <a:gd name="connsiteY1914" fmla="*/ 827029 h 4566136"/>
              <a:gd name="connsiteX1915" fmla="*/ 1822473 w 4414940"/>
              <a:gd name="connsiteY1915" fmla="*/ 819529 h 4566136"/>
              <a:gd name="connsiteX1916" fmla="*/ 1845043 w 4414940"/>
              <a:gd name="connsiteY1916" fmla="*/ 812568 h 4566136"/>
              <a:gd name="connsiteX1917" fmla="*/ 1980931 w 4414940"/>
              <a:gd name="connsiteY1917" fmla="*/ 777941 h 4566136"/>
              <a:gd name="connsiteX1918" fmla="*/ 1998370 w 4414940"/>
              <a:gd name="connsiteY1918" fmla="*/ 862840 h 4566136"/>
              <a:gd name="connsiteX1919" fmla="*/ 1987462 w 4414940"/>
              <a:gd name="connsiteY1919" fmla="*/ 864993 h 4566136"/>
              <a:gd name="connsiteX1920" fmla="*/ 1976625 w 4414940"/>
              <a:gd name="connsiteY1920" fmla="*/ 867469 h 4566136"/>
              <a:gd name="connsiteX1921" fmla="*/ 1954916 w 4414940"/>
              <a:gd name="connsiteY1921" fmla="*/ 872385 h 4566136"/>
              <a:gd name="connsiteX1922" fmla="*/ 1933350 w 4414940"/>
              <a:gd name="connsiteY1922" fmla="*/ 877839 h 4566136"/>
              <a:gd name="connsiteX1923" fmla="*/ 1911821 w 4414940"/>
              <a:gd name="connsiteY1923" fmla="*/ 883473 h 4566136"/>
              <a:gd name="connsiteX1924" fmla="*/ 1889071 w 4414940"/>
              <a:gd name="connsiteY1924" fmla="*/ 799829 h 4566136"/>
              <a:gd name="connsiteX1925" fmla="*/ 1911892 w 4414940"/>
              <a:gd name="connsiteY1925" fmla="*/ 793837 h 4566136"/>
              <a:gd name="connsiteX1926" fmla="*/ 1934786 w 4414940"/>
              <a:gd name="connsiteY1926" fmla="*/ 788060 h 4566136"/>
              <a:gd name="connsiteX1927" fmla="*/ 1957823 w 4414940"/>
              <a:gd name="connsiteY1927" fmla="*/ 782857 h 4566136"/>
              <a:gd name="connsiteX1928" fmla="*/ 1969341 w 4414940"/>
              <a:gd name="connsiteY1928" fmla="*/ 780238 h 4566136"/>
              <a:gd name="connsiteX1929" fmla="*/ 3167579 w 4414940"/>
              <a:gd name="connsiteY1929" fmla="*/ 763947 h 4566136"/>
              <a:gd name="connsiteX1930" fmla="*/ 3179994 w 4414940"/>
              <a:gd name="connsiteY1930" fmla="*/ 771088 h 4566136"/>
              <a:gd name="connsiteX1931" fmla="*/ 3192230 w 4414940"/>
              <a:gd name="connsiteY1931" fmla="*/ 778518 h 4566136"/>
              <a:gd name="connsiteX1932" fmla="*/ 3216702 w 4414940"/>
              <a:gd name="connsiteY1932" fmla="*/ 793407 h 4566136"/>
              <a:gd name="connsiteX1933" fmla="*/ 3173786 w 4414940"/>
              <a:gd name="connsiteY1933" fmla="*/ 861943 h 4566136"/>
              <a:gd name="connsiteX1934" fmla="*/ 3150462 w 4414940"/>
              <a:gd name="connsiteY1934" fmla="*/ 847734 h 4566136"/>
              <a:gd name="connsiteX1935" fmla="*/ 3138801 w 4414940"/>
              <a:gd name="connsiteY1935" fmla="*/ 840630 h 4566136"/>
              <a:gd name="connsiteX1936" fmla="*/ 3126959 w 4414940"/>
              <a:gd name="connsiteY1936" fmla="*/ 833848 h 4566136"/>
              <a:gd name="connsiteX1937" fmla="*/ 2119511 w 4414940"/>
              <a:gd name="connsiteY1937" fmla="*/ 755945 h 4566136"/>
              <a:gd name="connsiteX1938" fmla="*/ 2129020 w 4414940"/>
              <a:gd name="connsiteY1938" fmla="*/ 842100 h 4566136"/>
              <a:gd name="connsiteX1939" fmla="*/ 2106916 w 4414940"/>
              <a:gd name="connsiteY1939" fmla="*/ 844827 h 4566136"/>
              <a:gd name="connsiteX1940" fmla="*/ 2084848 w 4414940"/>
              <a:gd name="connsiteY1940" fmla="*/ 847733 h 4566136"/>
              <a:gd name="connsiteX1941" fmla="*/ 2040855 w 4414940"/>
              <a:gd name="connsiteY1941" fmla="*/ 854767 h 4566136"/>
              <a:gd name="connsiteX1942" fmla="*/ 2025964 w 4414940"/>
              <a:gd name="connsiteY1942" fmla="*/ 769365 h 4566136"/>
              <a:gd name="connsiteX1943" fmla="*/ 2072612 w 4414940"/>
              <a:gd name="connsiteY1943" fmla="*/ 761903 h 4566136"/>
              <a:gd name="connsiteX1944" fmla="*/ 2096043 w 4414940"/>
              <a:gd name="connsiteY1944" fmla="*/ 758816 h 4566136"/>
              <a:gd name="connsiteX1945" fmla="*/ 2119511 w 4414940"/>
              <a:gd name="connsiteY1945" fmla="*/ 755945 h 4566136"/>
              <a:gd name="connsiteX1946" fmla="*/ 3077943 w 4414940"/>
              <a:gd name="connsiteY1946" fmla="*/ 715254 h 4566136"/>
              <a:gd name="connsiteX1947" fmla="*/ 3103420 w 4414940"/>
              <a:gd name="connsiteY1947" fmla="*/ 728351 h 4566136"/>
              <a:gd name="connsiteX1948" fmla="*/ 3128610 w 4414940"/>
              <a:gd name="connsiteY1948" fmla="*/ 741987 h 4566136"/>
              <a:gd name="connsiteX1949" fmla="*/ 3089820 w 4414940"/>
              <a:gd name="connsiteY1949" fmla="*/ 812891 h 4566136"/>
              <a:gd name="connsiteX1950" fmla="*/ 3065779 w 4414940"/>
              <a:gd name="connsiteY1950" fmla="*/ 799902 h 4566136"/>
              <a:gd name="connsiteX1951" fmla="*/ 3041486 w 4414940"/>
              <a:gd name="connsiteY1951" fmla="*/ 787414 h 4566136"/>
              <a:gd name="connsiteX1952" fmla="*/ 2985580 w 4414940"/>
              <a:gd name="connsiteY1952" fmla="*/ 671907 h 4566136"/>
              <a:gd name="connsiteX1953" fmla="*/ 3011739 w 4414940"/>
              <a:gd name="connsiteY1953" fmla="*/ 683569 h 4566136"/>
              <a:gd name="connsiteX1954" fmla="*/ 3037754 w 4414940"/>
              <a:gd name="connsiteY1954" fmla="*/ 695554 h 4566136"/>
              <a:gd name="connsiteX1955" fmla="*/ 3003199 w 4414940"/>
              <a:gd name="connsiteY1955" fmla="*/ 768648 h 4566136"/>
              <a:gd name="connsiteX1956" fmla="*/ 2978367 w 4414940"/>
              <a:gd name="connsiteY1956" fmla="*/ 757202 h 4566136"/>
              <a:gd name="connsiteX1957" fmla="*/ 2953393 w 4414940"/>
              <a:gd name="connsiteY1957" fmla="*/ 746078 h 4566136"/>
              <a:gd name="connsiteX1958" fmla="*/ 2890813 w 4414940"/>
              <a:gd name="connsiteY1958" fmla="*/ 634087 h 4566136"/>
              <a:gd name="connsiteX1959" fmla="*/ 2917690 w 4414940"/>
              <a:gd name="connsiteY1959" fmla="*/ 644098 h 4566136"/>
              <a:gd name="connsiteX1960" fmla="*/ 2944315 w 4414940"/>
              <a:gd name="connsiteY1960" fmla="*/ 654684 h 4566136"/>
              <a:gd name="connsiteX1961" fmla="*/ 2914065 w 4414940"/>
              <a:gd name="connsiteY1961" fmla="*/ 729645 h 4566136"/>
              <a:gd name="connsiteX1962" fmla="*/ 2888660 w 4414940"/>
              <a:gd name="connsiteY1962" fmla="*/ 719524 h 4566136"/>
              <a:gd name="connsiteX1963" fmla="*/ 2863004 w 4414940"/>
              <a:gd name="connsiteY1963" fmla="*/ 710015 h 4566136"/>
              <a:gd name="connsiteX1964" fmla="*/ 3428984 w 4414940"/>
              <a:gd name="connsiteY1964" fmla="*/ 602828 h 4566136"/>
              <a:gd name="connsiteX1965" fmla="*/ 3439730 w 4414940"/>
              <a:gd name="connsiteY1965" fmla="*/ 610255 h 4566136"/>
              <a:gd name="connsiteX1966" fmla="*/ 3434038 w 4414940"/>
              <a:gd name="connsiteY1966" fmla="*/ 606014 h 4566136"/>
              <a:gd name="connsiteX1967" fmla="*/ 2794037 w 4414940"/>
              <a:gd name="connsiteY1967" fmla="*/ 601686 h 4566136"/>
              <a:gd name="connsiteX1968" fmla="*/ 2821380 w 4414940"/>
              <a:gd name="connsiteY1968" fmla="*/ 610261 h 4566136"/>
              <a:gd name="connsiteX1969" fmla="*/ 2835051 w 4414940"/>
              <a:gd name="connsiteY1969" fmla="*/ 614567 h 4566136"/>
              <a:gd name="connsiteX1970" fmla="*/ 2848615 w 4414940"/>
              <a:gd name="connsiteY1970" fmla="*/ 619196 h 4566136"/>
              <a:gd name="connsiteX1971" fmla="*/ 2822779 w 4414940"/>
              <a:gd name="connsiteY1971" fmla="*/ 695842 h 4566136"/>
              <a:gd name="connsiteX1972" fmla="*/ 2809825 w 4414940"/>
              <a:gd name="connsiteY1972" fmla="*/ 691429 h 4566136"/>
              <a:gd name="connsiteX1973" fmla="*/ 2799746 w 4414940"/>
              <a:gd name="connsiteY1973" fmla="*/ 688235 h 4566136"/>
              <a:gd name="connsiteX1974" fmla="*/ 2920596 w 4414940"/>
              <a:gd name="connsiteY1974" fmla="*/ 732191 h 4566136"/>
              <a:gd name="connsiteX1975" fmla="*/ 3037611 w 4414940"/>
              <a:gd name="connsiteY1975" fmla="*/ 785405 h 4566136"/>
              <a:gd name="connsiteX1976" fmla="*/ 3150104 w 4414940"/>
              <a:gd name="connsiteY1976" fmla="*/ 847518 h 4566136"/>
              <a:gd name="connsiteX1977" fmla="*/ 3308894 w 4414940"/>
              <a:gd name="connsiteY1977" fmla="*/ 956424 h 4566136"/>
              <a:gd name="connsiteX1978" fmla="*/ 3453618 w 4414940"/>
              <a:gd name="connsiteY1978" fmla="*/ 1082732 h 4566136"/>
              <a:gd name="connsiteX1979" fmla="*/ 3437167 w 4414940"/>
              <a:gd name="connsiteY1979" fmla="*/ 1066763 h 4566136"/>
              <a:gd name="connsiteX1980" fmla="*/ 3492965 w 4414940"/>
              <a:gd name="connsiteY1980" fmla="*/ 1008274 h 4566136"/>
              <a:gd name="connsiteX1981" fmla="*/ 3513526 w 4414940"/>
              <a:gd name="connsiteY1981" fmla="*/ 1028225 h 4566136"/>
              <a:gd name="connsiteX1982" fmla="*/ 3533692 w 4414940"/>
              <a:gd name="connsiteY1982" fmla="*/ 1048570 h 4566136"/>
              <a:gd name="connsiteX1983" fmla="*/ 3475992 w 4414940"/>
              <a:gd name="connsiteY1983" fmla="*/ 1105158 h 4566136"/>
              <a:gd name="connsiteX1984" fmla="*/ 3456759 w 4414940"/>
              <a:gd name="connsiteY1984" fmla="*/ 1085781 h 4566136"/>
              <a:gd name="connsiteX1985" fmla="*/ 3454313 w 4414940"/>
              <a:gd name="connsiteY1985" fmla="*/ 1083407 h 4566136"/>
              <a:gd name="connsiteX1986" fmla="*/ 3542065 w 4414940"/>
              <a:gd name="connsiteY1986" fmla="*/ 1176468 h 4566136"/>
              <a:gd name="connsiteX1987" fmla="*/ 3505452 w 4414940"/>
              <a:gd name="connsiteY1987" fmla="*/ 1135945 h 4566136"/>
              <a:gd name="connsiteX1988" fmla="*/ 3564587 w 4414940"/>
              <a:gd name="connsiteY1988" fmla="*/ 1080829 h 4566136"/>
              <a:gd name="connsiteX1989" fmla="*/ 3603017 w 4414940"/>
              <a:gd name="connsiteY1989" fmla="*/ 1123350 h 4566136"/>
              <a:gd name="connsiteX1990" fmla="*/ 3542088 w 4414940"/>
              <a:gd name="connsiteY1990" fmla="*/ 1176493 h 4566136"/>
              <a:gd name="connsiteX1991" fmla="*/ 3542089 w 4414940"/>
              <a:gd name="connsiteY1991" fmla="*/ 1176493 h 4566136"/>
              <a:gd name="connsiteX1992" fmla="*/ 3463433 w 4414940"/>
              <a:gd name="connsiteY1992" fmla="*/ 1245065 h 4566136"/>
              <a:gd name="connsiteX1993" fmla="*/ 3096207 w 4414940"/>
              <a:gd name="connsiteY1993" fmla="*/ 936867 h 4566136"/>
              <a:gd name="connsiteX1994" fmla="*/ 2990819 w 4414940"/>
              <a:gd name="connsiteY1994" fmla="*/ 878665 h 4566136"/>
              <a:gd name="connsiteX1995" fmla="*/ 2881125 w 4414940"/>
              <a:gd name="connsiteY1995" fmla="*/ 828787 h 4566136"/>
              <a:gd name="connsiteX1996" fmla="*/ 2767807 w 4414940"/>
              <a:gd name="connsiteY1996" fmla="*/ 787558 h 4566136"/>
              <a:gd name="connsiteX1997" fmla="*/ 2651618 w 4414940"/>
              <a:gd name="connsiteY1997" fmla="*/ 755120 h 4566136"/>
              <a:gd name="connsiteX1998" fmla="*/ 2675839 w 4414940"/>
              <a:gd name="connsiteY1998" fmla="*/ 653607 h 4566136"/>
              <a:gd name="connsiteX1999" fmla="*/ 2799738 w 4414940"/>
              <a:gd name="connsiteY1999" fmla="*/ 688234 h 4566136"/>
              <a:gd name="connsiteX2000" fmla="*/ 2796800 w 4414940"/>
              <a:gd name="connsiteY2000" fmla="*/ 687304 h 4566136"/>
              <a:gd name="connsiteX2001" fmla="*/ 2770713 w 4414940"/>
              <a:gd name="connsiteY2001" fmla="*/ 679085 h 4566136"/>
              <a:gd name="connsiteX2002" fmla="*/ 3020542 w 4414940"/>
              <a:gd name="connsiteY2002" fmla="*/ 387877 h 4566136"/>
              <a:gd name="connsiteX2003" fmla="*/ 3020670 w 4414940"/>
              <a:gd name="connsiteY2003" fmla="*/ 387928 h 4566136"/>
              <a:gd name="connsiteX2004" fmla="*/ 3020602 w 4414940"/>
              <a:gd name="connsiteY2004" fmla="*/ 387894 h 4566136"/>
              <a:gd name="connsiteX2005" fmla="*/ 2405210 w 4414940"/>
              <a:gd name="connsiteY2005" fmla="*/ 380897 h 4566136"/>
              <a:gd name="connsiteX2006" fmla="*/ 3125236 w 4414940"/>
              <a:gd name="connsiteY2006" fmla="*/ 571471 h 4566136"/>
              <a:gd name="connsiteX2007" fmla="*/ 3443231 w 4414940"/>
              <a:gd name="connsiteY2007" fmla="*/ 768648 h 4566136"/>
              <a:gd name="connsiteX2008" fmla="*/ 3715905 w 4414940"/>
              <a:gd name="connsiteY2008" fmla="*/ 1024888 h 4566136"/>
              <a:gd name="connsiteX2009" fmla="*/ 3637286 w 4414940"/>
              <a:gd name="connsiteY2009" fmla="*/ 1093496 h 4566136"/>
              <a:gd name="connsiteX2010" fmla="*/ 3379718 w 4414940"/>
              <a:gd name="connsiteY2010" fmla="*/ 851430 h 4566136"/>
              <a:gd name="connsiteX2011" fmla="*/ 3079306 w 4414940"/>
              <a:gd name="connsiteY2011" fmla="*/ 665161 h 4566136"/>
              <a:gd name="connsiteX2012" fmla="*/ 2398751 w 4414940"/>
              <a:gd name="connsiteY2012" fmla="*/ 485029 h 4566136"/>
              <a:gd name="connsiteX2013" fmla="*/ 1652511 w 4414940"/>
              <a:gd name="connsiteY2013" fmla="*/ 163517 h 4566136"/>
              <a:gd name="connsiteX2014" fmla="*/ 1651238 w 4414940"/>
              <a:gd name="connsiteY2014" fmla="*/ 163841 h 4566136"/>
              <a:gd name="connsiteX2015" fmla="*/ 1649996 w 4414940"/>
              <a:gd name="connsiteY2015" fmla="*/ 164277 h 4566136"/>
              <a:gd name="connsiteX2016" fmla="*/ 2419491 w 4414940"/>
              <a:gd name="connsiteY2016" fmla="*/ 150709 h 4566136"/>
              <a:gd name="connsiteX2017" fmla="*/ 3058279 w 4414940"/>
              <a:gd name="connsiteY2017" fmla="*/ 290580 h 4566136"/>
              <a:gd name="connsiteX2018" fmla="*/ 3624870 w 4414940"/>
              <a:gd name="connsiteY2018" fmla="*/ 618119 h 4566136"/>
              <a:gd name="connsiteX2019" fmla="*/ 3559276 w 4414940"/>
              <a:gd name="connsiteY2019" fmla="*/ 699322 h 4566136"/>
              <a:gd name="connsiteX2020" fmla="*/ 3463677 w 4414940"/>
              <a:gd name="connsiteY2020" fmla="*/ 628096 h 4566136"/>
              <a:gd name="connsiteX2021" fmla="*/ 3417323 w 4414940"/>
              <a:gd name="connsiteY2021" fmla="*/ 693043 h 4566136"/>
              <a:gd name="connsiteX2022" fmla="*/ 3364898 w 4414940"/>
              <a:gd name="connsiteY2022" fmla="*/ 656800 h 4566136"/>
              <a:gd name="connsiteX2023" fmla="*/ 3409131 w 4414940"/>
              <a:gd name="connsiteY2023" fmla="*/ 590308 h 4566136"/>
              <a:gd name="connsiteX2024" fmla="*/ 3365369 w 4414940"/>
              <a:gd name="connsiteY2024" fmla="*/ 562713 h 4566136"/>
              <a:gd name="connsiteX2025" fmla="*/ 3323167 w 4414940"/>
              <a:gd name="connsiteY2025" fmla="*/ 629746 h 4566136"/>
              <a:gd name="connsiteX2026" fmla="*/ 3296004 w 4414940"/>
              <a:gd name="connsiteY2026" fmla="*/ 613095 h 4566136"/>
              <a:gd name="connsiteX2027" fmla="*/ 3282404 w 4414940"/>
              <a:gd name="connsiteY2027" fmla="*/ 604806 h 4566136"/>
              <a:gd name="connsiteX2028" fmla="*/ 3268625 w 4414940"/>
              <a:gd name="connsiteY2028" fmla="*/ 596804 h 4566136"/>
              <a:gd name="connsiteX2029" fmla="*/ 3309202 w 4414940"/>
              <a:gd name="connsiteY2029" fmla="*/ 527294 h 4566136"/>
              <a:gd name="connsiteX2030" fmla="*/ 3301955 w 4414940"/>
              <a:gd name="connsiteY2030" fmla="*/ 522724 h 4566136"/>
              <a:gd name="connsiteX2031" fmla="*/ 3262888 w 4414940"/>
              <a:gd name="connsiteY2031" fmla="*/ 504004 h 4566136"/>
              <a:gd name="connsiteX2032" fmla="*/ 3225350 w 4414940"/>
              <a:gd name="connsiteY2032" fmla="*/ 572297 h 4566136"/>
              <a:gd name="connsiteX2033" fmla="*/ 3197361 w 4414940"/>
              <a:gd name="connsiteY2033" fmla="*/ 557082 h 4566136"/>
              <a:gd name="connsiteX2034" fmla="*/ 3169014 w 4414940"/>
              <a:gd name="connsiteY2034" fmla="*/ 542515 h 4566136"/>
              <a:gd name="connsiteX2035" fmla="*/ 3203083 w 4414940"/>
              <a:gd name="connsiteY2035" fmla="*/ 475343 h 4566136"/>
              <a:gd name="connsiteX2036" fmla="*/ 3156513 w 4414940"/>
              <a:gd name="connsiteY2036" fmla="*/ 453027 h 4566136"/>
              <a:gd name="connsiteX2037" fmla="*/ 3124375 w 4414940"/>
              <a:gd name="connsiteY2037" fmla="*/ 520590 h 4566136"/>
              <a:gd name="connsiteX2038" fmla="*/ 3095490 w 4414940"/>
              <a:gd name="connsiteY2038" fmla="*/ 507170 h 4566136"/>
              <a:gd name="connsiteX2039" fmla="*/ 3066424 w 4414940"/>
              <a:gd name="connsiteY2039" fmla="*/ 494144 h 4566136"/>
              <a:gd name="connsiteX2040" fmla="*/ 3096814 w 4414940"/>
              <a:gd name="connsiteY2040" fmla="*/ 424416 h 4566136"/>
              <a:gd name="connsiteX2041" fmla="*/ 3050142 w 4414940"/>
              <a:gd name="connsiteY2041" fmla="*/ 402051 h 4566136"/>
              <a:gd name="connsiteX2042" fmla="*/ 3020566 w 4414940"/>
              <a:gd name="connsiteY2042" fmla="*/ 474875 h 4566136"/>
              <a:gd name="connsiteX2043" fmla="*/ 2990963 w 4414940"/>
              <a:gd name="connsiteY2043" fmla="*/ 463106 h 4566136"/>
              <a:gd name="connsiteX2044" fmla="*/ 2961144 w 4414940"/>
              <a:gd name="connsiteY2044" fmla="*/ 451909 h 4566136"/>
              <a:gd name="connsiteX2045" fmla="*/ 2988283 w 4414940"/>
              <a:gd name="connsiteY2045" fmla="*/ 378166 h 4566136"/>
              <a:gd name="connsiteX2046" fmla="*/ 2938712 w 4414940"/>
              <a:gd name="connsiteY2046" fmla="*/ 363248 h 4566136"/>
              <a:gd name="connsiteX2047" fmla="*/ 2914245 w 4414940"/>
              <a:gd name="connsiteY2047" fmla="*/ 435332 h 4566136"/>
              <a:gd name="connsiteX2048" fmla="*/ 2899174 w 4414940"/>
              <a:gd name="connsiteY2048" fmla="*/ 430165 h 4566136"/>
              <a:gd name="connsiteX2049" fmla="*/ 2883996 w 4414940"/>
              <a:gd name="connsiteY2049" fmla="*/ 425320 h 4566136"/>
              <a:gd name="connsiteX2050" fmla="*/ 2853639 w 4414940"/>
              <a:gd name="connsiteY2050" fmla="*/ 415742 h 4566136"/>
              <a:gd name="connsiteX2051" fmla="*/ 2875347 w 4414940"/>
              <a:gd name="connsiteY2051" fmla="*/ 344175 h 4566136"/>
              <a:gd name="connsiteX2052" fmla="*/ 2825884 w 4414940"/>
              <a:gd name="connsiteY2052" fmla="*/ 329285 h 4566136"/>
              <a:gd name="connsiteX2053" fmla="*/ 2805843 w 4414940"/>
              <a:gd name="connsiteY2053" fmla="*/ 401924 h 4566136"/>
              <a:gd name="connsiteX2054" fmla="*/ 2744124 w 4414940"/>
              <a:gd name="connsiteY2054" fmla="*/ 386101 h 4566136"/>
              <a:gd name="connsiteX2055" fmla="*/ 2762427 w 4414940"/>
              <a:gd name="connsiteY2055" fmla="*/ 310186 h 4566136"/>
              <a:gd name="connsiteX2056" fmla="*/ 2721930 w 4414940"/>
              <a:gd name="connsiteY2056" fmla="*/ 297994 h 4566136"/>
              <a:gd name="connsiteX2057" fmla="*/ 2712447 w 4414940"/>
              <a:gd name="connsiteY2057" fmla="*/ 296669 h 4566136"/>
              <a:gd name="connsiteX2058" fmla="*/ 2695646 w 4414940"/>
              <a:gd name="connsiteY2058" fmla="*/ 375048 h 4566136"/>
              <a:gd name="connsiteX2059" fmla="*/ 2633138 w 4414940"/>
              <a:gd name="connsiteY2059" fmla="*/ 362669 h 4566136"/>
              <a:gd name="connsiteX2060" fmla="*/ 2646703 w 4414940"/>
              <a:gd name="connsiteY2060" fmla="*/ 287485 h 4566136"/>
              <a:gd name="connsiteX2061" fmla="*/ 2595509 w 4414940"/>
              <a:gd name="connsiteY2061" fmla="*/ 280333 h 4566136"/>
              <a:gd name="connsiteX2062" fmla="*/ 2584122 w 4414940"/>
              <a:gd name="connsiteY2062" fmla="*/ 354452 h 4566136"/>
              <a:gd name="connsiteX2063" fmla="*/ 2552581 w 4414940"/>
              <a:gd name="connsiteY2063" fmla="*/ 349968 h 4566136"/>
              <a:gd name="connsiteX2064" fmla="*/ 2536792 w 4414940"/>
              <a:gd name="connsiteY2064" fmla="*/ 347742 h 4566136"/>
              <a:gd name="connsiteX2065" fmla="*/ 2520968 w 4414940"/>
              <a:gd name="connsiteY2065" fmla="*/ 345877 h 4566136"/>
              <a:gd name="connsiteX2066" fmla="*/ 2529983 w 4414940"/>
              <a:gd name="connsiteY2066" fmla="*/ 271179 h 4566136"/>
              <a:gd name="connsiteX2067" fmla="*/ 2478858 w 4414940"/>
              <a:gd name="connsiteY2067" fmla="*/ 264039 h 4566136"/>
              <a:gd name="connsiteX2068" fmla="*/ 2471557 w 4414940"/>
              <a:gd name="connsiteY2068" fmla="*/ 340528 h 4566136"/>
              <a:gd name="connsiteX2069" fmla="*/ 2439836 w 4414940"/>
              <a:gd name="connsiteY2069" fmla="*/ 337695 h 4566136"/>
              <a:gd name="connsiteX2070" fmla="*/ 2408044 w 4414940"/>
              <a:gd name="connsiteY2070" fmla="*/ 335543 h 4566136"/>
              <a:gd name="connsiteX2071" fmla="*/ 2413067 w 4414940"/>
              <a:gd name="connsiteY2071" fmla="*/ 254848 h 4566136"/>
              <a:gd name="connsiteX2072" fmla="*/ 2413032 w 4414940"/>
              <a:gd name="connsiteY2072" fmla="*/ 254840 h 4566136"/>
              <a:gd name="connsiteX2073" fmla="*/ 1779083 w 4414940"/>
              <a:gd name="connsiteY2073" fmla="*/ 130998 h 4566136"/>
              <a:gd name="connsiteX2074" fmla="*/ 1721267 w 4414940"/>
              <a:gd name="connsiteY2074" fmla="*/ 145850 h 4566136"/>
              <a:gd name="connsiteX2075" fmla="*/ 1791468 w 4414940"/>
              <a:gd name="connsiteY2075" fmla="*/ 408527 h 4566136"/>
              <a:gd name="connsiteX2076" fmla="*/ 1752464 w 4414940"/>
              <a:gd name="connsiteY2076" fmla="*/ 419436 h 4566136"/>
              <a:gd name="connsiteX2077" fmla="*/ 1732861 w 4414940"/>
              <a:gd name="connsiteY2077" fmla="*/ 425372 h 4566136"/>
              <a:gd name="connsiteX2078" fmla="*/ 1889067 w 4414940"/>
              <a:gd name="connsiteY2078" fmla="*/ 385229 h 4566136"/>
              <a:gd name="connsiteX2079" fmla="*/ 1881606 w 4414940"/>
              <a:gd name="connsiteY2079" fmla="*/ 386748 h 4566136"/>
              <a:gd name="connsiteX2080" fmla="*/ 1842135 w 4414940"/>
              <a:gd name="connsiteY2080" fmla="*/ 395718 h 4566136"/>
              <a:gd name="connsiteX2081" fmla="*/ 1834102 w 4414940"/>
              <a:gd name="connsiteY2081" fmla="*/ 116894 h 4566136"/>
              <a:gd name="connsiteX2082" fmla="*/ 1833752 w 4414940"/>
              <a:gd name="connsiteY2082" fmla="*/ 116952 h 4566136"/>
              <a:gd name="connsiteX2083" fmla="*/ 1833511 w 4414940"/>
              <a:gd name="connsiteY2083" fmla="*/ 117014 h 4566136"/>
              <a:gd name="connsiteX2084" fmla="*/ 2009026 w 4414940"/>
              <a:gd name="connsiteY2084" fmla="*/ 0 h 4566136"/>
              <a:gd name="connsiteX2085" fmla="*/ 2019572 w 4414940"/>
              <a:gd name="connsiteY2085" fmla="*/ 86012 h 4566136"/>
              <a:gd name="connsiteX2086" fmla="*/ 2019576 w 4414940"/>
              <a:gd name="connsiteY2086" fmla="*/ 86011 h 4566136"/>
              <a:gd name="connsiteX2087" fmla="*/ 2052947 w 4414940"/>
              <a:gd name="connsiteY2087" fmla="*/ 357898 h 4566136"/>
              <a:gd name="connsiteX2088" fmla="*/ 1972785 w 4414940"/>
              <a:gd name="connsiteY2088" fmla="*/ 369378 h 4566136"/>
              <a:gd name="connsiteX2089" fmla="*/ 1928347 w 4414940"/>
              <a:gd name="connsiteY2089" fmla="*/ 101220 h 4566136"/>
              <a:gd name="connsiteX2090" fmla="*/ 1869399 w 4414940"/>
              <a:gd name="connsiteY2090" fmla="*/ 111023 h 4566136"/>
              <a:gd name="connsiteX2091" fmla="*/ 1921293 w 4414940"/>
              <a:gd name="connsiteY2091" fmla="*/ 378673 h 4566136"/>
              <a:gd name="connsiteX2092" fmla="*/ 1892154 w 4414940"/>
              <a:gd name="connsiteY2092" fmla="*/ 384600 h 4566136"/>
              <a:gd name="connsiteX2093" fmla="*/ 2052947 w 4414940"/>
              <a:gd name="connsiteY2093" fmla="*/ 357898 h 4566136"/>
              <a:gd name="connsiteX2094" fmla="*/ 2063497 w 4414940"/>
              <a:gd name="connsiteY2094" fmla="*/ 443944 h 4566136"/>
              <a:gd name="connsiteX2095" fmla="*/ 1755801 w 4414940"/>
              <a:gd name="connsiteY2095" fmla="*/ 508927 h 4566136"/>
              <a:gd name="connsiteX2096" fmla="*/ 1463749 w 4414940"/>
              <a:gd name="connsiteY2096" fmla="*/ 625618 h 4566136"/>
              <a:gd name="connsiteX2097" fmla="*/ 1326246 w 4414940"/>
              <a:gd name="connsiteY2097" fmla="*/ 702336 h 4566136"/>
              <a:gd name="connsiteX2098" fmla="*/ 1195561 w 4414940"/>
              <a:gd name="connsiteY2098" fmla="*/ 790285 h 4566136"/>
              <a:gd name="connsiteX2099" fmla="*/ 1072913 w 4414940"/>
              <a:gd name="connsiteY2099" fmla="*/ 889035 h 4566136"/>
              <a:gd name="connsiteX2100" fmla="*/ 1043560 w 4414940"/>
              <a:gd name="connsiteY2100" fmla="*/ 915265 h 4566136"/>
              <a:gd name="connsiteX2101" fmla="*/ 1014782 w 4414940"/>
              <a:gd name="connsiteY2101" fmla="*/ 942106 h 4566136"/>
              <a:gd name="connsiteX2102" fmla="*/ 986686 w 4414940"/>
              <a:gd name="connsiteY2102" fmla="*/ 969664 h 4566136"/>
              <a:gd name="connsiteX2103" fmla="*/ 959164 w 4414940"/>
              <a:gd name="connsiteY2103" fmla="*/ 997796 h 4566136"/>
              <a:gd name="connsiteX2104" fmla="*/ 896620 w 4414940"/>
              <a:gd name="connsiteY2104" fmla="*/ 937764 h 4566136"/>
              <a:gd name="connsiteX2105" fmla="*/ 925470 w 4414940"/>
              <a:gd name="connsiteY2105" fmla="*/ 908304 h 4566136"/>
              <a:gd name="connsiteX2106" fmla="*/ 954894 w 4414940"/>
              <a:gd name="connsiteY2106" fmla="*/ 879454 h 4566136"/>
              <a:gd name="connsiteX2107" fmla="*/ 985035 w 4414940"/>
              <a:gd name="connsiteY2107" fmla="*/ 851322 h 4566136"/>
              <a:gd name="connsiteX2108" fmla="*/ 1015751 w 4414940"/>
              <a:gd name="connsiteY2108" fmla="*/ 823837 h 4566136"/>
              <a:gd name="connsiteX2109" fmla="*/ 1144140 w 4414940"/>
              <a:gd name="connsiteY2109" fmla="*/ 720457 h 4566136"/>
              <a:gd name="connsiteX2110" fmla="*/ 1280890 w 4414940"/>
              <a:gd name="connsiteY2110" fmla="*/ 628453 h 4566136"/>
              <a:gd name="connsiteX2111" fmla="*/ 1424817 w 4414940"/>
              <a:gd name="connsiteY2111" fmla="*/ 548147 h 4566136"/>
              <a:gd name="connsiteX2112" fmla="*/ 1575099 w 4414940"/>
              <a:gd name="connsiteY2112" fmla="*/ 480432 h 4566136"/>
              <a:gd name="connsiteX2113" fmla="*/ 1728583 w 4414940"/>
              <a:gd name="connsiteY2113" fmla="*/ 426667 h 4566136"/>
              <a:gd name="connsiteX2114" fmla="*/ 1713710 w 4414940"/>
              <a:gd name="connsiteY2114" fmla="*/ 431170 h 4566136"/>
              <a:gd name="connsiteX2115" fmla="*/ 1632139 w 4414940"/>
              <a:gd name="connsiteY2115" fmla="*/ 170534 h 4566136"/>
              <a:gd name="connsiteX2116" fmla="*/ 1575729 w 4414940"/>
              <a:gd name="connsiteY2116" fmla="*/ 190300 h 4566136"/>
              <a:gd name="connsiteX2117" fmla="*/ 1664012 w 4414940"/>
              <a:gd name="connsiteY2117" fmla="*/ 447424 h 4566136"/>
              <a:gd name="connsiteX2118" fmla="*/ 1625869 w 4414940"/>
              <a:gd name="connsiteY2118" fmla="*/ 461025 h 4566136"/>
              <a:gd name="connsiteX2119" fmla="*/ 1588012 w 4414940"/>
              <a:gd name="connsiteY2119" fmla="*/ 475412 h 4566136"/>
              <a:gd name="connsiteX2120" fmla="*/ 1488443 w 4414940"/>
              <a:gd name="connsiteY2120" fmla="*/ 220885 h 4566136"/>
              <a:gd name="connsiteX2121" fmla="*/ 1473420 w 4414940"/>
              <a:gd name="connsiteY2121" fmla="*/ 226148 h 4566136"/>
              <a:gd name="connsiteX2122" fmla="*/ 1433400 w 4414940"/>
              <a:gd name="connsiteY2122" fmla="*/ 244180 h 4566136"/>
              <a:gd name="connsiteX2123" fmla="*/ 1539606 w 4414940"/>
              <a:gd name="connsiteY2123" fmla="*/ 495149 h 4566136"/>
              <a:gd name="connsiteX2124" fmla="*/ 1520947 w 4414940"/>
              <a:gd name="connsiteY2124" fmla="*/ 503042 h 4566136"/>
              <a:gd name="connsiteX2125" fmla="*/ 1502467 w 4414940"/>
              <a:gd name="connsiteY2125" fmla="*/ 511332 h 4566136"/>
              <a:gd name="connsiteX2126" fmla="*/ 1465687 w 4414940"/>
              <a:gd name="connsiteY2126" fmla="*/ 528268 h 4566136"/>
              <a:gd name="connsiteX2127" fmla="*/ 1349107 w 4414940"/>
              <a:gd name="connsiteY2127" fmla="*/ 282159 h 4566136"/>
              <a:gd name="connsiteX2128" fmla="*/ 1301738 w 4414940"/>
              <a:gd name="connsiteY2128" fmla="*/ 303498 h 4566136"/>
              <a:gd name="connsiteX2129" fmla="*/ 1294922 w 4414940"/>
              <a:gd name="connsiteY2129" fmla="*/ 307301 h 4566136"/>
              <a:gd name="connsiteX2130" fmla="*/ 1418717 w 4414940"/>
              <a:gd name="connsiteY2130" fmla="*/ 551305 h 4566136"/>
              <a:gd name="connsiteX2131" fmla="*/ 1400703 w 4414940"/>
              <a:gd name="connsiteY2131" fmla="*/ 560527 h 4566136"/>
              <a:gd name="connsiteX2132" fmla="*/ 1391697 w 4414940"/>
              <a:gd name="connsiteY2132" fmla="*/ 565121 h 4566136"/>
              <a:gd name="connsiteX2133" fmla="*/ 1382798 w 4414940"/>
              <a:gd name="connsiteY2133" fmla="*/ 569964 h 4566136"/>
              <a:gd name="connsiteX2134" fmla="*/ 1347274 w 4414940"/>
              <a:gd name="connsiteY2134" fmla="*/ 589342 h 4566136"/>
              <a:gd name="connsiteX2135" fmla="*/ 1214244 w 4414940"/>
              <a:gd name="connsiteY2135" fmla="*/ 352303 h 4566136"/>
              <a:gd name="connsiteX2136" fmla="*/ 1137502 w 4414940"/>
              <a:gd name="connsiteY2136" fmla="*/ 395110 h 4566136"/>
              <a:gd name="connsiteX2137" fmla="*/ 981663 w 4414940"/>
              <a:gd name="connsiteY2137" fmla="*/ 499993 h 4566136"/>
              <a:gd name="connsiteX2138" fmla="*/ 835117 w 4414940"/>
              <a:gd name="connsiteY2138" fmla="*/ 617941 h 4566136"/>
              <a:gd name="connsiteX2139" fmla="*/ 800023 w 4414940"/>
              <a:gd name="connsiteY2139" fmla="*/ 649338 h 4566136"/>
              <a:gd name="connsiteX2140" fmla="*/ 765576 w 4414940"/>
              <a:gd name="connsiteY2140" fmla="*/ 681452 h 4566136"/>
              <a:gd name="connsiteX2141" fmla="*/ 731917 w 4414940"/>
              <a:gd name="connsiteY2141" fmla="*/ 714429 h 4566136"/>
              <a:gd name="connsiteX2142" fmla="*/ 698977 w 4414940"/>
              <a:gd name="connsiteY2142" fmla="*/ 748087 h 4566136"/>
              <a:gd name="connsiteX2143" fmla="*/ 636469 w 4414940"/>
              <a:gd name="connsiteY2143" fmla="*/ 688020 h 4566136"/>
              <a:gd name="connsiteX2144" fmla="*/ 670737 w 4414940"/>
              <a:gd name="connsiteY2144" fmla="*/ 653036 h 4566136"/>
              <a:gd name="connsiteX2145" fmla="*/ 705723 w 4414940"/>
              <a:gd name="connsiteY2145" fmla="*/ 618766 h 4566136"/>
              <a:gd name="connsiteX2146" fmla="*/ 741498 w 4414940"/>
              <a:gd name="connsiteY2146" fmla="*/ 585358 h 4566136"/>
              <a:gd name="connsiteX2147" fmla="*/ 777991 w 4414940"/>
              <a:gd name="connsiteY2147" fmla="*/ 552740 h 4566136"/>
              <a:gd name="connsiteX2148" fmla="*/ 930278 w 4414940"/>
              <a:gd name="connsiteY2148" fmla="*/ 430164 h 4566136"/>
              <a:gd name="connsiteX2149" fmla="*/ 1092146 w 4414940"/>
              <a:gd name="connsiteY2149" fmla="*/ 321226 h 4566136"/>
              <a:gd name="connsiteX2150" fmla="*/ 1262805 w 4414940"/>
              <a:gd name="connsiteY2150" fmla="*/ 226026 h 4566136"/>
              <a:gd name="connsiteX2151" fmla="*/ 1626120 w 4414940"/>
              <a:gd name="connsiteY2151" fmla="*/ 80845 h 4566136"/>
              <a:gd name="connsiteX2152" fmla="*/ 2009026 w 4414940"/>
              <a:gd name="connsiteY2152" fmla="*/ 0 h 456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</a:cxnLst>
            <a:rect l="l" t="t" r="r" b="b"/>
            <a:pathLst>
              <a:path w="4414940" h="4566136">
                <a:moveTo>
                  <a:pt x="2573896" y="4373912"/>
                </a:moveTo>
                <a:lnTo>
                  <a:pt x="2529796" y="4379438"/>
                </a:lnTo>
                <a:lnTo>
                  <a:pt x="2480708" y="4384425"/>
                </a:lnTo>
                <a:lnTo>
                  <a:pt x="2447875" y="4387009"/>
                </a:lnTo>
                <a:cubicBezTo>
                  <a:pt x="2432123" y="4388373"/>
                  <a:pt x="2416083" y="4389198"/>
                  <a:pt x="2400546" y="4389987"/>
                </a:cubicBezTo>
                <a:cubicBezTo>
                  <a:pt x="2394446" y="4390310"/>
                  <a:pt x="2388345" y="4390598"/>
                  <a:pt x="2382245" y="4390956"/>
                </a:cubicBezTo>
                <a:cubicBezTo>
                  <a:pt x="2374961" y="4391315"/>
                  <a:pt x="2367641" y="4391531"/>
                  <a:pt x="2360536" y="4391710"/>
                </a:cubicBezTo>
                <a:cubicBezTo>
                  <a:pt x="2356804" y="4391817"/>
                  <a:pt x="2353073" y="4391925"/>
                  <a:pt x="2349341" y="4392032"/>
                </a:cubicBezTo>
                <a:cubicBezTo>
                  <a:pt x="2345896" y="4392104"/>
                  <a:pt x="2342487" y="4392212"/>
                  <a:pt x="2339114" y="4392320"/>
                </a:cubicBezTo>
                <a:cubicBezTo>
                  <a:pt x="2333337" y="4392535"/>
                  <a:pt x="2327309" y="4392714"/>
                  <a:pt x="2321316" y="4392750"/>
                </a:cubicBezTo>
                <a:lnTo>
                  <a:pt x="2323290" y="4556448"/>
                </a:lnTo>
                <a:cubicBezTo>
                  <a:pt x="2329964" y="4556412"/>
                  <a:pt x="2336710" y="4556197"/>
                  <a:pt x="2343276" y="4555982"/>
                </a:cubicBezTo>
                <a:cubicBezTo>
                  <a:pt x="2346829" y="4555874"/>
                  <a:pt x="2350346" y="4555766"/>
                  <a:pt x="2353898" y="4555695"/>
                </a:cubicBezTo>
                <a:cubicBezTo>
                  <a:pt x="2357737" y="4555587"/>
                  <a:pt x="2361648" y="4555479"/>
                  <a:pt x="2365524" y="4555372"/>
                </a:cubicBezTo>
                <a:cubicBezTo>
                  <a:pt x="2373310" y="4555157"/>
                  <a:pt x="2381348" y="4554941"/>
                  <a:pt x="2389242" y="4554546"/>
                </a:cubicBezTo>
                <a:cubicBezTo>
                  <a:pt x="2395414" y="4554224"/>
                  <a:pt x="2401586" y="4553901"/>
                  <a:pt x="2407758" y="4553577"/>
                </a:cubicBezTo>
                <a:cubicBezTo>
                  <a:pt x="2424874" y="4552716"/>
                  <a:pt x="2442600" y="4551819"/>
                  <a:pt x="2459932" y="4550312"/>
                </a:cubicBezTo>
                <a:lnTo>
                  <a:pt x="2495348" y="4547513"/>
                </a:lnTo>
                <a:lnTo>
                  <a:pt x="2548240" y="4542167"/>
                </a:lnTo>
                <a:lnTo>
                  <a:pt x="2596143" y="4536138"/>
                </a:lnTo>
                <a:close/>
                <a:moveTo>
                  <a:pt x="2582221" y="4363147"/>
                </a:moveTo>
                <a:lnTo>
                  <a:pt x="2607088" y="4544499"/>
                </a:lnTo>
                <a:lnTo>
                  <a:pt x="2549388" y="4551747"/>
                </a:lnTo>
                <a:lnTo>
                  <a:pt x="2496281" y="4557130"/>
                </a:lnTo>
                <a:lnTo>
                  <a:pt x="2460793" y="4559929"/>
                </a:lnTo>
                <a:cubicBezTo>
                  <a:pt x="2443318" y="4561436"/>
                  <a:pt x="2425520" y="4562333"/>
                  <a:pt x="2408332" y="4563194"/>
                </a:cubicBezTo>
                <a:cubicBezTo>
                  <a:pt x="2402160" y="4563517"/>
                  <a:pt x="2395988" y="4563804"/>
                  <a:pt x="2389817" y="4564163"/>
                </a:cubicBezTo>
                <a:cubicBezTo>
                  <a:pt x="2381779" y="4564558"/>
                  <a:pt x="2373705" y="4564773"/>
                  <a:pt x="2365847" y="4564988"/>
                </a:cubicBezTo>
                <a:cubicBezTo>
                  <a:pt x="2361972" y="4565096"/>
                  <a:pt x="2358096" y="4565203"/>
                  <a:pt x="2354221" y="4565311"/>
                </a:cubicBezTo>
                <a:cubicBezTo>
                  <a:pt x="2350668" y="4565383"/>
                  <a:pt x="2347152" y="4565491"/>
                  <a:pt x="2343599" y="4565598"/>
                </a:cubicBezTo>
                <a:cubicBezTo>
                  <a:pt x="2335849" y="4565921"/>
                  <a:pt x="2327919" y="4566136"/>
                  <a:pt x="2320024" y="4566136"/>
                </a:cubicBezTo>
                <a:cubicBezTo>
                  <a:pt x="2319522" y="4566136"/>
                  <a:pt x="2319020" y="4566136"/>
                  <a:pt x="2318517" y="4566136"/>
                </a:cubicBezTo>
                <a:lnTo>
                  <a:pt x="2313781" y="4566101"/>
                </a:lnTo>
                <a:lnTo>
                  <a:pt x="2311592" y="4383062"/>
                </a:lnTo>
                <a:lnTo>
                  <a:pt x="2316508" y="4383098"/>
                </a:lnTo>
                <a:cubicBezTo>
                  <a:pt x="2323936" y="4383134"/>
                  <a:pt x="2331543" y="4382919"/>
                  <a:pt x="2338899" y="4382667"/>
                </a:cubicBezTo>
                <a:cubicBezTo>
                  <a:pt x="2342308" y="4382560"/>
                  <a:pt x="2345716" y="4382452"/>
                  <a:pt x="2349161" y="4382380"/>
                </a:cubicBezTo>
                <a:cubicBezTo>
                  <a:pt x="2352857" y="4382272"/>
                  <a:pt x="2356625" y="4382165"/>
                  <a:pt x="2360357" y="4382057"/>
                </a:cubicBezTo>
                <a:cubicBezTo>
                  <a:pt x="2367390" y="4381878"/>
                  <a:pt x="2374674" y="4381663"/>
                  <a:pt x="2381815" y="4381304"/>
                </a:cubicBezTo>
                <a:cubicBezTo>
                  <a:pt x="2387915" y="4380981"/>
                  <a:pt x="2394015" y="4380658"/>
                  <a:pt x="2400115" y="4380335"/>
                </a:cubicBezTo>
                <a:cubicBezTo>
                  <a:pt x="2415545" y="4379545"/>
                  <a:pt x="2431513" y="4378756"/>
                  <a:pt x="2447122" y="4377392"/>
                </a:cubicBezTo>
                <a:lnTo>
                  <a:pt x="2479883" y="4374809"/>
                </a:lnTo>
                <a:lnTo>
                  <a:pt x="2528755" y="4369857"/>
                </a:lnTo>
                <a:close/>
                <a:moveTo>
                  <a:pt x="1884370" y="4353710"/>
                </a:moveTo>
                <a:lnTo>
                  <a:pt x="1852757" y="4514322"/>
                </a:lnTo>
                <a:cubicBezTo>
                  <a:pt x="1945227" y="4532120"/>
                  <a:pt x="2036334" y="4544284"/>
                  <a:pt x="2123601" y="4550492"/>
                </a:cubicBezTo>
                <a:lnTo>
                  <a:pt x="2135227" y="4387189"/>
                </a:lnTo>
                <a:cubicBezTo>
                  <a:pt x="2054598" y="4381483"/>
                  <a:pt x="1970273" y="4370216"/>
                  <a:pt x="1884370" y="4353710"/>
                </a:cubicBezTo>
                <a:close/>
                <a:moveTo>
                  <a:pt x="1876799" y="4342371"/>
                </a:moveTo>
                <a:lnTo>
                  <a:pt x="1881535" y="4343304"/>
                </a:lnTo>
                <a:cubicBezTo>
                  <a:pt x="1970381" y="4360564"/>
                  <a:pt x="2057613" y="4372226"/>
                  <a:pt x="2140753" y="4377895"/>
                </a:cubicBezTo>
                <a:lnTo>
                  <a:pt x="2145598" y="4378218"/>
                </a:lnTo>
                <a:lnTo>
                  <a:pt x="2132572" y="4560790"/>
                </a:lnTo>
                <a:lnTo>
                  <a:pt x="2127764" y="4560467"/>
                </a:lnTo>
                <a:cubicBezTo>
                  <a:pt x="2037123" y="4554260"/>
                  <a:pt x="1942393" y="4541629"/>
                  <a:pt x="1846155" y="4522898"/>
                </a:cubicBezTo>
                <a:lnTo>
                  <a:pt x="1841418" y="4521965"/>
                </a:lnTo>
                <a:close/>
                <a:moveTo>
                  <a:pt x="1464755" y="4225967"/>
                </a:moveTo>
                <a:lnTo>
                  <a:pt x="1400883" y="4376747"/>
                </a:lnTo>
                <a:cubicBezTo>
                  <a:pt x="1482697" y="4411410"/>
                  <a:pt x="1569390" y="4441946"/>
                  <a:pt x="1658666" y="4467638"/>
                </a:cubicBezTo>
                <a:lnTo>
                  <a:pt x="1703484" y="4310148"/>
                </a:lnTo>
                <a:cubicBezTo>
                  <a:pt x="1620666" y="4286322"/>
                  <a:pt x="1540432" y="4258010"/>
                  <a:pt x="1464755" y="4225967"/>
                </a:cubicBezTo>
                <a:close/>
                <a:moveTo>
                  <a:pt x="1459588" y="4213336"/>
                </a:moveTo>
                <a:lnTo>
                  <a:pt x="1464038" y="4215238"/>
                </a:lnTo>
                <a:cubicBezTo>
                  <a:pt x="1542011" y="4248501"/>
                  <a:pt x="1625008" y="4277782"/>
                  <a:pt x="1710697" y="4302218"/>
                </a:cubicBezTo>
                <a:lnTo>
                  <a:pt x="1715325" y="4303546"/>
                </a:lnTo>
                <a:lnTo>
                  <a:pt x="1665305" y="4479623"/>
                </a:lnTo>
                <a:lnTo>
                  <a:pt x="1660640" y="4478295"/>
                </a:lnTo>
                <a:cubicBezTo>
                  <a:pt x="1567703" y="4451778"/>
                  <a:pt x="1477565" y="4419950"/>
                  <a:pt x="1392630" y="4383780"/>
                </a:cubicBezTo>
                <a:lnTo>
                  <a:pt x="1388181" y="4381878"/>
                </a:lnTo>
                <a:close/>
                <a:moveTo>
                  <a:pt x="2269359" y="4071460"/>
                </a:moveTo>
                <a:lnTo>
                  <a:pt x="2270408" y="4071539"/>
                </a:lnTo>
                <a:lnTo>
                  <a:pt x="2272374" y="4071477"/>
                </a:lnTo>
                <a:close/>
                <a:moveTo>
                  <a:pt x="2039243" y="4053897"/>
                </a:moveTo>
                <a:lnTo>
                  <a:pt x="2040417" y="4054138"/>
                </a:lnTo>
                <a:lnTo>
                  <a:pt x="2041508" y="4054221"/>
                </a:lnTo>
                <a:close/>
                <a:moveTo>
                  <a:pt x="3460275" y="4034388"/>
                </a:moveTo>
                <a:lnTo>
                  <a:pt x="3556225" y="4178817"/>
                </a:lnTo>
                <a:cubicBezTo>
                  <a:pt x="3441077" y="4255104"/>
                  <a:pt x="3318860" y="4321523"/>
                  <a:pt x="3191440" y="4376388"/>
                </a:cubicBezTo>
                <a:cubicBezTo>
                  <a:pt x="3064056" y="4431325"/>
                  <a:pt x="2931396" y="4474205"/>
                  <a:pt x="2796082" y="4504957"/>
                </a:cubicBezTo>
                <a:lnTo>
                  <a:pt x="2757723" y="4335840"/>
                </a:lnTo>
                <a:cubicBezTo>
                  <a:pt x="2882703" y="4307421"/>
                  <a:pt x="3005279" y="4267878"/>
                  <a:pt x="3122975" y="4217068"/>
                </a:cubicBezTo>
                <a:cubicBezTo>
                  <a:pt x="3240707" y="4166365"/>
                  <a:pt x="3353667" y="4104969"/>
                  <a:pt x="3460275" y="4034388"/>
                </a:cubicBezTo>
                <a:close/>
                <a:moveTo>
                  <a:pt x="1079983" y="4014724"/>
                </a:moveTo>
                <a:lnTo>
                  <a:pt x="986329" y="4149069"/>
                </a:lnTo>
                <a:cubicBezTo>
                  <a:pt x="1062473" y="4201602"/>
                  <a:pt x="1141092" y="4249398"/>
                  <a:pt x="1220250" y="4291273"/>
                </a:cubicBezTo>
                <a:lnTo>
                  <a:pt x="1296465" y="4146342"/>
                </a:lnTo>
                <a:cubicBezTo>
                  <a:pt x="1223336" y="4107660"/>
                  <a:pt x="1150529" y="4063381"/>
                  <a:pt x="1079983" y="4014724"/>
                </a:cubicBezTo>
                <a:close/>
                <a:moveTo>
                  <a:pt x="1077508" y="4001339"/>
                </a:moveTo>
                <a:lnTo>
                  <a:pt x="1081455" y="4004066"/>
                </a:lnTo>
                <a:cubicBezTo>
                  <a:pt x="1154297" y="4054518"/>
                  <a:pt x="1229579" y="4100268"/>
                  <a:pt x="1305185" y="4140062"/>
                </a:cubicBezTo>
                <a:lnTo>
                  <a:pt x="1309455" y="4142323"/>
                </a:lnTo>
                <a:lnTo>
                  <a:pt x="1224269" y="4304335"/>
                </a:lnTo>
                <a:lnTo>
                  <a:pt x="1219999" y="4302074"/>
                </a:lnTo>
                <a:cubicBezTo>
                  <a:pt x="1137683" y="4258799"/>
                  <a:pt x="1055870" y="4209029"/>
                  <a:pt x="976820" y="4154272"/>
                </a:cubicBezTo>
                <a:lnTo>
                  <a:pt x="972837" y="4151509"/>
                </a:lnTo>
                <a:close/>
                <a:moveTo>
                  <a:pt x="2701889" y="3831147"/>
                </a:moveTo>
                <a:lnTo>
                  <a:pt x="2772004" y="4095927"/>
                </a:lnTo>
                <a:cubicBezTo>
                  <a:pt x="2750331" y="4101381"/>
                  <a:pt x="2728729" y="4107087"/>
                  <a:pt x="2706912" y="4111823"/>
                </a:cubicBezTo>
                <a:lnTo>
                  <a:pt x="2646306" y="3844675"/>
                </a:lnTo>
                <a:cubicBezTo>
                  <a:pt x="2664965" y="3840692"/>
                  <a:pt x="2683373" y="3835740"/>
                  <a:pt x="2701889" y="3831147"/>
                </a:cubicBezTo>
                <a:close/>
                <a:moveTo>
                  <a:pt x="2808353" y="3798852"/>
                </a:moveTo>
                <a:lnTo>
                  <a:pt x="2896697" y="4058142"/>
                </a:lnTo>
                <a:lnTo>
                  <a:pt x="2864941" y="4068727"/>
                </a:lnTo>
                <a:lnTo>
                  <a:pt x="2832897" y="4078595"/>
                </a:lnTo>
                <a:lnTo>
                  <a:pt x="2753883" y="3816327"/>
                </a:lnTo>
                <a:lnTo>
                  <a:pt x="2781226" y="3807930"/>
                </a:lnTo>
                <a:close/>
                <a:moveTo>
                  <a:pt x="2149551" y="3790901"/>
                </a:moveTo>
                <a:lnTo>
                  <a:pt x="2193105" y="3794547"/>
                </a:lnTo>
                <a:lnTo>
                  <a:pt x="2175820" y="4064383"/>
                </a:lnTo>
                <a:lnTo>
                  <a:pt x="2224412" y="4068059"/>
                </a:lnTo>
                <a:lnTo>
                  <a:pt x="2234478" y="3796699"/>
                </a:lnTo>
                <a:lnTo>
                  <a:pt x="2242480" y="3797058"/>
                </a:lnTo>
                <a:lnTo>
                  <a:pt x="2250482" y="3797201"/>
                </a:lnTo>
                <a:lnTo>
                  <a:pt x="2266485" y="3797524"/>
                </a:lnTo>
                <a:lnTo>
                  <a:pt x="2272017" y="3797555"/>
                </a:lnTo>
                <a:close/>
                <a:moveTo>
                  <a:pt x="2912306" y="3759273"/>
                </a:moveTo>
                <a:lnTo>
                  <a:pt x="3018483" y="4011781"/>
                </a:lnTo>
                <a:lnTo>
                  <a:pt x="3003018" y="4018276"/>
                </a:lnTo>
                <a:lnTo>
                  <a:pt x="2995303" y="4021505"/>
                </a:lnTo>
                <a:lnTo>
                  <a:pt x="2987516" y="4024556"/>
                </a:lnTo>
                <a:lnTo>
                  <a:pt x="2956298" y="4036755"/>
                </a:lnTo>
                <a:lnTo>
                  <a:pt x="2859199" y="3780624"/>
                </a:lnTo>
                <a:lnTo>
                  <a:pt x="2885860" y="3770217"/>
                </a:lnTo>
                <a:lnTo>
                  <a:pt x="2892534" y="3767598"/>
                </a:lnTo>
                <a:lnTo>
                  <a:pt x="2899101" y="3764835"/>
                </a:lnTo>
                <a:close/>
                <a:moveTo>
                  <a:pt x="3013388" y="3712626"/>
                </a:moveTo>
                <a:lnTo>
                  <a:pt x="3136789" y="3957168"/>
                </a:lnTo>
                <a:cubicBezTo>
                  <a:pt x="3126886" y="3962371"/>
                  <a:pt x="3116802" y="3967180"/>
                  <a:pt x="3106719" y="3971988"/>
                </a:cubicBezTo>
                <a:cubicBezTo>
                  <a:pt x="3096636" y="3976760"/>
                  <a:pt x="3086625" y="3981784"/>
                  <a:pt x="3076434" y="3986341"/>
                </a:cubicBezTo>
                <a:lnTo>
                  <a:pt x="2961824" y="3737565"/>
                </a:lnTo>
                <a:cubicBezTo>
                  <a:pt x="2970544" y="3733689"/>
                  <a:pt x="2979048" y="3729348"/>
                  <a:pt x="2987696" y="3725293"/>
                </a:cubicBezTo>
                <a:cubicBezTo>
                  <a:pt x="2996307" y="3721202"/>
                  <a:pt x="3004955" y="3717111"/>
                  <a:pt x="3013388" y="3712626"/>
                </a:cubicBezTo>
                <a:close/>
                <a:moveTo>
                  <a:pt x="1013994" y="3541859"/>
                </a:moveTo>
                <a:cubicBezTo>
                  <a:pt x="1020417" y="3548569"/>
                  <a:pt x="1027127" y="3555028"/>
                  <a:pt x="1033802" y="3561487"/>
                </a:cubicBezTo>
                <a:lnTo>
                  <a:pt x="1053824" y="3580900"/>
                </a:lnTo>
                <a:lnTo>
                  <a:pt x="1074313" y="3599810"/>
                </a:lnTo>
                <a:cubicBezTo>
                  <a:pt x="1081131" y="3606125"/>
                  <a:pt x="1087949" y="3612476"/>
                  <a:pt x="1094982" y="3618505"/>
                </a:cubicBezTo>
                <a:lnTo>
                  <a:pt x="1037390" y="3683309"/>
                </a:lnTo>
                <a:cubicBezTo>
                  <a:pt x="1029998" y="3676958"/>
                  <a:pt x="1022857" y="3670320"/>
                  <a:pt x="1015717" y="3663717"/>
                </a:cubicBezTo>
                <a:lnTo>
                  <a:pt x="994223" y="3643874"/>
                </a:lnTo>
                <a:lnTo>
                  <a:pt x="973231" y="3623529"/>
                </a:lnTo>
                <a:cubicBezTo>
                  <a:pt x="966234" y="3616747"/>
                  <a:pt x="959201" y="3610001"/>
                  <a:pt x="952455" y="3602968"/>
                </a:cubicBezTo>
                <a:close/>
                <a:moveTo>
                  <a:pt x="3085585" y="3470488"/>
                </a:moveTo>
                <a:lnTo>
                  <a:pt x="3181536" y="3614917"/>
                </a:lnTo>
                <a:cubicBezTo>
                  <a:pt x="3099794" y="3668992"/>
                  <a:pt x="3013675" y="3715748"/>
                  <a:pt x="2924076" y="3754358"/>
                </a:cubicBezTo>
                <a:cubicBezTo>
                  <a:pt x="2834512" y="3793040"/>
                  <a:pt x="2741360" y="3823038"/>
                  <a:pt x="2646342" y="3844639"/>
                </a:cubicBezTo>
                <a:lnTo>
                  <a:pt x="2607983" y="3675559"/>
                </a:lnTo>
                <a:cubicBezTo>
                  <a:pt x="2692703" y="3656254"/>
                  <a:pt x="2775736" y="3629593"/>
                  <a:pt x="2855611" y="3595073"/>
                </a:cubicBezTo>
                <a:cubicBezTo>
                  <a:pt x="2935522" y="3560626"/>
                  <a:pt x="3012419" y="3518894"/>
                  <a:pt x="3085585" y="3470488"/>
                </a:cubicBezTo>
                <a:close/>
                <a:moveTo>
                  <a:pt x="902686" y="3419068"/>
                </a:moveTo>
                <a:lnTo>
                  <a:pt x="920663" y="3440382"/>
                </a:lnTo>
                <a:lnTo>
                  <a:pt x="929634" y="3451039"/>
                </a:lnTo>
                <a:lnTo>
                  <a:pt x="938892" y="3461481"/>
                </a:lnTo>
                <a:lnTo>
                  <a:pt x="957407" y="3482365"/>
                </a:lnTo>
                <a:cubicBezTo>
                  <a:pt x="963615" y="3489291"/>
                  <a:pt x="970074" y="3496001"/>
                  <a:pt x="976389" y="3502819"/>
                </a:cubicBezTo>
                <a:lnTo>
                  <a:pt x="913056" y="3562025"/>
                </a:lnTo>
                <a:cubicBezTo>
                  <a:pt x="906453" y="3554885"/>
                  <a:pt x="899707" y="3547816"/>
                  <a:pt x="893177" y="3540568"/>
                </a:cubicBezTo>
                <a:lnTo>
                  <a:pt x="873764" y="3518679"/>
                </a:lnTo>
                <a:lnTo>
                  <a:pt x="864076" y="3507735"/>
                </a:lnTo>
                <a:lnTo>
                  <a:pt x="854639" y="3496539"/>
                </a:lnTo>
                <a:lnTo>
                  <a:pt x="835800" y="3474184"/>
                </a:lnTo>
                <a:close/>
                <a:moveTo>
                  <a:pt x="2168022" y="3306754"/>
                </a:moveTo>
                <a:lnTo>
                  <a:pt x="2158370" y="3386557"/>
                </a:lnTo>
                <a:cubicBezTo>
                  <a:pt x="2161133" y="3386880"/>
                  <a:pt x="2163896" y="3387203"/>
                  <a:pt x="2166623" y="3387526"/>
                </a:cubicBezTo>
                <a:cubicBezTo>
                  <a:pt x="2174481" y="3388459"/>
                  <a:pt x="2182591" y="3389392"/>
                  <a:pt x="2190593" y="3390146"/>
                </a:cubicBezTo>
                <a:lnTo>
                  <a:pt x="2242731" y="3393590"/>
                </a:lnTo>
                <a:lnTo>
                  <a:pt x="2292536" y="3394523"/>
                </a:lnTo>
                <a:lnTo>
                  <a:pt x="2292177" y="3314110"/>
                </a:lnTo>
                <a:lnTo>
                  <a:pt x="2246139" y="3313249"/>
                </a:lnTo>
                <a:lnTo>
                  <a:pt x="2197805" y="3310055"/>
                </a:lnTo>
                <a:cubicBezTo>
                  <a:pt x="2190521" y="3309373"/>
                  <a:pt x="2183237" y="3308512"/>
                  <a:pt x="2176168" y="3307687"/>
                </a:cubicBezTo>
                <a:cubicBezTo>
                  <a:pt x="2173441" y="3307364"/>
                  <a:pt x="2170749" y="3307041"/>
                  <a:pt x="2168022" y="3306754"/>
                </a:cubicBezTo>
                <a:close/>
                <a:moveTo>
                  <a:pt x="2163824" y="3301479"/>
                </a:moveTo>
                <a:lnTo>
                  <a:pt x="2166156" y="3301730"/>
                </a:lnTo>
                <a:cubicBezTo>
                  <a:pt x="2169673" y="3302125"/>
                  <a:pt x="2173154" y="3302519"/>
                  <a:pt x="2176670" y="3302950"/>
                </a:cubicBezTo>
                <a:cubicBezTo>
                  <a:pt x="2183703" y="3303776"/>
                  <a:pt x="2190987" y="3304637"/>
                  <a:pt x="2198128" y="3305282"/>
                </a:cubicBezTo>
                <a:lnTo>
                  <a:pt x="2246283" y="3308476"/>
                </a:lnTo>
                <a:lnTo>
                  <a:pt x="2296842" y="3309409"/>
                </a:lnTo>
                <a:lnTo>
                  <a:pt x="2297272" y="3399332"/>
                </a:lnTo>
                <a:lnTo>
                  <a:pt x="2242515" y="3398291"/>
                </a:lnTo>
                <a:lnTo>
                  <a:pt x="2225004" y="3397214"/>
                </a:lnTo>
                <a:lnTo>
                  <a:pt x="2190198" y="3394846"/>
                </a:lnTo>
                <a:cubicBezTo>
                  <a:pt x="2182088" y="3394093"/>
                  <a:pt x="2173943" y="3393160"/>
                  <a:pt x="2166049" y="3392227"/>
                </a:cubicBezTo>
                <a:cubicBezTo>
                  <a:pt x="2162496" y="3391796"/>
                  <a:pt x="2158980" y="3391401"/>
                  <a:pt x="2155427" y="3391007"/>
                </a:cubicBezTo>
                <a:lnTo>
                  <a:pt x="2153059" y="3390756"/>
                </a:lnTo>
                <a:close/>
                <a:moveTo>
                  <a:pt x="803218" y="3286372"/>
                </a:moveTo>
                <a:cubicBezTo>
                  <a:pt x="808493" y="3294051"/>
                  <a:pt x="813624" y="3301802"/>
                  <a:pt x="819043" y="3309373"/>
                </a:cubicBezTo>
                <a:lnTo>
                  <a:pt x="835369" y="3332015"/>
                </a:lnTo>
                <a:lnTo>
                  <a:pt x="843515" y="3343354"/>
                </a:lnTo>
                <a:lnTo>
                  <a:pt x="851947" y="3354478"/>
                </a:lnTo>
                <a:lnTo>
                  <a:pt x="868848" y="3376689"/>
                </a:lnTo>
                <a:lnTo>
                  <a:pt x="800348" y="3429832"/>
                </a:lnTo>
                <a:lnTo>
                  <a:pt x="782657" y="3406544"/>
                </a:lnTo>
                <a:lnTo>
                  <a:pt x="773830" y="3394882"/>
                </a:lnTo>
                <a:lnTo>
                  <a:pt x="765290" y="3383005"/>
                </a:lnTo>
                <a:lnTo>
                  <a:pt x="748174" y="3359286"/>
                </a:lnTo>
                <a:cubicBezTo>
                  <a:pt x="742504" y="3351356"/>
                  <a:pt x="737122" y="3343211"/>
                  <a:pt x="731596" y="3335173"/>
                </a:cubicBezTo>
                <a:close/>
                <a:moveTo>
                  <a:pt x="1957749" y="3259568"/>
                </a:moveTo>
                <a:lnTo>
                  <a:pt x="1931949" y="3335819"/>
                </a:lnTo>
                <a:lnTo>
                  <a:pt x="1962845" y="3345615"/>
                </a:lnTo>
                <a:cubicBezTo>
                  <a:pt x="1964746" y="3346189"/>
                  <a:pt x="1966648" y="3346799"/>
                  <a:pt x="1968586" y="3347409"/>
                </a:cubicBezTo>
                <a:cubicBezTo>
                  <a:pt x="1972138" y="3348557"/>
                  <a:pt x="1975762" y="3349706"/>
                  <a:pt x="1979387" y="3350638"/>
                </a:cubicBezTo>
                <a:lnTo>
                  <a:pt x="2005474" y="3357600"/>
                </a:lnTo>
                <a:cubicBezTo>
                  <a:pt x="2013619" y="3359753"/>
                  <a:pt x="2021728" y="3361906"/>
                  <a:pt x="2029910" y="3363951"/>
                </a:cubicBezTo>
                <a:lnTo>
                  <a:pt x="2061558" y="3370769"/>
                </a:lnTo>
                <a:lnTo>
                  <a:pt x="2077778" y="3291970"/>
                </a:lnTo>
                <a:lnTo>
                  <a:pt x="2048569" y="3285691"/>
                </a:lnTo>
                <a:cubicBezTo>
                  <a:pt x="2041321" y="3283896"/>
                  <a:pt x="2034180" y="3281994"/>
                  <a:pt x="2027039" y="3280093"/>
                </a:cubicBezTo>
                <a:cubicBezTo>
                  <a:pt x="2023810" y="3279231"/>
                  <a:pt x="2020544" y="3278370"/>
                  <a:pt x="2017315" y="3277509"/>
                </a:cubicBezTo>
                <a:lnTo>
                  <a:pt x="2001742" y="3273347"/>
                </a:lnTo>
                <a:cubicBezTo>
                  <a:pt x="1998333" y="3272449"/>
                  <a:pt x="1994924" y="3271373"/>
                  <a:pt x="1991623" y="3270297"/>
                </a:cubicBezTo>
                <a:cubicBezTo>
                  <a:pt x="1989828" y="3269723"/>
                  <a:pt x="1988070" y="3269149"/>
                  <a:pt x="1986276" y="3268610"/>
                </a:cubicBezTo>
                <a:close/>
                <a:moveTo>
                  <a:pt x="1954735" y="3253683"/>
                </a:moveTo>
                <a:lnTo>
                  <a:pt x="1987640" y="3264125"/>
                </a:lnTo>
                <a:cubicBezTo>
                  <a:pt x="1989434" y="3264663"/>
                  <a:pt x="1991228" y="3265237"/>
                  <a:pt x="1993058" y="3265811"/>
                </a:cubicBezTo>
                <a:cubicBezTo>
                  <a:pt x="1996287" y="3266852"/>
                  <a:pt x="1999625" y="3267929"/>
                  <a:pt x="2002926" y="3268790"/>
                </a:cubicBezTo>
                <a:lnTo>
                  <a:pt x="2018499" y="3272952"/>
                </a:lnTo>
                <a:cubicBezTo>
                  <a:pt x="2021728" y="3273813"/>
                  <a:pt x="2024994" y="3274675"/>
                  <a:pt x="2028223" y="3275536"/>
                </a:cubicBezTo>
                <a:cubicBezTo>
                  <a:pt x="2035364" y="3277437"/>
                  <a:pt x="2042469" y="3279339"/>
                  <a:pt x="2049610" y="3281097"/>
                </a:cubicBezTo>
                <a:lnTo>
                  <a:pt x="2083339" y="3288346"/>
                </a:lnTo>
                <a:lnTo>
                  <a:pt x="2065219" y="3376474"/>
                </a:lnTo>
                <a:lnTo>
                  <a:pt x="2028833" y="3368616"/>
                </a:lnTo>
                <a:cubicBezTo>
                  <a:pt x="2020580" y="3366571"/>
                  <a:pt x="2012399" y="3364382"/>
                  <a:pt x="2004253" y="3362229"/>
                </a:cubicBezTo>
                <a:lnTo>
                  <a:pt x="1978202" y="3355268"/>
                </a:lnTo>
                <a:cubicBezTo>
                  <a:pt x="1974471" y="3354299"/>
                  <a:pt x="1970739" y="3353115"/>
                  <a:pt x="1967150" y="3351966"/>
                </a:cubicBezTo>
                <a:cubicBezTo>
                  <a:pt x="1965249" y="3351356"/>
                  <a:pt x="1963347" y="3350746"/>
                  <a:pt x="1961445" y="3350172"/>
                </a:cubicBezTo>
                <a:lnTo>
                  <a:pt x="1925921" y="3338869"/>
                </a:lnTo>
                <a:close/>
                <a:moveTo>
                  <a:pt x="3791307" y="3230456"/>
                </a:moveTo>
                <a:lnTo>
                  <a:pt x="3746782" y="3295342"/>
                </a:lnTo>
                <a:lnTo>
                  <a:pt x="3788734" y="3234804"/>
                </a:lnTo>
                <a:close/>
                <a:moveTo>
                  <a:pt x="2745738" y="3205995"/>
                </a:moveTo>
                <a:lnTo>
                  <a:pt x="2783128" y="3282533"/>
                </a:lnTo>
                <a:cubicBezTo>
                  <a:pt x="2661054" y="3341884"/>
                  <a:pt x="2527678" y="3379704"/>
                  <a:pt x="2391861" y="3392120"/>
                </a:cubicBezTo>
                <a:lnTo>
                  <a:pt x="2384146" y="3307293"/>
                </a:lnTo>
                <a:cubicBezTo>
                  <a:pt x="2509593" y="3295810"/>
                  <a:pt x="2632743" y="3260932"/>
                  <a:pt x="2745738" y="3205995"/>
                </a:cubicBezTo>
                <a:close/>
                <a:moveTo>
                  <a:pt x="1761577" y="3170434"/>
                </a:moveTo>
                <a:lnTo>
                  <a:pt x="1720778" y="3239688"/>
                </a:lnTo>
                <a:cubicBezTo>
                  <a:pt x="1727955" y="3244102"/>
                  <a:pt x="1735454" y="3248193"/>
                  <a:pt x="1742738" y="3252140"/>
                </a:cubicBezTo>
                <a:lnTo>
                  <a:pt x="1749018" y="3255585"/>
                </a:lnTo>
                <a:cubicBezTo>
                  <a:pt x="1752247" y="3257343"/>
                  <a:pt x="1755513" y="3259101"/>
                  <a:pt x="1758778" y="3260859"/>
                </a:cubicBezTo>
                <a:cubicBezTo>
                  <a:pt x="1765596" y="3264591"/>
                  <a:pt x="1772665" y="3268430"/>
                  <a:pt x="1779662" y="3271983"/>
                </a:cubicBezTo>
                <a:lnTo>
                  <a:pt x="1810988" y="3287162"/>
                </a:lnTo>
                <a:cubicBezTo>
                  <a:pt x="1812710" y="3287987"/>
                  <a:pt x="1814468" y="3288848"/>
                  <a:pt x="1816226" y="3289673"/>
                </a:cubicBezTo>
                <a:cubicBezTo>
                  <a:pt x="1819707" y="3291360"/>
                  <a:pt x="1823152" y="3293011"/>
                  <a:pt x="1826668" y="3294589"/>
                </a:cubicBezTo>
                <a:lnTo>
                  <a:pt x="1840483" y="3300510"/>
                </a:lnTo>
                <a:lnTo>
                  <a:pt x="1872491" y="3226699"/>
                </a:lnTo>
                <a:lnTo>
                  <a:pt x="1859860" y="3221316"/>
                </a:lnTo>
                <a:cubicBezTo>
                  <a:pt x="1856559" y="3219845"/>
                  <a:pt x="1853365" y="3218302"/>
                  <a:pt x="1850136" y="3216723"/>
                </a:cubicBezTo>
                <a:cubicBezTo>
                  <a:pt x="1848485" y="3215934"/>
                  <a:pt x="1846871" y="3215144"/>
                  <a:pt x="1845220" y="3214355"/>
                </a:cubicBezTo>
                <a:lnTo>
                  <a:pt x="1816191" y="3200325"/>
                </a:lnTo>
                <a:cubicBezTo>
                  <a:pt x="1809732" y="3197060"/>
                  <a:pt x="1803345" y="3193579"/>
                  <a:pt x="1797173" y="3190206"/>
                </a:cubicBezTo>
                <a:cubicBezTo>
                  <a:pt x="1794015" y="3188483"/>
                  <a:pt x="1790857" y="3186761"/>
                  <a:pt x="1787700" y="3185075"/>
                </a:cubicBezTo>
                <a:cubicBezTo>
                  <a:pt x="1785654" y="3183962"/>
                  <a:pt x="1783645" y="3182850"/>
                  <a:pt x="1781600" y="3181773"/>
                </a:cubicBezTo>
                <a:cubicBezTo>
                  <a:pt x="1774961" y="3178185"/>
                  <a:pt x="1768143" y="3174489"/>
                  <a:pt x="1761577" y="3170434"/>
                </a:cubicBezTo>
                <a:close/>
                <a:moveTo>
                  <a:pt x="1760034" y="3163796"/>
                </a:moveTo>
                <a:lnTo>
                  <a:pt x="1762115" y="3165088"/>
                </a:lnTo>
                <a:cubicBezTo>
                  <a:pt x="1769184" y="3169573"/>
                  <a:pt x="1776684" y="3173628"/>
                  <a:pt x="1783932" y="3177575"/>
                </a:cubicBezTo>
                <a:cubicBezTo>
                  <a:pt x="1785977" y="3178687"/>
                  <a:pt x="1787987" y="3179764"/>
                  <a:pt x="1790032" y="3180876"/>
                </a:cubicBezTo>
                <a:cubicBezTo>
                  <a:pt x="1793190" y="3182563"/>
                  <a:pt x="1796347" y="3184285"/>
                  <a:pt x="1799505" y="3186043"/>
                </a:cubicBezTo>
                <a:cubicBezTo>
                  <a:pt x="1805641" y="3189416"/>
                  <a:pt x="1811992" y="3192897"/>
                  <a:pt x="1818344" y="3196091"/>
                </a:cubicBezTo>
                <a:lnTo>
                  <a:pt x="1847301" y="3210085"/>
                </a:lnTo>
                <a:cubicBezTo>
                  <a:pt x="1848952" y="3210875"/>
                  <a:pt x="1850602" y="3211664"/>
                  <a:pt x="1852253" y="3212453"/>
                </a:cubicBezTo>
                <a:cubicBezTo>
                  <a:pt x="1855411" y="3213996"/>
                  <a:pt x="1858568" y="3215539"/>
                  <a:pt x="1861798" y="3216939"/>
                </a:cubicBezTo>
                <a:lnTo>
                  <a:pt x="1878770" y="3224187"/>
                </a:lnTo>
                <a:lnTo>
                  <a:pt x="1842959" y="3306718"/>
                </a:lnTo>
                <a:lnTo>
                  <a:pt x="1824767" y="3298931"/>
                </a:lnTo>
                <a:cubicBezTo>
                  <a:pt x="1821178" y="3297316"/>
                  <a:pt x="1817662" y="3295630"/>
                  <a:pt x="1814145" y="3293944"/>
                </a:cubicBezTo>
                <a:cubicBezTo>
                  <a:pt x="1812423" y="3293118"/>
                  <a:pt x="1810665" y="3292257"/>
                  <a:pt x="1808942" y="3291432"/>
                </a:cubicBezTo>
                <a:lnTo>
                  <a:pt x="1777581" y="3276253"/>
                </a:lnTo>
                <a:cubicBezTo>
                  <a:pt x="1770440" y="3272629"/>
                  <a:pt x="1763371" y="3268790"/>
                  <a:pt x="1756517" y="3265022"/>
                </a:cubicBezTo>
                <a:cubicBezTo>
                  <a:pt x="1753288" y="3263264"/>
                  <a:pt x="1750023" y="3261469"/>
                  <a:pt x="1746793" y="3259747"/>
                </a:cubicBezTo>
                <a:lnTo>
                  <a:pt x="1740478" y="3256302"/>
                </a:lnTo>
                <a:cubicBezTo>
                  <a:pt x="1732476" y="3251960"/>
                  <a:pt x="1724187" y="3247439"/>
                  <a:pt x="1716293" y="3242487"/>
                </a:cubicBezTo>
                <a:lnTo>
                  <a:pt x="1714355" y="3241267"/>
                </a:lnTo>
                <a:close/>
                <a:moveTo>
                  <a:pt x="715951" y="3145317"/>
                </a:moveTo>
                <a:cubicBezTo>
                  <a:pt x="720365" y="3153498"/>
                  <a:pt x="725209" y="3161464"/>
                  <a:pt x="729802" y="3169538"/>
                </a:cubicBezTo>
                <a:cubicBezTo>
                  <a:pt x="734502" y="3177576"/>
                  <a:pt x="738988" y="3185721"/>
                  <a:pt x="743868" y="3193651"/>
                </a:cubicBezTo>
                <a:lnTo>
                  <a:pt x="758436" y="3217477"/>
                </a:lnTo>
                <a:lnTo>
                  <a:pt x="765721" y="3229391"/>
                </a:lnTo>
                <a:lnTo>
                  <a:pt x="773292" y="3241124"/>
                </a:lnTo>
                <a:lnTo>
                  <a:pt x="700270" y="3287844"/>
                </a:lnTo>
                <a:lnTo>
                  <a:pt x="692340" y="3275572"/>
                </a:lnTo>
                <a:lnTo>
                  <a:pt x="684697" y="3263085"/>
                </a:lnTo>
                <a:lnTo>
                  <a:pt x="669447" y="3238146"/>
                </a:lnTo>
                <a:cubicBezTo>
                  <a:pt x="664351" y="3229821"/>
                  <a:pt x="659651" y="3221281"/>
                  <a:pt x="654735" y="3212885"/>
                </a:cubicBezTo>
                <a:cubicBezTo>
                  <a:pt x="649926" y="3204416"/>
                  <a:pt x="644867" y="3196055"/>
                  <a:pt x="640238" y="3187479"/>
                </a:cubicBezTo>
                <a:close/>
                <a:moveTo>
                  <a:pt x="2088788" y="3132895"/>
                </a:moveTo>
                <a:lnTo>
                  <a:pt x="2089677" y="3133184"/>
                </a:lnTo>
                <a:lnTo>
                  <a:pt x="2090968" y="3133369"/>
                </a:lnTo>
                <a:close/>
                <a:moveTo>
                  <a:pt x="2389528" y="3057797"/>
                </a:moveTo>
                <a:lnTo>
                  <a:pt x="2406572" y="3191246"/>
                </a:lnTo>
                <a:cubicBezTo>
                  <a:pt x="2395700" y="3192609"/>
                  <a:pt x="2384827" y="3194260"/>
                  <a:pt x="2373883" y="3194906"/>
                </a:cubicBezTo>
                <a:lnTo>
                  <a:pt x="2361611" y="3060919"/>
                </a:lnTo>
                <a:cubicBezTo>
                  <a:pt x="2370976" y="3060452"/>
                  <a:pt x="2380234" y="3058945"/>
                  <a:pt x="2389528" y="3057797"/>
                </a:cubicBezTo>
                <a:close/>
                <a:moveTo>
                  <a:pt x="2443460" y="3049114"/>
                </a:moveTo>
                <a:lnTo>
                  <a:pt x="2469762" y="3181091"/>
                </a:lnTo>
                <a:lnTo>
                  <a:pt x="2437360" y="3186904"/>
                </a:lnTo>
                <a:lnTo>
                  <a:pt x="2415794" y="3054102"/>
                </a:lnTo>
                <a:close/>
                <a:moveTo>
                  <a:pt x="1588011" y="3042512"/>
                </a:moveTo>
                <a:lnTo>
                  <a:pt x="1533720" y="3101898"/>
                </a:lnTo>
                <a:cubicBezTo>
                  <a:pt x="1562247" y="3128380"/>
                  <a:pt x="1595582" y="3155292"/>
                  <a:pt x="1638319" y="3186403"/>
                </a:cubicBezTo>
                <a:lnTo>
                  <a:pt x="1684787" y="3120737"/>
                </a:lnTo>
                <a:cubicBezTo>
                  <a:pt x="1644347" y="3091241"/>
                  <a:pt x="1614349" y="3066984"/>
                  <a:pt x="1588011" y="3042512"/>
                </a:cubicBezTo>
                <a:close/>
                <a:moveTo>
                  <a:pt x="2496638" y="3036483"/>
                </a:moveTo>
                <a:lnTo>
                  <a:pt x="2532019" y="3166307"/>
                </a:lnTo>
                <a:lnTo>
                  <a:pt x="2524124" y="3168568"/>
                </a:lnTo>
                <a:lnTo>
                  <a:pt x="2520141" y="3169680"/>
                </a:lnTo>
                <a:lnTo>
                  <a:pt x="2516158" y="3170613"/>
                </a:lnTo>
                <a:lnTo>
                  <a:pt x="2500119" y="3174345"/>
                </a:lnTo>
                <a:lnTo>
                  <a:pt x="2469367" y="3043337"/>
                </a:lnTo>
                <a:lnTo>
                  <a:pt x="2483074" y="3040179"/>
                </a:lnTo>
                <a:lnTo>
                  <a:pt x="2486483" y="3039425"/>
                </a:lnTo>
                <a:lnTo>
                  <a:pt x="2489856" y="3038421"/>
                </a:lnTo>
                <a:close/>
                <a:moveTo>
                  <a:pt x="1587760" y="3035766"/>
                </a:moveTo>
                <a:lnTo>
                  <a:pt x="1589518" y="3037417"/>
                </a:lnTo>
                <a:cubicBezTo>
                  <a:pt x="1616538" y="3062678"/>
                  <a:pt x="1647397" y="3087617"/>
                  <a:pt x="1689524" y="3118261"/>
                </a:cubicBezTo>
                <a:lnTo>
                  <a:pt x="1691426" y="3119624"/>
                </a:lnTo>
                <a:lnTo>
                  <a:pt x="1639431" y="3193041"/>
                </a:lnTo>
                <a:lnTo>
                  <a:pt x="1637494" y="3191641"/>
                </a:lnTo>
                <a:cubicBezTo>
                  <a:pt x="1592820" y="3159203"/>
                  <a:pt x="1558264" y="3131286"/>
                  <a:pt x="1528804" y="3103764"/>
                </a:cubicBezTo>
                <a:lnTo>
                  <a:pt x="1527082" y="3102149"/>
                </a:lnTo>
                <a:close/>
                <a:moveTo>
                  <a:pt x="2548812" y="3020228"/>
                </a:moveTo>
                <a:lnTo>
                  <a:pt x="2593127" y="3147289"/>
                </a:lnTo>
                <a:cubicBezTo>
                  <a:pt x="2582721" y="3150770"/>
                  <a:pt x="2572387" y="3154502"/>
                  <a:pt x="2561909" y="3157767"/>
                </a:cubicBezTo>
                <a:lnTo>
                  <a:pt x="2522151" y="3029199"/>
                </a:lnTo>
                <a:cubicBezTo>
                  <a:pt x="2531086" y="3026400"/>
                  <a:pt x="2539913" y="3023170"/>
                  <a:pt x="2548812" y="3020228"/>
                </a:cubicBezTo>
                <a:close/>
                <a:moveTo>
                  <a:pt x="3913993" y="3002467"/>
                </a:moveTo>
                <a:lnTo>
                  <a:pt x="3885898" y="3060378"/>
                </a:lnTo>
                <a:lnTo>
                  <a:pt x="3910247" y="3011545"/>
                </a:lnTo>
                <a:close/>
                <a:moveTo>
                  <a:pt x="642139" y="2996905"/>
                </a:moveTo>
                <a:lnTo>
                  <a:pt x="653586" y="3022346"/>
                </a:lnTo>
                <a:cubicBezTo>
                  <a:pt x="657318" y="3030886"/>
                  <a:pt x="661552" y="3039139"/>
                  <a:pt x="665499" y="3047572"/>
                </a:cubicBezTo>
                <a:cubicBezTo>
                  <a:pt x="669554" y="3055932"/>
                  <a:pt x="673429" y="3064401"/>
                  <a:pt x="677663" y="3072690"/>
                </a:cubicBezTo>
                <a:lnTo>
                  <a:pt x="690366" y="3097521"/>
                </a:lnTo>
                <a:lnTo>
                  <a:pt x="613397" y="3137386"/>
                </a:lnTo>
                <a:lnTo>
                  <a:pt x="600085" y="3111335"/>
                </a:lnTo>
                <a:cubicBezTo>
                  <a:pt x="595671" y="3102652"/>
                  <a:pt x="591580" y="3093789"/>
                  <a:pt x="587346" y="3085033"/>
                </a:cubicBezTo>
                <a:cubicBezTo>
                  <a:pt x="583184" y="3076206"/>
                  <a:pt x="578770" y="3067523"/>
                  <a:pt x="574859" y="3058588"/>
                </a:cubicBezTo>
                <a:lnTo>
                  <a:pt x="562874" y="3031927"/>
                </a:lnTo>
                <a:close/>
                <a:moveTo>
                  <a:pt x="1159678" y="2928548"/>
                </a:moveTo>
                <a:lnTo>
                  <a:pt x="855714" y="3104159"/>
                </a:lnTo>
                <a:cubicBezTo>
                  <a:pt x="861958" y="3115103"/>
                  <a:pt x="868632" y="3125976"/>
                  <a:pt x="875091" y="3136525"/>
                </a:cubicBezTo>
                <a:cubicBezTo>
                  <a:pt x="877352" y="3140221"/>
                  <a:pt x="879612" y="3143917"/>
                  <a:pt x="881873" y="3147613"/>
                </a:cubicBezTo>
                <a:lnTo>
                  <a:pt x="885497" y="3153570"/>
                </a:lnTo>
                <a:lnTo>
                  <a:pt x="896800" y="3171009"/>
                </a:lnTo>
                <a:cubicBezTo>
                  <a:pt x="898666" y="3173844"/>
                  <a:pt x="900496" y="3176714"/>
                  <a:pt x="902362" y="3179621"/>
                </a:cubicBezTo>
                <a:cubicBezTo>
                  <a:pt x="905448" y="3184465"/>
                  <a:pt x="908642" y="3189453"/>
                  <a:pt x="911943" y="3194225"/>
                </a:cubicBezTo>
                <a:cubicBezTo>
                  <a:pt x="914993" y="3198639"/>
                  <a:pt x="917971" y="3203052"/>
                  <a:pt x="920985" y="3207466"/>
                </a:cubicBezTo>
                <a:cubicBezTo>
                  <a:pt x="928270" y="3218195"/>
                  <a:pt x="935841" y="3229283"/>
                  <a:pt x="943663" y="3239832"/>
                </a:cubicBezTo>
                <a:cubicBezTo>
                  <a:pt x="945745" y="3242667"/>
                  <a:pt x="947790" y="3245538"/>
                  <a:pt x="949799" y="3248372"/>
                </a:cubicBezTo>
                <a:cubicBezTo>
                  <a:pt x="953172" y="3253073"/>
                  <a:pt x="956509" y="3257738"/>
                  <a:pt x="959990" y="3262367"/>
                </a:cubicBezTo>
                <a:lnTo>
                  <a:pt x="976819" y="3284471"/>
                </a:lnTo>
                <a:cubicBezTo>
                  <a:pt x="982058" y="3291540"/>
                  <a:pt x="987656" y="3298501"/>
                  <a:pt x="993074" y="3305247"/>
                </a:cubicBezTo>
                <a:lnTo>
                  <a:pt x="1011303" y="3327961"/>
                </a:lnTo>
                <a:lnTo>
                  <a:pt x="1029136" y="3349132"/>
                </a:lnTo>
                <a:cubicBezTo>
                  <a:pt x="1030213" y="3350424"/>
                  <a:pt x="1031325" y="3351715"/>
                  <a:pt x="1032402" y="3353007"/>
                </a:cubicBezTo>
                <a:cubicBezTo>
                  <a:pt x="1034268" y="3355232"/>
                  <a:pt x="1036134" y="3357456"/>
                  <a:pt x="1038035" y="3359645"/>
                </a:cubicBezTo>
                <a:lnTo>
                  <a:pt x="1065701" y="3390756"/>
                </a:lnTo>
                <a:lnTo>
                  <a:pt x="1084576" y="3410958"/>
                </a:lnTo>
                <a:cubicBezTo>
                  <a:pt x="1085760" y="3412214"/>
                  <a:pt x="1086908" y="3413470"/>
                  <a:pt x="1088092" y="3414725"/>
                </a:cubicBezTo>
                <a:cubicBezTo>
                  <a:pt x="1090030" y="3416843"/>
                  <a:pt x="1092003" y="3418960"/>
                  <a:pt x="1094013" y="3421005"/>
                </a:cubicBezTo>
                <a:lnTo>
                  <a:pt x="1123186" y="3450680"/>
                </a:lnTo>
                <a:cubicBezTo>
                  <a:pt x="1227174" y="3553629"/>
                  <a:pt x="1344260" y="3642295"/>
                  <a:pt x="1471214" y="3714241"/>
                </a:cubicBezTo>
                <a:lnTo>
                  <a:pt x="1536242" y="3598604"/>
                </a:lnTo>
                <a:lnTo>
                  <a:pt x="1526288" y="3593414"/>
                </a:lnTo>
                <a:cubicBezTo>
                  <a:pt x="1488661" y="3571731"/>
                  <a:pt x="1451961" y="3548479"/>
                  <a:pt x="1416312" y="3523738"/>
                </a:cubicBezTo>
                <a:lnTo>
                  <a:pt x="1465902" y="3452618"/>
                </a:lnTo>
                <a:cubicBezTo>
                  <a:pt x="1499506" y="3475924"/>
                  <a:pt x="1534106" y="3497840"/>
                  <a:pt x="1569586" y="3518284"/>
                </a:cubicBezTo>
                <a:lnTo>
                  <a:pt x="1578728" y="3523053"/>
                </a:lnTo>
                <a:lnTo>
                  <a:pt x="1643237" y="3408339"/>
                </a:lnTo>
                <a:cubicBezTo>
                  <a:pt x="1543805" y="3351823"/>
                  <a:pt x="1452017" y="3282282"/>
                  <a:pt x="1370347" y="3201473"/>
                </a:cubicBezTo>
                <a:lnTo>
                  <a:pt x="1347490" y="3178221"/>
                </a:lnTo>
                <a:cubicBezTo>
                  <a:pt x="1345875" y="3176571"/>
                  <a:pt x="1344332" y="3174884"/>
                  <a:pt x="1342825" y="3173234"/>
                </a:cubicBezTo>
                <a:cubicBezTo>
                  <a:pt x="1341892" y="3172229"/>
                  <a:pt x="1340959" y="3171188"/>
                  <a:pt x="1340026" y="3170184"/>
                </a:cubicBezTo>
                <a:lnTo>
                  <a:pt x="1325170" y="3154323"/>
                </a:lnTo>
                <a:lnTo>
                  <a:pt x="1303425" y="3129851"/>
                </a:lnTo>
                <a:cubicBezTo>
                  <a:pt x="1301882" y="3128129"/>
                  <a:pt x="1300447" y="3126370"/>
                  <a:pt x="1298976" y="3124612"/>
                </a:cubicBezTo>
                <a:cubicBezTo>
                  <a:pt x="1298115" y="3123572"/>
                  <a:pt x="1297218" y="3122495"/>
                  <a:pt x="1296321" y="3121454"/>
                </a:cubicBezTo>
                <a:lnTo>
                  <a:pt x="1282254" y="3104805"/>
                </a:lnTo>
                <a:lnTo>
                  <a:pt x="1267291" y="3086146"/>
                </a:lnTo>
                <a:cubicBezTo>
                  <a:pt x="1263165" y="3081050"/>
                  <a:pt x="1258931" y="3075776"/>
                  <a:pt x="1254948" y="3070357"/>
                </a:cubicBezTo>
                <a:lnTo>
                  <a:pt x="1241779" y="3053026"/>
                </a:lnTo>
                <a:cubicBezTo>
                  <a:pt x="1239123" y="3049509"/>
                  <a:pt x="1236576" y="3045957"/>
                  <a:pt x="1234064" y="3042369"/>
                </a:cubicBezTo>
                <a:cubicBezTo>
                  <a:pt x="1232341" y="3039965"/>
                  <a:pt x="1230655" y="3037560"/>
                  <a:pt x="1228897" y="3035192"/>
                </a:cubicBezTo>
                <a:cubicBezTo>
                  <a:pt x="1223012" y="3027334"/>
                  <a:pt x="1217378" y="3019045"/>
                  <a:pt x="1211924" y="3011007"/>
                </a:cubicBezTo>
                <a:cubicBezTo>
                  <a:pt x="1209233" y="3007024"/>
                  <a:pt x="1206506" y="3003041"/>
                  <a:pt x="1203779" y="2999094"/>
                </a:cubicBezTo>
                <a:cubicBezTo>
                  <a:pt x="1201159" y="2995362"/>
                  <a:pt x="1198683" y="2991451"/>
                  <a:pt x="1196279" y="2987683"/>
                </a:cubicBezTo>
                <a:cubicBezTo>
                  <a:pt x="1194772" y="2985315"/>
                  <a:pt x="1193265" y="2982947"/>
                  <a:pt x="1191722" y="2980614"/>
                </a:cubicBezTo>
                <a:lnTo>
                  <a:pt x="1182715" y="2966799"/>
                </a:lnTo>
                <a:lnTo>
                  <a:pt x="1179809" y="2961955"/>
                </a:lnTo>
                <a:cubicBezTo>
                  <a:pt x="1177656" y="2958403"/>
                  <a:pt x="1175503" y="2954850"/>
                  <a:pt x="1173314" y="2951334"/>
                </a:cubicBezTo>
                <a:cubicBezTo>
                  <a:pt x="1168757" y="2943906"/>
                  <a:pt x="1164092" y="2936263"/>
                  <a:pt x="1159678" y="2928548"/>
                </a:cubicBezTo>
                <a:close/>
                <a:moveTo>
                  <a:pt x="1163231" y="2915343"/>
                </a:moveTo>
                <a:lnTo>
                  <a:pt x="1165635" y="2919649"/>
                </a:lnTo>
                <a:cubicBezTo>
                  <a:pt x="1170623" y="2928656"/>
                  <a:pt x="1176149" y="2937662"/>
                  <a:pt x="1181495" y="2946346"/>
                </a:cubicBezTo>
                <a:cubicBezTo>
                  <a:pt x="1183684" y="2949898"/>
                  <a:pt x="1185873" y="2953451"/>
                  <a:pt x="1188026" y="2957039"/>
                </a:cubicBezTo>
                <a:lnTo>
                  <a:pt x="1190861" y="2961740"/>
                </a:lnTo>
                <a:lnTo>
                  <a:pt x="1199760" y="2975411"/>
                </a:lnTo>
                <a:cubicBezTo>
                  <a:pt x="1201303" y="2977743"/>
                  <a:pt x="1202846" y="2980183"/>
                  <a:pt x="1204389" y="2982588"/>
                </a:cubicBezTo>
                <a:cubicBezTo>
                  <a:pt x="1206721" y="2986284"/>
                  <a:pt x="1209125" y="2990051"/>
                  <a:pt x="1211673" y="2993640"/>
                </a:cubicBezTo>
                <a:cubicBezTo>
                  <a:pt x="1214436" y="2997623"/>
                  <a:pt x="1217163" y="3001641"/>
                  <a:pt x="1219890" y="3005660"/>
                </a:cubicBezTo>
                <a:cubicBezTo>
                  <a:pt x="1225272" y="3013590"/>
                  <a:pt x="1230834" y="3021772"/>
                  <a:pt x="1236647" y="3029522"/>
                </a:cubicBezTo>
                <a:cubicBezTo>
                  <a:pt x="1238442" y="3031962"/>
                  <a:pt x="1240164" y="3034402"/>
                  <a:pt x="1241886" y="3036807"/>
                </a:cubicBezTo>
                <a:cubicBezTo>
                  <a:pt x="1244362" y="3040323"/>
                  <a:pt x="1246874" y="3043804"/>
                  <a:pt x="1249458" y="3047249"/>
                </a:cubicBezTo>
                <a:lnTo>
                  <a:pt x="1262662" y="3064616"/>
                </a:lnTo>
                <a:cubicBezTo>
                  <a:pt x="1266574" y="3069927"/>
                  <a:pt x="1270736" y="3075130"/>
                  <a:pt x="1274791" y="3080118"/>
                </a:cubicBezTo>
                <a:lnTo>
                  <a:pt x="1289682" y="3098705"/>
                </a:lnTo>
                <a:lnTo>
                  <a:pt x="1303641" y="3115247"/>
                </a:lnTo>
                <a:cubicBezTo>
                  <a:pt x="1304538" y="3116323"/>
                  <a:pt x="1305435" y="3117400"/>
                  <a:pt x="1306332" y="3118476"/>
                </a:cubicBezTo>
                <a:cubicBezTo>
                  <a:pt x="1307731" y="3120163"/>
                  <a:pt x="1309131" y="3121849"/>
                  <a:pt x="1310566" y="3123500"/>
                </a:cubicBezTo>
                <a:lnTo>
                  <a:pt x="1332204" y="3147864"/>
                </a:lnTo>
                <a:lnTo>
                  <a:pt x="1346951" y="3163617"/>
                </a:lnTo>
                <a:cubicBezTo>
                  <a:pt x="1347920" y="3164622"/>
                  <a:pt x="1348853" y="3165662"/>
                  <a:pt x="1349822" y="3166703"/>
                </a:cubicBezTo>
                <a:cubicBezTo>
                  <a:pt x="1351293" y="3168318"/>
                  <a:pt x="1352764" y="3169932"/>
                  <a:pt x="1354307" y="3171475"/>
                </a:cubicBezTo>
                <a:lnTo>
                  <a:pt x="1377093" y="3194656"/>
                </a:lnTo>
                <a:cubicBezTo>
                  <a:pt x="1459265" y="3275895"/>
                  <a:pt x="1551807" y="3345795"/>
                  <a:pt x="1652100" y="3402274"/>
                </a:cubicBezTo>
                <a:lnTo>
                  <a:pt x="1656298" y="3404643"/>
                </a:lnTo>
                <a:lnTo>
                  <a:pt x="1587222" y="3527484"/>
                </a:lnTo>
                <a:lnTo>
                  <a:pt x="1678544" y="3575122"/>
                </a:lnTo>
                <a:cubicBezTo>
                  <a:pt x="1752894" y="3609785"/>
                  <a:pt x="1830257" y="3638061"/>
                  <a:pt x="1909487" y="3659842"/>
                </a:cubicBezTo>
                <a:cubicBezTo>
                  <a:pt x="2067982" y="3703045"/>
                  <a:pt x="2234012" y="3719371"/>
                  <a:pt x="2397459" y="3707064"/>
                </a:cubicBezTo>
                <a:lnTo>
                  <a:pt x="2403881" y="3793506"/>
                </a:lnTo>
                <a:lnTo>
                  <a:pt x="2275563" y="3797575"/>
                </a:lnTo>
                <a:lnTo>
                  <a:pt x="2298529" y="3797703"/>
                </a:lnTo>
                <a:lnTo>
                  <a:pt x="2299851" y="4070609"/>
                </a:lnTo>
                <a:lnTo>
                  <a:pt x="2348607" y="4069069"/>
                </a:lnTo>
                <a:lnTo>
                  <a:pt x="2339938" y="3796915"/>
                </a:lnTo>
                <a:cubicBezTo>
                  <a:pt x="2345285" y="3796736"/>
                  <a:pt x="2350631" y="3796736"/>
                  <a:pt x="2355942" y="3796412"/>
                </a:cubicBezTo>
                <a:lnTo>
                  <a:pt x="2371910" y="3795551"/>
                </a:lnTo>
                <a:lnTo>
                  <a:pt x="2387913" y="3794726"/>
                </a:lnTo>
                <a:cubicBezTo>
                  <a:pt x="2393224" y="3794403"/>
                  <a:pt x="2398535" y="3793901"/>
                  <a:pt x="2403881" y="3793506"/>
                </a:cubicBezTo>
                <a:lnTo>
                  <a:pt x="2424119" y="4066683"/>
                </a:lnTo>
                <a:lnTo>
                  <a:pt x="2430542" y="4153125"/>
                </a:lnTo>
                <a:cubicBezTo>
                  <a:pt x="2216105" y="4169200"/>
                  <a:pt x="1999014" y="4147886"/>
                  <a:pt x="1791611" y="4091298"/>
                </a:cubicBezTo>
                <a:cubicBezTo>
                  <a:pt x="1687945" y="4062843"/>
                  <a:pt x="1586611" y="4025776"/>
                  <a:pt x="1489189" y="3980348"/>
                </a:cubicBezTo>
                <a:cubicBezTo>
                  <a:pt x="1391839" y="3934705"/>
                  <a:pt x="1298400" y="3880881"/>
                  <a:pt x="1210092" y="3819557"/>
                </a:cubicBezTo>
                <a:lnTo>
                  <a:pt x="1259682" y="3748437"/>
                </a:lnTo>
                <a:cubicBezTo>
                  <a:pt x="1343899" y="3806926"/>
                  <a:pt x="1433033" y="3858275"/>
                  <a:pt x="1525898" y="3901836"/>
                </a:cubicBezTo>
                <a:cubicBezTo>
                  <a:pt x="1572384" y="3923510"/>
                  <a:pt x="1619795" y="3943183"/>
                  <a:pt x="1667949" y="3960833"/>
                </a:cubicBezTo>
                <a:lnTo>
                  <a:pt x="1736458" y="3982743"/>
                </a:lnTo>
                <a:lnTo>
                  <a:pt x="1819995" y="3723606"/>
                </a:lnTo>
                <a:cubicBezTo>
                  <a:pt x="1830221" y="3726764"/>
                  <a:pt x="1840340" y="3730208"/>
                  <a:pt x="1850603" y="3733151"/>
                </a:cubicBezTo>
                <a:lnTo>
                  <a:pt x="1881391" y="3742085"/>
                </a:lnTo>
                <a:lnTo>
                  <a:pt x="1808388" y="4005747"/>
                </a:lnTo>
                <a:lnTo>
                  <a:pt x="1814468" y="4007691"/>
                </a:lnTo>
                <a:lnTo>
                  <a:pt x="1856059" y="4016241"/>
                </a:lnTo>
                <a:lnTo>
                  <a:pt x="1921471" y="3752563"/>
                </a:lnTo>
                <a:lnTo>
                  <a:pt x="1952653" y="3759991"/>
                </a:lnTo>
                <a:lnTo>
                  <a:pt x="1984015" y="3766701"/>
                </a:lnTo>
                <a:lnTo>
                  <a:pt x="1929965" y="4031433"/>
                </a:lnTo>
                <a:lnTo>
                  <a:pt x="1977721" y="4041250"/>
                </a:lnTo>
                <a:lnTo>
                  <a:pt x="2024742" y="3774488"/>
                </a:lnTo>
                <a:lnTo>
                  <a:pt x="2056390" y="3779691"/>
                </a:lnTo>
                <a:cubicBezTo>
                  <a:pt x="2066940" y="3781342"/>
                  <a:pt x="2077561" y="3782669"/>
                  <a:pt x="2088147" y="3784213"/>
                </a:cubicBezTo>
                <a:lnTo>
                  <a:pt x="2051962" y="4055012"/>
                </a:lnTo>
                <a:lnTo>
                  <a:pt x="2100620" y="4058693"/>
                </a:lnTo>
                <a:lnTo>
                  <a:pt x="2129234" y="3789200"/>
                </a:lnTo>
                <a:lnTo>
                  <a:pt x="2139970" y="3790099"/>
                </a:lnTo>
                <a:lnTo>
                  <a:pt x="2013949" y="3772438"/>
                </a:lnTo>
                <a:cubicBezTo>
                  <a:pt x="1971125" y="3764577"/>
                  <a:pt x="1928630" y="3754905"/>
                  <a:pt x="1886629" y="3743449"/>
                </a:cubicBezTo>
                <a:cubicBezTo>
                  <a:pt x="1802663" y="3720412"/>
                  <a:pt x="1720635" y="3690414"/>
                  <a:pt x="1641836" y="3653670"/>
                </a:cubicBezTo>
                <a:lnTo>
                  <a:pt x="1544737" y="3603034"/>
                </a:lnTo>
                <a:lnTo>
                  <a:pt x="1474838" y="3727337"/>
                </a:lnTo>
                <a:lnTo>
                  <a:pt x="1470640" y="3724969"/>
                </a:lnTo>
                <a:cubicBezTo>
                  <a:pt x="1341354" y="3652199"/>
                  <a:pt x="1222115" y="3562169"/>
                  <a:pt x="1116296" y="3457426"/>
                </a:cubicBezTo>
                <a:lnTo>
                  <a:pt x="1087051" y="3427679"/>
                </a:lnTo>
                <a:cubicBezTo>
                  <a:pt x="1084970" y="3425526"/>
                  <a:pt x="1082961" y="3423373"/>
                  <a:pt x="1080987" y="3421221"/>
                </a:cubicBezTo>
                <a:cubicBezTo>
                  <a:pt x="1079839" y="3419965"/>
                  <a:pt x="1078655" y="3418708"/>
                  <a:pt x="1077507" y="3417489"/>
                </a:cubicBezTo>
                <a:lnTo>
                  <a:pt x="1058560" y="3397179"/>
                </a:lnTo>
                <a:lnTo>
                  <a:pt x="1030823" y="3365961"/>
                </a:lnTo>
                <a:cubicBezTo>
                  <a:pt x="1028849" y="3363700"/>
                  <a:pt x="1026912" y="3361404"/>
                  <a:pt x="1025010" y="3359143"/>
                </a:cubicBezTo>
                <a:cubicBezTo>
                  <a:pt x="1023933" y="3357851"/>
                  <a:pt x="1022857" y="3356559"/>
                  <a:pt x="1021780" y="3355304"/>
                </a:cubicBezTo>
                <a:lnTo>
                  <a:pt x="1003839" y="3334061"/>
                </a:lnTo>
                <a:lnTo>
                  <a:pt x="985539" y="3311275"/>
                </a:lnTo>
                <a:cubicBezTo>
                  <a:pt x="980049" y="3304457"/>
                  <a:pt x="974415" y="3297424"/>
                  <a:pt x="969068" y="3290248"/>
                </a:cubicBezTo>
                <a:lnTo>
                  <a:pt x="952275" y="3268144"/>
                </a:lnTo>
                <a:cubicBezTo>
                  <a:pt x="948759" y="3263443"/>
                  <a:pt x="945350" y="3258707"/>
                  <a:pt x="941941" y="3253970"/>
                </a:cubicBezTo>
                <a:cubicBezTo>
                  <a:pt x="939931" y="3251135"/>
                  <a:pt x="937922" y="3248336"/>
                  <a:pt x="935877" y="3245538"/>
                </a:cubicBezTo>
                <a:cubicBezTo>
                  <a:pt x="927982" y="3234845"/>
                  <a:pt x="920375" y="3223685"/>
                  <a:pt x="913019" y="3212884"/>
                </a:cubicBezTo>
                <a:cubicBezTo>
                  <a:pt x="910041" y="3208471"/>
                  <a:pt x="907027" y="3204093"/>
                  <a:pt x="904013" y="3199715"/>
                </a:cubicBezTo>
                <a:cubicBezTo>
                  <a:pt x="900604" y="3194835"/>
                  <a:pt x="897374" y="3189740"/>
                  <a:pt x="894217" y="3184824"/>
                </a:cubicBezTo>
                <a:cubicBezTo>
                  <a:pt x="892387" y="3181989"/>
                  <a:pt x="890557" y="3179118"/>
                  <a:pt x="888691" y="3176284"/>
                </a:cubicBezTo>
                <a:lnTo>
                  <a:pt x="877316" y="3158737"/>
                </a:lnTo>
                <a:lnTo>
                  <a:pt x="873620" y="3152673"/>
                </a:lnTo>
                <a:cubicBezTo>
                  <a:pt x="871359" y="3148977"/>
                  <a:pt x="869135" y="3145317"/>
                  <a:pt x="866874" y="3141621"/>
                </a:cubicBezTo>
                <a:cubicBezTo>
                  <a:pt x="859554" y="3129636"/>
                  <a:pt x="851947" y="3117256"/>
                  <a:pt x="844949" y="3104769"/>
                </a:cubicBezTo>
                <a:lnTo>
                  <a:pt x="842617" y="3100607"/>
                </a:lnTo>
                <a:close/>
                <a:moveTo>
                  <a:pt x="2599694" y="2907161"/>
                </a:moveTo>
                <a:lnTo>
                  <a:pt x="2637084" y="2983699"/>
                </a:lnTo>
                <a:cubicBezTo>
                  <a:pt x="2550462" y="3025682"/>
                  <a:pt x="2456987" y="3052092"/>
                  <a:pt x="2361611" y="3060883"/>
                </a:cubicBezTo>
                <a:lnTo>
                  <a:pt x="2353860" y="2976056"/>
                </a:lnTo>
                <a:cubicBezTo>
                  <a:pt x="2438903" y="2968198"/>
                  <a:pt x="2522151" y="2944694"/>
                  <a:pt x="2599694" y="2907161"/>
                </a:cubicBezTo>
                <a:close/>
                <a:moveTo>
                  <a:pt x="582359" y="2842393"/>
                </a:moveTo>
                <a:cubicBezTo>
                  <a:pt x="593949" y="2877738"/>
                  <a:pt x="607226" y="2912472"/>
                  <a:pt x="620933" y="2947027"/>
                </a:cubicBezTo>
                <a:lnTo>
                  <a:pt x="540591" y="2979609"/>
                </a:lnTo>
                <a:cubicBezTo>
                  <a:pt x="526202" y="2943367"/>
                  <a:pt x="512315" y="2906946"/>
                  <a:pt x="500151" y="2869879"/>
                </a:cubicBezTo>
                <a:close/>
                <a:moveTo>
                  <a:pt x="3426832" y="2822334"/>
                </a:moveTo>
                <a:cubicBezTo>
                  <a:pt x="3379466" y="2921156"/>
                  <a:pt x="3318358" y="3014200"/>
                  <a:pt x="3245085" y="3098956"/>
                </a:cubicBezTo>
                <a:lnTo>
                  <a:pt x="3231270" y="3114744"/>
                </a:lnTo>
                <a:cubicBezTo>
                  <a:pt x="3228543" y="3117758"/>
                  <a:pt x="3225816" y="3120701"/>
                  <a:pt x="3223089" y="3123643"/>
                </a:cubicBezTo>
                <a:cubicBezTo>
                  <a:pt x="3221043" y="3125832"/>
                  <a:pt x="3219034" y="3128021"/>
                  <a:pt x="3217025" y="3130210"/>
                </a:cubicBezTo>
                <a:lnTo>
                  <a:pt x="3209955" y="3137960"/>
                </a:lnTo>
                <a:cubicBezTo>
                  <a:pt x="3208449" y="3139611"/>
                  <a:pt x="3206869" y="3141190"/>
                  <a:pt x="3205291" y="3142805"/>
                </a:cubicBezTo>
                <a:cubicBezTo>
                  <a:pt x="3204394" y="3143738"/>
                  <a:pt x="3203461" y="3144635"/>
                  <a:pt x="3202564" y="3145568"/>
                </a:cubicBezTo>
                <a:lnTo>
                  <a:pt x="3187995" y="3160638"/>
                </a:lnTo>
                <a:lnTo>
                  <a:pt x="3165497" y="3182778"/>
                </a:lnTo>
                <a:cubicBezTo>
                  <a:pt x="3163882" y="3184321"/>
                  <a:pt x="3162303" y="3185792"/>
                  <a:pt x="3160688" y="3187264"/>
                </a:cubicBezTo>
                <a:cubicBezTo>
                  <a:pt x="3159683" y="3188161"/>
                  <a:pt x="3158715" y="3189094"/>
                  <a:pt x="3157710" y="3189991"/>
                </a:cubicBezTo>
                <a:lnTo>
                  <a:pt x="3142388" y="3204344"/>
                </a:lnTo>
                <a:lnTo>
                  <a:pt x="3118741" y="3225371"/>
                </a:lnTo>
                <a:cubicBezTo>
                  <a:pt x="3117055" y="3226878"/>
                  <a:pt x="3115332" y="3228278"/>
                  <a:pt x="3113646" y="3229713"/>
                </a:cubicBezTo>
                <a:cubicBezTo>
                  <a:pt x="3112641" y="3230538"/>
                  <a:pt x="3111601" y="3231399"/>
                  <a:pt x="3110632" y="3232261"/>
                </a:cubicBezTo>
                <a:lnTo>
                  <a:pt x="3094556" y="3245860"/>
                </a:lnTo>
                <a:lnTo>
                  <a:pt x="3076363" y="3260465"/>
                </a:lnTo>
                <a:cubicBezTo>
                  <a:pt x="3071483" y="3264412"/>
                  <a:pt x="3066460" y="3268466"/>
                  <a:pt x="3061221" y="3272306"/>
                </a:cubicBezTo>
                <a:lnTo>
                  <a:pt x="3044499" y="3285044"/>
                </a:lnTo>
                <a:cubicBezTo>
                  <a:pt x="3041126" y="3287592"/>
                  <a:pt x="3037718" y="3290032"/>
                  <a:pt x="3034309" y="3292436"/>
                </a:cubicBezTo>
                <a:cubicBezTo>
                  <a:pt x="3031976" y="3294123"/>
                  <a:pt x="3029608" y="3295773"/>
                  <a:pt x="3027276" y="3297496"/>
                </a:cubicBezTo>
                <a:cubicBezTo>
                  <a:pt x="3019704" y="3303165"/>
                  <a:pt x="3011774" y="3308548"/>
                  <a:pt x="3004059" y="3313787"/>
                </a:cubicBezTo>
                <a:cubicBezTo>
                  <a:pt x="3001225" y="3315545"/>
                  <a:pt x="2998641" y="3317303"/>
                  <a:pt x="2996058" y="3319097"/>
                </a:cubicBezTo>
                <a:lnTo>
                  <a:pt x="3191296" y="3610754"/>
                </a:lnTo>
                <a:cubicBezTo>
                  <a:pt x="3194275" y="3608708"/>
                  <a:pt x="3197253" y="3606699"/>
                  <a:pt x="3200231" y="3604654"/>
                </a:cubicBezTo>
                <a:cubicBezTo>
                  <a:pt x="3210673" y="3597549"/>
                  <a:pt x="3221438" y="3590229"/>
                  <a:pt x="3231701" y="3582621"/>
                </a:cubicBezTo>
                <a:cubicBezTo>
                  <a:pt x="3234500" y="3580576"/>
                  <a:pt x="3237298" y="3578567"/>
                  <a:pt x="3240097" y="3576557"/>
                </a:cubicBezTo>
                <a:cubicBezTo>
                  <a:pt x="3244618" y="3573328"/>
                  <a:pt x="3249176" y="3570062"/>
                  <a:pt x="3253625" y="3566725"/>
                </a:cubicBezTo>
                <a:lnTo>
                  <a:pt x="3275191" y="3550327"/>
                </a:lnTo>
                <a:cubicBezTo>
                  <a:pt x="3281973" y="3545303"/>
                  <a:pt x="3288611" y="3539957"/>
                  <a:pt x="3295070" y="3534790"/>
                </a:cubicBezTo>
                <a:lnTo>
                  <a:pt x="3317533" y="3516741"/>
                </a:lnTo>
                <a:lnTo>
                  <a:pt x="3338129" y="3499373"/>
                </a:lnTo>
                <a:cubicBezTo>
                  <a:pt x="3339385" y="3498297"/>
                  <a:pt x="3340641" y="3497256"/>
                  <a:pt x="3341933" y="3496180"/>
                </a:cubicBezTo>
                <a:cubicBezTo>
                  <a:pt x="3344086" y="3494386"/>
                  <a:pt x="3346275" y="3492555"/>
                  <a:pt x="3348392" y="3490689"/>
                </a:cubicBezTo>
                <a:lnTo>
                  <a:pt x="3378713" y="3463741"/>
                </a:lnTo>
                <a:lnTo>
                  <a:pt x="3398377" y="3445369"/>
                </a:lnTo>
                <a:cubicBezTo>
                  <a:pt x="3399561" y="3444257"/>
                  <a:pt x="3400781" y="3443109"/>
                  <a:pt x="3402001" y="3441996"/>
                </a:cubicBezTo>
                <a:cubicBezTo>
                  <a:pt x="3404082" y="3440095"/>
                  <a:pt x="3406127" y="3438157"/>
                  <a:pt x="3408173" y="3436183"/>
                </a:cubicBezTo>
                <a:lnTo>
                  <a:pt x="3437058" y="3407800"/>
                </a:lnTo>
                <a:lnTo>
                  <a:pt x="3455789" y="3388459"/>
                </a:lnTo>
                <a:cubicBezTo>
                  <a:pt x="3456902" y="3387275"/>
                  <a:pt x="3458086" y="3386127"/>
                  <a:pt x="3459234" y="3384943"/>
                </a:cubicBezTo>
                <a:cubicBezTo>
                  <a:pt x="3461208" y="3382933"/>
                  <a:pt x="3463181" y="3380924"/>
                  <a:pt x="3465119" y="3378842"/>
                </a:cubicBezTo>
                <a:lnTo>
                  <a:pt x="3474269" y="3368903"/>
                </a:lnTo>
                <a:cubicBezTo>
                  <a:pt x="3476637" y="3366319"/>
                  <a:pt x="3479041" y="3363736"/>
                  <a:pt x="3481446" y="3361152"/>
                </a:cubicBezTo>
                <a:cubicBezTo>
                  <a:pt x="3485178" y="3357133"/>
                  <a:pt x="3488874" y="3353150"/>
                  <a:pt x="3492533" y="3349060"/>
                </a:cubicBezTo>
                <a:lnTo>
                  <a:pt x="3510296" y="3328786"/>
                </a:lnTo>
                <a:cubicBezTo>
                  <a:pt x="3604201" y="3220240"/>
                  <a:pt x="3682677" y="3100714"/>
                  <a:pt x="3743570" y="2973473"/>
                </a:cubicBezTo>
                <a:close/>
                <a:moveTo>
                  <a:pt x="3042633" y="2811678"/>
                </a:moveTo>
                <a:lnTo>
                  <a:pt x="3084329" y="2841461"/>
                </a:lnTo>
                <a:lnTo>
                  <a:pt x="3062441" y="2870669"/>
                </a:lnTo>
                <a:lnTo>
                  <a:pt x="3056951" y="2877990"/>
                </a:lnTo>
                <a:lnTo>
                  <a:pt x="3051137" y="2885022"/>
                </a:lnTo>
                <a:lnTo>
                  <a:pt x="3039512" y="2899053"/>
                </a:lnTo>
                <a:lnTo>
                  <a:pt x="3000148" y="2866220"/>
                </a:lnTo>
                <a:lnTo>
                  <a:pt x="3011200" y="2852907"/>
                </a:lnTo>
                <a:lnTo>
                  <a:pt x="3016690" y="2846233"/>
                </a:lnTo>
                <a:lnTo>
                  <a:pt x="3021893" y="2839344"/>
                </a:lnTo>
                <a:close/>
                <a:moveTo>
                  <a:pt x="3422060" y="2809524"/>
                </a:moveTo>
                <a:lnTo>
                  <a:pt x="3756237" y="2968988"/>
                </a:lnTo>
                <a:lnTo>
                  <a:pt x="3754156" y="2973330"/>
                </a:lnTo>
                <a:cubicBezTo>
                  <a:pt x="3692581" y="3102975"/>
                  <a:pt x="3612921" y="3224725"/>
                  <a:pt x="3517364" y="3335209"/>
                </a:cubicBezTo>
                <a:lnTo>
                  <a:pt x="3499531" y="3355554"/>
                </a:lnTo>
                <a:cubicBezTo>
                  <a:pt x="3495799" y="3359717"/>
                  <a:pt x="3492067" y="3363772"/>
                  <a:pt x="3488299" y="3367790"/>
                </a:cubicBezTo>
                <a:cubicBezTo>
                  <a:pt x="3485931" y="3370374"/>
                  <a:pt x="3483527" y="3372922"/>
                  <a:pt x="3481159" y="3375505"/>
                </a:cubicBezTo>
                <a:lnTo>
                  <a:pt x="3472008" y="3385445"/>
                </a:lnTo>
                <a:cubicBezTo>
                  <a:pt x="3470035" y="3387598"/>
                  <a:pt x="3467990" y="3389679"/>
                  <a:pt x="3465944" y="3391760"/>
                </a:cubicBezTo>
                <a:cubicBezTo>
                  <a:pt x="3464796" y="3392909"/>
                  <a:pt x="3463684" y="3394057"/>
                  <a:pt x="3462571" y="3395241"/>
                </a:cubicBezTo>
                <a:lnTo>
                  <a:pt x="3443769" y="3414653"/>
                </a:lnTo>
                <a:lnTo>
                  <a:pt x="3414775" y="3443181"/>
                </a:lnTo>
                <a:cubicBezTo>
                  <a:pt x="3412658" y="3445226"/>
                  <a:pt x="3410541" y="3447199"/>
                  <a:pt x="3408424" y="3449137"/>
                </a:cubicBezTo>
                <a:cubicBezTo>
                  <a:pt x="3407240" y="3450249"/>
                  <a:pt x="3406020" y="3451362"/>
                  <a:pt x="3404836" y="3452474"/>
                </a:cubicBezTo>
                <a:lnTo>
                  <a:pt x="3385064" y="3470954"/>
                </a:lnTo>
                <a:lnTo>
                  <a:pt x="3354635" y="3497974"/>
                </a:lnTo>
                <a:cubicBezTo>
                  <a:pt x="3352447" y="3499911"/>
                  <a:pt x="3350222" y="3501777"/>
                  <a:pt x="3347961" y="3503643"/>
                </a:cubicBezTo>
                <a:cubicBezTo>
                  <a:pt x="3346706" y="3504684"/>
                  <a:pt x="3345449" y="3505724"/>
                  <a:pt x="3344193" y="3506801"/>
                </a:cubicBezTo>
                <a:lnTo>
                  <a:pt x="3323489" y="3524276"/>
                </a:lnTo>
                <a:lnTo>
                  <a:pt x="3300955" y="3542361"/>
                </a:lnTo>
                <a:cubicBezTo>
                  <a:pt x="3294460" y="3547600"/>
                  <a:pt x="3287714" y="3553018"/>
                  <a:pt x="3280824" y="3558114"/>
                </a:cubicBezTo>
                <a:lnTo>
                  <a:pt x="3259294" y="3574476"/>
                </a:lnTo>
                <a:cubicBezTo>
                  <a:pt x="3254738" y="3577885"/>
                  <a:pt x="3250144" y="3581186"/>
                  <a:pt x="3245551" y="3584452"/>
                </a:cubicBezTo>
                <a:cubicBezTo>
                  <a:pt x="3242788" y="3586425"/>
                  <a:pt x="3239989" y="3588434"/>
                  <a:pt x="3237263" y="3590444"/>
                </a:cubicBezTo>
                <a:cubicBezTo>
                  <a:pt x="3226892" y="3598123"/>
                  <a:pt x="3216020" y="3605515"/>
                  <a:pt x="3205506" y="3612691"/>
                </a:cubicBezTo>
                <a:cubicBezTo>
                  <a:pt x="3201200" y="3615634"/>
                  <a:pt x="3196894" y="3618576"/>
                  <a:pt x="3192588" y="3621518"/>
                </a:cubicBezTo>
                <a:lnTo>
                  <a:pt x="3188677" y="3624246"/>
                </a:lnTo>
                <a:lnTo>
                  <a:pt x="3185950" y="3620191"/>
                </a:lnTo>
                <a:lnTo>
                  <a:pt x="2982709" y="3316585"/>
                </a:lnTo>
                <a:lnTo>
                  <a:pt x="2986584" y="3313894"/>
                </a:lnTo>
                <a:cubicBezTo>
                  <a:pt x="2990496" y="3311167"/>
                  <a:pt x="2994443" y="3308512"/>
                  <a:pt x="2998354" y="3305821"/>
                </a:cubicBezTo>
                <a:cubicBezTo>
                  <a:pt x="3005961" y="3300654"/>
                  <a:pt x="3013819" y="3295307"/>
                  <a:pt x="3021247" y="3289745"/>
                </a:cubicBezTo>
                <a:cubicBezTo>
                  <a:pt x="3023652" y="3287987"/>
                  <a:pt x="3026020" y="3286301"/>
                  <a:pt x="3028424" y="3284578"/>
                </a:cubicBezTo>
                <a:cubicBezTo>
                  <a:pt x="3031761" y="3282174"/>
                  <a:pt x="3035134" y="3279805"/>
                  <a:pt x="3038399" y="3277330"/>
                </a:cubicBezTo>
                <a:lnTo>
                  <a:pt x="3055192" y="3264555"/>
                </a:lnTo>
                <a:cubicBezTo>
                  <a:pt x="3060288" y="3260823"/>
                  <a:pt x="3065240" y="3256841"/>
                  <a:pt x="3070012" y="3252965"/>
                </a:cubicBezTo>
                <a:lnTo>
                  <a:pt x="3088133" y="3238433"/>
                </a:lnTo>
                <a:lnTo>
                  <a:pt x="3104101" y="3224941"/>
                </a:lnTo>
                <a:cubicBezTo>
                  <a:pt x="3105141" y="3224079"/>
                  <a:pt x="3106182" y="3223218"/>
                  <a:pt x="3107223" y="3222357"/>
                </a:cubicBezTo>
                <a:cubicBezTo>
                  <a:pt x="3108873" y="3220993"/>
                  <a:pt x="3110488" y="3219630"/>
                  <a:pt x="3112067" y="3218231"/>
                </a:cubicBezTo>
                <a:lnTo>
                  <a:pt x="3135642" y="3197311"/>
                </a:lnTo>
                <a:lnTo>
                  <a:pt x="3150892" y="3183065"/>
                </a:lnTo>
                <a:cubicBezTo>
                  <a:pt x="3151897" y="3182132"/>
                  <a:pt x="3152902" y="3181199"/>
                  <a:pt x="3153942" y="3180266"/>
                </a:cubicBezTo>
                <a:cubicBezTo>
                  <a:pt x="3155485" y="3178867"/>
                  <a:pt x="3157028" y="3177432"/>
                  <a:pt x="3158535" y="3175960"/>
                </a:cubicBezTo>
                <a:lnTo>
                  <a:pt x="3180962" y="3153928"/>
                </a:lnTo>
                <a:lnTo>
                  <a:pt x="3195423" y="3138965"/>
                </a:lnTo>
                <a:cubicBezTo>
                  <a:pt x="3196320" y="3138032"/>
                  <a:pt x="3197289" y="3137063"/>
                  <a:pt x="3198222" y="3136094"/>
                </a:cubicBezTo>
                <a:cubicBezTo>
                  <a:pt x="3199693" y="3134587"/>
                  <a:pt x="3201200" y="3133080"/>
                  <a:pt x="3202636" y="3131501"/>
                </a:cubicBezTo>
                <a:lnTo>
                  <a:pt x="3209704" y="3123787"/>
                </a:lnTo>
                <a:cubicBezTo>
                  <a:pt x="3211714" y="3121562"/>
                  <a:pt x="3213795" y="3119337"/>
                  <a:pt x="3215840" y="3117148"/>
                </a:cubicBezTo>
                <a:cubicBezTo>
                  <a:pt x="3218531" y="3114242"/>
                  <a:pt x="3221223" y="3111371"/>
                  <a:pt x="3223842" y="3108429"/>
                </a:cubicBezTo>
                <a:lnTo>
                  <a:pt x="3237585" y="3092712"/>
                </a:lnTo>
                <a:cubicBezTo>
                  <a:pt x="3311360" y="3007382"/>
                  <a:pt x="3372721" y="2913549"/>
                  <a:pt x="3419978" y="2813902"/>
                </a:cubicBezTo>
                <a:close/>
                <a:moveTo>
                  <a:pt x="1586289" y="2808125"/>
                </a:moveTo>
                <a:cubicBezTo>
                  <a:pt x="1588909" y="2811857"/>
                  <a:pt x="1591815" y="2815409"/>
                  <a:pt x="1594686" y="2818926"/>
                </a:cubicBezTo>
                <a:lnTo>
                  <a:pt x="1603334" y="2829547"/>
                </a:lnTo>
                <a:lnTo>
                  <a:pt x="1611946" y="2840204"/>
                </a:lnTo>
                <a:cubicBezTo>
                  <a:pt x="1614816" y="2843757"/>
                  <a:pt x="1617651" y="2847345"/>
                  <a:pt x="1620773" y="2850682"/>
                </a:cubicBezTo>
                <a:lnTo>
                  <a:pt x="1588550" y="2878527"/>
                </a:lnTo>
                <a:cubicBezTo>
                  <a:pt x="1585285" y="2875047"/>
                  <a:pt x="1582306" y="2871279"/>
                  <a:pt x="1579292" y="2867547"/>
                </a:cubicBezTo>
                <a:lnTo>
                  <a:pt x="1570250" y="2856388"/>
                </a:lnTo>
                <a:lnTo>
                  <a:pt x="1561207" y="2845228"/>
                </a:lnTo>
                <a:cubicBezTo>
                  <a:pt x="1558193" y="2841532"/>
                  <a:pt x="1555143" y="2837836"/>
                  <a:pt x="1552380" y="2833889"/>
                </a:cubicBezTo>
                <a:close/>
                <a:moveTo>
                  <a:pt x="1540000" y="2741168"/>
                </a:moveTo>
                <a:lnTo>
                  <a:pt x="1555071" y="2764061"/>
                </a:lnTo>
                <a:lnTo>
                  <a:pt x="1562570" y="2775508"/>
                </a:lnTo>
                <a:cubicBezTo>
                  <a:pt x="1565118" y="2779276"/>
                  <a:pt x="1567917" y="2782900"/>
                  <a:pt x="1570608" y="2786596"/>
                </a:cubicBezTo>
                <a:lnTo>
                  <a:pt x="1535945" y="2811355"/>
                </a:lnTo>
                <a:cubicBezTo>
                  <a:pt x="1533147" y="2807480"/>
                  <a:pt x="1530204" y="2803676"/>
                  <a:pt x="1527549" y="2799729"/>
                </a:cubicBezTo>
                <a:lnTo>
                  <a:pt x="1519655" y="2787708"/>
                </a:lnTo>
                <a:lnTo>
                  <a:pt x="1503866" y="2763702"/>
                </a:lnTo>
                <a:close/>
                <a:moveTo>
                  <a:pt x="537075" y="2683037"/>
                </a:moveTo>
                <a:cubicBezTo>
                  <a:pt x="539012" y="2692115"/>
                  <a:pt x="541416" y="2701122"/>
                  <a:pt x="543677" y="2710129"/>
                </a:cubicBezTo>
                <a:lnTo>
                  <a:pt x="550567" y="2737148"/>
                </a:lnTo>
                <a:lnTo>
                  <a:pt x="558066" y="2763989"/>
                </a:lnTo>
                <a:lnTo>
                  <a:pt x="561798" y="2777409"/>
                </a:lnTo>
                <a:lnTo>
                  <a:pt x="565889" y="2790722"/>
                </a:lnTo>
                <a:lnTo>
                  <a:pt x="482891" y="2815732"/>
                </a:lnTo>
                <a:lnTo>
                  <a:pt x="478621" y="2801738"/>
                </a:lnTo>
                <a:lnTo>
                  <a:pt x="474674" y="2787672"/>
                </a:lnTo>
                <a:lnTo>
                  <a:pt x="466816" y="2759503"/>
                </a:lnTo>
                <a:cubicBezTo>
                  <a:pt x="464304" y="2750102"/>
                  <a:pt x="462008" y="2740629"/>
                  <a:pt x="459603" y="2731156"/>
                </a:cubicBezTo>
                <a:cubicBezTo>
                  <a:pt x="457235" y="2721719"/>
                  <a:pt x="454723" y="2712282"/>
                  <a:pt x="452678" y="2702737"/>
                </a:cubicBezTo>
                <a:close/>
                <a:moveTo>
                  <a:pt x="1500242" y="2670048"/>
                </a:moveTo>
                <a:lnTo>
                  <a:pt x="1512873" y="2694412"/>
                </a:lnTo>
                <a:lnTo>
                  <a:pt x="1516066" y="2700477"/>
                </a:lnTo>
                <a:lnTo>
                  <a:pt x="1519511" y="2706397"/>
                </a:lnTo>
                <a:lnTo>
                  <a:pt x="1526472" y="2718239"/>
                </a:lnTo>
                <a:lnTo>
                  <a:pt x="1489657" y="2739661"/>
                </a:lnTo>
                <a:lnTo>
                  <a:pt x="1482408" y="2727281"/>
                </a:lnTo>
                <a:lnTo>
                  <a:pt x="1478784" y="2721074"/>
                </a:lnTo>
                <a:lnTo>
                  <a:pt x="1475447" y="2714722"/>
                </a:lnTo>
                <a:lnTo>
                  <a:pt x="1462206" y="2689210"/>
                </a:lnTo>
                <a:close/>
                <a:moveTo>
                  <a:pt x="4272341" y="2662656"/>
                </a:moveTo>
                <a:lnTo>
                  <a:pt x="4374715" y="2682822"/>
                </a:lnTo>
                <a:cubicBezTo>
                  <a:pt x="4364345" y="2734637"/>
                  <a:pt x="4352360" y="2786165"/>
                  <a:pt x="4338366" y="2837119"/>
                </a:cubicBezTo>
                <a:lnTo>
                  <a:pt x="4237786" y="2809417"/>
                </a:lnTo>
                <a:cubicBezTo>
                  <a:pt x="4251098" y="2760939"/>
                  <a:pt x="4262509" y="2711959"/>
                  <a:pt x="4272341" y="2662656"/>
                </a:cubicBezTo>
                <a:close/>
                <a:moveTo>
                  <a:pt x="893893" y="2643601"/>
                </a:moveTo>
                <a:lnTo>
                  <a:pt x="735542" y="2685190"/>
                </a:lnTo>
                <a:cubicBezTo>
                  <a:pt x="751187" y="2744109"/>
                  <a:pt x="771173" y="2804536"/>
                  <a:pt x="795000" y="2864927"/>
                </a:cubicBezTo>
                <a:lnTo>
                  <a:pt x="946928" y="2803926"/>
                </a:lnTo>
                <a:cubicBezTo>
                  <a:pt x="925649" y="2749887"/>
                  <a:pt x="907815" y="2695990"/>
                  <a:pt x="893893" y="2643601"/>
                </a:cubicBezTo>
                <a:close/>
                <a:moveTo>
                  <a:pt x="900782" y="2631796"/>
                </a:moveTo>
                <a:lnTo>
                  <a:pt x="902002" y="2636461"/>
                </a:lnTo>
                <a:cubicBezTo>
                  <a:pt x="916391" y="2691362"/>
                  <a:pt x="935122" y="2748021"/>
                  <a:pt x="957657" y="2804823"/>
                </a:cubicBezTo>
                <a:lnTo>
                  <a:pt x="959451" y="2809309"/>
                </a:lnTo>
                <a:lnTo>
                  <a:pt x="789581" y="2877522"/>
                </a:lnTo>
                <a:lnTo>
                  <a:pt x="787787" y="2873001"/>
                </a:lnTo>
                <a:cubicBezTo>
                  <a:pt x="762382" y="2809165"/>
                  <a:pt x="741247" y="2745222"/>
                  <a:pt x="724956" y="2682965"/>
                </a:cubicBezTo>
                <a:lnTo>
                  <a:pt x="723736" y="2678300"/>
                </a:lnTo>
                <a:close/>
                <a:moveTo>
                  <a:pt x="2807564" y="2613460"/>
                </a:moveTo>
                <a:cubicBezTo>
                  <a:pt x="2804119" y="2618484"/>
                  <a:pt x="2800710" y="2623544"/>
                  <a:pt x="2797337" y="2628639"/>
                </a:cubicBezTo>
                <a:lnTo>
                  <a:pt x="2794466" y="2632945"/>
                </a:lnTo>
                <a:lnTo>
                  <a:pt x="2785029" y="2645396"/>
                </a:lnTo>
                <a:cubicBezTo>
                  <a:pt x="2779683" y="2653039"/>
                  <a:pt x="2773618" y="2660359"/>
                  <a:pt x="2767734" y="2667428"/>
                </a:cubicBezTo>
                <a:cubicBezTo>
                  <a:pt x="2764899" y="2670837"/>
                  <a:pt x="2762064" y="2674210"/>
                  <a:pt x="2759301" y="2677691"/>
                </a:cubicBezTo>
                <a:cubicBezTo>
                  <a:pt x="2757902" y="2679557"/>
                  <a:pt x="2756251" y="2681279"/>
                  <a:pt x="2754672" y="2682966"/>
                </a:cubicBezTo>
                <a:cubicBezTo>
                  <a:pt x="2753883" y="2683791"/>
                  <a:pt x="2753093" y="2684616"/>
                  <a:pt x="2752340" y="2685477"/>
                </a:cubicBezTo>
                <a:lnTo>
                  <a:pt x="2738489" y="2700692"/>
                </a:lnTo>
                <a:cubicBezTo>
                  <a:pt x="2737054" y="2702378"/>
                  <a:pt x="2735403" y="2703921"/>
                  <a:pt x="2733824" y="2705428"/>
                </a:cubicBezTo>
                <a:cubicBezTo>
                  <a:pt x="2732927" y="2706290"/>
                  <a:pt x="2732030" y="2707151"/>
                  <a:pt x="2731133" y="2708048"/>
                </a:cubicBezTo>
                <a:cubicBezTo>
                  <a:pt x="2726217" y="2712856"/>
                  <a:pt x="2721373" y="2717700"/>
                  <a:pt x="2716565" y="2722580"/>
                </a:cubicBezTo>
                <a:cubicBezTo>
                  <a:pt x="2713766" y="2725200"/>
                  <a:pt x="2710967" y="2727640"/>
                  <a:pt x="2708204" y="2730116"/>
                </a:cubicBezTo>
                <a:cubicBezTo>
                  <a:pt x="2705836" y="2732197"/>
                  <a:pt x="2703503" y="2734278"/>
                  <a:pt x="2701171" y="2736395"/>
                </a:cubicBezTo>
                <a:lnTo>
                  <a:pt x="2693564" y="2743321"/>
                </a:lnTo>
                <a:cubicBezTo>
                  <a:pt x="2691913" y="2744756"/>
                  <a:pt x="2690262" y="2746048"/>
                  <a:pt x="2688612" y="2747375"/>
                </a:cubicBezTo>
                <a:cubicBezTo>
                  <a:pt x="2687571" y="2748201"/>
                  <a:pt x="2686495" y="2749026"/>
                  <a:pt x="2685490" y="2749887"/>
                </a:cubicBezTo>
                <a:cubicBezTo>
                  <a:pt x="2680143" y="2754193"/>
                  <a:pt x="2674833" y="2758535"/>
                  <a:pt x="2669558" y="2762913"/>
                </a:cubicBezTo>
                <a:lnTo>
                  <a:pt x="2644512" y="2781285"/>
                </a:lnTo>
                <a:cubicBezTo>
                  <a:pt x="2642718" y="2782505"/>
                  <a:pt x="2640995" y="2783581"/>
                  <a:pt x="2639273" y="2784694"/>
                </a:cubicBezTo>
                <a:cubicBezTo>
                  <a:pt x="2638089" y="2785447"/>
                  <a:pt x="2636905" y="2786201"/>
                  <a:pt x="2635720" y="2786990"/>
                </a:cubicBezTo>
                <a:cubicBezTo>
                  <a:pt x="2629943" y="2790758"/>
                  <a:pt x="2624202" y="2794526"/>
                  <a:pt x="2618497" y="2798401"/>
                </a:cubicBezTo>
                <a:lnTo>
                  <a:pt x="2591584" y="2814225"/>
                </a:lnTo>
                <a:cubicBezTo>
                  <a:pt x="2589683" y="2815338"/>
                  <a:pt x="2587709" y="2816307"/>
                  <a:pt x="2585771" y="2817276"/>
                </a:cubicBezTo>
                <a:cubicBezTo>
                  <a:pt x="2584587" y="2817850"/>
                  <a:pt x="2583403" y="2818460"/>
                  <a:pt x="2582255" y="2819070"/>
                </a:cubicBezTo>
                <a:cubicBezTo>
                  <a:pt x="2576729" y="2821833"/>
                  <a:pt x="2571275" y="2824703"/>
                  <a:pt x="2565821" y="2827610"/>
                </a:cubicBezTo>
                <a:lnTo>
                  <a:pt x="2642072" y="2982265"/>
                </a:lnTo>
                <a:lnTo>
                  <a:pt x="2663566" y="2971070"/>
                </a:lnTo>
                <a:cubicBezTo>
                  <a:pt x="2665001" y="2970316"/>
                  <a:pt x="2666436" y="2969563"/>
                  <a:pt x="2667907" y="2968845"/>
                </a:cubicBezTo>
                <a:cubicBezTo>
                  <a:pt x="2670383" y="2967589"/>
                  <a:pt x="2672859" y="2966297"/>
                  <a:pt x="2675299" y="2964934"/>
                </a:cubicBezTo>
                <a:lnTo>
                  <a:pt x="2709675" y="2944696"/>
                </a:lnTo>
                <a:lnTo>
                  <a:pt x="2731779" y="2930127"/>
                </a:lnTo>
                <a:cubicBezTo>
                  <a:pt x="2733214" y="2929194"/>
                  <a:pt x="2734650" y="2928261"/>
                  <a:pt x="2736049" y="2927328"/>
                </a:cubicBezTo>
                <a:cubicBezTo>
                  <a:pt x="2738310" y="2925857"/>
                  <a:pt x="2740606" y="2924386"/>
                  <a:pt x="2742831" y="2922843"/>
                </a:cubicBezTo>
                <a:lnTo>
                  <a:pt x="2774910" y="2899340"/>
                </a:lnTo>
                <a:lnTo>
                  <a:pt x="2795399" y="2882654"/>
                </a:lnTo>
                <a:cubicBezTo>
                  <a:pt x="2796655" y="2881614"/>
                  <a:pt x="2797947" y="2880573"/>
                  <a:pt x="2799239" y="2879532"/>
                </a:cubicBezTo>
                <a:cubicBezTo>
                  <a:pt x="2801392" y="2877810"/>
                  <a:pt x="2803545" y="2876087"/>
                  <a:pt x="2805626" y="2874293"/>
                </a:cubicBezTo>
                <a:lnTo>
                  <a:pt x="2815458" y="2865430"/>
                </a:lnTo>
                <a:cubicBezTo>
                  <a:pt x="2818077" y="2863026"/>
                  <a:pt x="2820733" y="2860694"/>
                  <a:pt x="2823388" y="2858326"/>
                </a:cubicBezTo>
                <a:cubicBezTo>
                  <a:pt x="2827335" y="2854809"/>
                  <a:pt x="2831282" y="2851292"/>
                  <a:pt x="2835122" y="2847704"/>
                </a:cubicBezTo>
                <a:lnTo>
                  <a:pt x="2853888" y="2829045"/>
                </a:lnTo>
                <a:cubicBezTo>
                  <a:pt x="2855001" y="2827897"/>
                  <a:pt x="2856185" y="2826784"/>
                  <a:pt x="2857333" y="2825636"/>
                </a:cubicBezTo>
                <a:cubicBezTo>
                  <a:pt x="2859307" y="2823734"/>
                  <a:pt x="2861316" y="2821761"/>
                  <a:pt x="2863146" y="2819716"/>
                </a:cubicBezTo>
                <a:lnTo>
                  <a:pt x="2881088" y="2800088"/>
                </a:lnTo>
                <a:cubicBezTo>
                  <a:pt x="2882057" y="2799011"/>
                  <a:pt x="2883061" y="2797935"/>
                  <a:pt x="2884030" y="2796858"/>
                </a:cubicBezTo>
                <a:cubicBezTo>
                  <a:pt x="2886004" y="2794741"/>
                  <a:pt x="2888013" y="2792588"/>
                  <a:pt x="2889771" y="2790327"/>
                </a:cubicBezTo>
                <a:cubicBezTo>
                  <a:pt x="2892857" y="2786560"/>
                  <a:pt x="2895907" y="2782864"/>
                  <a:pt x="2898993" y="2779168"/>
                </a:cubicBezTo>
                <a:cubicBezTo>
                  <a:pt x="2907067" y="2769444"/>
                  <a:pt x="2915428" y="2759396"/>
                  <a:pt x="2922856" y="2748954"/>
                </a:cubicBezTo>
                <a:lnTo>
                  <a:pt x="2934876" y="2732986"/>
                </a:lnTo>
                <a:lnTo>
                  <a:pt x="2952064" y="2707546"/>
                </a:lnTo>
                <a:close/>
                <a:moveTo>
                  <a:pt x="2806308" y="2606894"/>
                </a:moveTo>
                <a:lnTo>
                  <a:pt x="2958738" y="2706110"/>
                </a:lnTo>
                <a:lnTo>
                  <a:pt x="2938788" y="2735642"/>
                </a:lnTo>
                <a:lnTo>
                  <a:pt x="2926731" y="2751681"/>
                </a:lnTo>
                <a:cubicBezTo>
                  <a:pt x="2919231" y="2762231"/>
                  <a:pt x="2910835" y="2772350"/>
                  <a:pt x="2902689" y="2782146"/>
                </a:cubicBezTo>
                <a:cubicBezTo>
                  <a:pt x="2899639" y="2785842"/>
                  <a:pt x="2896553" y="2789502"/>
                  <a:pt x="2893539" y="2793234"/>
                </a:cubicBezTo>
                <a:cubicBezTo>
                  <a:pt x="2891673" y="2795638"/>
                  <a:pt x="2889592" y="2797899"/>
                  <a:pt x="2887547" y="2800052"/>
                </a:cubicBezTo>
                <a:cubicBezTo>
                  <a:pt x="2886578" y="2801092"/>
                  <a:pt x="2885609" y="2802133"/>
                  <a:pt x="2884640" y="2803209"/>
                </a:cubicBezTo>
                <a:lnTo>
                  <a:pt x="2866735" y="2822837"/>
                </a:lnTo>
                <a:cubicBezTo>
                  <a:pt x="2864833" y="2824990"/>
                  <a:pt x="2862752" y="2827036"/>
                  <a:pt x="2860706" y="2828973"/>
                </a:cubicBezTo>
                <a:cubicBezTo>
                  <a:pt x="2859558" y="2830086"/>
                  <a:pt x="2858446" y="2831162"/>
                  <a:pt x="2857333" y="2832311"/>
                </a:cubicBezTo>
                <a:lnTo>
                  <a:pt x="2838495" y="2851041"/>
                </a:lnTo>
                <a:cubicBezTo>
                  <a:pt x="2834548" y="2854737"/>
                  <a:pt x="2830565" y="2858254"/>
                  <a:pt x="2826618" y="2861806"/>
                </a:cubicBezTo>
                <a:cubicBezTo>
                  <a:pt x="2823962" y="2864174"/>
                  <a:pt x="2821343" y="2866507"/>
                  <a:pt x="2818723" y="2868875"/>
                </a:cubicBezTo>
                <a:lnTo>
                  <a:pt x="2808855" y="2877774"/>
                </a:lnTo>
                <a:cubicBezTo>
                  <a:pt x="2806703" y="2879640"/>
                  <a:pt x="2804478" y="2881398"/>
                  <a:pt x="2802289" y="2883157"/>
                </a:cubicBezTo>
                <a:cubicBezTo>
                  <a:pt x="2800997" y="2884161"/>
                  <a:pt x="2799741" y="2885202"/>
                  <a:pt x="2798485" y="2886242"/>
                </a:cubicBezTo>
                <a:lnTo>
                  <a:pt x="2777888" y="2903000"/>
                </a:lnTo>
                <a:lnTo>
                  <a:pt x="2745666" y="2926611"/>
                </a:lnTo>
                <a:cubicBezTo>
                  <a:pt x="2743333" y="2928190"/>
                  <a:pt x="2741037" y="2929697"/>
                  <a:pt x="2738704" y="2931204"/>
                </a:cubicBezTo>
                <a:cubicBezTo>
                  <a:pt x="2737269" y="2932137"/>
                  <a:pt x="2735870" y="2933034"/>
                  <a:pt x="2734434" y="2933967"/>
                </a:cubicBezTo>
                <a:lnTo>
                  <a:pt x="2712223" y="2948607"/>
                </a:lnTo>
                <a:lnTo>
                  <a:pt x="2677703" y="2968917"/>
                </a:lnTo>
                <a:cubicBezTo>
                  <a:pt x="2675192" y="2970352"/>
                  <a:pt x="2672644" y="2971644"/>
                  <a:pt x="2670096" y="2972971"/>
                </a:cubicBezTo>
                <a:cubicBezTo>
                  <a:pt x="2668661" y="2973689"/>
                  <a:pt x="2667226" y="2974443"/>
                  <a:pt x="2665826" y="2975196"/>
                </a:cubicBezTo>
                <a:lnTo>
                  <a:pt x="2639955" y="2988724"/>
                </a:lnTo>
                <a:lnTo>
                  <a:pt x="2638878" y="2986535"/>
                </a:lnTo>
                <a:lnTo>
                  <a:pt x="2559541" y="2825600"/>
                </a:lnTo>
                <a:lnTo>
                  <a:pt x="2561550" y="2824524"/>
                </a:lnTo>
                <a:cubicBezTo>
                  <a:pt x="2567686" y="2821259"/>
                  <a:pt x="2573858" y="2818029"/>
                  <a:pt x="2580030" y="2814835"/>
                </a:cubicBezTo>
                <a:cubicBezTo>
                  <a:pt x="2581214" y="2814225"/>
                  <a:pt x="2582398" y="2813615"/>
                  <a:pt x="2583619" y="2813005"/>
                </a:cubicBezTo>
                <a:cubicBezTo>
                  <a:pt x="2585484" y="2812072"/>
                  <a:pt x="2587350" y="2811140"/>
                  <a:pt x="2589144" y="2810099"/>
                </a:cubicBezTo>
                <a:lnTo>
                  <a:pt x="2598007" y="2804788"/>
                </a:lnTo>
                <a:lnTo>
                  <a:pt x="2615949" y="2794310"/>
                </a:lnTo>
                <a:cubicBezTo>
                  <a:pt x="2621547" y="2790543"/>
                  <a:pt x="2627288" y="2786739"/>
                  <a:pt x="2633101" y="2782971"/>
                </a:cubicBezTo>
                <a:cubicBezTo>
                  <a:pt x="2634285" y="2782182"/>
                  <a:pt x="2635469" y="2781428"/>
                  <a:pt x="2636689" y="2780639"/>
                </a:cubicBezTo>
                <a:cubicBezTo>
                  <a:pt x="2638376" y="2779563"/>
                  <a:pt x="2640062" y="2778486"/>
                  <a:pt x="2641713" y="2777338"/>
                </a:cubicBezTo>
                <a:lnTo>
                  <a:pt x="2649894" y="2771238"/>
                </a:lnTo>
                <a:lnTo>
                  <a:pt x="2666580" y="2759109"/>
                </a:lnTo>
                <a:cubicBezTo>
                  <a:pt x="2671747" y="2754803"/>
                  <a:pt x="2677058" y="2750461"/>
                  <a:pt x="2682440" y="2746156"/>
                </a:cubicBezTo>
                <a:cubicBezTo>
                  <a:pt x="2683481" y="2745294"/>
                  <a:pt x="2684557" y="2744469"/>
                  <a:pt x="2685634" y="2743608"/>
                </a:cubicBezTo>
                <a:cubicBezTo>
                  <a:pt x="2687248" y="2742352"/>
                  <a:pt x="2688863" y="2741060"/>
                  <a:pt x="2690406" y="2739732"/>
                </a:cubicBezTo>
                <a:lnTo>
                  <a:pt x="2697941" y="2732843"/>
                </a:lnTo>
                <a:cubicBezTo>
                  <a:pt x="2700274" y="2730690"/>
                  <a:pt x="2702642" y="2728609"/>
                  <a:pt x="2705046" y="2726492"/>
                </a:cubicBezTo>
                <a:cubicBezTo>
                  <a:pt x="2707809" y="2724052"/>
                  <a:pt x="2710572" y="2721612"/>
                  <a:pt x="2713264" y="2719100"/>
                </a:cubicBezTo>
                <a:cubicBezTo>
                  <a:pt x="2718000" y="2714292"/>
                  <a:pt x="2722880" y="2709412"/>
                  <a:pt x="2727796" y="2704603"/>
                </a:cubicBezTo>
                <a:cubicBezTo>
                  <a:pt x="2728657" y="2703706"/>
                  <a:pt x="2729626" y="2702809"/>
                  <a:pt x="2730559" y="2701912"/>
                </a:cubicBezTo>
                <a:cubicBezTo>
                  <a:pt x="2732138" y="2700441"/>
                  <a:pt x="2733609" y="2699005"/>
                  <a:pt x="2734937" y="2697462"/>
                </a:cubicBezTo>
                <a:lnTo>
                  <a:pt x="2748823" y="2682176"/>
                </a:lnTo>
                <a:cubicBezTo>
                  <a:pt x="2749577" y="2681315"/>
                  <a:pt x="2750402" y="2680454"/>
                  <a:pt x="2751227" y="2679593"/>
                </a:cubicBezTo>
                <a:cubicBezTo>
                  <a:pt x="2752806" y="2677942"/>
                  <a:pt x="2754278" y="2676399"/>
                  <a:pt x="2755569" y="2674677"/>
                </a:cubicBezTo>
                <a:cubicBezTo>
                  <a:pt x="2758404" y="2671160"/>
                  <a:pt x="2761239" y="2667715"/>
                  <a:pt x="2764110" y="2664307"/>
                </a:cubicBezTo>
                <a:cubicBezTo>
                  <a:pt x="2769923" y="2657309"/>
                  <a:pt x="2775951" y="2650097"/>
                  <a:pt x="2781226" y="2642526"/>
                </a:cubicBezTo>
                <a:lnTo>
                  <a:pt x="2790627" y="2630110"/>
                </a:lnTo>
                <a:lnTo>
                  <a:pt x="2793390" y="2625948"/>
                </a:lnTo>
                <a:cubicBezTo>
                  <a:pt x="2797193" y="2620206"/>
                  <a:pt x="2801069" y="2614501"/>
                  <a:pt x="2804980" y="2608796"/>
                </a:cubicBezTo>
                <a:close/>
                <a:moveTo>
                  <a:pt x="1466978" y="2595698"/>
                </a:moveTo>
                <a:cubicBezTo>
                  <a:pt x="1470423" y="2604166"/>
                  <a:pt x="1473616" y="2612742"/>
                  <a:pt x="1477205" y="2621139"/>
                </a:cubicBezTo>
                <a:lnTo>
                  <a:pt x="1488651" y="2646078"/>
                </a:lnTo>
                <a:lnTo>
                  <a:pt x="1450077" y="2664091"/>
                </a:lnTo>
                <a:lnTo>
                  <a:pt x="1438128" y="2637968"/>
                </a:lnTo>
                <a:cubicBezTo>
                  <a:pt x="1434360" y="2629177"/>
                  <a:pt x="1430987" y="2620206"/>
                  <a:pt x="1427399" y="2611307"/>
                </a:cubicBezTo>
                <a:close/>
                <a:moveTo>
                  <a:pt x="3229728" y="2590387"/>
                </a:moveTo>
                <a:lnTo>
                  <a:pt x="3278277" y="2606821"/>
                </a:lnTo>
                <a:cubicBezTo>
                  <a:pt x="3277344" y="2609907"/>
                  <a:pt x="3276268" y="2612957"/>
                  <a:pt x="3275120" y="2616007"/>
                </a:cubicBezTo>
                <a:lnTo>
                  <a:pt x="3271747" y="2625158"/>
                </a:lnTo>
                <a:lnTo>
                  <a:pt x="3265001" y="2643422"/>
                </a:lnTo>
                <a:cubicBezTo>
                  <a:pt x="3262704" y="2649486"/>
                  <a:pt x="3260623" y="2655658"/>
                  <a:pt x="3258075" y="2661615"/>
                </a:cubicBezTo>
                <a:lnTo>
                  <a:pt x="3250468" y="2679556"/>
                </a:lnTo>
                <a:lnTo>
                  <a:pt x="3203246" y="2659533"/>
                </a:lnTo>
                <a:lnTo>
                  <a:pt x="3210494" y="2642489"/>
                </a:lnTo>
                <a:cubicBezTo>
                  <a:pt x="3212935" y="2636820"/>
                  <a:pt x="3214872" y="2630971"/>
                  <a:pt x="3217097" y="2625193"/>
                </a:cubicBezTo>
                <a:lnTo>
                  <a:pt x="3223520" y="2607826"/>
                </a:lnTo>
                <a:lnTo>
                  <a:pt x="3226714" y="2599142"/>
                </a:lnTo>
                <a:cubicBezTo>
                  <a:pt x="3227826" y="2596272"/>
                  <a:pt x="3228831" y="2593329"/>
                  <a:pt x="3229728" y="2590387"/>
                </a:cubicBezTo>
                <a:close/>
                <a:moveTo>
                  <a:pt x="3820144" y="2571226"/>
                </a:moveTo>
                <a:lnTo>
                  <a:pt x="3922554" y="2591249"/>
                </a:lnTo>
                <a:cubicBezTo>
                  <a:pt x="3914445" y="2631868"/>
                  <a:pt x="3905295" y="2672344"/>
                  <a:pt x="3894243" y="2712282"/>
                </a:cubicBezTo>
                <a:lnTo>
                  <a:pt x="3793591" y="2684724"/>
                </a:lnTo>
                <a:cubicBezTo>
                  <a:pt x="3803961" y="2647262"/>
                  <a:pt x="3812537" y="2609334"/>
                  <a:pt x="3820144" y="2571226"/>
                </a:cubicBezTo>
                <a:close/>
                <a:moveTo>
                  <a:pt x="4052702" y="2524542"/>
                </a:moveTo>
                <a:lnTo>
                  <a:pt x="4155973" y="2539362"/>
                </a:lnTo>
                <a:cubicBezTo>
                  <a:pt x="4130496" y="2717161"/>
                  <a:pt x="4079615" y="2891265"/>
                  <a:pt x="4005193" y="3054748"/>
                </a:cubicBezTo>
                <a:lnTo>
                  <a:pt x="3948349" y="3168732"/>
                </a:lnTo>
                <a:lnTo>
                  <a:pt x="3953845" y="3159275"/>
                </a:lnTo>
                <a:lnTo>
                  <a:pt x="4045957" y="3208255"/>
                </a:lnTo>
                <a:cubicBezTo>
                  <a:pt x="4022704" y="3251960"/>
                  <a:pt x="3997658" y="3294733"/>
                  <a:pt x="3971320" y="3336680"/>
                </a:cubicBezTo>
                <a:lnTo>
                  <a:pt x="3883120" y="3280954"/>
                </a:lnTo>
                <a:lnTo>
                  <a:pt x="3914816" y="3226423"/>
                </a:lnTo>
                <a:lnTo>
                  <a:pt x="3876522" y="3291136"/>
                </a:lnTo>
                <a:lnTo>
                  <a:pt x="3803314" y="3396780"/>
                </a:lnTo>
                <a:lnTo>
                  <a:pt x="3881613" y="3454950"/>
                </a:lnTo>
                <a:lnTo>
                  <a:pt x="3859329" y="3484518"/>
                </a:lnTo>
                <a:lnTo>
                  <a:pt x="3836364" y="3513547"/>
                </a:lnTo>
                <a:cubicBezTo>
                  <a:pt x="3828793" y="3523307"/>
                  <a:pt x="3820791" y="3532672"/>
                  <a:pt x="3812897" y="3542181"/>
                </a:cubicBezTo>
                <a:cubicBezTo>
                  <a:pt x="3804967" y="3551619"/>
                  <a:pt x="3797144" y="3561200"/>
                  <a:pt x="3788927" y="3570385"/>
                </a:cubicBezTo>
                <a:lnTo>
                  <a:pt x="3715410" y="3506640"/>
                </a:lnTo>
                <a:lnTo>
                  <a:pt x="3715367" y="3506693"/>
                </a:lnTo>
                <a:lnTo>
                  <a:pt x="3636568" y="3438336"/>
                </a:lnTo>
                <a:cubicBezTo>
                  <a:pt x="3664333" y="3406302"/>
                  <a:pt x="3690933" y="3373263"/>
                  <a:pt x="3716313" y="3339310"/>
                </a:cubicBezTo>
                <a:lnTo>
                  <a:pt x="3719569" y="3334612"/>
                </a:lnTo>
                <a:lnTo>
                  <a:pt x="3635958" y="3272522"/>
                </a:lnTo>
                <a:cubicBezTo>
                  <a:pt x="3660681" y="3238971"/>
                  <a:pt x="3684543" y="3204739"/>
                  <a:pt x="3706719" y="3169430"/>
                </a:cubicBezTo>
                <a:lnTo>
                  <a:pt x="3794557" y="3224963"/>
                </a:lnTo>
                <a:lnTo>
                  <a:pt x="3853492" y="3125366"/>
                </a:lnTo>
                <a:lnTo>
                  <a:pt x="3861166" y="3109978"/>
                </a:lnTo>
                <a:lnTo>
                  <a:pt x="3769586" y="3061280"/>
                </a:lnTo>
                <a:cubicBezTo>
                  <a:pt x="3789034" y="3024392"/>
                  <a:pt x="3807263" y="2986823"/>
                  <a:pt x="3824200" y="2948679"/>
                </a:cubicBezTo>
                <a:lnTo>
                  <a:pt x="3918996" y="2990344"/>
                </a:lnTo>
                <a:lnTo>
                  <a:pt x="3958776" y="2893937"/>
                </a:lnTo>
                <a:cubicBezTo>
                  <a:pt x="4003083" y="2774631"/>
                  <a:pt x="4034644" y="2650545"/>
                  <a:pt x="4052702" y="2524542"/>
                </a:cubicBezTo>
                <a:close/>
                <a:moveTo>
                  <a:pt x="506718" y="2520200"/>
                </a:moveTo>
                <a:cubicBezTo>
                  <a:pt x="512172" y="2556980"/>
                  <a:pt x="517913" y="2593724"/>
                  <a:pt x="525592" y="2630145"/>
                </a:cubicBezTo>
                <a:lnTo>
                  <a:pt x="440621" y="2647369"/>
                </a:lnTo>
                <a:cubicBezTo>
                  <a:pt x="432620" y="2609226"/>
                  <a:pt x="426555" y="2570687"/>
                  <a:pt x="420850" y="2532113"/>
                </a:cubicBezTo>
                <a:close/>
                <a:moveTo>
                  <a:pt x="1696844" y="2518944"/>
                </a:moveTo>
                <a:lnTo>
                  <a:pt x="1537524" y="2584753"/>
                </a:lnTo>
                <a:cubicBezTo>
                  <a:pt x="1539821" y="2590674"/>
                  <a:pt x="1542512" y="2596487"/>
                  <a:pt x="1545131" y="2602157"/>
                </a:cubicBezTo>
                <a:cubicBezTo>
                  <a:pt x="1545957" y="2603951"/>
                  <a:pt x="1546782" y="2605709"/>
                  <a:pt x="1547571" y="2607503"/>
                </a:cubicBezTo>
                <a:cubicBezTo>
                  <a:pt x="1549043" y="2610625"/>
                  <a:pt x="1550478" y="2613783"/>
                  <a:pt x="1551913" y="2616976"/>
                </a:cubicBezTo>
                <a:cubicBezTo>
                  <a:pt x="1554210" y="2622036"/>
                  <a:pt x="1556542" y="2627239"/>
                  <a:pt x="1559054" y="2632262"/>
                </a:cubicBezTo>
                <a:lnTo>
                  <a:pt x="1571685" y="2656483"/>
                </a:lnTo>
                <a:cubicBezTo>
                  <a:pt x="1572474" y="2657955"/>
                  <a:pt x="1573228" y="2659426"/>
                  <a:pt x="1573981" y="2660933"/>
                </a:cubicBezTo>
                <a:cubicBezTo>
                  <a:pt x="1575273" y="2663480"/>
                  <a:pt x="1576601" y="2666028"/>
                  <a:pt x="1578000" y="2668504"/>
                </a:cubicBezTo>
                <a:lnTo>
                  <a:pt x="1598776" y="2703813"/>
                </a:lnTo>
                <a:lnTo>
                  <a:pt x="1613704" y="2726527"/>
                </a:lnTo>
                <a:cubicBezTo>
                  <a:pt x="1614672" y="2727962"/>
                  <a:pt x="1615605" y="2729433"/>
                  <a:pt x="1616538" y="2730905"/>
                </a:cubicBezTo>
                <a:cubicBezTo>
                  <a:pt x="1618045" y="2733237"/>
                  <a:pt x="1619588" y="2735605"/>
                  <a:pt x="1621167" y="2737902"/>
                </a:cubicBezTo>
                <a:lnTo>
                  <a:pt x="1645316" y="2770842"/>
                </a:lnTo>
                <a:cubicBezTo>
                  <a:pt x="1692000" y="2830157"/>
                  <a:pt x="1743349" y="2880823"/>
                  <a:pt x="1797891" y="2921479"/>
                </a:cubicBezTo>
                <a:lnTo>
                  <a:pt x="1838472" y="2867437"/>
                </a:lnTo>
                <a:lnTo>
                  <a:pt x="1783537" y="2825096"/>
                </a:lnTo>
                <a:lnTo>
                  <a:pt x="1812315" y="2793663"/>
                </a:lnTo>
                <a:lnTo>
                  <a:pt x="1863965" y="2833488"/>
                </a:lnTo>
                <a:lnTo>
                  <a:pt x="1901413" y="2783617"/>
                </a:lnTo>
                <a:cubicBezTo>
                  <a:pt x="1859251" y="2752255"/>
                  <a:pt x="1818990" y="2712533"/>
                  <a:pt x="1781743" y="2665454"/>
                </a:cubicBezTo>
                <a:lnTo>
                  <a:pt x="1762797" y="2639583"/>
                </a:lnTo>
                <a:cubicBezTo>
                  <a:pt x="1761577" y="2637752"/>
                  <a:pt x="1760429" y="2635994"/>
                  <a:pt x="1759281" y="2634236"/>
                </a:cubicBezTo>
                <a:cubicBezTo>
                  <a:pt x="1758491" y="2632980"/>
                  <a:pt x="1757702" y="2631760"/>
                  <a:pt x="1756876" y="2630540"/>
                </a:cubicBezTo>
                <a:cubicBezTo>
                  <a:pt x="1753001" y="2624548"/>
                  <a:pt x="1749054" y="2618627"/>
                  <a:pt x="1745107" y="2612742"/>
                </a:cubicBezTo>
                <a:lnTo>
                  <a:pt x="1728744" y="2584897"/>
                </a:lnTo>
                <a:cubicBezTo>
                  <a:pt x="1727596" y="2582888"/>
                  <a:pt x="1726555" y="2580878"/>
                  <a:pt x="1725551" y="2578833"/>
                </a:cubicBezTo>
                <a:cubicBezTo>
                  <a:pt x="1724941" y="2577649"/>
                  <a:pt x="1724331" y="2576428"/>
                  <a:pt x="1723721" y="2575244"/>
                </a:cubicBezTo>
                <a:lnTo>
                  <a:pt x="1713745" y="2556155"/>
                </a:lnTo>
                <a:cubicBezTo>
                  <a:pt x="1711843" y="2552315"/>
                  <a:pt x="1710085" y="2548404"/>
                  <a:pt x="1708399" y="2544600"/>
                </a:cubicBezTo>
                <a:cubicBezTo>
                  <a:pt x="1707179" y="2541873"/>
                  <a:pt x="1705959" y="2539182"/>
                  <a:pt x="1704703" y="2536491"/>
                </a:cubicBezTo>
                <a:cubicBezTo>
                  <a:pt x="1703985" y="2534912"/>
                  <a:pt x="1703231" y="2533333"/>
                  <a:pt x="1702514" y="2531790"/>
                </a:cubicBezTo>
                <a:cubicBezTo>
                  <a:pt x="1700576" y="2527628"/>
                  <a:pt x="1698567" y="2523322"/>
                  <a:pt x="1696844" y="2518944"/>
                </a:cubicBezTo>
                <a:close/>
                <a:moveTo>
                  <a:pt x="1440568" y="2518693"/>
                </a:moveTo>
                <a:lnTo>
                  <a:pt x="1444300" y="2531862"/>
                </a:lnTo>
                <a:cubicBezTo>
                  <a:pt x="1445449" y="2536276"/>
                  <a:pt x="1447171" y="2540546"/>
                  <a:pt x="1448570" y="2544887"/>
                </a:cubicBezTo>
                <a:lnTo>
                  <a:pt x="1457397" y="2570831"/>
                </a:lnTo>
                <a:lnTo>
                  <a:pt x="1417316" y="2585256"/>
                </a:lnTo>
                <a:lnTo>
                  <a:pt x="1408058" y="2558056"/>
                </a:lnTo>
                <a:cubicBezTo>
                  <a:pt x="1406587" y="2553499"/>
                  <a:pt x="1404793" y="2549050"/>
                  <a:pt x="1403573" y="2544421"/>
                </a:cubicBezTo>
                <a:lnTo>
                  <a:pt x="1399626" y="2530606"/>
                </a:lnTo>
                <a:close/>
                <a:moveTo>
                  <a:pt x="3015434" y="2516684"/>
                </a:moveTo>
                <a:lnTo>
                  <a:pt x="3064020" y="2533047"/>
                </a:lnTo>
                <a:cubicBezTo>
                  <a:pt x="3062621" y="2537927"/>
                  <a:pt x="3060647" y="2542663"/>
                  <a:pt x="3058924" y="2547436"/>
                </a:cubicBezTo>
                <a:lnTo>
                  <a:pt x="3053614" y="2561753"/>
                </a:lnTo>
                <a:cubicBezTo>
                  <a:pt x="3051820" y="2566490"/>
                  <a:pt x="3050169" y="2571334"/>
                  <a:pt x="3048267" y="2576034"/>
                </a:cubicBezTo>
                <a:lnTo>
                  <a:pt x="3042275" y="2590065"/>
                </a:lnTo>
                <a:lnTo>
                  <a:pt x="2995017" y="2570185"/>
                </a:lnTo>
                <a:lnTo>
                  <a:pt x="3000651" y="2557016"/>
                </a:lnTo>
                <a:cubicBezTo>
                  <a:pt x="3002481" y="2552603"/>
                  <a:pt x="3003988" y="2548046"/>
                  <a:pt x="3005674" y="2543596"/>
                </a:cubicBezTo>
                <a:lnTo>
                  <a:pt x="3010662" y="2530176"/>
                </a:lnTo>
                <a:cubicBezTo>
                  <a:pt x="3012277" y="2525691"/>
                  <a:pt x="3014143" y="2521277"/>
                  <a:pt x="3015434" y="2516684"/>
                </a:cubicBezTo>
                <a:close/>
                <a:moveTo>
                  <a:pt x="1699572" y="2512521"/>
                </a:moveTo>
                <a:lnTo>
                  <a:pt x="1700397" y="2514889"/>
                </a:lnTo>
                <a:cubicBezTo>
                  <a:pt x="1702155" y="2519877"/>
                  <a:pt x="1704488" y="2524865"/>
                  <a:pt x="1706748" y="2529673"/>
                </a:cubicBezTo>
                <a:cubicBezTo>
                  <a:pt x="1707502" y="2531252"/>
                  <a:pt x="1708219" y="2532831"/>
                  <a:pt x="1708937" y="2534410"/>
                </a:cubicBezTo>
                <a:cubicBezTo>
                  <a:pt x="1710193" y="2537101"/>
                  <a:pt x="1711413" y="2539828"/>
                  <a:pt x="1712669" y="2542591"/>
                </a:cubicBezTo>
                <a:cubicBezTo>
                  <a:pt x="1714355" y="2546323"/>
                  <a:pt x="1716078" y="2550198"/>
                  <a:pt x="1717908" y="2553894"/>
                </a:cubicBezTo>
                <a:lnTo>
                  <a:pt x="1727883" y="2572912"/>
                </a:lnTo>
                <a:cubicBezTo>
                  <a:pt x="1728529" y="2574132"/>
                  <a:pt x="1729139" y="2575352"/>
                  <a:pt x="1729749" y="2576572"/>
                </a:cubicBezTo>
                <a:cubicBezTo>
                  <a:pt x="1730718" y="2578510"/>
                  <a:pt x="1731723" y="2580483"/>
                  <a:pt x="1732799" y="2582385"/>
                </a:cubicBezTo>
                <a:lnTo>
                  <a:pt x="1738253" y="2591571"/>
                </a:lnTo>
                <a:lnTo>
                  <a:pt x="1749090" y="2610087"/>
                </a:lnTo>
                <a:cubicBezTo>
                  <a:pt x="1753001" y="2615900"/>
                  <a:pt x="1756948" y="2621820"/>
                  <a:pt x="1760824" y="2627813"/>
                </a:cubicBezTo>
                <a:cubicBezTo>
                  <a:pt x="1761649" y="2629033"/>
                  <a:pt x="1762438" y="2630289"/>
                  <a:pt x="1763264" y="2631545"/>
                </a:cubicBezTo>
                <a:cubicBezTo>
                  <a:pt x="1764376" y="2633267"/>
                  <a:pt x="1765488" y="2635025"/>
                  <a:pt x="1766637" y="2636712"/>
                </a:cubicBezTo>
                <a:lnTo>
                  <a:pt x="1772952" y="2645180"/>
                </a:lnTo>
                <a:lnTo>
                  <a:pt x="1785511" y="2662440"/>
                </a:lnTo>
                <a:cubicBezTo>
                  <a:pt x="1823009" y="2709805"/>
                  <a:pt x="1863592" y="2749743"/>
                  <a:pt x="1906149" y="2781069"/>
                </a:cubicBezTo>
                <a:lnTo>
                  <a:pt x="1908087" y="2782504"/>
                </a:lnTo>
                <a:lnTo>
                  <a:pt x="1867677" y="2836350"/>
                </a:lnTo>
                <a:lnTo>
                  <a:pt x="1907764" y="2867259"/>
                </a:lnTo>
                <a:cubicBezTo>
                  <a:pt x="1941745" y="2888932"/>
                  <a:pt x="1977664" y="2907591"/>
                  <a:pt x="2014838" y="2923236"/>
                </a:cubicBezTo>
                <a:cubicBezTo>
                  <a:pt x="2089188" y="2954454"/>
                  <a:pt x="2168920" y="2973580"/>
                  <a:pt x="2249333" y="2977778"/>
                </a:cubicBezTo>
                <a:lnTo>
                  <a:pt x="2246857" y="3020299"/>
                </a:lnTo>
                <a:lnTo>
                  <a:pt x="2120942" y="3002233"/>
                </a:lnTo>
                <a:lnTo>
                  <a:pt x="2144196" y="3007274"/>
                </a:lnTo>
                <a:lnTo>
                  <a:pt x="2118388" y="3137307"/>
                </a:lnTo>
                <a:lnTo>
                  <a:pt x="2142022" y="3140702"/>
                </a:lnTo>
                <a:lnTo>
                  <a:pt x="2164183" y="3010862"/>
                </a:lnTo>
                <a:cubicBezTo>
                  <a:pt x="2174553" y="3012441"/>
                  <a:pt x="2184852" y="3014666"/>
                  <a:pt x="2195294" y="3015563"/>
                </a:cubicBezTo>
                <a:lnTo>
                  <a:pt x="2178643" y="3145962"/>
                </a:lnTo>
                <a:lnTo>
                  <a:pt x="2202318" y="3149362"/>
                </a:lnTo>
                <a:lnTo>
                  <a:pt x="2215496" y="3017896"/>
                </a:lnTo>
                <a:cubicBezTo>
                  <a:pt x="2218116" y="3018183"/>
                  <a:pt x="2220699" y="3018614"/>
                  <a:pt x="2223319" y="3018757"/>
                </a:cubicBezTo>
                <a:lnTo>
                  <a:pt x="2231177" y="3019260"/>
                </a:lnTo>
                <a:lnTo>
                  <a:pt x="2246858" y="3020300"/>
                </a:lnTo>
                <a:lnTo>
                  <a:pt x="2239072" y="3154641"/>
                </a:lnTo>
                <a:lnTo>
                  <a:pt x="2239107" y="3154646"/>
                </a:lnTo>
                <a:lnTo>
                  <a:pt x="2236631" y="3197167"/>
                </a:lnTo>
                <a:cubicBezTo>
                  <a:pt x="2131135" y="3191498"/>
                  <a:pt x="2026859" y="3166631"/>
                  <a:pt x="1929545" y="3125760"/>
                </a:cubicBezTo>
                <a:cubicBezTo>
                  <a:pt x="1880887" y="3105271"/>
                  <a:pt x="1833881" y="3080763"/>
                  <a:pt x="1789350" y="3052379"/>
                </a:cubicBezTo>
                <a:cubicBezTo>
                  <a:pt x="1744927" y="3023817"/>
                  <a:pt x="1702980" y="2991486"/>
                  <a:pt x="1664011" y="2955854"/>
                </a:cubicBezTo>
                <a:lnTo>
                  <a:pt x="1692753" y="2924421"/>
                </a:lnTo>
                <a:cubicBezTo>
                  <a:pt x="1729928" y="2958402"/>
                  <a:pt x="1769937" y="2989226"/>
                  <a:pt x="1812315" y="3016496"/>
                </a:cubicBezTo>
                <a:lnTo>
                  <a:pt x="1910407" y="3067831"/>
                </a:lnTo>
                <a:lnTo>
                  <a:pt x="1967115" y="2948534"/>
                </a:lnTo>
                <a:cubicBezTo>
                  <a:pt x="1971851" y="2950759"/>
                  <a:pt x="1976480" y="2953271"/>
                  <a:pt x="1981324" y="2955316"/>
                </a:cubicBezTo>
                <a:lnTo>
                  <a:pt x="1995821" y="2961452"/>
                </a:lnTo>
                <a:lnTo>
                  <a:pt x="1943286" y="3085038"/>
                </a:lnTo>
                <a:lnTo>
                  <a:pt x="1946087" y="3086504"/>
                </a:lnTo>
                <a:lnTo>
                  <a:pt x="1965912" y="3092949"/>
                </a:lnTo>
                <a:lnTo>
                  <a:pt x="2014587" y="2969346"/>
                </a:lnTo>
                <a:lnTo>
                  <a:pt x="2044119" y="2980255"/>
                </a:lnTo>
                <a:lnTo>
                  <a:pt x="2001169" y="3104411"/>
                </a:lnTo>
                <a:lnTo>
                  <a:pt x="2023891" y="3111797"/>
                </a:lnTo>
                <a:lnTo>
                  <a:pt x="2063532" y="2986462"/>
                </a:lnTo>
                <a:lnTo>
                  <a:pt x="2078531" y="2991270"/>
                </a:lnTo>
                <a:cubicBezTo>
                  <a:pt x="2083554" y="2992777"/>
                  <a:pt x="2088685" y="2993962"/>
                  <a:pt x="2093745" y="2995361"/>
                </a:cubicBezTo>
                <a:lnTo>
                  <a:pt x="2059091" y="3123240"/>
                </a:lnTo>
                <a:lnTo>
                  <a:pt x="2081895" y="3130654"/>
                </a:lnTo>
                <a:lnTo>
                  <a:pt x="2113408" y="3000600"/>
                </a:lnTo>
                <a:lnTo>
                  <a:pt x="2119623" y="3001947"/>
                </a:lnTo>
                <a:lnTo>
                  <a:pt x="1998296" y="2962492"/>
                </a:lnTo>
                <a:cubicBezTo>
                  <a:pt x="1958897" y="2945878"/>
                  <a:pt x="1920825" y="2926107"/>
                  <a:pt x="1884799" y="2903142"/>
                </a:cubicBezTo>
                <a:lnTo>
                  <a:pt x="1842194" y="2870305"/>
                </a:lnTo>
                <a:lnTo>
                  <a:pt x="1798860" y="2928045"/>
                </a:lnTo>
                <a:lnTo>
                  <a:pt x="1796958" y="2926646"/>
                </a:lnTo>
                <a:cubicBezTo>
                  <a:pt x="1741339" y="2885524"/>
                  <a:pt x="1689058" y="2834068"/>
                  <a:pt x="1641513" y="2773677"/>
                </a:cubicBezTo>
                <a:lnTo>
                  <a:pt x="1617292" y="2740629"/>
                </a:lnTo>
                <a:cubicBezTo>
                  <a:pt x="1615641" y="2738225"/>
                  <a:pt x="1614098" y="2735856"/>
                  <a:pt x="1612556" y="2733452"/>
                </a:cubicBezTo>
                <a:cubicBezTo>
                  <a:pt x="1611623" y="2732017"/>
                  <a:pt x="1610690" y="2730546"/>
                  <a:pt x="1609721" y="2729110"/>
                </a:cubicBezTo>
                <a:lnTo>
                  <a:pt x="1594722" y="2706289"/>
                </a:lnTo>
                <a:lnTo>
                  <a:pt x="1573874" y="2670872"/>
                </a:lnTo>
                <a:cubicBezTo>
                  <a:pt x="1572403" y="2668289"/>
                  <a:pt x="1571075" y="2665669"/>
                  <a:pt x="1569711" y="2663050"/>
                </a:cubicBezTo>
                <a:cubicBezTo>
                  <a:pt x="1568958" y="2661579"/>
                  <a:pt x="1568204" y="2660107"/>
                  <a:pt x="1567451" y="2658672"/>
                </a:cubicBezTo>
                <a:lnTo>
                  <a:pt x="1554784" y="2634415"/>
                </a:lnTo>
                <a:cubicBezTo>
                  <a:pt x="1552236" y="2629284"/>
                  <a:pt x="1549868" y="2624009"/>
                  <a:pt x="1547571" y="2618914"/>
                </a:cubicBezTo>
                <a:cubicBezTo>
                  <a:pt x="1546136" y="2615756"/>
                  <a:pt x="1544737" y="2612599"/>
                  <a:pt x="1543265" y="2609477"/>
                </a:cubicBezTo>
                <a:cubicBezTo>
                  <a:pt x="1542440" y="2607683"/>
                  <a:pt x="1541615" y="2605924"/>
                  <a:pt x="1540825" y="2604130"/>
                </a:cubicBezTo>
                <a:cubicBezTo>
                  <a:pt x="1537847" y="2597707"/>
                  <a:pt x="1534761" y="2591033"/>
                  <a:pt x="1532250" y="2584215"/>
                </a:cubicBezTo>
                <a:lnTo>
                  <a:pt x="1531460" y="2582062"/>
                </a:lnTo>
                <a:close/>
                <a:moveTo>
                  <a:pt x="3131695" y="2508897"/>
                </a:moveTo>
                <a:lnTo>
                  <a:pt x="3181034" y="2522784"/>
                </a:lnTo>
                <a:lnTo>
                  <a:pt x="3178917" y="2530785"/>
                </a:lnTo>
                <a:lnTo>
                  <a:pt x="3176405" y="2538680"/>
                </a:lnTo>
                <a:lnTo>
                  <a:pt x="3171417" y="2554432"/>
                </a:lnTo>
                <a:lnTo>
                  <a:pt x="3166429" y="2570185"/>
                </a:lnTo>
                <a:cubicBezTo>
                  <a:pt x="3164779" y="2575460"/>
                  <a:pt x="3162662" y="2580555"/>
                  <a:pt x="3160832" y="2585758"/>
                </a:cubicBezTo>
                <a:cubicBezTo>
                  <a:pt x="3156957" y="2596092"/>
                  <a:pt x="3153261" y="2606498"/>
                  <a:pt x="3149242" y="2616761"/>
                </a:cubicBezTo>
                <a:lnTo>
                  <a:pt x="3136288" y="2647190"/>
                </a:lnTo>
                <a:lnTo>
                  <a:pt x="3133059" y="2654797"/>
                </a:lnTo>
                <a:cubicBezTo>
                  <a:pt x="3131946" y="2657309"/>
                  <a:pt x="3130690" y="2659785"/>
                  <a:pt x="3129506" y="2662261"/>
                </a:cubicBezTo>
                <a:lnTo>
                  <a:pt x="3122294" y="2677152"/>
                </a:lnTo>
                <a:lnTo>
                  <a:pt x="3115081" y="2692043"/>
                </a:lnTo>
                <a:cubicBezTo>
                  <a:pt x="3113933" y="2694555"/>
                  <a:pt x="3112641" y="2696995"/>
                  <a:pt x="3111313" y="2699399"/>
                </a:cubicBezTo>
                <a:lnTo>
                  <a:pt x="3107366" y="2706648"/>
                </a:lnTo>
                <a:lnTo>
                  <a:pt x="3091506" y="2735677"/>
                </a:lnTo>
                <a:lnTo>
                  <a:pt x="3074318" y="2763953"/>
                </a:lnTo>
                <a:cubicBezTo>
                  <a:pt x="3068792" y="2773498"/>
                  <a:pt x="3062333" y="2782468"/>
                  <a:pt x="3056233" y="2791654"/>
                </a:cubicBezTo>
                <a:cubicBezTo>
                  <a:pt x="3049990" y="2800769"/>
                  <a:pt x="3044105" y="2810062"/>
                  <a:pt x="3037287" y="2818746"/>
                </a:cubicBezTo>
                <a:lnTo>
                  <a:pt x="3017444" y="2845228"/>
                </a:lnTo>
                <a:lnTo>
                  <a:pt x="2996380" y="2870740"/>
                </a:lnTo>
                <a:lnTo>
                  <a:pt x="2952186" y="2915947"/>
                </a:lnTo>
                <a:lnTo>
                  <a:pt x="2988307" y="2951011"/>
                </a:lnTo>
                <a:lnTo>
                  <a:pt x="2962471" y="2976595"/>
                </a:lnTo>
                <a:cubicBezTo>
                  <a:pt x="2958273" y="2980973"/>
                  <a:pt x="2953644" y="2984920"/>
                  <a:pt x="2949159" y="2988975"/>
                </a:cubicBezTo>
                <a:lnTo>
                  <a:pt x="2935631" y="3001103"/>
                </a:lnTo>
                <a:lnTo>
                  <a:pt x="2901614" y="2962744"/>
                </a:lnTo>
                <a:lnTo>
                  <a:pt x="2901691" y="2962675"/>
                </a:lnTo>
                <a:lnTo>
                  <a:pt x="2869965" y="2926933"/>
                </a:lnTo>
                <a:lnTo>
                  <a:pt x="2915552" y="2880315"/>
                </a:lnTo>
                <a:lnTo>
                  <a:pt x="2880479" y="2846269"/>
                </a:lnTo>
                <a:cubicBezTo>
                  <a:pt x="2884211" y="2842752"/>
                  <a:pt x="2887512" y="2838805"/>
                  <a:pt x="2890993" y="2835073"/>
                </a:cubicBezTo>
                <a:lnTo>
                  <a:pt x="2901363" y="2823734"/>
                </a:lnTo>
                <a:cubicBezTo>
                  <a:pt x="2904808" y="2819931"/>
                  <a:pt x="2908360" y="2816235"/>
                  <a:pt x="2911697" y="2812359"/>
                </a:cubicBezTo>
                <a:lnTo>
                  <a:pt x="2921457" y="2800518"/>
                </a:lnTo>
                <a:lnTo>
                  <a:pt x="2960821" y="2833351"/>
                </a:lnTo>
                <a:lnTo>
                  <a:pt x="2959400" y="2835071"/>
                </a:lnTo>
                <a:lnTo>
                  <a:pt x="2977147" y="2813615"/>
                </a:lnTo>
                <a:lnTo>
                  <a:pt x="2995878" y="2788604"/>
                </a:lnTo>
                <a:lnTo>
                  <a:pt x="3000696" y="2781711"/>
                </a:lnTo>
                <a:lnTo>
                  <a:pt x="2959206" y="2752040"/>
                </a:lnTo>
                <a:cubicBezTo>
                  <a:pt x="2970653" y="2735068"/>
                  <a:pt x="2982602" y="2718382"/>
                  <a:pt x="2992864" y="2700620"/>
                </a:cubicBezTo>
                <a:lnTo>
                  <a:pt x="3036677" y="2727245"/>
                </a:lnTo>
                <a:lnTo>
                  <a:pt x="3005531" y="2774793"/>
                </a:lnTo>
                <a:lnTo>
                  <a:pt x="3013784" y="2762984"/>
                </a:lnTo>
                <a:cubicBezTo>
                  <a:pt x="3019561" y="2754300"/>
                  <a:pt x="3025697" y="2745868"/>
                  <a:pt x="3030864" y="2736825"/>
                </a:cubicBezTo>
                <a:lnTo>
                  <a:pt x="3047119" y="2710128"/>
                </a:lnTo>
                <a:lnTo>
                  <a:pt x="3062082" y="2682678"/>
                </a:lnTo>
                <a:lnTo>
                  <a:pt x="3065814" y="2675824"/>
                </a:lnTo>
                <a:cubicBezTo>
                  <a:pt x="3067106" y="2673564"/>
                  <a:pt x="3068290" y="2671231"/>
                  <a:pt x="3069366" y="2668863"/>
                </a:cubicBezTo>
                <a:lnTo>
                  <a:pt x="3076148" y="2654797"/>
                </a:lnTo>
                <a:lnTo>
                  <a:pt x="3082966" y="2640731"/>
                </a:lnTo>
                <a:cubicBezTo>
                  <a:pt x="3084078" y="2638362"/>
                  <a:pt x="3085262" y="2636066"/>
                  <a:pt x="3086339" y="2633698"/>
                </a:cubicBezTo>
                <a:lnTo>
                  <a:pt x="3089389" y="2626485"/>
                </a:lnTo>
                <a:lnTo>
                  <a:pt x="3101625" y="2597707"/>
                </a:lnTo>
                <a:cubicBezTo>
                  <a:pt x="3105428" y="2588019"/>
                  <a:pt x="3108909" y="2578187"/>
                  <a:pt x="3112570" y="2568427"/>
                </a:cubicBezTo>
                <a:cubicBezTo>
                  <a:pt x="3114328" y="2563511"/>
                  <a:pt x="3116337" y="2558703"/>
                  <a:pt x="3117880" y="2553715"/>
                </a:cubicBezTo>
                <a:lnTo>
                  <a:pt x="3122581" y="2538823"/>
                </a:lnTo>
                <a:lnTo>
                  <a:pt x="3127317" y="2523932"/>
                </a:lnTo>
                <a:lnTo>
                  <a:pt x="3129685" y="2516468"/>
                </a:lnTo>
                <a:close/>
                <a:moveTo>
                  <a:pt x="3259618" y="2481842"/>
                </a:moveTo>
                <a:lnTo>
                  <a:pt x="3309710" y="2492715"/>
                </a:lnTo>
                <a:lnTo>
                  <a:pt x="3305584" y="2511768"/>
                </a:lnTo>
                <a:cubicBezTo>
                  <a:pt x="3304220" y="2518120"/>
                  <a:pt x="3302354" y="2524363"/>
                  <a:pt x="3300775" y="2530643"/>
                </a:cubicBezTo>
                <a:lnTo>
                  <a:pt x="3295788" y="2549481"/>
                </a:lnTo>
                <a:lnTo>
                  <a:pt x="3293276" y="2558883"/>
                </a:lnTo>
                <a:lnTo>
                  <a:pt x="3292020" y="2563583"/>
                </a:lnTo>
                <a:lnTo>
                  <a:pt x="3290549" y="2568212"/>
                </a:lnTo>
                <a:lnTo>
                  <a:pt x="3241425" y="2553644"/>
                </a:lnTo>
                <a:lnTo>
                  <a:pt x="3242824" y="2549230"/>
                </a:lnTo>
                <a:lnTo>
                  <a:pt x="3244008" y="2544745"/>
                </a:lnTo>
                <a:lnTo>
                  <a:pt x="3246377" y="2535810"/>
                </a:lnTo>
                <a:lnTo>
                  <a:pt x="3251114" y="2517904"/>
                </a:lnTo>
                <a:cubicBezTo>
                  <a:pt x="3252620" y="2511912"/>
                  <a:pt x="3254415" y="2505991"/>
                  <a:pt x="3255706" y="2499963"/>
                </a:cubicBezTo>
                <a:close/>
                <a:moveTo>
                  <a:pt x="1421336" y="2439608"/>
                </a:moveTo>
                <a:cubicBezTo>
                  <a:pt x="1422736" y="2448650"/>
                  <a:pt x="1424961" y="2457514"/>
                  <a:pt x="1427042" y="2466412"/>
                </a:cubicBezTo>
                <a:lnTo>
                  <a:pt x="1433250" y="2493109"/>
                </a:lnTo>
                <a:lnTo>
                  <a:pt x="1392020" y="2503802"/>
                </a:lnTo>
                <a:lnTo>
                  <a:pt x="1385489" y="2475814"/>
                </a:lnTo>
                <a:cubicBezTo>
                  <a:pt x="1383337" y="2466484"/>
                  <a:pt x="1381004" y="2457190"/>
                  <a:pt x="1379533" y="2447717"/>
                </a:cubicBezTo>
                <a:close/>
                <a:moveTo>
                  <a:pt x="4303883" y="2435696"/>
                </a:moveTo>
                <a:lnTo>
                  <a:pt x="4407872" y="2444200"/>
                </a:lnTo>
                <a:cubicBezTo>
                  <a:pt x="4403529" y="2496876"/>
                  <a:pt x="4397107" y="2549373"/>
                  <a:pt x="4389033" y="2601619"/>
                </a:cubicBezTo>
                <a:lnTo>
                  <a:pt x="4285977" y="2585435"/>
                </a:lnTo>
                <a:cubicBezTo>
                  <a:pt x="4293656" y="2535738"/>
                  <a:pt x="4299792" y="2485824"/>
                  <a:pt x="4303883" y="2435696"/>
                </a:cubicBezTo>
                <a:close/>
                <a:moveTo>
                  <a:pt x="3038328" y="2432754"/>
                </a:moveTo>
                <a:lnTo>
                  <a:pt x="3088456" y="2443555"/>
                </a:lnTo>
                <a:cubicBezTo>
                  <a:pt x="3086303" y="2453494"/>
                  <a:pt x="3084365" y="2463470"/>
                  <a:pt x="3081531" y="2473266"/>
                </a:cubicBezTo>
                <a:cubicBezTo>
                  <a:pt x="3078840" y="2483098"/>
                  <a:pt x="3076435" y="2493001"/>
                  <a:pt x="3073600" y="2502762"/>
                </a:cubicBezTo>
                <a:lnTo>
                  <a:pt x="3024405" y="2488301"/>
                </a:lnTo>
                <a:cubicBezTo>
                  <a:pt x="3027060" y="2479115"/>
                  <a:pt x="3029321" y="2469821"/>
                  <a:pt x="3031833" y="2460635"/>
                </a:cubicBezTo>
                <a:cubicBezTo>
                  <a:pt x="3034524" y="2451449"/>
                  <a:pt x="3036318" y="2442084"/>
                  <a:pt x="3038328" y="2432754"/>
                </a:cubicBezTo>
                <a:close/>
                <a:moveTo>
                  <a:pt x="3844330" y="2395759"/>
                </a:moveTo>
                <a:lnTo>
                  <a:pt x="3948355" y="2404120"/>
                </a:lnTo>
                <a:cubicBezTo>
                  <a:pt x="3944910" y="2445421"/>
                  <a:pt x="3939994" y="2486579"/>
                  <a:pt x="3933751" y="2527557"/>
                </a:cubicBezTo>
                <a:lnTo>
                  <a:pt x="3830659" y="2511517"/>
                </a:lnTo>
                <a:cubicBezTo>
                  <a:pt x="3836508" y="2473087"/>
                  <a:pt x="3841101" y="2434477"/>
                  <a:pt x="3844330" y="2395759"/>
                </a:cubicBezTo>
                <a:close/>
                <a:moveTo>
                  <a:pt x="3276913" y="2373690"/>
                </a:moveTo>
                <a:lnTo>
                  <a:pt x="3327903" y="2378965"/>
                </a:lnTo>
                <a:cubicBezTo>
                  <a:pt x="3326396" y="2391847"/>
                  <a:pt x="3324960" y="2404765"/>
                  <a:pt x="3323346" y="2417647"/>
                </a:cubicBezTo>
                <a:lnTo>
                  <a:pt x="3317031" y="2456077"/>
                </a:lnTo>
                <a:lnTo>
                  <a:pt x="3266543" y="2447071"/>
                </a:lnTo>
                <a:lnTo>
                  <a:pt x="3272572" y="2410506"/>
                </a:lnTo>
                <a:close/>
                <a:moveTo>
                  <a:pt x="1586075" y="2362890"/>
                </a:moveTo>
                <a:lnTo>
                  <a:pt x="1506236" y="2372937"/>
                </a:lnTo>
                <a:cubicBezTo>
                  <a:pt x="1506559" y="2375269"/>
                  <a:pt x="1506846" y="2377602"/>
                  <a:pt x="1507133" y="2379934"/>
                </a:cubicBezTo>
                <a:cubicBezTo>
                  <a:pt x="1507743" y="2384814"/>
                  <a:pt x="1508353" y="2389874"/>
                  <a:pt x="1509142" y="2394790"/>
                </a:cubicBezTo>
                <a:lnTo>
                  <a:pt x="1515637" y="2430960"/>
                </a:lnTo>
                <a:lnTo>
                  <a:pt x="1523388" y="2464331"/>
                </a:lnTo>
                <a:lnTo>
                  <a:pt x="1601325" y="2444416"/>
                </a:lnTo>
                <a:lnTo>
                  <a:pt x="1594436" y="2414741"/>
                </a:lnTo>
                <a:lnTo>
                  <a:pt x="1588623" y="2382338"/>
                </a:lnTo>
                <a:cubicBezTo>
                  <a:pt x="1587905" y="2377925"/>
                  <a:pt x="1587367" y="2373511"/>
                  <a:pt x="1586865" y="2369241"/>
                </a:cubicBezTo>
                <a:cubicBezTo>
                  <a:pt x="1586613" y="2367124"/>
                  <a:pt x="1586362" y="2365007"/>
                  <a:pt x="1586075" y="2362890"/>
                </a:cubicBezTo>
                <a:close/>
                <a:moveTo>
                  <a:pt x="1409531" y="2359122"/>
                </a:moveTo>
                <a:cubicBezTo>
                  <a:pt x="1409782" y="2363679"/>
                  <a:pt x="1410499" y="2368200"/>
                  <a:pt x="1411074" y="2372722"/>
                </a:cubicBezTo>
                <a:lnTo>
                  <a:pt x="1412832" y="2386321"/>
                </a:lnTo>
                <a:lnTo>
                  <a:pt x="1414590" y="2399921"/>
                </a:lnTo>
                <a:lnTo>
                  <a:pt x="1415451" y="2406703"/>
                </a:lnTo>
                <a:lnTo>
                  <a:pt x="1416671" y="2413449"/>
                </a:lnTo>
                <a:lnTo>
                  <a:pt x="1374616" y="2420267"/>
                </a:lnTo>
                <a:lnTo>
                  <a:pt x="1373361" y="2413198"/>
                </a:lnTo>
                <a:lnTo>
                  <a:pt x="1372428" y="2406093"/>
                </a:lnTo>
                <a:lnTo>
                  <a:pt x="1370598" y="2391847"/>
                </a:lnTo>
                <a:lnTo>
                  <a:pt x="1368768" y="2377602"/>
                </a:lnTo>
                <a:cubicBezTo>
                  <a:pt x="1368158" y="2372865"/>
                  <a:pt x="1367440" y="2368129"/>
                  <a:pt x="1367153" y="2363320"/>
                </a:cubicBezTo>
                <a:close/>
                <a:moveTo>
                  <a:pt x="1590094" y="2357651"/>
                </a:moveTo>
                <a:lnTo>
                  <a:pt x="1590417" y="2359983"/>
                </a:lnTo>
                <a:cubicBezTo>
                  <a:pt x="1590812" y="2362890"/>
                  <a:pt x="1591171" y="2365832"/>
                  <a:pt x="1591529" y="2368739"/>
                </a:cubicBezTo>
                <a:cubicBezTo>
                  <a:pt x="1592032" y="2372973"/>
                  <a:pt x="1592570" y="2377351"/>
                  <a:pt x="1593252" y="2381621"/>
                </a:cubicBezTo>
                <a:lnTo>
                  <a:pt x="1599065" y="2413844"/>
                </a:lnTo>
                <a:lnTo>
                  <a:pt x="1601576" y="2424357"/>
                </a:lnTo>
                <a:lnTo>
                  <a:pt x="1606995" y="2447932"/>
                </a:lnTo>
                <a:lnTo>
                  <a:pt x="1519835" y="2470144"/>
                </a:lnTo>
                <a:lnTo>
                  <a:pt x="1510972" y="2431965"/>
                </a:lnTo>
                <a:lnTo>
                  <a:pt x="1504442" y="2395651"/>
                </a:lnTo>
                <a:cubicBezTo>
                  <a:pt x="1503616" y="2390591"/>
                  <a:pt x="1503006" y="2385496"/>
                  <a:pt x="1502396" y="2380580"/>
                </a:cubicBezTo>
                <a:cubicBezTo>
                  <a:pt x="1502001" y="2377458"/>
                  <a:pt x="1501643" y="2374372"/>
                  <a:pt x="1501212" y="2371251"/>
                </a:cubicBezTo>
                <a:lnTo>
                  <a:pt x="1500889" y="2368882"/>
                </a:lnTo>
                <a:close/>
                <a:moveTo>
                  <a:pt x="3051676" y="2349183"/>
                </a:moveTo>
                <a:lnTo>
                  <a:pt x="3102666" y="2354386"/>
                </a:lnTo>
                <a:lnTo>
                  <a:pt x="3099185" y="2384671"/>
                </a:lnTo>
                <a:lnTo>
                  <a:pt x="3094197" y="2414813"/>
                </a:lnTo>
                <a:lnTo>
                  <a:pt x="3043710" y="2405806"/>
                </a:lnTo>
                <a:lnTo>
                  <a:pt x="3048411" y="2377566"/>
                </a:lnTo>
                <a:close/>
                <a:moveTo>
                  <a:pt x="847605" y="2349003"/>
                </a:moveTo>
                <a:lnTo>
                  <a:pt x="684087" y="2356897"/>
                </a:lnTo>
                <a:lnTo>
                  <a:pt x="685128" y="2377027"/>
                </a:lnTo>
                <a:lnTo>
                  <a:pt x="687029" y="2401822"/>
                </a:lnTo>
                <a:cubicBezTo>
                  <a:pt x="687711" y="2412803"/>
                  <a:pt x="688859" y="2423926"/>
                  <a:pt x="690008" y="2434691"/>
                </a:cubicBezTo>
                <a:cubicBezTo>
                  <a:pt x="690582" y="2440289"/>
                  <a:pt x="691192" y="2445887"/>
                  <a:pt x="691694" y="2451520"/>
                </a:cubicBezTo>
                <a:cubicBezTo>
                  <a:pt x="692197" y="2456580"/>
                  <a:pt x="692878" y="2461783"/>
                  <a:pt x="693524" y="2466842"/>
                </a:cubicBezTo>
                <a:cubicBezTo>
                  <a:pt x="693919" y="2469964"/>
                  <a:pt x="694350" y="2473086"/>
                  <a:pt x="694708" y="2476208"/>
                </a:cubicBezTo>
                <a:cubicBezTo>
                  <a:pt x="695067" y="2478971"/>
                  <a:pt x="695426" y="2481805"/>
                  <a:pt x="695749" y="2484604"/>
                </a:cubicBezTo>
                <a:cubicBezTo>
                  <a:pt x="696395" y="2489915"/>
                  <a:pt x="697077" y="2495405"/>
                  <a:pt x="697938" y="2500752"/>
                </a:cubicBezTo>
                <a:cubicBezTo>
                  <a:pt x="698548" y="2504770"/>
                  <a:pt x="699158" y="2508753"/>
                  <a:pt x="699732" y="2512736"/>
                </a:cubicBezTo>
                <a:cubicBezTo>
                  <a:pt x="701347" y="2523430"/>
                  <a:pt x="702997" y="2534446"/>
                  <a:pt x="704935" y="2545282"/>
                </a:cubicBezTo>
                <a:lnTo>
                  <a:pt x="866229" y="2517114"/>
                </a:lnTo>
                <a:cubicBezTo>
                  <a:pt x="864578" y="2507892"/>
                  <a:pt x="863179" y="2498563"/>
                  <a:pt x="861815" y="2489520"/>
                </a:cubicBezTo>
                <a:cubicBezTo>
                  <a:pt x="861241" y="2485609"/>
                  <a:pt x="860631" y="2481698"/>
                  <a:pt x="860057" y="2477786"/>
                </a:cubicBezTo>
                <a:cubicBezTo>
                  <a:pt x="859232" y="2472978"/>
                  <a:pt x="858657" y="2468026"/>
                  <a:pt x="858083" y="2463218"/>
                </a:cubicBezTo>
                <a:cubicBezTo>
                  <a:pt x="857760" y="2460670"/>
                  <a:pt x="857473" y="2458123"/>
                  <a:pt x="857114" y="2455575"/>
                </a:cubicBezTo>
                <a:cubicBezTo>
                  <a:pt x="856756" y="2452668"/>
                  <a:pt x="856397" y="2449834"/>
                  <a:pt x="856038" y="2446999"/>
                </a:cubicBezTo>
                <a:cubicBezTo>
                  <a:pt x="855428" y="2442442"/>
                  <a:pt x="854854" y="2437885"/>
                  <a:pt x="854387" y="2433292"/>
                </a:cubicBezTo>
                <a:cubicBezTo>
                  <a:pt x="853921" y="2428017"/>
                  <a:pt x="853347" y="2422778"/>
                  <a:pt x="852808" y="2417539"/>
                </a:cubicBezTo>
                <a:cubicBezTo>
                  <a:pt x="851840" y="2408138"/>
                  <a:pt x="850799" y="2398378"/>
                  <a:pt x="850225" y="2388725"/>
                </a:cubicBezTo>
                <a:lnTo>
                  <a:pt x="848503" y="2366585"/>
                </a:lnTo>
                <a:close/>
                <a:moveTo>
                  <a:pt x="856791" y="2338812"/>
                </a:moveTo>
                <a:lnTo>
                  <a:pt x="858191" y="2365904"/>
                </a:lnTo>
                <a:lnTo>
                  <a:pt x="859913" y="2388008"/>
                </a:lnTo>
                <a:cubicBezTo>
                  <a:pt x="860487" y="2397552"/>
                  <a:pt x="861492" y="2407169"/>
                  <a:pt x="862461" y="2416499"/>
                </a:cubicBezTo>
                <a:cubicBezTo>
                  <a:pt x="862999" y="2421773"/>
                  <a:pt x="863573" y="2427048"/>
                  <a:pt x="864040" y="2432323"/>
                </a:cubicBezTo>
                <a:cubicBezTo>
                  <a:pt x="864470" y="2436772"/>
                  <a:pt x="865080" y="2441222"/>
                  <a:pt x="865655" y="2445671"/>
                </a:cubicBezTo>
                <a:cubicBezTo>
                  <a:pt x="866013" y="2448542"/>
                  <a:pt x="866408" y="2451413"/>
                  <a:pt x="866767" y="2454283"/>
                </a:cubicBezTo>
                <a:cubicBezTo>
                  <a:pt x="867090" y="2456795"/>
                  <a:pt x="867413" y="2459379"/>
                  <a:pt x="867736" y="2461962"/>
                </a:cubicBezTo>
                <a:cubicBezTo>
                  <a:pt x="868310" y="2466627"/>
                  <a:pt x="868884" y="2471471"/>
                  <a:pt x="869673" y="2476136"/>
                </a:cubicBezTo>
                <a:cubicBezTo>
                  <a:pt x="870284" y="2480119"/>
                  <a:pt x="870893" y="2484066"/>
                  <a:pt x="871468" y="2487977"/>
                </a:cubicBezTo>
                <a:cubicBezTo>
                  <a:pt x="873046" y="2498527"/>
                  <a:pt x="874661" y="2509399"/>
                  <a:pt x="876706" y="2520021"/>
                </a:cubicBezTo>
                <a:lnTo>
                  <a:pt x="877639" y="2524829"/>
                </a:lnTo>
                <a:lnTo>
                  <a:pt x="697256" y="2556370"/>
                </a:lnTo>
                <a:lnTo>
                  <a:pt x="696359" y="2551705"/>
                </a:lnTo>
                <a:cubicBezTo>
                  <a:pt x="693991" y="2539182"/>
                  <a:pt x="692089" y="2526444"/>
                  <a:pt x="690223" y="2514100"/>
                </a:cubicBezTo>
                <a:cubicBezTo>
                  <a:pt x="689613" y="2510153"/>
                  <a:pt x="689039" y="2506170"/>
                  <a:pt x="688429" y="2502223"/>
                </a:cubicBezTo>
                <a:cubicBezTo>
                  <a:pt x="687532" y="2496769"/>
                  <a:pt x="686850" y="2491135"/>
                  <a:pt x="686168" y="2485717"/>
                </a:cubicBezTo>
                <a:cubicBezTo>
                  <a:pt x="685845" y="2482918"/>
                  <a:pt x="685486" y="2480155"/>
                  <a:pt x="685128" y="2477356"/>
                </a:cubicBezTo>
                <a:cubicBezTo>
                  <a:pt x="684733" y="2474198"/>
                  <a:pt x="684338" y="2471112"/>
                  <a:pt x="683943" y="2468026"/>
                </a:cubicBezTo>
                <a:cubicBezTo>
                  <a:pt x="683298" y="2462931"/>
                  <a:pt x="682580" y="2457656"/>
                  <a:pt x="682078" y="2452417"/>
                </a:cubicBezTo>
                <a:cubicBezTo>
                  <a:pt x="681539" y="2446819"/>
                  <a:pt x="680965" y="2441222"/>
                  <a:pt x="680391" y="2435660"/>
                </a:cubicBezTo>
                <a:cubicBezTo>
                  <a:pt x="679279" y="2424823"/>
                  <a:pt x="678095" y="2413592"/>
                  <a:pt x="677413" y="2402468"/>
                </a:cubicBezTo>
                <a:lnTo>
                  <a:pt x="675511" y="2377637"/>
                </a:lnTo>
                <a:lnTo>
                  <a:pt x="673968" y="2347711"/>
                </a:lnTo>
                <a:close/>
                <a:moveTo>
                  <a:pt x="1405189" y="2277847"/>
                </a:moveTo>
                <a:lnTo>
                  <a:pt x="1406014" y="2305226"/>
                </a:lnTo>
                <a:lnTo>
                  <a:pt x="1406409" y="2318933"/>
                </a:lnTo>
                <a:cubicBezTo>
                  <a:pt x="1406588" y="2323490"/>
                  <a:pt x="1407091" y="2328047"/>
                  <a:pt x="1407414" y="2332604"/>
                </a:cubicBezTo>
                <a:lnTo>
                  <a:pt x="1364928" y="2335511"/>
                </a:lnTo>
                <a:cubicBezTo>
                  <a:pt x="1364605" y="2330738"/>
                  <a:pt x="1364067" y="2325966"/>
                  <a:pt x="1363888" y="2321194"/>
                </a:cubicBezTo>
                <a:lnTo>
                  <a:pt x="1363457" y="2306840"/>
                </a:lnTo>
                <a:lnTo>
                  <a:pt x="1362596" y="2278134"/>
                </a:lnTo>
                <a:close/>
                <a:moveTo>
                  <a:pt x="3333465" y="2258363"/>
                </a:moveTo>
                <a:cubicBezTo>
                  <a:pt x="3333536" y="2261090"/>
                  <a:pt x="3333644" y="2263817"/>
                  <a:pt x="3333644" y="2266544"/>
                </a:cubicBezTo>
                <a:lnTo>
                  <a:pt x="3333500" y="2274726"/>
                </a:lnTo>
                <a:lnTo>
                  <a:pt x="3333214" y="2291088"/>
                </a:lnTo>
                <a:lnTo>
                  <a:pt x="3332890" y="2307451"/>
                </a:lnTo>
                <a:lnTo>
                  <a:pt x="3332711" y="2315632"/>
                </a:lnTo>
                <a:lnTo>
                  <a:pt x="3332209" y="2323813"/>
                </a:lnTo>
                <a:lnTo>
                  <a:pt x="3156131" y="2314915"/>
                </a:lnTo>
                <a:cubicBezTo>
                  <a:pt x="3156275" y="2312654"/>
                  <a:pt x="3156454" y="2310393"/>
                  <a:pt x="3156562" y="2308133"/>
                </a:cubicBezTo>
                <a:lnTo>
                  <a:pt x="3156669" y="2301351"/>
                </a:lnTo>
                <a:lnTo>
                  <a:pt x="3156921" y="2287751"/>
                </a:lnTo>
                <a:lnTo>
                  <a:pt x="3157172" y="2274151"/>
                </a:lnTo>
                <a:lnTo>
                  <a:pt x="3157315" y="2267370"/>
                </a:lnTo>
                <a:cubicBezTo>
                  <a:pt x="3157315" y="2265109"/>
                  <a:pt x="3157208" y="2262848"/>
                  <a:pt x="3157136" y="2260588"/>
                </a:cubicBezTo>
                <a:close/>
                <a:moveTo>
                  <a:pt x="229" y="2243687"/>
                </a:moveTo>
                <a:lnTo>
                  <a:pt x="173615" y="2246019"/>
                </a:lnTo>
                <a:cubicBezTo>
                  <a:pt x="173364" y="2255457"/>
                  <a:pt x="173400" y="2264930"/>
                  <a:pt x="173472" y="2274367"/>
                </a:cubicBezTo>
                <a:lnTo>
                  <a:pt x="173615" y="2302714"/>
                </a:lnTo>
                <a:cubicBezTo>
                  <a:pt x="173866" y="2321625"/>
                  <a:pt x="174584" y="2340499"/>
                  <a:pt x="175086" y="2359373"/>
                </a:cubicBezTo>
                <a:cubicBezTo>
                  <a:pt x="176091" y="2378248"/>
                  <a:pt x="176916" y="2397122"/>
                  <a:pt x="178172" y="2415997"/>
                </a:cubicBezTo>
                <a:lnTo>
                  <a:pt x="180325" y="2444273"/>
                </a:lnTo>
                <a:cubicBezTo>
                  <a:pt x="181043" y="2453710"/>
                  <a:pt x="181725" y="2463111"/>
                  <a:pt x="182765" y="2472512"/>
                </a:cubicBezTo>
                <a:cubicBezTo>
                  <a:pt x="189906" y="2547795"/>
                  <a:pt x="201066" y="2622682"/>
                  <a:pt x="216208" y="2696817"/>
                </a:cubicBezTo>
                <a:cubicBezTo>
                  <a:pt x="231351" y="2770915"/>
                  <a:pt x="250441" y="2844223"/>
                  <a:pt x="273441" y="2916312"/>
                </a:cubicBezTo>
                <a:cubicBezTo>
                  <a:pt x="296550" y="2988365"/>
                  <a:pt x="323570" y="3059126"/>
                  <a:pt x="354250" y="3128237"/>
                </a:cubicBezTo>
                <a:cubicBezTo>
                  <a:pt x="415610" y="3266494"/>
                  <a:pt x="491753" y="3397861"/>
                  <a:pt x="580635" y="3519827"/>
                </a:cubicBezTo>
                <a:cubicBezTo>
                  <a:pt x="669553" y="3641865"/>
                  <a:pt x="771604" y="3754717"/>
                  <a:pt x="884851" y="3855081"/>
                </a:cubicBezTo>
                <a:lnTo>
                  <a:pt x="769702" y="3984690"/>
                </a:lnTo>
                <a:cubicBezTo>
                  <a:pt x="647126" y="3876037"/>
                  <a:pt x="536643" y="3753891"/>
                  <a:pt x="440548" y="3621950"/>
                </a:cubicBezTo>
                <a:cubicBezTo>
                  <a:pt x="344526" y="3490188"/>
                  <a:pt x="262210" y="3348199"/>
                  <a:pt x="195755" y="3198532"/>
                </a:cubicBezTo>
                <a:cubicBezTo>
                  <a:pt x="162563" y="3123751"/>
                  <a:pt x="133319" y="3047106"/>
                  <a:pt x="108308" y="2969132"/>
                </a:cubicBezTo>
                <a:cubicBezTo>
                  <a:pt x="83406" y="2891122"/>
                  <a:pt x="62701" y="2811749"/>
                  <a:pt x="46339" y="2731515"/>
                </a:cubicBezTo>
                <a:cubicBezTo>
                  <a:pt x="29940" y="2651281"/>
                  <a:pt x="17883" y="2570222"/>
                  <a:pt x="10133" y="2488767"/>
                </a:cubicBezTo>
                <a:cubicBezTo>
                  <a:pt x="9020" y="2478613"/>
                  <a:pt x="8267" y="2468386"/>
                  <a:pt x="7477" y="2458195"/>
                </a:cubicBezTo>
                <a:lnTo>
                  <a:pt x="5145" y="2427587"/>
                </a:lnTo>
                <a:cubicBezTo>
                  <a:pt x="3781" y="2407170"/>
                  <a:pt x="2884" y="2386752"/>
                  <a:pt x="1808" y="2366335"/>
                </a:cubicBezTo>
                <a:cubicBezTo>
                  <a:pt x="1234" y="2345881"/>
                  <a:pt x="480" y="2325464"/>
                  <a:pt x="193" y="2305011"/>
                </a:cubicBezTo>
                <a:lnTo>
                  <a:pt x="50" y="2274331"/>
                </a:lnTo>
                <a:cubicBezTo>
                  <a:pt x="-22" y="2264104"/>
                  <a:pt x="-58" y="2253878"/>
                  <a:pt x="229" y="2243687"/>
                </a:cubicBezTo>
                <a:close/>
                <a:moveTo>
                  <a:pt x="3952840" y="2220363"/>
                </a:moveTo>
                <a:cubicBezTo>
                  <a:pt x="3953665" y="2241068"/>
                  <a:pt x="3953522" y="2261772"/>
                  <a:pt x="3953665" y="2282476"/>
                </a:cubicBezTo>
                <a:cubicBezTo>
                  <a:pt x="3953234" y="2303181"/>
                  <a:pt x="3953091" y="2323885"/>
                  <a:pt x="3951943" y="2344590"/>
                </a:cubicBezTo>
                <a:lnTo>
                  <a:pt x="3847703" y="2339961"/>
                </a:lnTo>
                <a:cubicBezTo>
                  <a:pt x="3848779" y="2320548"/>
                  <a:pt x="3848887" y="2301135"/>
                  <a:pt x="3849318" y="2281723"/>
                </a:cubicBezTo>
                <a:cubicBezTo>
                  <a:pt x="3849174" y="2262310"/>
                  <a:pt x="3849318" y="2242862"/>
                  <a:pt x="3848528" y="2223485"/>
                </a:cubicBezTo>
                <a:close/>
                <a:moveTo>
                  <a:pt x="1502252" y="2209777"/>
                </a:moveTo>
                <a:cubicBezTo>
                  <a:pt x="1502037" y="2213114"/>
                  <a:pt x="1501822" y="2216487"/>
                  <a:pt x="1501570" y="2219825"/>
                </a:cubicBezTo>
                <a:cubicBezTo>
                  <a:pt x="1500745" y="2231737"/>
                  <a:pt x="1499884" y="2244081"/>
                  <a:pt x="1499956" y="2256210"/>
                </a:cubicBezTo>
                <a:lnTo>
                  <a:pt x="1499705" y="2268553"/>
                </a:lnTo>
                <a:cubicBezTo>
                  <a:pt x="1499705" y="2269881"/>
                  <a:pt x="1499669" y="2271281"/>
                  <a:pt x="1499633" y="2272644"/>
                </a:cubicBezTo>
                <a:cubicBezTo>
                  <a:pt x="1499561" y="2275407"/>
                  <a:pt x="1499489" y="2277991"/>
                  <a:pt x="1499633" y="2280646"/>
                </a:cubicBezTo>
                <a:lnTo>
                  <a:pt x="1500315" y="2302857"/>
                </a:lnTo>
                <a:lnTo>
                  <a:pt x="1580692" y="2299556"/>
                </a:lnTo>
                <a:lnTo>
                  <a:pt x="1580082" y="2280036"/>
                </a:lnTo>
                <a:cubicBezTo>
                  <a:pt x="1579903" y="2277596"/>
                  <a:pt x="1580011" y="2275048"/>
                  <a:pt x="1580082" y="2272608"/>
                </a:cubicBezTo>
                <a:cubicBezTo>
                  <a:pt x="1580118" y="2271388"/>
                  <a:pt x="1580154" y="2270204"/>
                  <a:pt x="1580154" y="2268984"/>
                </a:cubicBezTo>
                <a:lnTo>
                  <a:pt x="1580369" y="2258004"/>
                </a:lnTo>
                <a:cubicBezTo>
                  <a:pt x="1580262" y="2247454"/>
                  <a:pt x="1581015" y="2236725"/>
                  <a:pt x="1581733" y="2226319"/>
                </a:cubicBezTo>
                <a:cubicBezTo>
                  <a:pt x="1581948" y="2223054"/>
                  <a:pt x="1582199" y="2219753"/>
                  <a:pt x="1582379" y="2216487"/>
                </a:cubicBezTo>
                <a:close/>
                <a:moveTo>
                  <a:pt x="4414043" y="2209670"/>
                </a:moveTo>
                <a:cubicBezTo>
                  <a:pt x="4415011" y="2236080"/>
                  <a:pt x="4414868" y="2262525"/>
                  <a:pt x="4414940" y="2288971"/>
                </a:cubicBezTo>
                <a:lnTo>
                  <a:pt x="4414150" y="2328622"/>
                </a:lnTo>
                <a:cubicBezTo>
                  <a:pt x="4414078" y="2335224"/>
                  <a:pt x="4413827" y="2341827"/>
                  <a:pt x="4413504" y="2348429"/>
                </a:cubicBezTo>
                <a:lnTo>
                  <a:pt x="4412643" y="2368237"/>
                </a:lnTo>
                <a:lnTo>
                  <a:pt x="4308403" y="2363464"/>
                </a:lnTo>
                <a:lnTo>
                  <a:pt x="4309229" y="2344626"/>
                </a:lnTo>
                <a:cubicBezTo>
                  <a:pt x="4309551" y="2338346"/>
                  <a:pt x="4309767" y="2332067"/>
                  <a:pt x="4309838" y="2325787"/>
                </a:cubicBezTo>
                <a:lnTo>
                  <a:pt x="4310592" y="2288074"/>
                </a:lnTo>
                <a:cubicBezTo>
                  <a:pt x="4310520" y="2262920"/>
                  <a:pt x="4310664" y="2237766"/>
                  <a:pt x="4309731" y="2212648"/>
                </a:cubicBezTo>
                <a:close/>
                <a:moveTo>
                  <a:pt x="1497803" y="2204610"/>
                </a:moveTo>
                <a:lnTo>
                  <a:pt x="1587402" y="2212074"/>
                </a:lnTo>
                <a:lnTo>
                  <a:pt x="1587259" y="2214370"/>
                </a:lnTo>
                <a:cubicBezTo>
                  <a:pt x="1587008" y="2218425"/>
                  <a:pt x="1586757" y="2222516"/>
                  <a:pt x="1586469" y="2226570"/>
                </a:cubicBezTo>
                <a:cubicBezTo>
                  <a:pt x="1585752" y="2236869"/>
                  <a:pt x="1584998" y="2247490"/>
                  <a:pt x="1585106" y="2257932"/>
                </a:cubicBezTo>
                <a:lnTo>
                  <a:pt x="1584891" y="2268948"/>
                </a:lnTo>
                <a:cubicBezTo>
                  <a:pt x="1584891" y="2270168"/>
                  <a:pt x="1584855" y="2271388"/>
                  <a:pt x="1584783" y="2272644"/>
                </a:cubicBezTo>
                <a:cubicBezTo>
                  <a:pt x="1584711" y="2275084"/>
                  <a:pt x="1584639" y="2277381"/>
                  <a:pt x="1584783" y="2279677"/>
                </a:cubicBezTo>
                <a:lnTo>
                  <a:pt x="1585537" y="2303970"/>
                </a:lnTo>
                <a:lnTo>
                  <a:pt x="1495721" y="2307773"/>
                </a:lnTo>
                <a:lnTo>
                  <a:pt x="1494896" y="2280861"/>
                </a:lnTo>
                <a:cubicBezTo>
                  <a:pt x="1494717" y="2278098"/>
                  <a:pt x="1494789" y="2275263"/>
                  <a:pt x="1494896" y="2272501"/>
                </a:cubicBezTo>
                <a:cubicBezTo>
                  <a:pt x="1494932" y="2271173"/>
                  <a:pt x="1494968" y="2269845"/>
                  <a:pt x="1494968" y="2268482"/>
                </a:cubicBezTo>
                <a:lnTo>
                  <a:pt x="1495219" y="2256174"/>
                </a:lnTo>
                <a:cubicBezTo>
                  <a:pt x="1495147" y="2243938"/>
                  <a:pt x="1496009" y="2231522"/>
                  <a:pt x="1496834" y="2219501"/>
                </a:cubicBezTo>
                <a:cubicBezTo>
                  <a:pt x="1497121" y="2215339"/>
                  <a:pt x="1497408" y="2211213"/>
                  <a:pt x="1497659" y="2207050"/>
                </a:cubicBezTo>
                <a:close/>
                <a:moveTo>
                  <a:pt x="1176399" y="2110489"/>
                </a:moveTo>
                <a:lnTo>
                  <a:pt x="1260760" y="2122833"/>
                </a:lnTo>
                <a:cubicBezTo>
                  <a:pt x="1239087" y="2269773"/>
                  <a:pt x="1250031" y="2421522"/>
                  <a:pt x="1291870" y="2564049"/>
                </a:cubicBezTo>
                <a:cubicBezTo>
                  <a:pt x="1312790" y="2635349"/>
                  <a:pt x="1341353" y="2704244"/>
                  <a:pt x="1376697" y="2769371"/>
                </a:cubicBezTo>
                <a:cubicBezTo>
                  <a:pt x="1412078" y="2834570"/>
                  <a:pt x="1454420" y="2896146"/>
                  <a:pt x="1503149" y="2952266"/>
                </a:cubicBezTo>
                <a:lnTo>
                  <a:pt x="1438703" y="3007957"/>
                </a:lnTo>
                <a:cubicBezTo>
                  <a:pt x="1385955" y="2947207"/>
                  <a:pt x="1340097" y="2880536"/>
                  <a:pt x="1301846" y="2810062"/>
                </a:cubicBezTo>
                <a:cubicBezTo>
                  <a:pt x="1263630" y="2739660"/>
                  <a:pt x="1232735" y="2665203"/>
                  <a:pt x="1210093" y="2588019"/>
                </a:cubicBezTo>
                <a:cubicBezTo>
                  <a:pt x="1164773" y="2433722"/>
                  <a:pt x="1152968" y="2269414"/>
                  <a:pt x="1176399" y="2110489"/>
                </a:cubicBezTo>
                <a:close/>
                <a:moveTo>
                  <a:pt x="3246843" y="2099365"/>
                </a:moveTo>
                <a:cubicBezTo>
                  <a:pt x="3248422" y="2108372"/>
                  <a:pt x="3250180" y="2117306"/>
                  <a:pt x="3251580" y="2126313"/>
                </a:cubicBezTo>
                <a:lnTo>
                  <a:pt x="3255096" y="2153476"/>
                </a:lnTo>
                <a:lnTo>
                  <a:pt x="3111636" y="2171131"/>
                </a:lnTo>
                <a:lnTo>
                  <a:pt x="3108694" y="2148022"/>
                </a:lnTo>
                <a:cubicBezTo>
                  <a:pt x="3107510" y="2140343"/>
                  <a:pt x="3105967" y="2132736"/>
                  <a:pt x="3104639" y="2125093"/>
                </a:cubicBezTo>
                <a:close/>
                <a:moveTo>
                  <a:pt x="1531999" y="2049058"/>
                </a:moveTo>
                <a:cubicBezTo>
                  <a:pt x="1531604" y="2050242"/>
                  <a:pt x="1531246" y="2051426"/>
                  <a:pt x="1530887" y="2052610"/>
                </a:cubicBezTo>
                <a:lnTo>
                  <a:pt x="1521450" y="2088242"/>
                </a:lnTo>
                <a:cubicBezTo>
                  <a:pt x="1521163" y="2089426"/>
                  <a:pt x="1520911" y="2090682"/>
                  <a:pt x="1520660" y="2091902"/>
                </a:cubicBezTo>
                <a:lnTo>
                  <a:pt x="1520194" y="2094127"/>
                </a:lnTo>
                <a:cubicBezTo>
                  <a:pt x="1519297" y="2098540"/>
                  <a:pt x="1518328" y="2102918"/>
                  <a:pt x="1517359" y="2107332"/>
                </a:cubicBezTo>
                <a:cubicBezTo>
                  <a:pt x="1515062" y="2117953"/>
                  <a:pt x="1512658" y="2128933"/>
                  <a:pt x="1511044" y="2139877"/>
                </a:cubicBezTo>
                <a:lnTo>
                  <a:pt x="1590345" y="2153190"/>
                </a:lnTo>
                <a:cubicBezTo>
                  <a:pt x="1591744" y="2143717"/>
                  <a:pt x="1593790" y="2134316"/>
                  <a:pt x="1595799" y="2125201"/>
                </a:cubicBezTo>
                <a:cubicBezTo>
                  <a:pt x="1596732" y="2120931"/>
                  <a:pt x="1597665" y="2116697"/>
                  <a:pt x="1598526" y="2112427"/>
                </a:cubicBezTo>
                <a:lnTo>
                  <a:pt x="1598957" y="2110382"/>
                </a:lnTo>
                <a:cubicBezTo>
                  <a:pt x="1599208" y="2109233"/>
                  <a:pt x="1599423" y="2108121"/>
                  <a:pt x="1599674" y="2106973"/>
                </a:cubicBezTo>
                <a:lnTo>
                  <a:pt x="1608143" y="2075109"/>
                </a:lnTo>
                <a:cubicBezTo>
                  <a:pt x="1608430" y="2074068"/>
                  <a:pt x="1608753" y="2073063"/>
                  <a:pt x="1609076" y="2072059"/>
                </a:cubicBezTo>
                <a:close/>
                <a:moveTo>
                  <a:pt x="1528913" y="2043137"/>
                </a:moveTo>
                <a:lnTo>
                  <a:pt x="1615104" y="2068829"/>
                </a:lnTo>
                <a:lnTo>
                  <a:pt x="1613776" y="2073063"/>
                </a:lnTo>
                <a:cubicBezTo>
                  <a:pt x="1613418" y="2074140"/>
                  <a:pt x="1613059" y="2075216"/>
                  <a:pt x="1612772" y="2076293"/>
                </a:cubicBezTo>
                <a:lnTo>
                  <a:pt x="1604339" y="2108121"/>
                </a:lnTo>
                <a:cubicBezTo>
                  <a:pt x="1604088" y="2109126"/>
                  <a:pt x="1603873" y="2110238"/>
                  <a:pt x="1603657" y="2111315"/>
                </a:cubicBezTo>
                <a:lnTo>
                  <a:pt x="1603227" y="2113360"/>
                </a:lnTo>
                <a:cubicBezTo>
                  <a:pt x="1602366" y="2117630"/>
                  <a:pt x="1601433" y="2121900"/>
                  <a:pt x="1600500" y="2126170"/>
                </a:cubicBezTo>
                <a:cubicBezTo>
                  <a:pt x="1598347" y="2136002"/>
                  <a:pt x="1596158" y="2146157"/>
                  <a:pt x="1594794" y="2156240"/>
                </a:cubicBezTo>
                <a:lnTo>
                  <a:pt x="1594399" y="2158680"/>
                </a:lnTo>
                <a:lnTo>
                  <a:pt x="1505697" y="2143789"/>
                </a:lnTo>
                <a:lnTo>
                  <a:pt x="1506020" y="2141492"/>
                </a:lnTo>
                <a:cubicBezTo>
                  <a:pt x="1507671" y="2129615"/>
                  <a:pt x="1510254" y="2117774"/>
                  <a:pt x="1512730" y="2106327"/>
                </a:cubicBezTo>
                <a:cubicBezTo>
                  <a:pt x="1513699" y="2101913"/>
                  <a:pt x="1514632" y="2097536"/>
                  <a:pt x="1515565" y="2093122"/>
                </a:cubicBezTo>
                <a:lnTo>
                  <a:pt x="1516031" y="2090933"/>
                </a:lnTo>
                <a:cubicBezTo>
                  <a:pt x="1516283" y="2089641"/>
                  <a:pt x="1516570" y="2088350"/>
                  <a:pt x="1516857" y="2087058"/>
                </a:cubicBezTo>
                <a:lnTo>
                  <a:pt x="1526330" y="2051354"/>
                </a:lnTo>
                <a:cubicBezTo>
                  <a:pt x="1526688" y="2050027"/>
                  <a:pt x="1527119" y="2048735"/>
                  <a:pt x="1527550" y="2047443"/>
                </a:cubicBezTo>
                <a:close/>
                <a:moveTo>
                  <a:pt x="701275" y="2024551"/>
                </a:moveTo>
                <a:cubicBezTo>
                  <a:pt x="700844" y="2027063"/>
                  <a:pt x="700449" y="2029574"/>
                  <a:pt x="700055" y="2032086"/>
                </a:cubicBezTo>
                <a:lnTo>
                  <a:pt x="694852" y="2069225"/>
                </a:lnTo>
                <a:lnTo>
                  <a:pt x="690546" y="2106400"/>
                </a:lnTo>
                <a:lnTo>
                  <a:pt x="687101" y="2143646"/>
                </a:lnTo>
                <a:cubicBezTo>
                  <a:pt x="686706" y="2148634"/>
                  <a:pt x="686383" y="2153693"/>
                  <a:pt x="686024" y="2158717"/>
                </a:cubicBezTo>
                <a:cubicBezTo>
                  <a:pt x="685809" y="2161982"/>
                  <a:pt x="685594" y="2165248"/>
                  <a:pt x="685379" y="2168477"/>
                </a:cubicBezTo>
                <a:cubicBezTo>
                  <a:pt x="684446" y="2179924"/>
                  <a:pt x="683979" y="2191586"/>
                  <a:pt x="683513" y="2202853"/>
                </a:cubicBezTo>
                <a:cubicBezTo>
                  <a:pt x="683369" y="2206334"/>
                  <a:pt x="683226" y="2209886"/>
                  <a:pt x="683082" y="2213403"/>
                </a:cubicBezTo>
                <a:lnTo>
                  <a:pt x="846708" y="2219072"/>
                </a:lnTo>
                <a:cubicBezTo>
                  <a:pt x="846852" y="2215771"/>
                  <a:pt x="846995" y="2212470"/>
                  <a:pt x="847139" y="2209168"/>
                </a:cubicBezTo>
                <a:cubicBezTo>
                  <a:pt x="847533" y="2199301"/>
                  <a:pt x="847964" y="2189110"/>
                  <a:pt x="848789" y="2179063"/>
                </a:cubicBezTo>
                <a:lnTo>
                  <a:pt x="850296" y="2156851"/>
                </a:lnTo>
                <a:lnTo>
                  <a:pt x="853382" y="2123372"/>
                </a:lnTo>
                <a:lnTo>
                  <a:pt x="857258" y="2089965"/>
                </a:lnTo>
                <a:lnTo>
                  <a:pt x="861922" y="2056666"/>
                </a:lnTo>
                <a:cubicBezTo>
                  <a:pt x="862245" y="2054513"/>
                  <a:pt x="862604" y="2052396"/>
                  <a:pt x="862963" y="2050315"/>
                </a:cubicBezTo>
                <a:close/>
                <a:moveTo>
                  <a:pt x="693344" y="2013463"/>
                </a:moveTo>
                <a:lnTo>
                  <a:pt x="874123" y="2042277"/>
                </a:lnTo>
                <a:lnTo>
                  <a:pt x="873333" y="2047049"/>
                </a:lnTo>
                <a:cubicBezTo>
                  <a:pt x="873118" y="2048449"/>
                  <a:pt x="872867" y="2049812"/>
                  <a:pt x="872651" y="2051212"/>
                </a:cubicBezTo>
                <a:cubicBezTo>
                  <a:pt x="872257" y="2053472"/>
                  <a:pt x="871898" y="2055733"/>
                  <a:pt x="871539" y="2058030"/>
                </a:cubicBezTo>
                <a:lnTo>
                  <a:pt x="866874" y="2091185"/>
                </a:lnTo>
                <a:lnTo>
                  <a:pt x="863035" y="2124377"/>
                </a:lnTo>
                <a:lnTo>
                  <a:pt x="859985" y="2157641"/>
                </a:lnTo>
                <a:lnTo>
                  <a:pt x="858478" y="2179816"/>
                </a:lnTo>
                <a:cubicBezTo>
                  <a:pt x="857652" y="2189756"/>
                  <a:pt x="857222" y="2199839"/>
                  <a:pt x="856827" y="2209599"/>
                </a:cubicBezTo>
                <a:cubicBezTo>
                  <a:pt x="856612" y="2214515"/>
                  <a:pt x="856432" y="2219431"/>
                  <a:pt x="856181" y="2224347"/>
                </a:cubicBezTo>
                <a:lnTo>
                  <a:pt x="855894" y="2229047"/>
                </a:lnTo>
                <a:lnTo>
                  <a:pt x="672963" y="2222732"/>
                </a:lnTo>
                <a:lnTo>
                  <a:pt x="673214" y="2217852"/>
                </a:lnTo>
                <a:cubicBezTo>
                  <a:pt x="673465" y="2212721"/>
                  <a:pt x="673681" y="2207589"/>
                  <a:pt x="673896" y="2202422"/>
                </a:cubicBezTo>
                <a:cubicBezTo>
                  <a:pt x="674362" y="2191048"/>
                  <a:pt x="674865" y="2179314"/>
                  <a:pt x="675798" y="2167724"/>
                </a:cubicBezTo>
                <a:cubicBezTo>
                  <a:pt x="676013" y="2164530"/>
                  <a:pt x="676228" y="2161301"/>
                  <a:pt x="676444" y="2158035"/>
                </a:cubicBezTo>
                <a:cubicBezTo>
                  <a:pt x="676767" y="2152940"/>
                  <a:pt x="677125" y="2147845"/>
                  <a:pt x="677520" y="2142749"/>
                </a:cubicBezTo>
                <a:lnTo>
                  <a:pt x="680965" y="2105323"/>
                </a:lnTo>
                <a:lnTo>
                  <a:pt x="685307" y="2067933"/>
                </a:lnTo>
                <a:lnTo>
                  <a:pt x="690546" y="2030651"/>
                </a:lnTo>
                <a:cubicBezTo>
                  <a:pt x="690940" y="2027960"/>
                  <a:pt x="691371" y="2025340"/>
                  <a:pt x="691837" y="2022721"/>
                </a:cubicBezTo>
                <a:close/>
                <a:moveTo>
                  <a:pt x="4392800" y="1964733"/>
                </a:moveTo>
                <a:lnTo>
                  <a:pt x="4395204" y="1981239"/>
                </a:lnTo>
                <a:lnTo>
                  <a:pt x="4397321" y="1997781"/>
                </a:lnTo>
                <a:lnTo>
                  <a:pt x="4401448" y="2030829"/>
                </a:lnTo>
                <a:lnTo>
                  <a:pt x="4404821" y="2063985"/>
                </a:lnTo>
                <a:lnTo>
                  <a:pt x="4406507" y="2080563"/>
                </a:lnTo>
                <a:lnTo>
                  <a:pt x="4407835" y="2097177"/>
                </a:lnTo>
                <a:lnTo>
                  <a:pt x="4050082" y="2126457"/>
                </a:lnTo>
                <a:lnTo>
                  <a:pt x="4049006" y="2112642"/>
                </a:lnTo>
                <a:lnTo>
                  <a:pt x="4047571" y="2098863"/>
                </a:lnTo>
                <a:lnTo>
                  <a:pt x="4044808" y="2071341"/>
                </a:lnTo>
                <a:lnTo>
                  <a:pt x="4041327" y="2043855"/>
                </a:lnTo>
                <a:lnTo>
                  <a:pt x="4039605" y="2030147"/>
                </a:lnTo>
                <a:lnTo>
                  <a:pt x="4037595" y="2016440"/>
                </a:lnTo>
                <a:close/>
                <a:moveTo>
                  <a:pt x="3271926" y="1919232"/>
                </a:moveTo>
                <a:cubicBezTo>
                  <a:pt x="3278851" y="1939937"/>
                  <a:pt x="3286494" y="1960390"/>
                  <a:pt x="3292056" y="1981525"/>
                </a:cubicBezTo>
                <a:lnTo>
                  <a:pt x="3122761" y="2030792"/>
                </a:lnTo>
                <a:cubicBezTo>
                  <a:pt x="3118239" y="2013209"/>
                  <a:pt x="3111708" y="1996237"/>
                  <a:pt x="3106039" y="1979013"/>
                </a:cubicBezTo>
                <a:close/>
                <a:moveTo>
                  <a:pt x="3144721" y="1808749"/>
                </a:moveTo>
                <a:lnTo>
                  <a:pt x="3157352" y="1833042"/>
                </a:lnTo>
                <a:lnTo>
                  <a:pt x="3163632" y="1845170"/>
                </a:lnTo>
                <a:lnTo>
                  <a:pt x="3169337" y="1857586"/>
                </a:lnTo>
                <a:lnTo>
                  <a:pt x="3038615" y="1919232"/>
                </a:lnTo>
                <a:lnTo>
                  <a:pt x="3033771" y="1908611"/>
                </a:lnTo>
                <a:lnTo>
                  <a:pt x="3028353" y="1898241"/>
                </a:lnTo>
                <a:lnTo>
                  <a:pt x="3017588" y="1877536"/>
                </a:lnTo>
                <a:close/>
                <a:moveTo>
                  <a:pt x="2987194" y="1774445"/>
                </a:moveTo>
                <a:cubicBezTo>
                  <a:pt x="2992936" y="1781873"/>
                  <a:pt x="2997887" y="1789839"/>
                  <a:pt x="3003055" y="1797697"/>
                </a:cubicBezTo>
                <a:lnTo>
                  <a:pt x="2969971" y="1819658"/>
                </a:lnTo>
                <a:cubicBezTo>
                  <a:pt x="2965055" y="1812194"/>
                  <a:pt x="2960318" y="1804587"/>
                  <a:pt x="2954828" y="1797482"/>
                </a:cubicBezTo>
                <a:close/>
                <a:moveTo>
                  <a:pt x="1515673" y="1762497"/>
                </a:moveTo>
                <a:lnTo>
                  <a:pt x="1628094" y="1836416"/>
                </a:lnTo>
                <a:cubicBezTo>
                  <a:pt x="1622604" y="1844059"/>
                  <a:pt x="1618047" y="1852240"/>
                  <a:pt x="1613131" y="1860242"/>
                </a:cubicBezTo>
                <a:lnTo>
                  <a:pt x="1498162" y="1790342"/>
                </a:lnTo>
                <a:cubicBezTo>
                  <a:pt x="1503939" y="1781012"/>
                  <a:pt x="1509357" y="1771432"/>
                  <a:pt x="1515673" y="1762497"/>
                </a:cubicBezTo>
                <a:close/>
                <a:moveTo>
                  <a:pt x="2956946" y="1734579"/>
                </a:moveTo>
                <a:lnTo>
                  <a:pt x="2965809" y="1745488"/>
                </a:lnTo>
                <a:cubicBezTo>
                  <a:pt x="2968859" y="1749040"/>
                  <a:pt x="2971407" y="1753023"/>
                  <a:pt x="2974242" y="1756755"/>
                </a:cubicBezTo>
                <a:lnTo>
                  <a:pt x="2942485" y="1780581"/>
                </a:lnTo>
                <a:cubicBezTo>
                  <a:pt x="2939794" y="1777029"/>
                  <a:pt x="2937354" y="1773225"/>
                  <a:pt x="2934447" y="1769852"/>
                </a:cubicBezTo>
                <a:lnTo>
                  <a:pt x="2925979" y="1759446"/>
                </a:lnTo>
                <a:close/>
                <a:moveTo>
                  <a:pt x="1552704" y="1710251"/>
                </a:moveTo>
                <a:lnTo>
                  <a:pt x="1659743" y="1791777"/>
                </a:lnTo>
                <a:cubicBezTo>
                  <a:pt x="1654181" y="1799312"/>
                  <a:pt x="1648368" y="1806704"/>
                  <a:pt x="1642949" y="1814347"/>
                </a:cubicBezTo>
                <a:lnTo>
                  <a:pt x="1533076" y="1736697"/>
                </a:lnTo>
                <a:cubicBezTo>
                  <a:pt x="1539427" y="1727762"/>
                  <a:pt x="1546173" y="1719078"/>
                  <a:pt x="1552704" y="1710251"/>
                </a:cubicBezTo>
                <a:close/>
                <a:moveTo>
                  <a:pt x="2924400" y="1696507"/>
                </a:moveTo>
                <a:cubicBezTo>
                  <a:pt x="2930608" y="1703540"/>
                  <a:pt x="2937067" y="1710358"/>
                  <a:pt x="2943095" y="1717534"/>
                </a:cubicBezTo>
                <a:lnTo>
                  <a:pt x="2912810" y="1743191"/>
                </a:lnTo>
                <a:cubicBezTo>
                  <a:pt x="2907069" y="1736337"/>
                  <a:pt x="2900897" y="1729842"/>
                  <a:pt x="2894976" y="1723168"/>
                </a:cubicBezTo>
                <a:close/>
                <a:moveTo>
                  <a:pt x="4175780" y="1667013"/>
                </a:moveTo>
                <a:cubicBezTo>
                  <a:pt x="4181306" y="1684739"/>
                  <a:pt x="4186796" y="1702501"/>
                  <a:pt x="4192071" y="1720335"/>
                </a:cubicBezTo>
                <a:lnTo>
                  <a:pt x="4199570" y="1747175"/>
                </a:lnTo>
                <a:cubicBezTo>
                  <a:pt x="4202082" y="1756110"/>
                  <a:pt x="4204594" y="1765045"/>
                  <a:pt x="4206783" y="1774088"/>
                </a:cubicBezTo>
                <a:lnTo>
                  <a:pt x="3922088" y="1848042"/>
                </a:lnTo>
                <a:cubicBezTo>
                  <a:pt x="3920222" y="1840363"/>
                  <a:pt x="3918105" y="1832756"/>
                  <a:pt x="3915952" y="1825149"/>
                </a:cubicBezTo>
                <a:lnTo>
                  <a:pt x="3909565" y="1802327"/>
                </a:lnTo>
                <a:cubicBezTo>
                  <a:pt x="3905079" y="1787185"/>
                  <a:pt x="3900379" y="1772078"/>
                  <a:pt x="3895714" y="1757007"/>
                </a:cubicBezTo>
                <a:close/>
                <a:moveTo>
                  <a:pt x="1851106" y="1664464"/>
                </a:moveTo>
                <a:lnTo>
                  <a:pt x="1875937" y="1699055"/>
                </a:lnTo>
                <a:lnTo>
                  <a:pt x="1858247" y="1711937"/>
                </a:lnTo>
                <a:cubicBezTo>
                  <a:pt x="1852505" y="1716422"/>
                  <a:pt x="1846943" y="1721159"/>
                  <a:pt x="1841238" y="1725716"/>
                </a:cubicBezTo>
                <a:lnTo>
                  <a:pt x="1814290" y="1692740"/>
                </a:lnTo>
                <a:cubicBezTo>
                  <a:pt x="1820318" y="1687895"/>
                  <a:pt x="1826239" y="1682908"/>
                  <a:pt x="1832339" y="1678135"/>
                </a:cubicBezTo>
                <a:close/>
                <a:moveTo>
                  <a:pt x="1593108" y="1660624"/>
                </a:moveTo>
                <a:lnTo>
                  <a:pt x="1694226" y="1749398"/>
                </a:lnTo>
                <a:cubicBezTo>
                  <a:pt x="1692612" y="1751085"/>
                  <a:pt x="1691068" y="1752879"/>
                  <a:pt x="1689633" y="1754709"/>
                </a:cubicBezTo>
                <a:lnTo>
                  <a:pt x="1685184" y="1760127"/>
                </a:lnTo>
                <a:lnTo>
                  <a:pt x="1676213" y="1770964"/>
                </a:lnTo>
                <a:lnTo>
                  <a:pt x="1571973" y="1685850"/>
                </a:lnTo>
                <a:lnTo>
                  <a:pt x="1582487" y="1673183"/>
                </a:lnTo>
                <a:lnTo>
                  <a:pt x="1587726" y="1666832"/>
                </a:lnTo>
                <a:cubicBezTo>
                  <a:pt x="1589448" y="1664679"/>
                  <a:pt x="1591242" y="1662598"/>
                  <a:pt x="1593108" y="1660624"/>
                </a:cubicBezTo>
                <a:close/>
                <a:moveTo>
                  <a:pt x="3383198" y="1653664"/>
                </a:moveTo>
                <a:lnTo>
                  <a:pt x="3233243" y="1738706"/>
                </a:lnTo>
                <a:cubicBezTo>
                  <a:pt x="3237406" y="1745739"/>
                  <a:pt x="3241210" y="1753023"/>
                  <a:pt x="3244870" y="1760092"/>
                </a:cubicBezTo>
                <a:cubicBezTo>
                  <a:pt x="3246305" y="1762891"/>
                  <a:pt x="3247776" y="1765690"/>
                  <a:pt x="3249247" y="1768489"/>
                </a:cubicBezTo>
                <a:lnTo>
                  <a:pt x="3257572" y="1784529"/>
                </a:lnTo>
                <a:cubicBezTo>
                  <a:pt x="3258433" y="1786215"/>
                  <a:pt x="3259294" y="1787866"/>
                  <a:pt x="3260156" y="1789516"/>
                </a:cubicBezTo>
                <a:cubicBezTo>
                  <a:pt x="3262057" y="1793140"/>
                  <a:pt x="3264031" y="1796908"/>
                  <a:pt x="3265718" y="1800784"/>
                </a:cubicBezTo>
                <a:lnTo>
                  <a:pt x="3280753" y="1833545"/>
                </a:lnTo>
                <a:cubicBezTo>
                  <a:pt x="3281614" y="1835482"/>
                  <a:pt x="3282475" y="1837348"/>
                  <a:pt x="3283336" y="1839214"/>
                </a:cubicBezTo>
                <a:cubicBezTo>
                  <a:pt x="3284987" y="1842767"/>
                  <a:pt x="3286673" y="1846427"/>
                  <a:pt x="3288108" y="1850158"/>
                </a:cubicBezTo>
                <a:lnTo>
                  <a:pt x="3294819" y="1866916"/>
                </a:lnTo>
                <a:cubicBezTo>
                  <a:pt x="3296218" y="1870468"/>
                  <a:pt x="3297618" y="1873985"/>
                  <a:pt x="3299017" y="1877501"/>
                </a:cubicBezTo>
                <a:cubicBezTo>
                  <a:pt x="3302031" y="1885037"/>
                  <a:pt x="3305153" y="1892859"/>
                  <a:pt x="3308024" y="1900610"/>
                </a:cubicBezTo>
                <a:lnTo>
                  <a:pt x="3319722" y="1934878"/>
                </a:lnTo>
                <a:cubicBezTo>
                  <a:pt x="3320367" y="1936852"/>
                  <a:pt x="3321049" y="1938825"/>
                  <a:pt x="3321731" y="1940763"/>
                </a:cubicBezTo>
                <a:cubicBezTo>
                  <a:pt x="3322987" y="1944459"/>
                  <a:pt x="3324314" y="1948298"/>
                  <a:pt x="3325427" y="1952138"/>
                </a:cubicBezTo>
                <a:lnTo>
                  <a:pt x="3330415" y="1969541"/>
                </a:lnTo>
                <a:cubicBezTo>
                  <a:pt x="3331419" y="1973165"/>
                  <a:pt x="3332460" y="1976789"/>
                  <a:pt x="3333500" y="1980378"/>
                </a:cubicBezTo>
                <a:cubicBezTo>
                  <a:pt x="3335761" y="1988236"/>
                  <a:pt x="3338094" y="1996345"/>
                  <a:pt x="3340175" y="2004419"/>
                </a:cubicBezTo>
                <a:cubicBezTo>
                  <a:pt x="3364252" y="2100908"/>
                  <a:pt x="3375447" y="2196787"/>
                  <a:pt x="3373438" y="2289437"/>
                </a:cubicBezTo>
                <a:lnTo>
                  <a:pt x="3545820" y="2292667"/>
                </a:lnTo>
                <a:cubicBezTo>
                  <a:pt x="3548116" y="2184515"/>
                  <a:pt x="3535126" y="2073207"/>
                  <a:pt x="3507246" y="1961718"/>
                </a:cubicBezTo>
                <a:cubicBezTo>
                  <a:pt x="3504626" y="1951671"/>
                  <a:pt x="3501720" y="1941481"/>
                  <a:pt x="3498885" y="1931613"/>
                </a:cubicBezTo>
                <a:lnTo>
                  <a:pt x="3490058" y="1901005"/>
                </a:lnTo>
                <a:cubicBezTo>
                  <a:pt x="3488730" y="1896555"/>
                  <a:pt x="3487187" y="1892070"/>
                  <a:pt x="3485716" y="1887692"/>
                </a:cubicBezTo>
                <a:cubicBezTo>
                  <a:pt x="3484962" y="1885503"/>
                  <a:pt x="3484209" y="1883314"/>
                  <a:pt x="3483491" y="1881090"/>
                </a:cubicBezTo>
                <a:lnTo>
                  <a:pt x="3469891" y="1841295"/>
                </a:lnTo>
                <a:cubicBezTo>
                  <a:pt x="3466339" y="1831715"/>
                  <a:pt x="3462463" y="1821990"/>
                  <a:pt x="3458732" y="1812589"/>
                </a:cubicBezTo>
                <a:cubicBezTo>
                  <a:pt x="3457368" y="1809144"/>
                  <a:pt x="3456005" y="1805699"/>
                  <a:pt x="3454641" y="1802255"/>
                </a:cubicBezTo>
                <a:lnTo>
                  <a:pt x="3446819" y="1782770"/>
                </a:lnTo>
                <a:cubicBezTo>
                  <a:pt x="3445132" y="1778500"/>
                  <a:pt x="3443194" y="1774266"/>
                  <a:pt x="3441329" y="1770176"/>
                </a:cubicBezTo>
                <a:cubicBezTo>
                  <a:pt x="3440324" y="1768022"/>
                  <a:pt x="3439355" y="1765834"/>
                  <a:pt x="3438386" y="1763681"/>
                </a:cubicBezTo>
                <a:lnTo>
                  <a:pt x="3420911" y="1725645"/>
                </a:lnTo>
                <a:cubicBezTo>
                  <a:pt x="3418973" y="1721231"/>
                  <a:pt x="3416713" y="1716889"/>
                  <a:pt x="3414524" y="1712691"/>
                </a:cubicBezTo>
                <a:cubicBezTo>
                  <a:pt x="3413520" y="1710789"/>
                  <a:pt x="3412551" y="1708887"/>
                  <a:pt x="3411582" y="1706986"/>
                </a:cubicBezTo>
                <a:lnTo>
                  <a:pt x="3401929" y="1688398"/>
                </a:lnTo>
                <a:cubicBezTo>
                  <a:pt x="3400350" y="1685420"/>
                  <a:pt x="3398807" y="1682442"/>
                  <a:pt x="3397229" y="1679428"/>
                </a:cubicBezTo>
                <a:cubicBezTo>
                  <a:pt x="3392779" y="1670887"/>
                  <a:pt x="3388186" y="1662096"/>
                  <a:pt x="3383198" y="1653664"/>
                </a:cubicBezTo>
                <a:close/>
                <a:moveTo>
                  <a:pt x="3384885" y="1647420"/>
                </a:moveTo>
                <a:lnTo>
                  <a:pt x="3386069" y="1649394"/>
                </a:lnTo>
                <a:cubicBezTo>
                  <a:pt x="3391595" y="1658544"/>
                  <a:pt x="3396582" y="1668125"/>
                  <a:pt x="3401427" y="1677418"/>
                </a:cubicBezTo>
                <a:cubicBezTo>
                  <a:pt x="3402970" y="1680396"/>
                  <a:pt x="3404549" y="1683410"/>
                  <a:pt x="3406127" y="1686389"/>
                </a:cubicBezTo>
                <a:lnTo>
                  <a:pt x="3415780" y="1705012"/>
                </a:lnTo>
                <a:cubicBezTo>
                  <a:pt x="3416749" y="1706914"/>
                  <a:pt x="3417718" y="1708816"/>
                  <a:pt x="3418686" y="1710682"/>
                </a:cubicBezTo>
                <a:cubicBezTo>
                  <a:pt x="3420911" y="1714952"/>
                  <a:pt x="3423208" y="1719365"/>
                  <a:pt x="3425181" y="1723886"/>
                </a:cubicBezTo>
                <a:lnTo>
                  <a:pt x="3442656" y="1761958"/>
                </a:lnTo>
                <a:cubicBezTo>
                  <a:pt x="3443625" y="1764147"/>
                  <a:pt x="3444594" y="1766300"/>
                  <a:pt x="3445599" y="1768453"/>
                </a:cubicBezTo>
                <a:cubicBezTo>
                  <a:pt x="3447501" y="1772616"/>
                  <a:pt x="3449474" y="1776886"/>
                  <a:pt x="3451197" y="1781263"/>
                </a:cubicBezTo>
                <a:lnTo>
                  <a:pt x="3459019" y="1800748"/>
                </a:lnTo>
                <a:cubicBezTo>
                  <a:pt x="3460382" y="1804192"/>
                  <a:pt x="3461746" y="1807637"/>
                  <a:pt x="3463109" y="1811046"/>
                </a:cubicBezTo>
                <a:cubicBezTo>
                  <a:pt x="3466877" y="1820483"/>
                  <a:pt x="3470753" y="1830208"/>
                  <a:pt x="3474341" y="1839896"/>
                </a:cubicBezTo>
                <a:lnTo>
                  <a:pt x="3487977" y="1879762"/>
                </a:lnTo>
                <a:cubicBezTo>
                  <a:pt x="3488694" y="1881987"/>
                  <a:pt x="3489447" y="1884139"/>
                  <a:pt x="3490201" y="1886329"/>
                </a:cubicBezTo>
                <a:cubicBezTo>
                  <a:pt x="3491708" y="1890742"/>
                  <a:pt x="3493251" y="1895263"/>
                  <a:pt x="3494615" y="1899820"/>
                </a:cubicBezTo>
                <a:lnTo>
                  <a:pt x="3503442" y="1930464"/>
                </a:lnTo>
                <a:cubicBezTo>
                  <a:pt x="3506277" y="1940332"/>
                  <a:pt x="3509183" y="1950559"/>
                  <a:pt x="3511838" y="1960714"/>
                </a:cubicBezTo>
                <a:cubicBezTo>
                  <a:pt x="3540042" y="2073422"/>
                  <a:pt x="3553068" y="2186023"/>
                  <a:pt x="3550520" y="2295322"/>
                </a:cubicBezTo>
                <a:lnTo>
                  <a:pt x="3550448" y="2297511"/>
                </a:lnTo>
                <a:lnTo>
                  <a:pt x="3548080" y="2297475"/>
                </a:lnTo>
                <a:lnTo>
                  <a:pt x="3368558" y="2294102"/>
                </a:lnTo>
                <a:lnTo>
                  <a:pt x="3368630" y="2291734"/>
                </a:lnTo>
                <a:cubicBezTo>
                  <a:pt x="3370855" y="2198761"/>
                  <a:pt x="3359731" y="2102487"/>
                  <a:pt x="3335581" y="2005639"/>
                </a:cubicBezTo>
                <a:cubicBezTo>
                  <a:pt x="3333500" y="1997673"/>
                  <a:pt x="3331168" y="1989564"/>
                  <a:pt x="3328943" y="1981741"/>
                </a:cubicBezTo>
                <a:cubicBezTo>
                  <a:pt x="3327902" y="1978117"/>
                  <a:pt x="3326862" y="1974493"/>
                  <a:pt x="3325857" y="1970869"/>
                </a:cubicBezTo>
                <a:lnTo>
                  <a:pt x="3320870" y="1953501"/>
                </a:lnTo>
                <a:cubicBezTo>
                  <a:pt x="3319757" y="1949769"/>
                  <a:pt x="3318465" y="1946002"/>
                  <a:pt x="3317209" y="1942342"/>
                </a:cubicBezTo>
                <a:cubicBezTo>
                  <a:pt x="3316528" y="1940368"/>
                  <a:pt x="3315846" y="1938394"/>
                  <a:pt x="3315200" y="1936421"/>
                </a:cubicBezTo>
                <a:lnTo>
                  <a:pt x="3303538" y="1902225"/>
                </a:lnTo>
                <a:cubicBezTo>
                  <a:pt x="3300703" y="1894582"/>
                  <a:pt x="3297582" y="1886795"/>
                  <a:pt x="3294603" y="1879295"/>
                </a:cubicBezTo>
                <a:cubicBezTo>
                  <a:pt x="3293204" y="1875779"/>
                  <a:pt x="3291769" y="1872226"/>
                  <a:pt x="3290405" y="1868710"/>
                </a:cubicBezTo>
                <a:lnTo>
                  <a:pt x="3283695" y="1851953"/>
                </a:lnTo>
                <a:cubicBezTo>
                  <a:pt x="3282295" y="1848328"/>
                  <a:pt x="3280609" y="1844740"/>
                  <a:pt x="3279030" y="1841260"/>
                </a:cubicBezTo>
                <a:cubicBezTo>
                  <a:pt x="3278169" y="1839358"/>
                  <a:pt x="3277272" y="1837456"/>
                  <a:pt x="3276411" y="1835554"/>
                </a:cubicBezTo>
                <a:lnTo>
                  <a:pt x="3261376" y="1802793"/>
                </a:lnTo>
                <a:cubicBezTo>
                  <a:pt x="3259725" y="1799025"/>
                  <a:pt x="3257823" y="1795329"/>
                  <a:pt x="3255922" y="1791777"/>
                </a:cubicBezTo>
                <a:cubicBezTo>
                  <a:pt x="3255060" y="1790091"/>
                  <a:pt x="3254163" y="1788440"/>
                  <a:pt x="3253302" y="1786753"/>
                </a:cubicBezTo>
                <a:lnTo>
                  <a:pt x="3245013" y="1770785"/>
                </a:lnTo>
                <a:cubicBezTo>
                  <a:pt x="3243542" y="1767987"/>
                  <a:pt x="3242071" y="1765188"/>
                  <a:pt x="3240635" y="1762389"/>
                </a:cubicBezTo>
                <a:cubicBezTo>
                  <a:pt x="3236652" y="1754674"/>
                  <a:pt x="3232526" y="1746708"/>
                  <a:pt x="3227933" y="1739209"/>
                </a:cubicBezTo>
                <a:lnTo>
                  <a:pt x="3226641" y="1737127"/>
                </a:lnTo>
                <a:close/>
                <a:moveTo>
                  <a:pt x="1908985" y="1626859"/>
                </a:moveTo>
                <a:lnTo>
                  <a:pt x="1930550" y="1663567"/>
                </a:lnTo>
                <a:lnTo>
                  <a:pt x="1921077" y="1669093"/>
                </a:lnTo>
                <a:cubicBezTo>
                  <a:pt x="1917884" y="1670923"/>
                  <a:pt x="1914726" y="1672717"/>
                  <a:pt x="1911712" y="1674834"/>
                </a:cubicBezTo>
                <a:lnTo>
                  <a:pt x="1893411" y="1686891"/>
                </a:lnTo>
                <a:lnTo>
                  <a:pt x="1869621" y="1651582"/>
                </a:lnTo>
                <a:lnTo>
                  <a:pt x="1889034" y="1638808"/>
                </a:lnTo>
                <a:cubicBezTo>
                  <a:pt x="1892191" y="1636583"/>
                  <a:pt x="1895564" y="1634681"/>
                  <a:pt x="1898937" y="1632744"/>
                </a:cubicBezTo>
                <a:close/>
                <a:moveTo>
                  <a:pt x="1637136" y="1614192"/>
                </a:moveTo>
                <a:lnTo>
                  <a:pt x="1731831" y="1709748"/>
                </a:lnTo>
                <a:lnTo>
                  <a:pt x="1731832" y="1709748"/>
                </a:lnTo>
                <a:lnTo>
                  <a:pt x="1791792" y="1770247"/>
                </a:lnTo>
                <a:cubicBezTo>
                  <a:pt x="1731150" y="1830279"/>
                  <a:pt x="1681488" y="1901578"/>
                  <a:pt x="1645928" y="1979624"/>
                </a:cubicBezTo>
                <a:lnTo>
                  <a:pt x="1568349" y="1944422"/>
                </a:lnTo>
                <a:cubicBezTo>
                  <a:pt x="1588246" y="1900735"/>
                  <a:pt x="1612108" y="1858904"/>
                  <a:pt x="1639500" y="1819577"/>
                </a:cubicBezTo>
                <a:lnTo>
                  <a:pt x="1731408" y="1710252"/>
                </a:lnTo>
                <a:lnTo>
                  <a:pt x="1712203" y="1729843"/>
                </a:lnTo>
                <a:lnTo>
                  <a:pt x="1614099" y="1637695"/>
                </a:lnTo>
                <a:cubicBezTo>
                  <a:pt x="1621311" y="1629406"/>
                  <a:pt x="1629385" y="1621979"/>
                  <a:pt x="1637136" y="1614192"/>
                </a:cubicBezTo>
                <a:close/>
                <a:moveTo>
                  <a:pt x="1970201" y="1594456"/>
                </a:moveTo>
                <a:lnTo>
                  <a:pt x="1988322" y="1632994"/>
                </a:lnTo>
                <a:cubicBezTo>
                  <a:pt x="1984985" y="1634537"/>
                  <a:pt x="1981612" y="1635973"/>
                  <a:pt x="1978311" y="1637551"/>
                </a:cubicBezTo>
                <a:lnTo>
                  <a:pt x="1968550" y="1642683"/>
                </a:lnTo>
                <a:lnTo>
                  <a:pt x="1948994" y="1652802"/>
                </a:lnTo>
                <a:lnTo>
                  <a:pt x="1928541" y="1615447"/>
                </a:lnTo>
                <a:lnTo>
                  <a:pt x="1949245" y="1604718"/>
                </a:lnTo>
                <a:lnTo>
                  <a:pt x="1959580" y="1599300"/>
                </a:lnTo>
                <a:cubicBezTo>
                  <a:pt x="1963096" y="1597614"/>
                  <a:pt x="1966649" y="1596071"/>
                  <a:pt x="1970201" y="1594456"/>
                </a:cubicBezTo>
                <a:close/>
                <a:moveTo>
                  <a:pt x="2033965" y="1567759"/>
                </a:moveTo>
                <a:lnTo>
                  <a:pt x="2048534" y="1607697"/>
                </a:lnTo>
                <a:cubicBezTo>
                  <a:pt x="2045017" y="1608737"/>
                  <a:pt x="2041716" y="1610352"/>
                  <a:pt x="2038307" y="1611644"/>
                </a:cubicBezTo>
                <a:lnTo>
                  <a:pt x="2028116" y="1615734"/>
                </a:lnTo>
                <a:lnTo>
                  <a:pt x="2017889" y="1619753"/>
                </a:lnTo>
                <a:lnTo>
                  <a:pt x="2012758" y="1621763"/>
                </a:lnTo>
                <a:cubicBezTo>
                  <a:pt x="2011072" y="1622445"/>
                  <a:pt x="2009421" y="1623306"/>
                  <a:pt x="2007734" y="1624059"/>
                </a:cubicBezTo>
                <a:lnTo>
                  <a:pt x="1990726" y="1585019"/>
                </a:lnTo>
                <a:cubicBezTo>
                  <a:pt x="1992484" y="1584229"/>
                  <a:pt x="1994243" y="1583332"/>
                  <a:pt x="1996037" y="1582615"/>
                </a:cubicBezTo>
                <a:lnTo>
                  <a:pt x="2001455" y="1580497"/>
                </a:lnTo>
                <a:lnTo>
                  <a:pt x="2012292" y="1576227"/>
                </a:lnTo>
                <a:lnTo>
                  <a:pt x="2023092" y="1571922"/>
                </a:lnTo>
                <a:cubicBezTo>
                  <a:pt x="2026717" y="1570522"/>
                  <a:pt x="2030233" y="1568871"/>
                  <a:pt x="2033965" y="1567759"/>
                </a:cubicBezTo>
                <a:close/>
                <a:moveTo>
                  <a:pt x="2773835" y="1565068"/>
                </a:moveTo>
                <a:lnTo>
                  <a:pt x="2785497" y="1572926"/>
                </a:lnTo>
                <a:cubicBezTo>
                  <a:pt x="2789372" y="1575582"/>
                  <a:pt x="2793032" y="1578524"/>
                  <a:pt x="2796800" y="1581287"/>
                </a:cubicBezTo>
                <a:lnTo>
                  <a:pt x="2773297" y="1613366"/>
                </a:lnTo>
                <a:cubicBezTo>
                  <a:pt x="2769708" y="1610711"/>
                  <a:pt x="2766228" y="1607912"/>
                  <a:pt x="2762532" y="1605364"/>
                </a:cubicBezTo>
                <a:lnTo>
                  <a:pt x="2751408" y="1597865"/>
                </a:lnTo>
                <a:close/>
                <a:moveTo>
                  <a:pt x="2099810" y="1547091"/>
                </a:moveTo>
                <a:lnTo>
                  <a:pt x="2110647" y="1588285"/>
                </a:lnTo>
                <a:lnTo>
                  <a:pt x="2089619" y="1594313"/>
                </a:lnTo>
                <a:lnTo>
                  <a:pt x="2079070" y="1597291"/>
                </a:lnTo>
                <a:lnTo>
                  <a:pt x="2068735" y="1600879"/>
                </a:lnTo>
                <a:lnTo>
                  <a:pt x="2055351" y="1560440"/>
                </a:lnTo>
                <a:lnTo>
                  <a:pt x="2066331" y="1556672"/>
                </a:lnTo>
                <a:lnTo>
                  <a:pt x="2077527" y="1553478"/>
                </a:lnTo>
                <a:close/>
                <a:moveTo>
                  <a:pt x="2731601" y="1538012"/>
                </a:moveTo>
                <a:cubicBezTo>
                  <a:pt x="2739567" y="1542964"/>
                  <a:pt x="2747749" y="1547593"/>
                  <a:pt x="2755571" y="1552760"/>
                </a:cubicBezTo>
                <a:lnTo>
                  <a:pt x="2734041" y="1586131"/>
                </a:lnTo>
                <a:cubicBezTo>
                  <a:pt x="2726578" y="1581215"/>
                  <a:pt x="2718755" y="1576801"/>
                  <a:pt x="2711148" y="1572065"/>
                </a:cubicBezTo>
                <a:close/>
                <a:moveTo>
                  <a:pt x="2167199" y="1532809"/>
                </a:moveTo>
                <a:lnTo>
                  <a:pt x="2174160" y="1574828"/>
                </a:lnTo>
                <a:lnTo>
                  <a:pt x="2152666" y="1578667"/>
                </a:lnTo>
                <a:lnTo>
                  <a:pt x="2147284" y="1579636"/>
                </a:lnTo>
                <a:lnTo>
                  <a:pt x="2141973" y="1580892"/>
                </a:lnTo>
                <a:lnTo>
                  <a:pt x="2131316" y="1583404"/>
                </a:lnTo>
                <a:lnTo>
                  <a:pt x="2121735" y="1541887"/>
                </a:lnTo>
                <a:lnTo>
                  <a:pt x="2133038" y="1539268"/>
                </a:lnTo>
                <a:lnTo>
                  <a:pt x="2138672" y="1537904"/>
                </a:lnTo>
                <a:lnTo>
                  <a:pt x="2144377" y="1536900"/>
                </a:lnTo>
                <a:close/>
                <a:moveTo>
                  <a:pt x="2235627" y="1524772"/>
                </a:moveTo>
                <a:lnTo>
                  <a:pt x="2238642" y="1567257"/>
                </a:lnTo>
                <a:lnTo>
                  <a:pt x="2216861" y="1568908"/>
                </a:lnTo>
                <a:lnTo>
                  <a:pt x="2195187" y="1571743"/>
                </a:lnTo>
                <a:lnTo>
                  <a:pt x="2189482" y="1529544"/>
                </a:lnTo>
                <a:lnTo>
                  <a:pt x="2212483" y="1526566"/>
                </a:lnTo>
                <a:close/>
                <a:moveTo>
                  <a:pt x="2281270" y="1522726"/>
                </a:moveTo>
                <a:cubicBezTo>
                  <a:pt x="2288985" y="1522547"/>
                  <a:pt x="2296736" y="1522978"/>
                  <a:pt x="2304487" y="1523049"/>
                </a:cubicBezTo>
                <a:lnTo>
                  <a:pt x="2303590" y="1565642"/>
                </a:lnTo>
                <a:cubicBezTo>
                  <a:pt x="2296305" y="1565606"/>
                  <a:pt x="2288985" y="1565140"/>
                  <a:pt x="2281701" y="1565319"/>
                </a:cubicBezTo>
                <a:lnTo>
                  <a:pt x="2259848" y="1566001"/>
                </a:lnTo>
                <a:lnTo>
                  <a:pt x="2258090" y="1523444"/>
                </a:lnTo>
                <a:close/>
                <a:moveTo>
                  <a:pt x="2687967" y="1513397"/>
                </a:moveTo>
                <a:lnTo>
                  <a:pt x="2712726" y="1526853"/>
                </a:lnTo>
                <a:lnTo>
                  <a:pt x="2693134" y="1561408"/>
                </a:lnTo>
                <a:lnTo>
                  <a:pt x="2669523" y="1548562"/>
                </a:lnTo>
                <a:close/>
                <a:moveTo>
                  <a:pt x="2582041" y="1509055"/>
                </a:moveTo>
                <a:cubicBezTo>
                  <a:pt x="2621297" y="1524305"/>
                  <a:pt x="2659548" y="1542211"/>
                  <a:pt x="2696185" y="1563023"/>
                </a:cubicBezTo>
                <a:lnTo>
                  <a:pt x="2800290" y="1633919"/>
                </a:lnTo>
                <a:lnTo>
                  <a:pt x="2795436" y="1629908"/>
                </a:lnTo>
                <a:lnTo>
                  <a:pt x="2790054" y="1625890"/>
                </a:lnTo>
                <a:lnTo>
                  <a:pt x="2814347" y="1594492"/>
                </a:lnTo>
                <a:lnTo>
                  <a:pt x="2820016" y="1598690"/>
                </a:lnTo>
                <a:lnTo>
                  <a:pt x="2825435" y="1603176"/>
                </a:lnTo>
                <a:lnTo>
                  <a:pt x="2836271" y="1612146"/>
                </a:lnTo>
                <a:lnTo>
                  <a:pt x="2810963" y="1642725"/>
                </a:lnTo>
                <a:lnTo>
                  <a:pt x="2824789" y="1654166"/>
                </a:lnTo>
                <a:lnTo>
                  <a:pt x="2843169" y="1670877"/>
                </a:lnTo>
                <a:lnTo>
                  <a:pt x="2827049" y="1656103"/>
                </a:lnTo>
                <a:lnTo>
                  <a:pt x="2853136" y="1626177"/>
                </a:lnTo>
                <a:lnTo>
                  <a:pt x="2873912" y="1645159"/>
                </a:lnTo>
                <a:lnTo>
                  <a:pt x="2846835" y="1674210"/>
                </a:lnTo>
                <a:lnTo>
                  <a:pt x="2848113" y="1675372"/>
                </a:lnTo>
                <a:lnTo>
                  <a:pt x="2869668" y="1696412"/>
                </a:lnTo>
                <a:lnTo>
                  <a:pt x="2861963" y="1688649"/>
                </a:lnTo>
                <a:lnTo>
                  <a:pt x="2889808" y="1660301"/>
                </a:lnTo>
                <a:lnTo>
                  <a:pt x="2909616" y="1680288"/>
                </a:lnTo>
                <a:lnTo>
                  <a:pt x="2880895" y="1707682"/>
                </a:lnTo>
                <a:lnTo>
                  <a:pt x="2881807" y="1708600"/>
                </a:lnTo>
                <a:cubicBezTo>
                  <a:pt x="2885539" y="1712296"/>
                  <a:pt x="2888876" y="1716386"/>
                  <a:pt x="2892429" y="1720262"/>
                </a:cubicBezTo>
                <a:cubicBezTo>
                  <a:pt x="2921135" y="1751013"/>
                  <a:pt x="2946648" y="1784636"/>
                  <a:pt x="2969971" y="1819658"/>
                </a:cubicBezTo>
                <a:lnTo>
                  <a:pt x="2927271" y="1847933"/>
                </a:lnTo>
                <a:cubicBezTo>
                  <a:pt x="2905418" y="1815100"/>
                  <a:pt x="2881520" y="1783631"/>
                  <a:pt x="2854608" y="1754817"/>
                </a:cubicBezTo>
                <a:cubicBezTo>
                  <a:pt x="2851271" y="1751193"/>
                  <a:pt x="2848185" y="1747353"/>
                  <a:pt x="2844668" y="1743909"/>
                </a:cubicBezTo>
                <a:lnTo>
                  <a:pt x="2834226" y="1733431"/>
                </a:lnTo>
                <a:cubicBezTo>
                  <a:pt x="2827229" y="1726505"/>
                  <a:pt x="2820555" y="1719221"/>
                  <a:pt x="2813091" y="1712798"/>
                </a:cubicBezTo>
                <a:cubicBezTo>
                  <a:pt x="2805771" y="1706232"/>
                  <a:pt x="2798631" y="1699450"/>
                  <a:pt x="2791239" y="1692919"/>
                </a:cubicBezTo>
                <a:lnTo>
                  <a:pt x="2768453" y="1674081"/>
                </a:lnTo>
                <a:cubicBezTo>
                  <a:pt x="2737558" y="1649608"/>
                  <a:pt x="2704868" y="1627361"/>
                  <a:pt x="2670744" y="1607518"/>
                </a:cubicBezTo>
                <a:cubicBezTo>
                  <a:pt x="2636404" y="1587997"/>
                  <a:pt x="2600521" y="1571240"/>
                  <a:pt x="2563705" y="1556923"/>
                </a:cubicBezTo>
                <a:close/>
                <a:moveTo>
                  <a:pt x="2642970" y="1491293"/>
                </a:moveTo>
                <a:cubicBezTo>
                  <a:pt x="2651474" y="1495276"/>
                  <a:pt x="2659871" y="1499438"/>
                  <a:pt x="2668339" y="1503493"/>
                </a:cubicBezTo>
                <a:lnTo>
                  <a:pt x="2650828" y="1539161"/>
                </a:lnTo>
                <a:lnTo>
                  <a:pt x="2626607" y="1527499"/>
                </a:lnTo>
                <a:close/>
                <a:moveTo>
                  <a:pt x="591508" y="1450495"/>
                </a:moveTo>
                <a:lnTo>
                  <a:pt x="838167" y="1569590"/>
                </a:lnTo>
                <a:cubicBezTo>
                  <a:pt x="829627" y="1586671"/>
                  <a:pt x="822056" y="1604218"/>
                  <a:pt x="814054" y="1621549"/>
                </a:cubicBezTo>
                <a:lnTo>
                  <a:pt x="563340" y="1511281"/>
                </a:lnTo>
                <a:cubicBezTo>
                  <a:pt x="572634" y="1490971"/>
                  <a:pt x="581568" y="1470482"/>
                  <a:pt x="591508" y="1450495"/>
                </a:cubicBezTo>
                <a:close/>
                <a:moveTo>
                  <a:pt x="1435259" y="1413930"/>
                </a:moveTo>
                <a:cubicBezTo>
                  <a:pt x="1361376" y="1486772"/>
                  <a:pt x="1295639" y="1572281"/>
                  <a:pt x="1239805" y="1668125"/>
                </a:cubicBezTo>
                <a:lnTo>
                  <a:pt x="1220428" y="1703649"/>
                </a:lnTo>
                <a:cubicBezTo>
                  <a:pt x="1219387" y="1705622"/>
                  <a:pt x="1218311" y="1707596"/>
                  <a:pt x="1217234" y="1709569"/>
                </a:cubicBezTo>
                <a:cubicBezTo>
                  <a:pt x="1215117" y="1713445"/>
                  <a:pt x="1212964" y="1717464"/>
                  <a:pt x="1210955" y="1721447"/>
                </a:cubicBezTo>
                <a:lnTo>
                  <a:pt x="1193301" y="1757868"/>
                </a:lnTo>
                <a:cubicBezTo>
                  <a:pt x="1192368" y="1759841"/>
                  <a:pt x="1191435" y="1761815"/>
                  <a:pt x="1190466" y="1763789"/>
                </a:cubicBezTo>
                <a:cubicBezTo>
                  <a:pt x="1188528" y="1767807"/>
                  <a:pt x="1186519" y="1771934"/>
                  <a:pt x="1184832" y="1776060"/>
                </a:cubicBezTo>
                <a:lnTo>
                  <a:pt x="1168936" y="1813343"/>
                </a:lnTo>
                <a:cubicBezTo>
                  <a:pt x="1147155" y="1867777"/>
                  <a:pt x="1130613" y="1917152"/>
                  <a:pt x="1118592" y="1964266"/>
                </a:cubicBezTo>
                <a:lnTo>
                  <a:pt x="1285376" y="2007864"/>
                </a:lnTo>
                <a:cubicBezTo>
                  <a:pt x="1295459" y="1968213"/>
                  <a:pt x="1309597" y="1925908"/>
                  <a:pt x="1328579" y="1878686"/>
                </a:cubicBezTo>
                <a:lnTo>
                  <a:pt x="1342143" y="1846786"/>
                </a:lnTo>
                <a:cubicBezTo>
                  <a:pt x="1343578" y="1843197"/>
                  <a:pt x="1345336" y="1839645"/>
                  <a:pt x="1346987" y="1836200"/>
                </a:cubicBezTo>
                <a:cubicBezTo>
                  <a:pt x="1347812" y="1834478"/>
                  <a:pt x="1348674" y="1832755"/>
                  <a:pt x="1349463" y="1831033"/>
                </a:cubicBezTo>
                <a:lnTo>
                  <a:pt x="1364534" y="1799851"/>
                </a:lnTo>
                <a:cubicBezTo>
                  <a:pt x="1366220" y="1796406"/>
                  <a:pt x="1368086" y="1793033"/>
                  <a:pt x="1369880" y="1789768"/>
                </a:cubicBezTo>
                <a:cubicBezTo>
                  <a:pt x="1370849" y="1788009"/>
                  <a:pt x="1371782" y="1786251"/>
                  <a:pt x="1372715" y="1784493"/>
                </a:cubicBezTo>
                <a:lnTo>
                  <a:pt x="1389293" y="1754064"/>
                </a:lnTo>
                <a:cubicBezTo>
                  <a:pt x="1437448" y="1671569"/>
                  <a:pt x="1493712" y="1598368"/>
                  <a:pt x="1556615" y="1536398"/>
                </a:cubicBezTo>
                <a:close/>
                <a:moveTo>
                  <a:pt x="1435402" y="1407220"/>
                </a:moveTo>
                <a:lnTo>
                  <a:pt x="1563433" y="1536434"/>
                </a:lnTo>
                <a:lnTo>
                  <a:pt x="1561746" y="1538121"/>
                </a:lnTo>
                <a:cubicBezTo>
                  <a:pt x="1498449" y="1600163"/>
                  <a:pt x="1441862" y="1673615"/>
                  <a:pt x="1393527" y="1756433"/>
                </a:cubicBezTo>
                <a:lnTo>
                  <a:pt x="1377021" y="1786754"/>
                </a:lnTo>
                <a:cubicBezTo>
                  <a:pt x="1376088" y="1788512"/>
                  <a:pt x="1375119" y="1790270"/>
                  <a:pt x="1374151" y="1792028"/>
                </a:cubicBezTo>
                <a:cubicBezTo>
                  <a:pt x="1372392" y="1795258"/>
                  <a:pt x="1370562" y="1798595"/>
                  <a:pt x="1368912" y="1801932"/>
                </a:cubicBezTo>
                <a:lnTo>
                  <a:pt x="1353841" y="1833078"/>
                </a:lnTo>
                <a:cubicBezTo>
                  <a:pt x="1353051" y="1834801"/>
                  <a:pt x="1352190" y="1836559"/>
                  <a:pt x="1351329" y="1838281"/>
                </a:cubicBezTo>
                <a:cubicBezTo>
                  <a:pt x="1349678" y="1841654"/>
                  <a:pt x="1347992" y="1845099"/>
                  <a:pt x="1346592" y="1848580"/>
                </a:cubicBezTo>
                <a:lnTo>
                  <a:pt x="1333029" y="1880444"/>
                </a:lnTo>
                <a:cubicBezTo>
                  <a:pt x="1313795" y="1928383"/>
                  <a:pt x="1299514" y="1971192"/>
                  <a:pt x="1289467" y="2011309"/>
                </a:cubicBezTo>
                <a:lnTo>
                  <a:pt x="1288857" y="2013641"/>
                </a:lnTo>
                <a:lnTo>
                  <a:pt x="1112851" y="1967639"/>
                </a:lnTo>
                <a:lnTo>
                  <a:pt x="1113425" y="1965343"/>
                </a:lnTo>
                <a:cubicBezTo>
                  <a:pt x="1125554" y="1917367"/>
                  <a:pt x="1142311" y="1867060"/>
                  <a:pt x="1164666" y="1811513"/>
                </a:cubicBezTo>
                <a:lnTo>
                  <a:pt x="1180562" y="1774230"/>
                </a:lnTo>
                <a:cubicBezTo>
                  <a:pt x="1182320" y="1769960"/>
                  <a:pt x="1184330" y="1765762"/>
                  <a:pt x="1186303" y="1761707"/>
                </a:cubicBezTo>
                <a:cubicBezTo>
                  <a:pt x="1187272" y="1759734"/>
                  <a:pt x="1188205" y="1757796"/>
                  <a:pt x="1189138" y="1755823"/>
                </a:cubicBezTo>
                <a:lnTo>
                  <a:pt x="1206828" y="1719330"/>
                </a:lnTo>
                <a:cubicBezTo>
                  <a:pt x="1208874" y="1715239"/>
                  <a:pt x="1211063" y="1711184"/>
                  <a:pt x="1213180" y="1707273"/>
                </a:cubicBezTo>
                <a:cubicBezTo>
                  <a:pt x="1214256" y="1705299"/>
                  <a:pt x="1215333" y="1703362"/>
                  <a:pt x="1216373" y="1701388"/>
                </a:cubicBezTo>
                <a:lnTo>
                  <a:pt x="1235786" y="1665792"/>
                </a:lnTo>
                <a:cubicBezTo>
                  <a:pt x="1292266" y="1568801"/>
                  <a:pt x="1358864" y="1482395"/>
                  <a:pt x="1433716" y="1408871"/>
                </a:cubicBezTo>
                <a:close/>
                <a:moveTo>
                  <a:pt x="2467898" y="1358705"/>
                </a:moveTo>
                <a:cubicBezTo>
                  <a:pt x="2588357" y="1382352"/>
                  <a:pt x="2704043" y="1430004"/>
                  <a:pt x="2806130" y="1498110"/>
                </a:cubicBezTo>
                <a:cubicBezTo>
                  <a:pt x="2908325" y="1566108"/>
                  <a:pt x="2996704" y="1654667"/>
                  <a:pt x="3064415" y="1757041"/>
                </a:cubicBezTo>
                <a:lnTo>
                  <a:pt x="3021679" y="1785389"/>
                </a:lnTo>
                <a:cubicBezTo>
                  <a:pt x="2957700" y="1688684"/>
                  <a:pt x="2874236" y="1605041"/>
                  <a:pt x="2777711" y="1540775"/>
                </a:cubicBezTo>
                <a:cubicBezTo>
                  <a:pt x="2681257" y="1476401"/>
                  <a:pt x="2571886" y="1431368"/>
                  <a:pt x="2458030" y="1409013"/>
                </a:cubicBezTo>
                <a:close/>
                <a:moveTo>
                  <a:pt x="2653058" y="1348644"/>
                </a:moveTo>
                <a:lnTo>
                  <a:pt x="2671837" y="1356304"/>
                </a:lnTo>
                <a:lnTo>
                  <a:pt x="2663244" y="1352641"/>
                </a:lnTo>
                <a:close/>
                <a:moveTo>
                  <a:pt x="652150" y="1335167"/>
                </a:moveTo>
                <a:lnTo>
                  <a:pt x="889982" y="1471056"/>
                </a:lnTo>
                <a:lnTo>
                  <a:pt x="882841" y="1483471"/>
                </a:lnTo>
                <a:lnTo>
                  <a:pt x="876023" y="1496066"/>
                </a:lnTo>
                <a:cubicBezTo>
                  <a:pt x="871538" y="1504463"/>
                  <a:pt x="866766" y="1512752"/>
                  <a:pt x="862424" y="1521256"/>
                </a:cubicBezTo>
                <a:lnTo>
                  <a:pt x="619927" y="1393907"/>
                </a:lnTo>
                <a:cubicBezTo>
                  <a:pt x="625022" y="1383968"/>
                  <a:pt x="630548" y="1374244"/>
                  <a:pt x="635823" y="1364412"/>
                </a:cubicBezTo>
                <a:lnTo>
                  <a:pt x="643825" y="1349700"/>
                </a:lnTo>
                <a:close/>
                <a:moveTo>
                  <a:pt x="2595222" y="1327920"/>
                </a:moveTo>
                <a:lnTo>
                  <a:pt x="2619630" y="1336141"/>
                </a:lnTo>
                <a:lnTo>
                  <a:pt x="2609419" y="1332439"/>
                </a:lnTo>
                <a:close/>
                <a:moveTo>
                  <a:pt x="2554101" y="1315520"/>
                </a:moveTo>
                <a:lnTo>
                  <a:pt x="2554521" y="1315632"/>
                </a:lnTo>
                <a:lnTo>
                  <a:pt x="2554447" y="1315610"/>
                </a:lnTo>
                <a:close/>
                <a:moveTo>
                  <a:pt x="4177862" y="1296880"/>
                </a:moveTo>
                <a:lnTo>
                  <a:pt x="4193005" y="1326555"/>
                </a:lnTo>
                <a:cubicBezTo>
                  <a:pt x="4197992" y="1336459"/>
                  <a:pt x="4202693" y="1346542"/>
                  <a:pt x="4207537" y="1356553"/>
                </a:cubicBezTo>
                <a:cubicBezTo>
                  <a:pt x="4217333" y="1376504"/>
                  <a:pt x="4226304" y="1396814"/>
                  <a:pt x="4235418" y="1417088"/>
                </a:cubicBezTo>
                <a:lnTo>
                  <a:pt x="3906982" y="1561839"/>
                </a:lnTo>
                <a:cubicBezTo>
                  <a:pt x="3899410" y="1545010"/>
                  <a:pt x="3891983" y="1528110"/>
                  <a:pt x="3883801" y="1511532"/>
                </a:cubicBezTo>
                <a:cubicBezTo>
                  <a:pt x="3879783" y="1503243"/>
                  <a:pt x="3875907" y="1494846"/>
                  <a:pt x="3871745" y="1486593"/>
                </a:cubicBezTo>
                <a:lnTo>
                  <a:pt x="3859114" y="1461941"/>
                </a:lnTo>
                <a:close/>
                <a:moveTo>
                  <a:pt x="1013419" y="1286008"/>
                </a:moveTo>
                <a:lnTo>
                  <a:pt x="1150563" y="1392078"/>
                </a:lnTo>
                <a:cubicBezTo>
                  <a:pt x="1044386" y="1529617"/>
                  <a:pt x="963398" y="1686928"/>
                  <a:pt x="912696" y="1853963"/>
                </a:cubicBezTo>
                <a:lnTo>
                  <a:pt x="746773" y="1803691"/>
                </a:lnTo>
                <a:cubicBezTo>
                  <a:pt x="803504" y="1616669"/>
                  <a:pt x="894288" y="1440340"/>
                  <a:pt x="1013419" y="1286008"/>
                </a:cubicBezTo>
                <a:close/>
                <a:moveTo>
                  <a:pt x="2489714" y="1247576"/>
                </a:moveTo>
                <a:lnTo>
                  <a:pt x="2529113" y="1256044"/>
                </a:lnTo>
                <a:cubicBezTo>
                  <a:pt x="2542175" y="1259166"/>
                  <a:pt x="2555129" y="1262790"/>
                  <a:pt x="2568118" y="1266199"/>
                </a:cubicBezTo>
                <a:cubicBezTo>
                  <a:pt x="2581179" y="1269429"/>
                  <a:pt x="2593882" y="1273806"/>
                  <a:pt x="2606728" y="1277789"/>
                </a:cubicBezTo>
                <a:lnTo>
                  <a:pt x="2625925" y="1283889"/>
                </a:lnTo>
                <a:cubicBezTo>
                  <a:pt x="2632312" y="1285971"/>
                  <a:pt x="2638556" y="1288447"/>
                  <a:pt x="2644871" y="1290743"/>
                </a:cubicBezTo>
                <a:lnTo>
                  <a:pt x="2663782" y="1297740"/>
                </a:lnTo>
                <a:cubicBezTo>
                  <a:pt x="2670097" y="1300073"/>
                  <a:pt x="2676413" y="1302369"/>
                  <a:pt x="2682549" y="1305096"/>
                </a:cubicBezTo>
                <a:lnTo>
                  <a:pt x="2719652" y="1320885"/>
                </a:lnTo>
                <a:cubicBezTo>
                  <a:pt x="2743908" y="1332403"/>
                  <a:pt x="2768273" y="1343814"/>
                  <a:pt x="2791669" y="1357055"/>
                </a:cubicBezTo>
                <a:cubicBezTo>
                  <a:pt x="2886184" y="1408367"/>
                  <a:pt x="2972088" y="1475253"/>
                  <a:pt x="3046509" y="1552975"/>
                </a:cubicBezTo>
                <a:lnTo>
                  <a:pt x="3009334" y="1588356"/>
                </a:lnTo>
                <a:lnTo>
                  <a:pt x="2965748" y="1549147"/>
                </a:lnTo>
                <a:lnTo>
                  <a:pt x="2940511" y="1576120"/>
                </a:lnTo>
                <a:lnTo>
                  <a:pt x="2917402" y="1554985"/>
                </a:lnTo>
                <a:lnTo>
                  <a:pt x="2941557" y="1527385"/>
                </a:lnTo>
                <a:lnTo>
                  <a:pt x="2922718" y="1510438"/>
                </a:lnTo>
                <a:lnTo>
                  <a:pt x="2898708" y="1539304"/>
                </a:lnTo>
                <a:lnTo>
                  <a:pt x="2886651" y="1529329"/>
                </a:lnTo>
                <a:lnTo>
                  <a:pt x="2880623" y="1524341"/>
                </a:lnTo>
                <a:cubicBezTo>
                  <a:pt x="2878613" y="1522691"/>
                  <a:pt x="2876460" y="1521183"/>
                  <a:pt x="2874379" y="1519605"/>
                </a:cubicBezTo>
                <a:lnTo>
                  <a:pt x="2898456" y="1488612"/>
                </a:lnTo>
                <a:lnTo>
                  <a:pt x="2895348" y="1485816"/>
                </a:lnTo>
                <a:lnTo>
                  <a:pt x="2877496" y="1474169"/>
                </a:lnTo>
                <a:lnTo>
                  <a:pt x="2854823" y="1504964"/>
                </a:lnTo>
                <a:lnTo>
                  <a:pt x="2842264" y="1495599"/>
                </a:lnTo>
                <a:lnTo>
                  <a:pt x="2829310" y="1486843"/>
                </a:lnTo>
                <a:lnTo>
                  <a:pt x="2850208" y="1456365"/>
                </a:lnTo>
                <a:lnTo>
                  <a:pt x="2828936" y="1442486"/>
                </a:lnTo>
                <a:lnTo>
                  <a:pt x="2809072" y="1473172"/>
                </a:lnTo>
                <a:cubicBezTo>
                  <a:pt x="2804802" y="1470158"/>
                  <a:pt x="2800281" y="1467539"/>
                  <a:pt x="2795831" y="1464811"/>
                </a:cubicBezTo>
                <a:lnTo>
                  <a:pt x="2782447" y="1456666"/>
                </a:lnTo>
                <a:lnTo>
                  <a:pt x="2801718" y="1424728"/>
                </a:lnTo>
                <a:lnTo>
                  <a:pt x="2780443" y="1410848"/>
                </a:lnTo>
                <a:lnTo>
                  <a:pt x="2761491" y="1444179"/>
                </a:lnTo>
                <a:lnTo>
                  <a:pt x="2733969" y="1429251"/>
                </a:lnTo>
                <a:lnTo>
                  <a:pt x="2752193" y="1394641"/>
                </a:lnTo>
                <a:lnTo>
                  <a:pt x="2729479" y="1383230"/>
                </a:lnTo>
                <a:lnTo>
                  <a:pt x="2712188" y="1418164"/>
                </a:lnTo>
                <a:lnTo>
                  <a:pt x="2684020" y="1404564"/>
                </a:lnTo>
                <a:lnTo>
                  <a:pt x="2700360" y="1368602"/>
                </a:lnTo>
                <a:lnTo>
                  <a:pt x="2698516" y="1367676"/>
                </a:lnTo>
                <a:lnTo>
                  <a:pt x="2676989" y="1358500"/>
                </a:lnTo>
                <a:lnTo>
                  <a:pt x="2661557" y="1394984"/>
                </a:lnTo>
                <a:cubicBezTo>
                  <a:pt x="2651941" y="1390965"/>
                  <a:pt x="2642432" y="1386587"/>
                  <a:pt x="2632564" y="1383178"/>
                </a:cubicBezTo>
                <a:lnTo>
                  <a:pt x="2646814" y="1346195"/>
                </a:lnTo>
                <a:lnTo>
                  <a:pt x="2645410" y="1345644"/>
                </a:lnTo>
                <a:lnTo>
                  <a:pt x="2627432" y="1338970"/>
                </a:lnTo>
                <a:lnTo>
                  <a:pt x="2622992" y="1337360"/>
                </a:lnTo>
                <a:lnTo>
                  <a:pt x="2609671" y="1374673"/>
                </a:lnTo>
                <a:cubicBezTo>
                  <a:pt x="2599947" y="1370869"/>
                  <a:pt x="2589971" y="1367855"/>
                  <a:pt x="2579996" y="1364698"/>
                </a:cubicBezTo>
                <a:lnTo>
                  <a:pt x="2592107" y="1326929"/>
                </a:lnTo>
                <a:lnTo>
                  <a:pt x="2591155" y="1326626"/>
                </a:lnTo>
                <a:lnTo>
                  <a:pt x="2567716" y="1319592"/>
                </a:lnTo>
                <a:lnTo>
                  <a:pt x="2556707" y="1357342"/>
                </a:lnTo>
                <a:cubicBezTo>
                  <a:pt x="2546660" y="1354543"/>
                  <a:pt x="2536541" y="1351960"/>
                  <a:pt x="2526458" y="1349232"/>
                </a:cubicBezTo>
                <a:lnTo>
                  <a:pt x="2536332" y="1310880"/>
                </a:lnTo>
                <a:lnTo>
                  <a:pt x="2517344" y="1305922"/>
                </a:lnTo>
                <a:lnTo>
                  <a:pt x="2511699" y="1304712"/>
                </a:lnTo>
                <a:lnTo>
                  <a:pt x="2502775" y="1343383"/>
                </a:lnTo>
                <a:lnTo>
                  <a:pt x="2472167" y="1336817"/>
                </a:lnTo>
                <a:lnTo>
                  <a:pt x="2479810" y="1297812"/>
                </a:lnTo>
                <a:lnTo>
                  <a:pt x="2479858" y="1297822"/>
                </a:lnTo>
                <a:close/>
                <a:moveTo>
                  <a:pt x="720686" y="1224289"/>
                </a:moveTo>
                <a:lnTo>
                  <a:pt x="948507" y="1376361"/>
                </a:lnTo>
                <a:cubicBezTo>
                  <a:pt x="945779" y="1380272"/>
                  <a:pt x="943160" y="1384255"/>
                  <a:pt x="940612" y="1388310"/>
                </a:cubicBezTo>
                <a:lnTo>
                  <a:pt x="932862" y="1400331"/>
                </a:lnTo>
                <a:cubicBezTo>
                  <a:pt x="927695" y="1408333"/>
                  <a:pt x="922456" y="1416334"/>
                  <a:pt x="917611" y="1424516"/>
                </a:cubicBezTo>
                <a:lnTo>
                  <a:pt x="684516" y="1280733"/>
                </a:lnTo>
                <a:cubicBezTo>
                  <a:pt x="690221" y="1271152"/>
                  <a:pt x="696322" y="1261787"/>
                  <a:pt x="702386" y="1252385"/>
                </a:cubicBezTo>
                <a:lnTo>
                  <a:pt x="711464" y="1238283"/>
                </a:lnTo>
                <a:cubicBezTo>
                  <a:pt x="714442" y="1233547"/>
                  <a:pt x="717528" y="1228918"/>
                  <a:pt x="720686" y="1224289"/>
                </a:cubicBezTo>
                <a:close/>
                <a:moveTo>
                  <a:pt x="2116016" y="1204167"/>
                </a:moveTo>
                <a:lnTo>
                  <a:pt x="2114729" y="1204320"/>
                </a:lnTo>
                <a:lnTo>
                  <a:pt x="2112838" y="1204712"/>
                </a:lnTo>
                <a:close/>
                <a:moveTo>
                  <a:pt x="2207951" y="1193364"/>
                </a:moveTo>
                <a:lnTo>
                  <a:pt x="2206647" y="1193408"/>
                </a:lnTo>
                <a:lnTo>
                  <a:pt x="2205143" y="1193587"/>
                </a:lnTo>
                <a:close/>
                <a:moveTo>
                  <a:pt x="1242101" y="1162786"/>
                </a:moveTo>
                <a:lnTo>
                  <a:pt x="1301523" y="1225940"/>
                </a:lnTo>
                <a:lnTo>
                  <a:pt x="1293342" y="1233511"/>
                </a:lnTo>
                <a:lnTo>
                  <a:pt x="1285412" y="1241334"/>
                </a:lnTo>
                <a:lnTo>
                  <a:pt x="1269516" y="1256907"/>
                </a:lnTo>
                <a:cubicBezTo>
                  <a:pt x="1264241" y="1262110"/>
                  <a:pt x="1259181" y="1267564"/>
                  <a:pt x="1253978" y="1272839"/>
                </a:cubicBezTo>
                <a:cubicBezTo>
                  <a:pt x="1248883" y="1278221"/>
                  <a:pt x="1243501" y="1283353"/>
                  <a:pt x="1238585" y="1288914"/>
                </a:cubicBezTo>
                <a:lnTo>
                  <a:pt x="1175359" y="1229600"/>
                </a:lnTo>
                <a:cubicBezTo>
                  <a:pt x="1180598" y="1223715"/>
                  <a:pt x="1186267" y="1218261"/>
                  <a:pt x="1191686" y="1212556"/>
                </a:cubicBezTo>
                <a:cubicBezTo>
                  <a:pt x="1197212" y="1206922"/>
                  <a:pt x="1202558" y="1201181"/>
                  <a:pt x="1208156" y="1195655"/>
                </a:cubicBezTo>
                <a:lnTo>
                  <a:pt x="1225021" y="1179113"/>
                </a:lnTo>
                <a:lnTo>
                  <a:pt x="1233453" y="1170824"/>
                </a:lnTo>
                <a:close/>
                <a:moveTo>
                  <a:pt x="2299534" y="1147714"/>
                </a:moveTo>
                <a:lnTo>
                  <a:pt x="2299104" y="1190307"/>
                </a:lnTo>
                <a:lnTo>
                  <a:pt x="2299085" y="1190308"/>
                </a:lnTo>
                <a:lnTo>
                  <a:pt x="2299140" y="1190307"/>
                </a:lnTo>
                <a:lnTo>
                  <a:pt x="2297812" y="1324867"/>
                </a:lnTo>
                <a:cubicBezTo>
                  <a:pt x="2284571" y="1324365"/>
                  <a:pt x="2271294" y="1324975"/>
                  <a:pt x="2258054" y="1325370"/>
                </a:cubicBezTo>
                <a:lnTo>
                  <a:pt x="2253744" y="1191828"/>
                </a:lnTo>
                <a:lnTo>
                  <a:pt x="2224405" y="1192812"/>
                </a:lnTo>
                <a:lnTo>
                  <a:pt x="2232398" y="1326375"/>
                </a:lnTo>
                <a:lnTo>
                  <a:pt x="2192747" y="1329532"/>
                </a:lnTo>
                <a:lnTo>
                  <a:pt x="2179145" y="1196673"/>
                </a:lnTo>
                <a:lnTo>
                  <a:pt x="2150013" y="1200131"/>
                </a:lnTo>
                <a:lnTo>
                  <a:pt x="2167270" y="1332727"/>
                </a:lnTo>
                <a:lnTo>
                  <a:pt x="2147534" y="1335274"/>
                </a:lnTo>
                <a:lnTo>
                  <a:pt x="2137152" y="1337080"/>
                </a:lnTo>
                <a:lnTo>
                  <a:pt x="2297812" y="1324868"/>
                </a:lnTo>
                <a:lnTo>
                  <a:pt x="2297381" y="1367461"/>
                </a:lnTo>
                <a:cubicBezTo>
                  <a:pt x="2194325" y="1366672"/>
                  <a:pt x="2090947" y="1382855"/>
                  <a:pt x="1993668" y="1417231"/>
                </a:cubicBezTo>
                <a:cubicBezTo>
                  <a:pt x="1945011" y="1434239"/>
                  <a:pt x="1897610" y="1455087"/>
                  <a:pt x="1852361" y="1479882"/>
                </a:cubicBezTo>
                <a:cubicBezTo>
                  <a:pt x="1807292" y="1504964"/>
                  <a:pt x="1764269" y="1533671"/>
                  <a:pt x="1723936" y="1565822"/>
                </a:cubicBezTo>
                <a:lnTo>
                  <a:pt x="1697383" y="1532558"/>
                </a:lnTo>
                <a:cubicBezTo>
                  <a:pt x="1739617" y="1498900"/>
                  <a:pt x="1784650" y="1468830"/>
                  <a:pt x="1831836" y="1442600"/>
                </a:cubicBezTo>
                <a:cubicBezTo>
                  <a:pt x="1879202" y="1416657"/>
                  <a:pt x="1928756" y="1394840"/>
                  <a:pt x="1979710" y="1377006"/>
                </a:cubicBezTo>
                <a:lnTo>
                  <a:pt x="2135674" y="1337337"/>
                </a:lnTo>
                <a:lnTo>
                  <a:pt x="2127942" y="1338683"/>
                </a:lnTo>
                <a:lnTo>
                  <a:pt x="2105025" y="1206333"/>
                </a:lnTo>
                <a:lnTo>
                  <a:pt x="2076251" y="1212302"/>
                </a:lnTo>
                <a:lnTo>
                  <a:pt x="2102645" y="1343240"/>
                </a:lnTo>
                <a:cubicBezTo>
                  <a:pt x="2089656" y="1345859"/>
                  <a:pt x="2076774" y="1349124"/>
                  <a:pt x="2063856" y="1352031"/>
                </a:cubicBezTo>
                <a:lnTo>
                  <a:pt x="2031743" y="1221535"/>
                </a:lnTo>
                <a:lnTo>
                  <a:pt x="2024115" y="1223117"/>
                </a:lnTo>
                <a:lnTo>
                  <a:pt x="2003481" y="1229352"/>
                </a:lnTo>
                <a:lnTo>
                  <a:pt x="2039024" y="1358526"/>
                </a:lnTo>
                <a:lnTo>
                  <a:pt x="2019899" y="1363980"/>
                </a:lnTo>
                <a:cubicBezTo>
                  <a:pt x="2013512" y="1365810"/>
                  <a:pt x="2007124" y="1367532"/>
                  <a:pt x="2000881" y="1369793"/>
                </a:cubicBezTo>
                <a:lnTo>
                  <a:pt x="1960025" y="1242484"/>
                </a:lnTo>
                <a:lnTo>
                  <a:pt x="1935574" y="1249873"/>
                </a:lnTo>
                <a:lnTo>
                  <a:pt x="1932058" y="1251434"/>
                </a:lnTo>
                <a:lnTo>
                  <a:pt x="1976553" y="1378082"/>
                </a:lnTo>
                <a:lnTo>
                  <a:pt x="1967116" y="1381311"/>
                </a:lnTo>
                <a:lnTo>
                  <a:pt x="1962415" y="1382890"/>
                </a:lnTo>
                <a:lnTo>
                  <a:pt x="1957822" y="1384756"/>
                </a:lnTo>
                <a:lnTo>
                  <a:pt x="1939342" y="1392076"/>
                </a:lnTo>
                <a:lnTo>
                  <a:pt x="1890562" y="1269845"/>
                </a:lnTo>
                <a:lnTo>
                  <a:pt x="1766960" y="1324689"/>
                </a:lnTo>
                <a:cubicBezTo>
                  <a:pt x="1713136" y="1354579"/>
                  <a:pt x="1661644" y="1388919"/>
                  <a:pt x="1613381" y="1427386"/>
                </a:cubicBezTo>
                <a:lnTo>
                  <a:pt x="1586828" y="1394158"/>
                </a:lnTo>
                <a:cubicBezTo>
                  <a:pt x="1636992" y="1354185"/>
                  <a:pt x="1690494" y="1318481"/>
                  <a:pt x="1746435" y="1287407"/>
                </a:cubicBezTo>
                <a:cubicBezTo>
                  <a:pt x="1802484" y="1256655"/>
                  <a:pt x="1861117" y="1230783"/>
                  <a:pt x="1921616" y="1209648"/>
                </a:cubicBezTo>
                <a:cubicBezTo>
                  <a:pt x="2042541" y="1167055"/>
                  <a:pt x="2171361" y="1146638"/>
                  <a:pt x="2299534" y="1147714"/>
                </a:cubicBezTo>
                <a:close/>
                <a:moveTo>
                  <a:pt x="796651" y="1118470"/>
                </a:moveTo>
                <a:lnTo>
                  <a:pt x="1013348" y="1286007"/>
                </a:lnTo>
                <a:cubicBezTo>
                  <a:pt x="1001973" y="1301329"/>
                  <a:pt x="990167" y="1316293"/>
                  <a:pt x="979295" y="1331973"/>
                </a:cubicBezTo>
                <a:lnTo>
                  <a:pt x="756749" y="1172294"/>
                </a:lnTo>
                <a:cubicBezTo>
                  <a:pt x="769523" y="1153958"/>
                  <a:pt x="783302" y="1136376"/>
                  <a:pt x="796651" y="1118470"/>
                </a:cubicBezTo>
                <a:close/>
                <a:moveTo>
                  <a:pt x="3891659" y="1107957"/>
                </a:moveTo>
                <a:lnTo>
                  <a:pt x="3907950" y="1130563"/>
                </a:lnTo>
                <a:cubicBezTo>
                  <a:pt x="3913332" y="1138099"/>
                  <a:pt x="3918464" y="1145849"/>
                  <a:pt x="3923739" y="1153492"/>
                </a:cubicBezTo>
                <a:lnTo>
                  <a:pt x="3939419" y="1176493"/>
                </a:lnTo>
                <a:lnTo>
                  <a:pt x="3954526" y="1199889"/>
                </a:lnTo>
                <a:lnTo>
                  <a:pt x="3707185" y="1359209"/>
                </a:lnTo>
                <a:lnTo>
                  <a:pt x="3694303" y="1339222"/>
                </a:lnTo>
                <a:lnTo>
                  <a:pt x="3680883" y="1319594"/>
                </a:lnTo>
                <a:cubicBezTo>
                  <a:pt x="3676362" y="1313064"/>
                  <a:pt x="3672020" y="1306425"/>
                  <a:pt x="3667427" y="1300002"/>
                </a:cubicBezTo>
                <a:lnTo>
                  <a:pt x="3653540" y="1280733"/>
                </a:lnTo>
                <a:close/>
                <a:moveTo>
                  <a:pt x="1348673" y="1071177"/>
                </a:moveTo>
                <a:lnTo>
                  <a:pt x="1402067" y="1139534"/>
                </a:lnTo>
                <a:cubicBezTo>
                  <a:pt x="1378779" y="1158121"/>
                  <a:pt x="1355598" y="1176852"/>
                  <a:pt x="1333494" y="1196731"/>
                </a:cubicBezTo>
                <a:lnTo>
                  <a:pt x="1276010" y="1131819"/>
                </a:lnTo>
                <a:cubicBezTo>
                  <a:pt x="1299442" y="1110720"/>
                  <a:pt x="1324021" y="1090877"/>
                  <a:pt x="1348673" y="1071177"/>
                </a:cubicBezTo>
                <a:close/>
                <a:moveTo>
                  <a:pt x="1463821" y="989651"/>
                </a:moveTo>
                <a:lnTo>
                  <a:pt x="1510720" y="1062565"/>
                </a:lnTo>
                <a:lnTo>
                  <a:pt x="1491882" y="1074765"/>
                </a:lnTo>
                <a:lnTo>
                  <a:pt x="1473366" y="1087432"/>
                </a:lnTo>
                <a:cubicBezTo>
                  <a:pt x="1460843" y="1095685"/>
                  <a:pt x="1449002" y="1104727"/>
                  <a:pt x="1436802" y="1113339"/>
                </a:cubicBezTo>
                <a:lnTo>
                  <a:pt x="1385489" y="1043439"/>
                </a:lnTo>
                <a:cubicBezTo>
                  <a:pt x="1398407" y="1034289"/>
                  <a:pt x="1411002" y="1024709"/>
                  <a:pt x="1424243" y="1015989"/>
                </a:cubicBezTo>
                <a:lnTo>
                  <a:pt x="1443871" y="1002569"/>
                </a:lnTo>
                <a:close/>
                <a:moveTo>
                  <a:pt x="3417215" y="940060"/>
                </a:moveTo>
                <a:cubicBezTo>
                  <a:pt x="3424643" y="946088"/>
                  <a:pt x="3431640" y="952547"/>
                  <a:pt x="3438853" y="958791"/>
                </a:cubicBezTo>
                <a:cubicBezTo>
                  <a:pt x="3445993" y="965142"/>
                  <a:pt x="3453314" y="971242"/>
                  <a:pt x="3460275" y="977773"/>
                </a:cubicBezTo>
                <a:lnTo>
                  <a:pt x="3405984" y="1037733"/>
                </a:lnTo>
                <a:cubicBezTo>
                  <a:pt x="3399346" y="1031490"/>
                  <a:pt x="3392349" y="1025677"/>
                  <a:pt x="3385567" y="1019612"/>
                </a:cubicBezTo>
                <a:cubicBezTo>
                  <a:pt x="3378677" y="1013656"/>
                  <a:pt x="3372003" y="1007484"/>
                  <a:pt x="3364934" y="1001743"/>
                </a:cubicBezTo>
                <a:close/>
                <a:moveTo>
                  <a:pt x="1585502" y="918818"/>
                </a:moveTo>
                <a:lnTo>
                  <a:pt x="1625619" y="995643"/>
                </a:lnTo>
                <a:cubicBezTo>
                  <a:pt x="1618944" y="998909"/>
                  <a:pt x="1612486" y="1002676"/>
                  <a:pt x="1605919" y="1006193"/>
                </a:cubicBezTo>
                <a:cubicBezTo>
                  <a:pt x="1599388" y="1009781"/>
                  <a:pt x="1592786" y="1013226"/>
                  <a:pt x="1586291" y="1016886"/>
                </a:cubicBezTo>
                <a:lnTo>
                  <a:pt x="1566914" y="1028082"/>
                </a:lnTo>
                <a:lnTo>
                  <a:pt x="1557226" y="1033643"/>
                </a:lnTo>
                <a:cubicBezTo>
                  <a:pt x="1553996" y="1035545"/>
                  <a:pt x="1550839" y="1037555"/>
                  <a:pt x="1547681" y="1039492"/>
                </a:cubicBezTo>
                <a:lnTo>
                  <a:pt x="1502899" y="965251"/>
                </a:lnTo>
                <a:cubicBezTo>
                  <a:pt x="1506272" y="963205"/>
                  <a:pt x="1509609" y="961088"/>
                  <a:pt x="1513018" y="959079"/>
                </a:cubicBezTo>
                <a:lnTo>
                  <a:pt x="1523281" y="953194"/>
                </a:lnTo>
                <a:lnTo>
                  <a:pt x="1543806" y="941317"/>
                </a:lnTo>
                <a:cubicBezTo>
                  <a:pt x="1550695" y="937441"/>
                  <a:pt x="1557692" y="933781"/>
                  <a:pt x="1564618" y="929978"/>
                </a:cubicBezTo>
                <a:cubicBezTo>
                  <a:pt x="1571579" y="926282"/>
                  <a:pt x="1578397" y="922263"/>
                  <a:pt x="1585502" y="918818"/>
                </a:cubicBezTo>
                <a:close/>
                <a:moveTo>
                  <a:pt x="3337484" y="876512"/>
                </a:moveTo>
                <a:cubicBezTo>
                  <a:pt x="3345055" y="882289"/>
                  <a:pt x="3352806" y="887887"/>
                  <a:pt x="3360305" y="893843"/>
                </a:cubicBezTo>
                <a:lnTo>
                  <a:pt x="3382732" y="911641"/>
                </a:lnTo>
                <a:lnTo>
                  <a:pt x="3332065" y="974652"/>
                </a:lnTo>
                <a:lnTo>
                  <a:pt x="3310679" y="957679"/>
                </a:lnTo>
                <a:cubicBezTo>
                  <a:pt x="3303539" y="952010"/>
                  <a:pt x="3296182" y="946699"/>
                  <a:pt x="3288934" y="941173"/>
                </a:cubicBezTo>
                <a:close/>
                <a:moveTo>
                  <a:pt x="1712850" y="859575"/>
                </a:moveTo>
                <a:lnTo>
                  <a:pt x="1745719" y="939809"/>
                </a:lnTo>
                <a:cubicBezTo>
                  <a:pt x="1732084" y="945658"/>
                  <a:pt x="1718233" y="951076"/>
                  <a:pt x="1704777" y="957392"/>
                </a:cubicBezTo>
                <a:lnTo>
                  <a:pt x="1684431" y="966506"/>
                </a:lnTo>
                <a:lnTo>
                  <a:pt x="1664337" y="976194"/>
                </a:lnTo>
                <a:lnTo>
                  <a:pt x="1626552" y="898185"/>
                </a:lnTo>
                <a:lnTo>
                  <a:pt x="1647866" y="887922"/>
                </a:lnTo>
                <a:lnTo>
                  <a:pt x="1669432" y="878234"/>
                </a:lnTo>
                <a:cubicBezTo>
                  <a:pt x="1683713" y="871560"/>
                  <a:pt x="1698354" y="865783"/>
                  <a:pt x="1712850" y="859575"/>
                </a:cubicBezTo>
                <a:close/>
                <a:moveTo>
                  <a:pt x="3254271" y="817628"/>
                </a:moveTo>
                <a:lnTo>
                  <a:pt x="3277954" y="833703"/>
                </a:lnTo>
                <a:cubicBezTo>
                  <a:pt x="3281901" y="836395"/>
                  <a:pt x="3285884" y="839014"/>
                  <a:pt x="3289759" y="841777"/>
                </a:cubicBezTo>
                <a:lnTo>
                  <a:pt x="3301386" y="850102"/>
                </a:lnTo>
                <a:lnTo>
                  <a:pt x="3254522" y="916055"/>
                </a:lnTo>
                <a:lnTo>
                  <a:pt x="3243435" y="908089"/>
                </a:lnTo>
                <a:cubicBezTo>
                  <a:pt x="3239739" y="905434"/>
                  <a:pt x="3235899" y="902958"/>
                  <a:pt x="3232167" y="900374"/>
                </a:cubicBezTo>
                <a:lnTo>
                  <a:pt x="3209597" y="885016"/>
                </a:lnTo>
                <a:close/>
                <a:moveTo>
                  <a:pt x="1845043" y="812568"/>
                </a:moveTo>
                <a:lnTo>
                  <a:pt x="1870269" y="895493"/>
                </a:lnTo>
                <a:cubicBezTo>
                  <a:pt x="1863200" y="897718"/>
                  <a:pt x="1856059" y="899728"/>
                  <a:pt x="1849026" y="902060"/>
                </a:cubicBezTo>
                <a:lnTo>
                  <a:pt x="1827927" y="909129"/>
                </a:lnTo>
                <a:lnTo>
                  <a:pt x="1817377" y="912645"/>
                </a:lnTo>
                <a:lnTo>
                  <a:pt x="1806935" y="916449"/>
                </a:lnTo>
                <a:lnTo>
                  <a:pt x="1786016" y="923984"/>
                </a:lnTo>
                <a:lnTo>
                  <a:pt x="1755587" y="842817"/>
                </a:lnTo>
                <a:lnTo>
                  <a:pt x="1777799" y="834815"/>
                </a:lnTo>
                <a:lnTo>
                  <a:pt x="1788886" y="830761"/>
                </a:lnTo>
                <a:lnTo>
                  <a:pt x="1800082" y="827029"/>
                </a:lnTo>
                <a:lnTo>
                  <a:pt x="1822473" y="819529"/>
                </a:lnTo>
                <a:cubicBezTo>
                  <a:pt x="1829936" y="817089"/>
                  <a:pt x="1837508" y="814900"/>
                  <a:pt x="1845043" y="812568"/>
                </a:cubicBezTo>
                <a:close/>
                <a:moveTo>
                  <a:pt x="1980931" y="777941"/>
                </a:moveTo>
                <a:lnTo>
                  <a:pt x="1998370" y="862840"/>
                </a:lnTo>
                <a:lnTo>
                  <a:pt x="1987462" y="864993"/>
                </a:lnTo>
                <a:lnTo>
                  <a:pt x="1976625" y="867469"/>
                </a:lnTo>
                <a:lnTo>
                  <a:pt x="1954916" y="872385"/>
                </a:lnTo>
                <a:lnTo>
                  <a:pt x="1933350" y="877839"/>
                </a:lnTo>
                <a:cubicBezTo>
                  <a:pt x="1926174" y="879669"/>
                  <a:pt x="1918925" y="881355"/>
                  <a:pt x="1911821" y="883473"/>
                </a:cubicBezTo>
                <a:lnTo>
                  <a:pt x="1889071" y="799829"/>
                </a:lnTo>
                <a:cubicBezTo>
                  <a:pt x="1896606" y="797605"/>
                  <a:pt x="1904285" y="795811"/>
                  <a:pt x="1911892" y="793837"/>
                </a:cubicBezTo>
                <a:lnTo>
                  <a:pt x="1934786" y="788060"/>
                </a:lnTo>
                <a:lnTo>
                  <a:pt x="1957823" y="782857"/>
                </a:lnTo>
                <a:lnTo>
                  <a:pt x="1969341" y="780238"/>
                </a:lnTo>
                <a:close/>
                <a:moveTo>
                  <a:pt x="3167579" y="763947"/>
                </a:moveTo>
                <a:lnTo>
                  <a:pt x="3179994" y="771088"/>
                </a:lnTo>
                <a:lnTo>
                  <a:pt x="3192230" y="778518"/>
                </a:lnTo>
                <a:lnTo>
                  <a:pt x="3216702" y="793407"/>
                </a:lnTo>
                <a:lnTo>
                  <a:pt x="3173786" y="861943"/>
                </a:lnTo>
                <a:lnTo>
                  <a:pt x="3150462" y="847734"/>
                </a:lnTo>
                <a:lnTo>
                  <a:pt x="3138801" y="840630"/>
                </a:lnTo>
                <a:lnTo>
                  <a:pt x="3126959" y="833848"/>
                </a:lnTo>
                <a:close/>
                <a:moveTo>
                  <a:pt x="2119511" y="755945"/>
                </a:moveTo>
                <a:lnTo>
                  <a:pt x="2129020" y="842100"/>
                </a:lnTo>
                <a:cubicBezTo>
                  <a:pt x="2121628" y="842818"/>
                  <a:pt x="2114272" y="843930"/>
                  <a:pt x="2106916" y="844827"/>
                </a:cubicBezTo>
                <a:cubicBezTo>
                  <a:pt x="2099560" y="845832"/>
                  <a:pt x="2092168" y="846513"/>
                  <a:pt x="2084848" y="847733"/>
                </a:cubicBezTo>
                <a:cubicBezTo>
                  <a:pt x="2070172" y="850030"/>
                  <a:pt x="2055460" y="851968"/>
                  <a:pt x="2040855" y="854767"/>
                </a:cubicBezTo>
                <a:lnTo>
                  <a:pt x="2025964" y="769365"/>
                </a:lnTo>
                <a:cubicBezTo>
                  <a:pt x="2041430" y="766423"/>
                  <a:pt x="2057039" y="764306"/>
                  <a:pt x="2072612" y="761903"/>
                </a:cubicBezTo>
                <a:cubicBezTo>
                  <a:pt x="2080363" y="760610"/>
                  <a:pt x="2088221" y="759856"/>
                  <a:pt x="2096043" y="758816"/>
                </a:cubicBezTo>
                <a:cubicBezTo>
                  <a:pt x="2103866" y="757883"/>
                  <a:pt x="2111652" y="756699"/>
                  <a:pt x="2119511" y="755945"/>
                </a:cubicBezTo>
                <a:close/>
                <a:moveTo>
                  <a:pt x="3077943" y="715254"/>
                </a:moveTo>
                <a:lnTo>
                  <a:pt x="3103420" y="728351"/>
                </a:lnTo>
                <a:cubicBezTo>
                  <a:pt x="3111888" y="732729"/>
                  <a:pt x="3120213" y="737466"/>
                  <a:pt x="3128610" y="741987"/>
                </a:cubicBezTo>
                <a:lnTo>
                  <a:pt x="3089820" y="812891"/>
                </a:lnTo>
                <a:cubicBezTo>
                  <a:pt x="3081782" y="808585"/>
                  <a:pt x="3073888" y="804064"/>
                  <a:pt x="3065779" y="799902"/>
                </a:cubicBezTo>
                <a:lnTo>
                  <a:pt x="3041486" y="787414"/>
                </a:lnTo>
                <a:close/>
                <a:moveTo>
                  <a:pt x="2985580" y="671907"/>
                </a:moveTo>
                <a:cubicBezTo>
                  <a:pt x="2994407" y="675531"/>
                  <a:pt x="3003019" y="679659"/>
                  <a:pt x="3011739" y="683569"/>
                </a:cubicBezTo>
                <a:cubicBezTo>
                  <a:pt x="3020386" y="687588"/>
                  <a:pt x="3029214" y="691284"/>
                  <a:pt x="3037754" y="695554"/>
                </a:cubicBezTo>
                <a:lnTo>
                  <a:pt x="3003199" y="768648"/>
                </a:lnTo>
                <a:cubicBezTo>
                  <a:pt x="2995053" y="764593"/>
                  <a:pt x="2986621" y="761041"/>
                  <a:pt x="2978367" y="757202"/>
                </a:cubicBezTo>
                <a:cubicBezTo>
                  <a:pt x="2970043" y="753469"/>
                  <a:pt x="2961825" y="749523"/>
                  <a:pt x="2953393" y="746078"/>
                </a:cubicBezTo>
                <a:close/>
                <a:moveTo>
                  <a:pt x="2890813" y="634087"/>
                </a:moveTo>
                <a:lnTo>
                  <a:pt x="2917690" y="644098"/>
                </a:lnTo>
                <a:lnTo>
                  <a:pt x="2944315" y="654684"/>
                </a:lnTo>
                <a:lnTo>
                  <a:pt x="2914065" y="729645"/>
                </a:lnTo>
                <a:lnTo>
                  <a:pt x="2888660" y="719524"/>
                </a:lnTo>
                <a:lnTo>
                  <a:pt x="2863004" y="710015"/>
                </a:lnTo>
                <a:close/>
                <a:moveTo>
                  <a:pt x="3428984" y="602828"/>
                </a:moveTo>
                <a:lnTo>
                  <a:pt x="3439730" y="610255"/>
                </a:lnTo>
                <a:lnTo>
                  <a:pt x="3434038" y="606014"/>
                </a:lnTo>
                <a:close/>
                <a:moveTo>
                  <a:pt x="2794037" y="601686"/>
                </a:moveTo>
                <a:cubicBezTo>
                  <a:pt x="2803187" y="604449"/>
                  <a:pt x="2812265" y="607426"/>
                  <a:pt x="2821380" y="610261"/>
                </a:cubicBezTo>
                <a:lnTo>
                  <a:pt x="2835051" y="614567"/>
                </a:lnTo>
                <a:cubicBezTo>
                  <a:pt x="2839608" y="616038"/>
                  <a:pt x="2844094" y="617653"/>
                  <a:pt x="2848615" y="619196"/>
                </a:cubicBezTo>
                <a:lnTo>
                  <a:pt x="2822779" y="695842"/>
                </a:lnTo>
                <a:cubicBezTo>
                  <a:pt x="2818473" y="694371"/>
                  <a:pt x="2814167" y="692830"/>
                  <a:pt x="2809825" y="691429"/>
                </a:cubicBezTo>
                <a:lnTo>
                  <a:pt x="2799746" y="688235"/>
                </a:lnTo>
                <a:lnTo>
                  <a:pt x="2920596" y="732191"/>
                </a:lnTo>
                <a:cubicBezTo>
                  <a:pt x="2960211" y="748554"/>
                  <a:pt x="2999252" y="766279"/>
                  <a:pt x="3037611" y="785405"/>
                </a:cubicBezTo>
                <a:cubicBezTo>
                  <a:pt x="3075969" y="804566"/>
                  <a:pt x="3113360" y="825486"/>
                  <a:pt x="3150104" y="847518"/>
                </a:cubicBezTo>
                <a:cubicBezTo>
                  <a:pt x="3205112" y="880701"/>
                  <a:pt x="3258148" y="917088"/>
                  <a:pt x="3308894" y="956424"/>
                </a:cubicBezTo>
                <a:lnTo>
                  <a:pt x="3453618" y="1082732"/>
                </a:lnTo>
                <a:lnTo>
                  <a:pt x="3437167" y="1066763"/>
                </a:lnTo>
                <a:lnTo>
                  <a:pt x="3492965" y="1008274"/>
                </a:lnTo>
                <a:lnTo>
                  <a:pt x="3513526" y="1028225"/>
                </a:lnTo>
                <a:cubicBezTo>
                  <a:pt x="3520451" y="1034791"/>
                  <a:pt x="3526946" y="1041789"/>
                  <a:pt x="3533692" y="1048570"/>
                </a:cubicBezTo>
                <a:lnTo>
                  <a:pt x="3475992" y="1105158"/>
                </a:lnTo>
                <a:cubicBezTo>
                  <a:pt x="3469569" y="1098735"/>
                  <a:pt x="3463397" y="1092025"/>
                  <a:pt x="3456759" y="1085781"/>
                </a:cubicBezTo>
                <a:lnTo>
                  <a:pt x="3454313" y="1083407"/>
                </a:lnTo>
                <a:lnTo>
                  <a:pt x="3542065" y="1176468"/>
                </a:lnTo>
                <a:lnTo>
                  <a:pt x="3505452" y="1135945"/>
                </a:lnTo>
                <a:lnTo>
                  <a:pt x="3564587" y="1080829"/>
                </a:lnTo>
                <a:cubicBezTo>
                  <a:pt x="3577792" y="1094644"/>
                  <a:pt x="3590315" y="1109069"/>
                  <a:pt x="3603017" y="1123350"/>
                </a:cubicBezTo>
                <a:lnTo>
                  <a:pt x="3542088" y="1176493"/>
                </a:lnTo>
                <a:lnTo>
                  <a:pt x="3542089" y="1176493"/>
                </a:lnTo>
                <a:lnTo>
                  <a:pt x="3463433" y="1245065"/>
                </a:lnTo>
                <a:cubicBezTo>
                  <a:pt x="3357866" y="1123960"/>
                  <a:pt x="3233675" y="1019792"/>
                  <a:pt x="3096207" y="936867"/>
                </a:cubicBezTo>
                <a:cubicBezTo>
                  <a:pt x="3061796" y="916234"/>
                  <a:pt x="3026738" y="896606"/>
                  <a:pt x="2990819" y="878665"/>
                </a:cubicBezTo>
                <a:cubicBezTo>
                  <a:pt x="2954865" y="860723"/>
                  <a:pt x="2918264" y="844110"/>
                  <a:pt x="2881125" y="828787"/>
                </a:cubicBezTo>
                <a:cubicBezTo>
                  <a:pt x="2843915" y="813537"/>
                  <a:pt x="2806058" y="799974"/>
                  <a:pt x="2767807" y="787558"/>
                </a:cubicBezTo>
                <a:cubicBezTo>
                  <a:pt x="2729556" y="775107"/>
                  <a:pt x="2690730" y="764449"/>
                  <a:pt x="2651618" y="755120"/>
                </a:cubicBezTo>
                <a:lnTo>
                  <a:pt x="2675839" y="653607"/>
                </a:lnTo>
                <a:lnTo>
                  <a:pt x="2799738" y="688234"/>
                </a:lnTo>
                <a:lnTo>
                  <a:pt x="2796800" y="687304"/>
                </a:lnTo>
                <a:cubicBezTo>
                  <a:pt x="2788080" y="684575"/>
                  <a:pt x="2779433" y="681740"/>
                  <a:pt x="2770713" y="679085"/>
                </a:cubicBezTo>
                <a:close/>
                <a:moveTo>
                  <a:pt x="3020542" y="387877"/>
                </a:moveTo>
                <a:lnTo>
                  <a:pt x="3020670" y="387928"/>
                </a:lnTo>
                <a:lnTo>
                  <a:pt x="3020602" y="387894"/>
                </a:lnTo>
                <a:close/>
                <a:moveTo>
                  <a:pt x="2405210" y="380897"/>
                </a:moveTo>
                <a:cubicBezTo>
                  <a:pt x="2654632" y="396291"/>
                  <a:pt x="2900897" y="461384"/>
                  <a:pt x="3125236" y="571471"/>
                </a:cubicBezTo>
                <a:cubicBezTo>
                  <a:pt x="3237442" y="626445"/>
                  <a:pt x="3344158" y="692576"/>
                  <a:pt x="3443231" y="768648"/>
                </a:cubicBezTo>
                <a:cubicBezTo>
                  <a:pt x="3542339" y="844720"/>
                  <a:pt x="3633805" y="930695"/>
                  <a:pt x="3715905" y="1024888"/>
                </a:cubicBezTo>
                <a:lnTo>
                  <a:pt x="3637286" y="1093496"/>
                </a:lnTo>
                <a:cubicBezTo>
                  <a:pt x="3559707" y="1004506"/>
                  <a:pt x="3473337" y="923267"/>
                  <a:pt x="3379718" y="851430"/>
                </a:cubicBezTo>
                <a:cubicBezTo>
                  <a:pt x="3286100" y="779592"/>
                  <a:pt x="3185304" y="717122"/>
                  <a:pt x="3079306" y="665161"/>
                </a:cubicBezTo>
                <a:cubicBezTo>
                  <a:pt x="2867346" y="561137"/>
                  <a:pt x="2634502" y="499600"/>
                  <a:pt x="2398751" y="485029"/>
                </a:cubicBezTo>
                <a:close/>
                <a:moveTo>
                  <a:pt x="1652511" y="163517"/>
                </a:moveTo>
                <a:lnTo>
                  <a:pt x="1651238" y="163841"/>
                </a:lnTo>
                <a:lnTo>
                  <a:pt x="1649996" y="164277"/>
                </a:lnTo>
                <a:close/>
                <a:moveTo>
                  <a:pt x="2419491" y="150709"/>
                </a:moveTo>
                <a:cubicBezTo>
                  <a:pt x="2637910" y="164343"/>
                  <a:pt x="2854177" y="211422"/>
                  <a:pt x="3058279" y="290580"/>
                </a:cubicBezTo>
                <a:cubicBezTo>
                  <a:pt x="3262381" y="369630"/>
                  <a:pt x="3454390" y="480401"/>
                  <a:pt x="3624870" y="618119"/>
                </a:cubicBezTo>
                <a:lnTo>
                  <a:pt x="3559276" y="699322"/>
                </a:lnTo>
                <a:lnTo>
                  <a:pt x="3463677" y="628096"/>
                </a:lnTo>
                <a:lnTo>
                  <a:pt x="3417323" y="693043"/>
                </a:lnTo>
                <a:cubicBezTo>
                  <a:pt x="3400171" y="680483"/>
                  <a:pt x="3382445" y="668786"/>
                  <a:pt x="3364898" y="656800"/>
                </a:cubicBezTo>
                <a:lnTo>
                  <a:pt x="3409131" y="590308"/>
                </a:lnTo>
                <a:lnTo>
                  <a:pt x="3365369" y="562713"/>
                </a:lnTo>
                <a:lnTo>
                  <a:pt x="3323167" y="629746"/>
                </a:lnTo>
                <a:cubicBezTo>
                  <a:pt x="3314160" y="624075"/>
                  <a:pt x="3305046" y="618659"/>
                  <a:pt x="3296004" y="613095"/>
                </a:cubicBezTo>
                <a:lnTo>
                  <a:pt x="3282404" y="604806"/>
                </a:lnTo>
                <a:cubicBezTo>
                  <a:pt x="3277847" y="602043"/>
                  <a:pt x="3273218" y="599459"/>
                  <a:pt x="3268625" y="596804"/>
                </a:cubicBezTo>
                <a:lnTo>
                  <a:pt x="3309202" y="527294"/>
                </a:lnTo>
                <a:lnTo>
                  <a:pt x="3301955" y="522724"/>
                </a:lnTo>
                <a:lnTo>
                  <a:pt x="3262888" y="504004"/>
                </a:lnTo>
                <a:lnTo>
                  <a:pt x="3225350" y="572297"/>
                </a:lnTo>
                <a:lnTo>
                  <a:pt x="3197361" y="557082"/>
                </a:lnTo>
                <a:lnTo>
                  <a:pt x="3169014" y="542515"/>
                </a:lnTo>
                <a:lnTo>
                  <a:pt x="3203083" y="475343"/>
                </a:lnTo>
                <a:lnTo>
                  <a:pt x="3156513" y="453027"/>
                </a:lnTo>
                <a:lnTo>
                  <a:pt x="3124375" y="520590"/>
                </a:lnTo>
                <a:cubicBezTo>
                  <a:pt x="3114866" y="515852"/>
                  <a:pt x="3105142" y="511583"/>
                  <a:pt x="3095490" y="507170"/>
                </a:cubicBezTo>
                <a:cubicBezTo>
                  <a:pt x="3085801" y="502828"/>
                  <a:pt x="3076220" y="498270"/>
                  <a:pt x="3066424" y="494144"/>
                </a:cubicBezTo>
                <a:lnTo>
                  <a:pt x="3096814" y="424416"/>
                </a:lnTo>
                <a:lnTo>
                  <a:pt x="3050142" y="402051"/>
                </a:lnTo>
                <a:lnTo>
                  <a:pt x="3020566" y="474875"/>
                </a:lnTo>
                <a:lnTo>
                  <a:pt x="2990963" y="463106"/>
                </a:lnTo>
                <a:cubicBezTo>
                  <a:pt x="2981095" y="459158"/>
                  <a:pt x="2971084" y="455677"/>
                  <a:pt x="2961144" y="451909"/>
                </a:cubicBezTo>
                <a:lnTo>
                  <a:pt x="2988283" y="378166"/>
                </a:lnTo>
                <a:lnTo>
                  <a:pt x="2938712" y="363248"/>
                </a:lnTo>
                <a:lnTo>
                  <a:pt x="2914245" y="435332"/>
                </a:lnTo>
                <a:lnTo>
                  <a:pt x="2899174" y="430165"/>
                </a:lnTo>
                <a:lnTo>
                  <a:pt x="2883996" y="425320"/>
                </a:lnTo>
                <a:lnTo>
                  <a:pt x="2853639" y="415742"/>
                </a:lnTo>
                <a:lnTo>
                  <a:pt x="2875347" y="344175"/>
                </a:lnTo>
                <a:lnTo>
                  <a:pt x="2825884" y="329285"/>
                </a:lnTo>
                <a:lnTo>
                  <a:pt x="2805843" y="401924"/>
                </a:lnTo>
                <a:cubicBezTo>
                  <a:pt x="2785282" y="396579"/>
                  <a:pt x="2764829" y="390802"/>
                  <a:pt x="2744124" y="386101"/>
                </a:cubicBezTo>
                <a:lnTo>
                  <a:pt x="2762427" y="310186"/>
                </a:lnTo>
                <a:lnTo>
                  <a:pt x="2721930" y="297994"/>
                </a:lnTo>
                <a:lnTo>
                  <a:pt x="2712447" y="296669"/>
                </a:lnTo>
                <a:lnTo>
                  <a:pt x="2695646" y="375048"/>
                </a:lnTo>
                <a:cubicBezTo>
                  <a:pt x="2674906" y="370384"/>
                  <a:pt x="2654022" y="366617"/>
                  <a:pt x="2633138" y="362669"/>
                </a:cubicBezTo>
                <a:lnTo>
                  <a:pt x="2646703" y="287485"/>
                </a:lnTo>
                <a:lnTo>
                  <a:pt x="2595509" y="280333"/>
                </a:lnTo>
                <a:lnTo>
                  <a:pt x="2584122" y="354452"/>
                </a:lnTo>
                <a:cubicBezTo>
                  <a:pt x="2573644" y="352836"/>
                  <a:pt x="2563095" y="351474"/>
                  <a:pt x="2552581" y="349968"/>
                </a:cubicBezTo>
                <a:lnTo>
                  <a:pt x="2536792" y="347742"/>
                </a:lnTo>
                <a:cubicBezTo>
                  <a:pt x="2531518" y="347024"/>
                  <a:pt x="2526243" y="346487"/>
                  <a:pt x="2520968" y="345877"/>
                </a:cubicBezTo>
                <a:lnTo>
                  <a:pt x="2529983" y="271179"/>
                </a:lnTo>
                <a:lnTo>
                  <a:pt x="2478858" y="264039"/>
                </a:lnTo>
                <a:lnTo>
                  <a:pt x="2471557" y="340528"/>
                </a:lnTo>
                <a:cubicBezTo>
                  <a:pt x="2460971" y="339597"/>
                  <a:pt x="2450422" y="338521"/>
                  <a:pt x="2439836" y="337695"/>
                </a:cubicBezTo>
                <a:lnTo>
                  <a:pt x="2408044" y="335543"/>
                </a:lnTo>
                <a:lnTo>
                  <a:pt x="2413067" y="254848"/>
                </a:lnTo>
                <a:lnTo>
                  <a:pt x="2413032" y="254840"/>
                </a:lnTo>
                <a:close/>
                <a:moveTo>
                  <a:pt x="1779083" y="130998"/>
                </a:moveTo>
                <a:lnTo>
                  <a:pt x="1721267" y="145850"/>
                </a:lnTo>
                <a:lnTo>
                  <a:pt x="1791468" y="408527"/>
                </a:lnTo>
                <a:lnTo>
                  <a:pt x="1752464" y="419436"/>
                </a:lnTo>
                <a:lnTo>
                  <a:pt x="1732861" y="425372"/>
                </a:lnTo>
                <a:lnTo>
                  <a:pt x="1889067" y="385229"/>
                </a:lnTo>
                <a:lnTo>
                  <a:pt x="1881606" y="386748"/>
                </a:lnTo>
                <a:lnTo>
                  <a:pt x="1842135" y="395718"/>
                </a:lnTo>
                <a:close/>
                <a:moveTo>
                  <a:pt x="1834102" y="116894"/>
                </a:moveTo>
                <a:lnTo>
                  <a:pt x="1833752" y="116952"/>
                </a:lnTo>
                <a:lnTo>
                  <a:pt x="1833511" y="117014"/>
                </a:lnTo>
                <a:close/>
                <a:moveTo>
                  <a:pt x="2009026" y="0"/>
                </a:moveTo>
                <a:lnTo>
                  <a:pt x="2019572" y="86012"/>
                </a:lnTo>
                <a:lnTo>
                  <a:pt x="2019576" y="86011"/>
                </a:lnTo>
                <a:lnTo>
                  <a:pt x="2052947" y="357898"/>
                </a:lnTo>
                <a:cubicBezTo>
                  <a:pt x="2026107" y="361054"/>
                  <a:pt x="1999446" y="365145"/>
                  <a:pt x="1972785" y="369378"/>
                </a:cubicBezTo>
                <a:lnTo>
                  <a:pt x="1928347" y="101220"/>
                </a:lnTo>
                <a:lnTo>
                  <a:pt x="1869399" y="111023"/>
                </a:lnTo>
                <a:lnTo>
                  <a:pt x="1921293" y="378673"/>
                </a:lnTo>
                <a:lnTo>
                  <a:pt x="1892154" y="384600"/>
                </a:lnTo>
                <a:lnTo>
                  <a:pt x="2052947" y="357898"/>
                </a:lnTo>
                <a:lnTo>
                  <a:pt x="2063497" y="443944"/>
                </a:lnTo>
                <a:cubicBezTo>
                  <a:pt x="1959292" y="456538"/>
                  <a:pt x="1856237" y="478498"/>
                  <a:pt x="1755801" y="508927"/>
                </a:cubicBezTo>
                <a:cubicBezTo>
                  <a:pt x="1655292" y="539141"/>
                  <a:pt x="1557619" y="578576"/>
                  <a:pt x="1463749" y="625618"/>
                </a:cubicBezTo>
                <a:cubicBezTo>
                  <a:pt x="1416779" y="649050"/>
                  <a:pt x="1370956" y="674814"/>
                  <a:pt x="1326246" y="702336"/>
                </a:cubicBezTo>
                <a:cubicBezTo>
                  <a:pt x="1281536" y="729894"/>
                  <a:pt x="1237795" y="759067"/>
                  <a:pt x="1195561" y="790285"/>
                </a:cubicBezTo>
                <a:cubicBezTo>
                  <a:pt x="1153362" y="821539"/>
                  <a:pt x="1112420" y="854444"/>
                  <a:pt x="1072913" y="889035"/>
                </a:cubicBezTo>
                <a:cubicBezTo>
                  <a:pt x="1063153" y="897790"/>
                  <a:pt x="1053177" y="906331"/>
                  <a:pt x="1043560" y="915265"/>
                </a:cubicBezTo>
                <a:lnTo>
                  <a:pt x="1014782" y="942106"/>
                </a:lnTo>
                <a:lnTo>
                  <a:pt x="986686" y="969664"/>
                </a:lnTo>
                <a:cubicBezTo>
                  <a:pt x="977285" y="978814"/>
                  <a:pt x="968350" y="988431"/>
                  <a:pt x="959164" y="997796"/>
                </a:cubicBezTo>
                <a:lnTo>
                  <a:pt x="896620" y="937764"/>
                </a:lnTo>
                <a:cubicBezTo>
                  <a:pt x="906237" y="927968"/>
                  <a:pt x="915602" y="917885"/>
                  <a:pt x="925470" y="908304"/>
                </a:cubicBezTo>
                <a:lnTo>
                  <a:pt x="954894" y="879454"/>
                </a:lnTo>
                <a:lnTo>
                  <a:pt x="985035" y="851322"/>
                </a:lnTo>
                <a:cubicBezTo>
                  <a:pt x="995119" y="841958"/>
                  <a:pt x="1005525" y="833022"/>
                  <a:pt x="1015751" y="823837"/>
                </a:cubicBezTo>
                <a:cubicBezTo>
                  <a:pt x="1057088" y="787630"/>
                  <a:pt x="1099968" y="753146"/>
                  <a:pt x="1144140" y="720457"/>
                </a:cubicBezTo>
                <a:cubicBezTo>
                  <a:pt x="1188348" y="687804"/>
                  <a:pt x="1234099" y="657267"/>
                  <a:pt x="1280890" y="628453"/>
                </a:cubicBezTo>
                <a:cubicBezTo>
                  <a:pt x="1327681" y="599675"/>
                  <a:pt x="1375657" y="572691"/>
                  <a:pt x="1424817" y="548147"/>
                </a:cubicBezTo>
                <a:cubicBezTo>
                  <a:pt x="1473941" y="523515"/>
                  <a:pt x="1524078" y="500872"/>
                  <a:pt x="1575099" y="480432"/>
                </a:cubicBezTo>
                <a:lnTo>
                  <a:pt x="1728583" y="426667"/>
                </a:lnTo>
                <a:lnTo>
                  <a:pt x="1713710" y="431170"/>
                </a:lnTo>
                <a:lnTo>
                  <a:pt x="1632139" y="170534"/>
                </a:lnTo>
                <a:lnTo>
                  <a:pt x="1575729" y="190300"/>
                </a:lnTo>
                <a:lnTo>
                  <a:pt x="1664012" y="447424"/>
                </a:lnTo>
                <a:cubicBezTo>
                  <a:pt x="1651202" y="451659"/>
                  <a:pt x="1638572" y="456502"/>
                  <a:pt x="1625869" y="461025"/>
                </a:cubicBezTo>
                <a:cubicBezTo>
                  <a:pt x="1613130" y="465509"/>
                  <a:pt x="1600571" y="470532"/>
                  <a:pt x="1588012" y="475412"/>
                </a:cubicBezTo>
                <a:lnTo>
                  <a:pt x="1488443" y="220885"/>
                </a:lnTo>
                <a:lnTo>
                  <a:pt x="1473420" y="226148"/>
                </a:lnTo>
                <a:lnTo>
                  <a:pt x="1433400" y="244180"/>
                </a:lnTo>
                <a:lnTo>
                  <a:pt x="1539606" y="495149"/>
                </a:lnTo>
                <a:cubicBezTo>
                  <a:pt x="1533363" y="497803"/>
                  <a:pt x="1527119" y="500316"/>
                  <a:pt x="1520947" y="503042"/>
                </a:cubicBezTo>
                <a:lnTo>
                  <a:pt x="1502467" y="511332"/>
                </a:lnTo>
                <a:cubicBezTo>
                  <a:pt x="1490160" y="516893"/>
                  <a:pt x="1477780" y="522311"/>
                  <a:pt x="1465687" y="528268"/>
                </a:cubicBezTo>
                <a:lnTo>
                  <a:pt x="1349107" y="282159"/>
                </a:lnTo>
                <a:lnTo>
                  <a:pt x="1301738" y="303498"/>
                </a:lnTo>
                <a:lnTo>
                  <a:pt x="1294922" y="307301"/>
                </a:lnTo>
                <a:lnTo>
                  <a:pt x="1418717" y="551305"/>
                </a:lnTo>
                <a:lnTo>
                  <a:pt x="1400703" y="560527"/>
                </a:lnTo>
                <a:lnTo>
                  <a:pt x="1391697" y="565121"/>
                </a:lnTo>
                <a:lnTo>
                  <a:pt x="1382798" y="569964"/>
                </a:lnTo>
                <a:lnTo>
                  <a:pt x="1347274" y="589342"/>
                </a:lnTo>
                <a:lnTo>
                  <a:pt x="1214244" y="352303"/>
                </a:lnTo>
                <a:lnTo>
                  <a:pt x="1137502" y="395110"/>
                </a:lnTo>
                <a:cubicBezTo>
                  <a:pt x="1084180" y="427976"/>
                  <a:pt x="1032114" y="462748"/>
                  <a:pt x="981663" y="499993"/>
                </a:cubicBezTo>
                <a:cubicBezTo>
                  <a:pt x="931283" y="537276"/>
                  <a:pt x="882339" y="576603"/>
                  <a:pt x="835117" y="617941"/>
                </a:cubicBezTo>
                <a:cubicBezTo>
                  <a:pt x="823419" y="628382"/>
                  <a:pt x="811542" y="638644"/>
                  <a:pt x="800023" y="649338"/>
                </a:cubicBezTo>
                <a:lnTo>
                  <a:pt x="765576" y="681452"/>
                </a:lnTo>
                <a:lnTo>
                  <a:pt x="731917" y="714429"/>
                </a:lnTo>
                <a:cubicBezTo>
                  <a:pt x="720686" y="725409"/>
                  <a:pt x="709957" y="736856"/>
                  <a:pt x="698977" y="748087"/>
                </a:cubicBezTo>
                <a:lnTo>
                  <a:pt x="636469" y="688020"/>
                </a:lnTo>
                <a:cubicBezTo>
                  <a:pt x="647880" y="676359"/>
                  <a:pt x="659075" y="664445"/>
                  <a:pt x="670737" y="653036"/>
                </a:cubicBezTo>
                <a:lnTo>
                  <a:pt x="705723" y="618766"/>
                </a:lnTo>
                <a:lnTo>
                  <a:pt x="741498" y="585358"/>
                </a:lnTo>
                <a:cubicBezTo>
                  <a:pt x="753447" y="574270"/>
                  <a:pt x="765827" y="563613"/>
                  <a:pt x="777991" y="552740"/>
                </a:cubicBezTo>
                <a:cubicBezTo>
                  <a:pt x="827079" y="509754"/>
                  <a:pt x="877889" y="468885"/>
                  <a:pt x="930278" y="430164"/>
                </a:cubicBezTo>
                <a:cubicBezTo>
                  <a:pt x="982703" y="391483"/>
                  <a:pt x="1036743" y="355349"/>
                  <a:pt x="1092146" y="321226"/>
                </a:cubicBezTo>
                <a:cubicBezTo>
                  <a:pt x="1147585" y="287135"/>
                  <a:pt x="1204460" y="255199"/>
                  <a:pt x="1262805" y="226026"/>
                </a:cubicBezTo>
                <a:cubicBezTo>
                  <a:pt x="1379389" y="167538"/>
                  <a:pt x="1500996" y="118485"/>
                  <a:pt x="1626120" y="80845"/>
                </a:cubicBezTo>
                <a:cubicBezTo>
                  <a:pt x="1751136" y="42988"/>
                  <a:pt x="1879417" y="15681"/>
                  <a:pt x="200902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6"/>
            </p:custDataLst>
          </p:nvPr>
        </p:nvSpPr>
        <p:spPr>
          <a:xfrm>
            <a:off x="1124585" y="1344930"/>
            <a:ext cx="4236720" cy="4247515"/>
          </a:xfrm>
          <a:custGeom>
            <a:avLst/>
            <a:gdLst>
              <a:gd name="connsiteX0" fmla="*/ 2410650 w 4810535"/>
              <a:gd name="connsiteY0" fmla="*/ 4823059 h 4823058"/>
              <a:gd name="connsiteX1" fmla="*/ 2409897 w 4810535"/>
              <a:gd name="connsiteY1" fmla="*/ 4718711 h 4823058"/>
              <a:gd name="connsiteX2" fmla="*/ 2412444 w 4810535"/>
              <a:gd name="connsiteY2" fmla="*/ 4718711 h 4823058"/>
              <a:gd name="connsiteX3" fmla="*/ 2413198 w 4810535"/>
              <a:gd name="connsiteY3" fmla="*/ 4823059 h 4823058"/>
              <a:gd name="connsiteX4" fmla="*/ 2410650 w 4810535"/>
              <a:gd name="connsiteY4" fmla="*/ 4823059 h 4823058"/>
              <a:gd name="connsiteX5" fmla="*/ 2465084 w 4810535"/>
              <a:gd name="connsiteY5" fmla="*/ 4822197 h 4823058"/>
              <a:gd name="connsiteX6" fmla="*/ 2462429 w 4810535"/>
              <a:gd name="connsiteY6" fmla="*/ 4717886 h 4823058"/>
              <a:gd name="connsiteX7" fmla="*/ 2464797 w 4810535"/>
              <a:gd name="connsiteY7" fmla="*/ 4717814 h 4823058"/>
              <a:gd name="connsiteX8" fmla="*/ 2467812 w 4810535"/>
              <a:gd name="connsiteY8" fmla="*/ 4822126 h 4823058"/>
              <a:gd name="connsiteX9" fmla="*/ 2465084 w 4810535"/>
              <a:gd name="connsiteY9" fmla="*/ 4822197 h 4823058"/>
              <a:gd name="connsiteX10" fmla="*/ 2356682 w 4810535"/>
              <a:gd name="connsiteY10" fmla="*/ 4821193 h 4823058"/>
              <a:gd name="connsiteX11" fmla="*/ 2353955 w 4810535"/>
              <a:gd name="connsiteY11" fmla="*/ 4821049 h 4823058"/>
              <a:gd name="connsiteX12" fmla="*/ 2359589 w 4810535"/>
              <a:gd name="connsiteY12" fmla="*/ 4716845 h 4823058"/>
              <a:gd name="connsiteX13" fmla="*/ 2361957 w 4810535"/>
              <a:gd name="connsiteY13" fmla="*/ 4716953 h 4823058"/>
              <a:gd name="connsiteX14" fmla="*/ 2356682 w 4810535"/>
              <a:gd name="connsiteY14" fmla="*/ 4821193 h 4823058"/>
              <a:gd name="connsiteX15" fmla="*/ 2519842 w 4810535"/>
              <a:gd name="connsiteY15" fmla="*/ 4820081 h 4823058"/>
              <a:gd name="connsiteX16" fmla="*/ 2514567 w 4810535"/>
              <a:gd name="connsiteY16" fmla="*/ 4715876 h 4823058"/>
              <a:gd name="connsiteX17" fmla="*/ 2517115 w 4810535"/>
              <a:gd name="connsiteY17" fmla="*/ 4715733 h 4823058"/>
              <a:gd name="connsiteX18" fmla="*/ 2522389 w 4810535"/>
              <a:gd name="connsiteY18" fmla="*/ 4819937 h 4823058"/>
              <a:gd name="connsiteX19" fmla="*/ 2519842 w 4810535"/>
              <a:gd name="connsiteY19" fmla="*/ 4820081 h 4823058"/>
              <a:gd name="connsiteX20" fmla="*/ 2302356 w 4810535"/>
              <a:gd name="connsiteY20" fmla="*/ 4817928 h 4823058"/>
              <a:gd name="connsiteX21" fmla="*/ 2299808 w 4810535"/>
              <a:gd name="connsiteY21" fmla="*/ 4817748 h 4823058"/>
              <a:gd name="connsiteX22" fmla="*/ 2306948 w 4810535"/>
              <a:gd name="connsiteY22" fmla="*/ 4713652 h 4823058"/>
              <a:gd name="connsiteX23" fmla="*/ 2309496 w 4810535"/>
              <a:gd name="connsiteY23" fmla="*/ 4713831 h 4823058"/>
              <a:gd name="connsiteX24" fmla="*/ 2302356 w 4810535"/>
              <a:gd name="connsiteY24" fmla="*/ 4817928 h 4823058"/>
              <a:gd name="connsiteX25" fmla="*/ 2574384 w 4810535"/>
              <a:gd name="connsiteY25" fmla="*/ 4816779 h 4823058"/>
              <a:gd name="connsiteX26" fmla="*/ 2566848 w 4810535"/>
              <a:gd name="connsiteY26" fmla="*/ 4712719 h 4823058"/>
              <a:gd name="connsiteX27" fmla="*/ 2569396 w 4810535"/>
              <a:gd name="connsiteY27" fmla="*/ 4712540 h 4823058"/>
              <a:gd name="connsiteX28" fmla="*/ 2576931 w 4810535"/>
              <a:gd name="connsiteY28" fmla="*/ 4816600 h 4823058"/>
              <a:gd name="connsiteX29" fmla="*/ 2574384 w 4810535"/>
              <a:gd name="connsiteY29" fmla="*/ 4816779 h 4823058"/>
              <a:gd name="connsiteX30" fmla="*/ 2248065 w 4810535"/>
              <a:gd name="connsiteY30" fmla="*/ 4813729 h 4823058"/>
              <a:gd name="connsiteX31" fmla="*/ 2245696 w 4810535"/>
              <a:gd name="connsiteY31" fmla="*/ 4813514 h 4823058"/>
              <a:gd name="connsiteX32" fmla="*/ 2254380 w 4810535"/>
              <a:gd name="connsiteY32" fmla="*/ 4709525 h 4823058"/>
              <a:gd name="connsiteX33" fmla="*/ 2257107 w 4810535"/>
              <a:gd name="connsiteY33" fmla="*/ 4709741 h 4823058"/>
              <a:gd name="connsiteX34" fmla="*/ 2248065 w 4810535"/>
              <a:gd name="connsiteY34" fmla="*/ 4813729 h 4823058"/>
              <a:gd name="connsiteX35" fmla="*/ 2629034 w 4810535"/>
              <a:gd name="connsiteY35" fmla="*/ 4812222 h 4823058"/>
              <a:gd name="connsiteX36" fmla="*/ 2618879 w 4810535"/>
              <a:gd name="connsiteY36" fmla="*/ 4708377 h 4823058"/>
              <a:gd name="connsiteX37" fmla="*/ 2621570 w 4810535"/>
              <a:gd name="connsiteY37" fmla="*/ 4708126 h 4823058"/>
              <a:gd name="connsiteX38" fmla="*/ 2631402 w 4810535"/>
              <a:gd name="connsiteY38" fmla="*/ 4812007 h 4823058"/>
              <a:gd name="connsiteX39" fmla="*/ 2629034 w 4810535"/>
              <a:gd name="connsiteY39" fmla="*/ 4812222 h 4823058"/>
              <a:gd name="connsiteX40" fmla="*/ 2194025 w 4810535"/>
              <a:gd name="connsiteY40" fmla="*/ 4808634 h 4823058"/>
              <a:gd name="connsiteX41" fmla="*/ 2191477 w 4810535"/>
              <a:gd name="connsiteY41" fmla="*/ 4808383 h 4823058"/>
              <a:gd name="connsiteX42" fmla="*/ 2202063 w 4810535"/>
              <a:gd name="connsiteY42" fmla="*/ 4704573 h 4823058"/>
              <a:gd name="connsiteX43" fmla="*/ 2204575 w 4810535"/>
              <a:gd name="connsiteY43" fmla="*/ 4704825 h 4823058"/>
              <a:gd name="connsiteX44" fmla="*/ 2194025 w 4810535"/>
              <a:gd name="connsiteY44" fmla="*/ 4808634 h 4823058"/>
              <a:gd name="connsiteX45" fmla="*/ 2683396 w 4810535"/>
              <a:gd name="connsiteY45" fmla="*/ 4806481 h 4823058"/>
              <a:gd name="connsiteX46" fmla="*/ 2670909 w 4810535"/>
              <a:gd name="connsiteY46" fmla="*/ 4702887 h 4823058"/>
              <a:gd name="connsiteX47" fmla="*/ 2673457 w 4810535"/>
              <a:gd name="connsiteY47" fmla="*/ 4702600 h 4823058"/>
              <a:gd name="connsiteX48" fmla="*/ 2685872 w 4810535"/>
              <a:gd name="connsiteY48" fmla="*/ 4806194 h 4823058"/>
              <a:gd name="connsiteX49" fmla="*/ 2683396 w 4810535"/>
              <a:gd name="connsiteY49" fmla="*/ 4806481 h 4823058"/>
              <a:gd name="connsiteX50" fmla="*/ 2139914 w 4810535"/>
              <a:gd name="connsiteY50" fmla="*/ 4802570 h 4823058"/>
              <a:gd name="connsiteX51" fmla="*/ 2137186 w 4810535"/>
              <a:gd name="connsiteY51" fmla="*/ 4802247 h 4823058"/>
              <a:gd name="connsiteX52" fmla="*/ 2149997 w 4810535"/>
              <a:gd name="connsiteY52" fmla="*/ 4698689 h 4823058"/>
              <a:gd name="connsiteX53" fmla="*/ 2152329 w 4810535"/>
              <a:gd name="connsiteY53" fmla="*/ 4698976 h 4823058"/>
              <a:gd name="connsiteX54" fmla="*/ 2139914 w 4810535"/>
              <a:gd name="connsiteY54" fmla="*/ 4802570 h 4823058"/>
              <a:gd name="connsiteX55" fmla="*/ 2737400 w 4810535"/>
              <a:gd name="connsiteY55" fmla="*/ 4799520 h 4823058"/>
              <a:gd name="connsiteX56" fmla="*/ 2723083 w 4810535"/>
              <a:gd name="connsiteY56" fmla="*/ 4696177 h 4823058"/>
              <a:gd name="connsiteX57" fmla="*/ 2725415 w 4810535"/>
              <a:gd name="connsiteY57" fmla="*/ 4695854 h 4823058"/>
              <a:gd name="connsiteX58" fmla="*/ 2740127 w 4810535"/>
              <a:gd name="connsiteY58" fmla="*/ 4799161 h 4823058"/>
              <a:gd name="connsiteX59" fmla="*/ 2737400 w 4810535"/>
              <a:gd name="connsiteY59" fmla="*/ 4799520 h 4823058"/>
              <a:gd name="connsiteX60" fmla="*/ 2085910 w 4810535"/>
              <a:gd name="connsiteY60" fmla="*/ 4795501 h 4823058"/>
              <a:gd name="connsiteX61" fmla="*/ 2083183 w 4810535"/>
              <a:gd name="connsiteY61" fmla="*/ 4795106 h 4823058"/>
              <a:gd name="connsiteX62" fmla="*/ 2097895 w 4810535"/>
              <a:gd name="connsiteY62" fmla="*/ 4691799 h 4823058"/>
              <a:gd name="connsiteX63" fmla="*/ 2100227 w 4810535"/>
              <a:gd name="connsiteY63" fmla="*/ 4692122 h 4823058"/>
              <a:gd name="connsiteX64" fmla="*/ 2085910 w 4810535"/>
              <a:gd name="connsiteY64" fmla="*/ 4795501 h 4823058"/>
              <a:gd name="connsiteX65" fmla="*/ 2791619 w 4810535"/>
              <a:gd name="connsiteY65" fmla="*/ 4791266 h 4823058"/>
              <a:gd name="connsiteX66" fmla="*/ 2774646 w 4810535"/>
              <a:gd name="connsiteY66" fmla="*/ 4688319 h 4823058"/>
              <a:gd name="connsiteX67" fmla="*/ 2777158 w 4810535"/>
              <a:gd name="connsiteY67" fmla="*/ 4687888 h 4823058"/>
              <a:gd name="connsiteX68" fmla="*/ 2794131 w 4810535"/>
              <a:gd name="connsiteY68" fmla="*/ 4790836 h 4823058"/>
              <a:gd name="connsiteX69" fmla="*/ 2791619 w 4810535"/>
              <a:gd name="connsiteY69" fmla="*/ 4791266 h 4823058"/>
              <a:gd name="connsiteX70" fmla="*/ 2032049 w 4810535"/>
              <a:gd name="connsiteY70" fmla="*/ 4787499 h 4823058"/>
              <a:gd name="connsiteX71" fmla="*/ 2029322 w 4810535"/>
              <a:gd name="connsiteY71" fmla="*/ 4787068 h 4823058"/>
              <a:gd name="connsiteX72" fmla="*/ 2045936 w 4810535"/>
              <a:gd name="connsiteY72" fmla="*/ 4684048 h 4823058"/>
              <a:gd name="connsiteX73" fmla="*/ 2048269 w 4810535"/>
              <a:gd name="connsiteY73" fmla="*/ 4684407 h 4823058"/>
              <a:gd name="connsiteX74" fmla="*/ 2032049 w 4810535"/>
              <a:gd name="connsiteY74" fmla="*/ 4787499 h 4823058"/>
              <a:gd name="connsiteX75" fmla="*/ 2845659 w 4810535"/>
              <a:gd name="connsiteY75" fmla="*/ 4781793 h 4823058"/>
              <a:gd name="connsiteX76" fmla="*/ 2826067 w 4810535"/>
              <a:gd name="connsiteY76" fmla="*/ 4679312 h 4823058"/>
              <a:gd name="connsiteX77" fmla="*/ 2828758 w 4810535"/>
              <a:gd name="connsiteY77" fmla="*/ 4678809 h 4823058"/>
              <a:gd name="connsiteX78" fmla="*/ 2847991 w 4810535"/>
              <a:gd name="connsiteY78" fmla="*/ 4781363 h 4823058"/>
              <a:gd name="connsiteX79" fmla="*/ 2845659 w 4810535"/>
              <a:gd name="connsiteY79" fmla="*/ 4781793 h 4823058"/>
              <a:gd name="connsiteX80" fmla="*/ 1978333 w 4810535"/>
              <a:gd name="connsiteY80" fmla="*/ 4778456 h 4823058"/>
              <a:gd name="connsiteX81" fmla="*/ 1975821 w 4810535"/>
              <a:gd name="connsiteY81" fmla="*/ 4778026 h 4823058"/>
              <a:gd name="connsiteX82" fmla="*/ 1993942 w 4810535"/>
              <a:gd name="connsiteY82" fmla="*/ 4675257 h 4823058"/>
              <a:gd name="connsiteX83" fmla="*/ 1996418 w 4810535"/>
              <a:gd name="connsiteY83" fmla="*/ 4675688 h 4823058"/>
              <a:gd name="connsiteX84" fmla="*/ 1978333 w 4810535"/>
              <a:gd name="connsiteY84" fmla="*/ 4778456 h 4823058"/>
              <a:gd name="connsiteX85" fmla="*/ 2899304 w 4810535"/>
              <a:gd name="connsiteY85" fmla="*/ 4771100 h 4823058"/>
              <a:gd name="connsiteX86" fmla="*/ 2877379 w 4810535"/>
              <a:gd name="connsiteY86" fmla="*/ 4669085 h 4823058"/>
              <a:gd name="connsiteX87" fmla="*/ 2880106 w 4810535"/>
              <a:gd name="connsiteY87" fmla="*/ 4668511 h 4823058"/>
              <a:gd name="connsiteX88" fmla="*/ 2901564 w 4810535"/>
              <a:gd name="connsiteY88" fmla="*/ 4770634 h 4823058"/>
              <a:gd name="connsiteX89" fmla="*/ 2899304 w 4810535"/>
              <a:gd name="connsiteY89" fmla="*/ 4771100 h 4823058"/>
              <a:gd name="connsiteX90" fmla="*/ 1924616 w 4810535"/>
              <a:gd name="connsiteY90" fmla="*/ 4768373 h 4823058"/>
              <a:gd name="connsiteX91" fmla="*/ 1922284 w 4810535"/>
              <a:gd name="connsiteY91" fmla="*/ 4767907 h 4823058"/>
              <a:gd name="connsiteX92" fmla="*/ 1942306 w 4810535"/>
              <a:gd name="connsiteY92" fmla="*/ 4665497 h 4823058"/>
              <a:gd name="connsiteX93" fmla="*/ 1944962 w 4810535"/>
              <a:gd name="connsiteY93" fmla="*/ 4666035 h 4823058"/>
              <a:gd name="connsiteX94" fmla="*/ 1924616 w 4810535"/>
              <a:gd name="connsiteY94" fmla="*/ 4768373 h 4823058"/>
              <a:gd name="connsiteX95" fmla="*/ 2952590 w 4810535"/>
              <a:gd name="connsiteY95" fmla="*/ 4759223 h 4823058"/>
              <a:gd name="connsiteX96" fmla="*/ 2928512 w 4810535"/>
              <a:gd name="connsiteY96" fmla="*/ 4657710 h 4823058"/>
              <a:gd name="connsiteX97" fmla="*/ 2930952 w 4810535"/>
              <a:gd name="connsiteY97" fmla="*/ 4657136 h 4823058"/>
              <a:gd name="connsiteX98" fmla="*/ 2955102 w 4810535"/>
              <a:gd name="connsiteY98" fmla="*/ 4758649 h 4823058"/>
              <a:gd name="connsiteX99" fmla="*/ 2952590 w 4810535"/>
              <a:gd name="connsiteY99" fmla="*/ 4759223 h 4823058"/>
              <a:gd name="connsiteX100" fmla="*/ 1871294 w 4810535"/>
              <a:gd name="connsiteY100" fmla="*/ 4757285 h 4823058"/>
              <a:gd name="connsiteX101" fmla="*/ 1868782 w 4810535"/>
              <a:gd name="connsiteY101" fmla="*/ 4756747 h 4823058"/>
              <a:gd name="connsiteX102" fmla="*/ 1891066 w 4810535"/>
              <a:gd name="connsiteY102" fmla="*/ 4654804 h 4823058"/>
              <a:gd name="connsiteX103" fmla="*/ 1893541 w 4810535"/>
              <a:gd name="connsiteY103" fmla="*/ 4655342 h 4823058"/>
              <a:gd name="connsiteX104" fmla="*/ 1871294 w 4810535"/>
              <a:gd name="connsiteY104" fmla="*/ 4757285 h 4823058"/>
              <a:gd name="connsiteX105" fmla="*/ 3005517 w 4810535"/>
              <a:gd name="connsiteY105" fmla="*/ 4746126 h 4823058"/>
              <a:gd name="connsiteX106" fmla="*/ 2979502 w 4810535"/>
              <a:gd name="connsiteY106" fmla="*/ 4645079 h 4823058"/>
              <a:gd name="connsiteX107" fmla="*/ 2981798 w 4810535"/>
              <a:gd name="connsiteY107" fmla="*/ 4644469 h 4823058"/>
              <a:gd name="connsiteX108" fmla="*/ 3008172 w 4810535"/>
              <a:gd name="connsiteY108" fmla="*/ 4745408 h 4823058"/>
              <a:gd name="connsiteX109" fmla="*/ 3005517 w 4810535"/>
              <a:gd name="connsiteY109" fmla="*/ 4746126 h 4823058"/>
              <a:gd name="connsiteX110" fmla="*/ 1818187 w 4810535"/>
              <a:gd name="connsiteY110" fmla="*/ 4745157 h 4823058"/>
              <a:gd name="connsiteX111" fmla="*/ 1815496 w 4810535"/>
              <a:gd name="connsiteY111" fmla="*/ 4744511 h 4823058"/>
              <a:gd name="connsiteX112" fmla="*/ 1840004 w 4810535"/>
              <a:gd name="connsiteY112" fmla="*/ 4643106 h 4823058"/>
              <a:gd name="connsiteX113" fmla="*/ 1842301 w 4810535"/>
              <a:gd name="connsiteY113" fmla="*/ 4643644 h 4823058"/>
              <a:gd name="connsiteX114" fmla="*/ 1818187 w 4810535"/>
              <a:gd name="connsiteY114" fmla="*/ 4745157 h 4823058"/>
              <a:gd name="connsiteX115" fmla="*/ 1765152 w 4810535"/>
              <a:gd name="connsiteY115" fmla="*/ 4731916 h 4823058"/>
              <a:gd name="connsiteX116" fmla="*/ 1762856 w 4810535"/>
              <a:gd name="connsiteY116" fmla="*/ 4731306 h 4823058"/>
              <a:gd name="connsiteX117" fmla="*/ 1788907 w 4810535"/>
              <a:gd name="connsiteY117" fmla="*/ 4630260 h 4823058"/>
              <a:gd name="connsiteX118" fmla="*/ 1791526 w 4810535"/>
              <a:gd name="connsiteY118" fmla="*/ 4630942 h 4823058"/>
              <a:gd name="connsiteX119" fmla="*/ 1765152 w 4810535"/>
              <a:gd name="connsiteY119" fmla="*/ 4731916 h 4823058"/>
              <a:gd name="connsiteX120" fmla="*/ 3058337 w 4810535"/>
              <a:gd name="connsiteY120" fmla="*/ 4731809 h 4823058"/>
              <a:gd name="connsiteX121" fmla="*/ 3030025 w 4810535"/>
              <a:gd name="connsiteY121" fmla="*/ 4631372 h 4823058"/>
              <a:gd name="connsiteX122" fmla="*/ 3032286 w 4810535"/>
              <a:gd name="connsiteY122" fmla="*/ 4630726 h 4823058"/>
              <a:gd name="connsiteX123" fmla="*/ 3060956 w 4810535"/>
              <a:gd name="connsiteY123" fmla="*/ 4731055 h 4823058"/>
              <a:gd name="connsiteX124" fmla="*/ 3058337 w 4810535"/>
              <a:gd name="connsiteY124" fmla="*/ 4731809 h 4823058"/>
              <a:gd name="connsiteX125" fmla="*/ 1712584 w 4810535"/>
              <a:gd name="connsiteY125" fmla="*/ 4717671 h 4823058"/>
              <a:gd name="connsiteX126" fmla="*/ 1709893 w 4810535"/>
              <a:gd name="connsiteY126" fmla="*/ 4716917 h 4823058"/>
              <a:gd name="connsiteX127" fmla="*/ 1738599 w 4810535"/>
              <a:gd name="connsiteY127" fmla="*/ 4616625 h 4823058"/>
              <a:gd name="connsiteX128" fmla="*/ 1740824 w 4810535"/>
              <a:gd name="connsiteY128" fmla="*/ 4617270 h 4823058"/>
              <a:gd name="connsiteX129" fmla="*/ 1712584 w 4810535"/>
              <a:gd name="connsiteY129" fmla="*/ 4717671 h 4823058"/>
              <a:gd name="connsiteX130" fmla="*/ 3110905 w 4810535"/>
              <a:gd name="connsiteY130" fmla="*/ 4716271 h 4823058"/>
              <a:gd name="connsiteX131" fmla="*/ 3080046 w 4810535"/>
              <a:gd name="connsiteY131" fmla="*/ 4616589 h 4823058"/>
              <a:gd name="connsiteX132" fmla="*/ 3082414 w 4810535"/>
              <a:gd name="connsiteY132" fmla="*/ 4615835 h 4823058"/>
              <a:gd name="connsiteX133" fmla="*/ 3113345 w 4810535"/>
              <a:gd name="connsiteY133" fmla="*/ 4715482 h 4823058"/>
              <a:gd name="connsiteX134" fmla="*/ 3110905 w 4810535"/>
              <a:gd name="connsiteY134" fmla="*/ 4716271 h 4823058"/>
              <a:gd name="connsiteX135" fmla="*/ 1660123 w 4810535"/>
              <a:gd name="connsiteY135" fmla="*/ 4702241 h 4823058"/>
              <a:gd name="connsiteX136" fmla="*/ 1657827 w 4810535"/>
              <a:gd name="connsiteY136" fmla="*/ 4701559 h 4823058"/>
              <a:gd name="connsiteX137" fmla="*/ 1688040 w 4810535"/>
              <a:gd name="connsiteY137" fmla="*/ 4601697 h 4823058"/>
              <a:gd name="connsiteX138" fmla="*/ 1690623 w 4810535"/>
              <a:gd name="connsiteY138" fmla="*/ 4602486 h 4823058"/>
              <a:gd name="connsiteX139" fmla="*/ 1660123 w 4810535"/>
              <a:gd name="connsiteY139" fmla="*/ 4702241 h 4823058"/>
              <a:gd name="connsiteX140" fmla="*/ 3163043 w 4810535"/>
              <a:gd name="connsiteY140" fmla="*/ 4699514 h 4823058"/>
              <a:gd name="connsiteX141" fmla="*/ 3129815 w 4810535"/>
              <a:gd name="connsiteY141" fmla="*/ 4600620 h 4823058"/>
              <a:gd name="connsiteX142" fmla="*/ 3132291 w 4810535"/>
              <a:gd name="connsiteY142" fmla="*/ 4599795 h 4823058"/>
              <a:gd name="connsiteX143" fmla="*/ 3165411 w 4810535"/>
              <a:gd name="connsiteY143" fmla="*/ 4698725 h 4823058"/>
              <a:gd name="connsiteX144" fmla="*/ 3163043 w 4810535"/>
              <a:gd name="connsiteY144" fmla="*/ 4699514 h 4823058"/>
              <a:gd name="connsiteX145" fmla="*/ 1608129 w 4810535"/>
              <a:gd name="connsiteY145" fmla="*/ 4685806 h 4823058"/>
              <a:gd name="connsiteX146" fmla="*/ 1605689 w 4810535"/>
              <a:gd name="connsiteY146" fmla="*/ 4685017 h 4823058"/>
              <a:gd name="connsiteX147" fmla="*/ 1638163 w 4810535"/>
              <a:gd name="connsiteY147" fmla="*/ 4585873 h 4823058"/>
              <a:gd name="connsiteX148" fmla="*/ 1640567 w 4810535"/>
              <a:gd name="connsiteY148" fmla="*/ 4586662 h 4823058"/>
              <a:gd name="connsiteX149" fmla="*/ 1608129 w 4810535"/>
              <a:gd name="connsiteY149" fmla="*/ 4685806 h 4823058"/>
              <a:gd name="connsiteX150" fmla="*/ 3214679 w 4810535"/>
              <a:gd name="connsiteY150" fmla="*/ 4681608 h 4823058"/>
              <a:gd name="connsiteX151" fmla="*/ 3179334 w 4810535"/>
              <a:gd name="connsiteY151" fmla="*/ 4583433 h 4823058"/>
              <a:gd name="connsiteX152" fmla="*/ 3181666 w 4810535"/>
              <a:gd name="connsiteY152" fmla="*/ 4582571 h 4823058"/>
              <a:gd name="connsiteX153" fmla="*/ 3217154 w 4810535"/>
              <a:gd name="connsiteY153" fmla="*/ 4680675 h 4823058"/>
              <a:gd name="connsiteX154" fmla="*/ 3214679 w 4810535"/>
              <a:gd name="connsiteY154" fmla="*/ 4681608 h 4823058"/>
              <a:gd name="connsiteX155" fmla="*/ 1556350 w 4810535"/>
              <a:gd name="connsiteY155" fmla="*/ 4668152 h 4823058"/>
              <a:gd name="connsiteX156" fmla="*/ 1553946 w 4810535"/>
              <a:gd name="connsiteY156" fmla="*/ 4667291 h 4823058"/>
              <a:gd name="connsiteX157" fmla="*/ 1588644 w 4810535"/>
              <a:gd name="connsiteY157" fmla="*/ 4568900 h 4823058"/>
              <a:gd name="connsiteX158" fmla="*/ 1591048 w 4810535"/>
              <a:gd name="connsiteY158" fmla="*/ 4569761 h 4823058"/>
              <a:gd name="connsiteX159" fmla="*/ 1556350 w 4810535"/>
              <a:gd name="connsiteY159" fmla="*/ 4668152 h 4823058"/>
              <a:gd name="connsiteX160" fmla="*/ 3265848 w 4810535"/>
              <a:gd name="connsiteY160" fmla="*/ 4662554 h 4823058"/>
              <a:gd name="connsiteX161" fmla="*/ 3228458 w 4810535"/>
              <a:gd name="connsiteY161" fmla="*/ 4565132 h 4823058"/>
              <a:gd name="connsiteX162" fmla="*/ 3230682 w 4810535"/>
              <a:gd name="connsiteY162" fmla="*/ 4564271 h 4823058"/>
              <a:gd name="connsiteX163" fmla="*/ 3268395 w 4810535"/>
              <a:gd name="connsiteY163" fmla="*/ 4661550 h 4823058"/>
              <a:gd name="connsiteX164" fmla="*/ 3265848 w 4810535"/>
              <a:gd name="connsiteY164" fmla="*/ 4662554 h 4823058"/>
              <a:gd name="connsiteX165" fmla="*/ 1504965 w 4810535"/>
              <a:gd name="connsiteY165" fmla="*/ 4649421 h 4823058"/>
              <a:gd name="connsiteX166" fmla="*/ 1502705 w 4810535"/>
              <a:gd name="connsiteY166" fmla="*/ 4648560 h 4823058"/>
              <a:gd name="connsiteX167" fmla="*/ 1539377 w 4810535"/>
              <a:gd name="connsiteY167" fmla="*/ 4550887 h 4823058"/>
              <a:gd name="connsiteX168" fmla="*/ 1541889 w 4810535"/>
              <a:gd name="connsiteY168" fmla="*/ 4551820 h 4823058"/>
              <a:gd name="connsiteX169" fmla="*/ 1504965 w 4810535"/>
              <a:gd name="connsiteY169" fmla="*/ 4649421 h 4823058"/>
              <a:gd name="connsiteX170" fmla="*/ 3316658 w 4810535"/>
              <a:gd name="connsiteY170" fmla="*/ 4642316 h 4823058"/>
              <a:gd name="connsiteX171" fmla="*/ 3277043 w 4810535"/>
              <a:gd name="connsiteY171" fmla="*/ 4545791 h 4823058"/>
              <a:gd name="connsiteX172" fmla="*/ 3279232 w 4810535"/>
              <a:gd name="connsiteY172" fmla="*/ 4544894 h 4823058"/>
              <a:gd name="connsiteX173" fmla="*/ 3319134 w 4810535"/>
              <a:gd name="connsiteY173" fmla="*/ 4641312 h 4823058"/>
              <a:gd name="connsiteX174" fmla="*/ 3316658 w 4810535"/>
              <a:gd name="connsiteY174" fmla="*/ 4642316 h 4823058"/>
              <a:gd name="connsiteX175" fmla="*/ 1454191 w 4810535"/>
              <a:gd name="connsiteY175" fmla="*/ 4629614 h 4823058"/>
              <a:gd name="connsiteX176" fmla="*/ 1451787 w 4810535"/>
              <a:gd name="connsiteY176" fmla="*/ 4628645 h 4823058"/>
              <a:gd name="connsiteX177" fmla="*/ 1490684 w 4810535"/>
              <a:gd name="connsiteY177" fmla="*/ 4531833 h 4823058"/>
              <a:gd name="connsiteX178" fmla="*/ 1493016 w 4810535"/>
              <a:gd name="connsiteY178" fmla="*/ 4532766 h 4823058"/>
              <a:gd name="connsiteX179" fmla="*/ 1454191 w 4810535"/>
              <a:gd name="connsiteY179" fmla="*/ 4629614 h 4823058"/>
              <a:gd name="connsiteX180" fmla="*/ 3366966 w 4810535"/>
              <a:gd name="connsiteY180" fmla="*/ 4620930 h 4823058"/>
              <a:gd name="connsiteX181" fmla="*/ 3324911 w 4810535"/>
              <a:gd name="connsiteY181" fmla="*/ 4525446 h 4823058"/>
              <a:gd name="connsiteX182" fmla="*/ 3327243 w 4810535"/>
              <a:gd name="connsiteY182" fmla="*/ 4524441 h 4823058"/>
              <a:gd name="connsiteX183" fmla="*/ 3369298 w 4810535"/>
              <a:gd name="connsiteY183" fmla="*/ 4619926 h 4823058"/>
              <a:gd name="connsiteX184" fmla="*/ 3366966 w 4810535"/>
              <a:gd name="connsiteY184" fmla="*/ 4620930 h 4823058"/>
              <a:gd name="connsiteX185" fmla="*/ 1403668 w 4810535"/>
              <a:gd name="connsiteY185" fmla="*/ 4608586 h 4823058"/>
              <a:gd name="connsiteX186" fmla="*/ 1401120 w 4810535"/>
              <a:gd name="connsiteY186" fmla="*/ 4607510 h 4823058"/>
              <a:gd name="connsiteX187" fmla="*/ 1442601 w 4810535"/>
              <a:gd name="connsiteY187" fmla="*/ 4511774 h 4823058"/>
              <a:gd name="connsiteX188" fmla="*/ 1444754 w 4810535"/>
              <a:gd name="connsiteY188" fmla="*/ 4512707 h 4823058"/>
              <a:gd name="connsiteX189" fmla="*/ 1403668 w 4810535"/>
              <a:gd name="connsiteY189" fmla="*/ 4608586 h 4823058"/>
              <a:gd name="connsiteX190" fmla="*/ 3416556 w 4810535"/>
              <a:gd name="connsiteY190" fmla="*/ 4598504 h 4823058"/>
              <a:gd name="connsiteX191" fmla="*/ 3372492 w 4810535"/>
              <a:gd name="connsiteY191" fmla="*/ 4503916 h 4823058"/>
              <a:gd name="connsiteX192" fmla="*/ 3374716 w 4810535"/>
              <a:gd name="connsiteY192" fmla="*/ 4502875 h 4823058"/>
              <a:gd name="connsiteX193" fmla="*/ 3418960 w 4810535"/>
              <a:gd name="connsiteY193" fmla="*/ 4597391 h 4823058"/>
              <a:gd name="connsiteX194" fmla="*/ 3416556 w 4810535"/>
              <a:gd name="connsiteY194" fmla="*/ 4598504 h 4823058"/>
              <a:gd name="connsiteX195" fmla="*/ 1353611 w 4810535"/>
              <a:gd name="connsiteY195" fmla="*/ 4586447 h 4823058"/>
              <a:gd name="connsiteX196" fmla="*/ 1351207 w 4810535"/>
              <a:gd name="connsiteY196" fmla="*/ 4585370 h 4823058"/>
              <a:gd name="connsiteX197" fmla="*/ 1394661 w 4810535"/>
              <a:gd name="connsiteY197" fmla="*/ 4490532 h 4823058"/>
              <a:gd name="connsiteX198" fmla="*/ 1396922 w 4810535"/>
              <a:gd name="connsiteY198" fmla="*/ 4491572 h 4823058"/>
              <a:gd name="connsiteX199" fmla="*/ 1353611 w 4810535"/>
              <a:gd name="connsiteY199" fmla="*/ 4586447 h 4823058"/>
              <a:gd name="connsiteX200" fmla="*/ 3465895 w 4810535"/>
              <a:gd name="connsiteY200" fmla="*/ 4574821 h 4823058"/>
              <a:gd name="connsiteX201" fmla="*/ 3419390 w 4810535"/>
              <a:gd name="connsiteY201" fmla="*/ 4481418 h 4823058"/>
              <a:gd name="connsiteX202" fmla="*/ 3421831 w 4810535"/>
              <a:gd name="connsiteY202" fmla="*/ 4480234 h 4823058"/>
              <a:gd name="connsiteX203" fmla="*/ 3468048 w 4810535"/>
              <a:gd name="connsiteY203" fmla="*/ 4573780 h 4823058"/>
              <a:gd name="connsiteX204" fmla="*/ 3465895 w 4810535"/>
              <a:gd name="connsiteY204" fmla="*/ 4574821 h 4823058"/>
              <a:gd name="connsiteX205" fmla="*/ 1304057 w 4810535"/>
              <a:gd name="connsiteY205" fmla="*/ 4563159 h 4823058"/>
              <a:gd name="connsiteX206" fmla="*/ 1301904 w 4810535"/>
              <a:gd name="connsiteY206" fmla="*/ 4562118 h 4823058"/>
              <a:gd name="connsiteX207" fmla="*/ 1347188 w 4810535"/>
              <a:gd name="connsiteY207" fmla="*/ 4468141 h 4823058"/>
              <a:gd name="connsiteX208" fmla="*/ 1349628 w 4810535"/>
              <a:gd name="connsiteY208" fmla="*/ 4469325 h 4823058"/>
              <a:gd name="connsiteX209" fmla="*/ 1304057 w 4810535"/>
              <a:gd name="connsiteY209" fmla="*/ 4563159 h 4823058"/>
              <a:gd name="connsiteX210" fmla="*/ 3514373 w 4810535"/>
              <a:gd name="connsiteY210" fmla="*/ 4550169 h 4823058"/>
              <a:gd name="connsiteX211" fmla="*/ 3466074 w 4810535"/>
              <a:gd name="connsiteY211" fmla="*/ 4457699 h 4823058"/>
              <a:gd name="connsiteX212" fmla="*/ 3468263 w 4810535"/>
              <a:gd name="connsiteY212" fmla="*/ 4456550 h 4823058"/>
              <a:gd name="connsiteX213" fmla="*/ 3516741 w 4810535"/>
              <a:gd name="connsiteY213" fmla="*/ 4548949 h 4823058"/>
              <a:gd name="connsiteX214" fmla="*/ 3514373 w 4810535"/>
              <a:gd name="connsiteY214" fmla="*/ 4550169 h 4823058"/>
              <a:gd name="connsiteX215" fmla="*/ 1255184 w 4810535"/>
              <a:gd name="connsiteY215" fmla="*/ 4538758 h 4823058"/>
              <a:gd name="connsiteX216" fmla="*/ 1252780 w 4810535"/>
              <a:gd name="connsiteY216" fmla="*/ 4537503 h 4823058"/>
              <a:gd name="connsiteX217" fmla="*/ 1300648 w 4810535"/>
              <a:gd name="connsiteY217" fmla="*/ 4444781 h 4823058"/>
              <a:gd name="connsiteX218" fmla="*/ 1302765 w 4810535"/>
              <a:gd name="connsiteY218" fmla="*/ 4445857 h 4823058"/>
              <a:gd name="connsiteX219" fmla="*/ 1255184 w 4810535"/>
              <a:gd name="connsiteY219" fmla="*/ 4538758 h 4823058"/>
              <a:gd name="connsiteX220" fmla="*/ 3562491 w 4810535"/>
              <a:gd name="connsiteY220" fmla="*/ 4524333 h 4823058"/>
              <a:gd name="connsiteX221" fmla="*/ 3511933 w 4810535"/>
              <a:gd name="connsiteY221" fmla="*/ 4433047 h 4823058"/>
              <a:gd name="connsiteX222" fmla="*/ 3514085 w 4810535"/>
              <a:gd name="connsiteY222" fmla="*/ 4431863 h 4823058"/>
              <a:gd name="connsiteX223" fmla="*/ 3564788 w 4810535"/>
              <a:gd name="connsiteY223" fmla="*/ 4523042 h 4823058"/>
              <a:gd name="connsiteX224" fmla="*/ 3562491 w 4810535"/>
              <a:gd name="connsiteY224" fmla="*/ 4524333 h 4823058"/>
              <a:gd name="connsiteX225" fmla="*/ 1206742 w 4810535"/>
              <a:gd name="connsiteY225" fmla="*/ 4513210 h 4823058"/>
              <a:gd name="connsiteX226" fmla="*/ 1204518 w 4810535"/>
              <a:gd name="connsiteY226" fmla="*/ 4511990 h 4823058"/>
              <a:gd name="connsiteX227" fmla="*/ 1254323 w 4810535"/>
              <a:gd name="connsiteY227" fmla="*/ 4420309 h 4823058"/>
              <a:gd name="connsiteX228" fmla="*/ 1256548 w 4810535"/>
              <a:gd name="connsiteY228" fmla="*/ 4421529 h 4823058"/>
              <a:gd name="connsiteX229" fmla="*/ 1206742 w 4810535"/>
              <a:gd name="connsiteY229" fmla="*/ 4513210 h 4823058"/>
              <a:gd name="connsiteX230" fmla="*/ 3609893 w 4810535"/>
              <a:gd name="connsiteY230" fmla="*/ 4497457 h 4823058"/>
              <a:gd name="connsiteX231" fmla="*/ 3557432 w 4810535"/>
              <a:gd name="connsiteY231" fmla="*/ 4407247 h 4823058"/>
              <a:gd name="connsiteX232" fmla="*/ 3559549 w 4810535"/>
              <a:gd name="connsiteY232" fmla="*/ 4406028 h 4823058"/>
              <a:gd name="connsiteX233" fmla="*/ 3612154 w 4810535"/>
              <a:gd name="connsiteY233" fmla="*/ 4496129 h 4823058"/>
              <a:gd name="connsiteX234" fmla="*/ 3609893 w 4810535"/>
              <a:gd name="connsiteY234" fmla="*/ 4497457 h 4823058"/>
              <a:gd name="connsiteX235" fmla="*/ 1158946 w 4810535"/>
              <a:gd name="connsiteY235" fmla="*/ 4486477 h 4823058"/>
              <a:gd name="connsiteX236" fmla="*/ 1156829 w 4810535"/>
              <a:gd name="connsiteY236" fmla="*/ 4485257 h 4823058"/>
              <a:gd name="connsiteX237" fmla="*/ 1208644 w 4810535"/>
              <a:gd name="connsiteY237" fmla="*/ 4394688 h 4823058"/>
              <a:gd name="connsiteX238" fmla="*/ 1210941 w 4810535"/>
              <a:gd name="connsiteY238" fmla="*/ 4396016 h 4823058"/>
              <a:gd name="connsiteX239" fmla="*/ 1158946 w 4810535"/>
              <a:gd name="connsiteY239" fmla="*/ 4486477 h 4823058"/>
              <a:gd name="connsiteX240" fmla="*/ 3656828 w 4810535"/>
              <a:gd name="connsiteY240" fmla="*/ 4469433 h 4823058"/>
              <a:gd name="connsiteX241" fmla="*/ 3602214 w 4810535"/>
              <a:gd name="connsiteY241" fmla="*/ 4380515 h 4823058"/>
              <a:gd name="connsiteX242" fmla="*/ 3604439 w 4810535"/>
              <a:gd name="connsiteY242" fmla="*/ 4379151 h 4823058"/>
              <a:gd name="connsiteX243" fmla="*/ 3658945 w 4810535"/>
              <a:gd name="connsiteY243" fmla="*/ 4468105 h 4823058"/>
              <a:gd name="connsiteX244" fmla="*/ 3656828 w 4810535"/>
              <a:gd name="connsiteY244" fmla="*/ 4469433 h 4823058"/>
              <a:gd name="connsiteX245" fmla="*/ 1111724 w 4810535"/>
              <a:gd name="connsiteY245" fmla="*/ 4458632 h 4823058"/>
              <a:gd name="connsiteX246" fmla="*/ 1109679 w 4810535"/>
              <a:gd name="connsiteY246" fmla="*/ 4457412 h 4823058"/>
              <a:gd name="connsiteX247" fmla="*/ 1163683 w 4810535"/>
              <a:gd name="connsiteY247" fmla="*/ 4368135 h 4823058"/>
              <a:gd name="connsiteX248" fmla="*/ 1166015 w 4810535"/>
              <a:gd name="connsiteY248" fmla="*/ 4369534 h 4823058"/>
              <a:gd name="connsiteX249" fmla="*/ 1111724 w 4810535"/>
              <a:gd name="connsiteY249" fmla="*/ 4458632 h 4823058"/>
              <a:gd name="connsiteX250" fmla="*/ 3702937 w 4810535"/>
              <a:gd name="connsiteY250" fmla="*/ 4440475 h 4823058"/>
              <a:gd name="connsiteX251" fmla="*/ 3646565 w 4810535"/>
              <a:gd name="connsiteY251" fmla="*/ 4352670 h 4823058"/>
              <a:gd name="connsiteX252" fmla="*/ 3648575 w 4810535"/>
              <a:gd name="connsiteY252" fmla="*/ 4351378 h 4823058"/>
              <a:gd name="connsiteX253" fmla="*/ 3705234 w 4810535"/>
              <a:gd name="connsiteY253" fmla="*/ 4439004 h 4823058"/>
              <a:gd name="connsiteX254" fmla="*/ 3702937 w 4810535"/>
              <a:gd name="connsiteY254" fmla="*/ 4440475 h 4823058"/>
              <a:gd name="connsiteX255" fmla="*/ 1065328 w 4810535"/>
              <a:gd name="connsiteY255" fmla="*/ 4429746 h 4823058"/>
              <a:gd name="connsiteX256" fmla="*/ 1063175 w 4810535"/>
              <a:gd name="connsiteY256" fmla="*/ 4428382 h 4823058"/>
              <a:gd name="connsiteX257" fmla="*/ 1119403 w 4810535"/>
              <a:gd name="connsiteY257" fmla="*/ 4340469 h 4823058"/>
              <a:gd name="connsiteX258" fmla="*/ 1121556 w 4810535"/>
              <a:gd name="connsiteY258" fmla="*/ 4341833 h 4823058"/>
              <a:gd name="connsiteX259" fmla="*/ 1065328 w 4810535"/>
              <a:gd name="connsiteY259" fmla="*/ 4429746 h 4823058"/>
              <a:gd name="connsiteX260" fmla="*/ 3748652 w 4810535"/>
              <a:gd name="connsiteY260" fmla="*/ 4410298 h 4823058"/>
              <a:gd name="connsiteX261" fmla="*/ 3689984 w 4810535"/>
              <a:gd name="connsiteY261" fmla="*/ 4323999 h 4823058"/>
              <a:gd name="connsiteX262" fmla="*/ 3692172 w 4810535"/>
              <a:gd name="connsiteY262" fmla="*/ 4322528 h 4823058"/>
              <a:gd name="connsiteX263" fmla="*/ 3750662 w 4810535"/>
              <a:gd name="connsiteY263" fmla="*/ 4408934 h 4823058"/>
              <a:gd name="connsiteX264" fmla="*/ 3748652 w 4810535"/>
              <a:gd name="connsiteY264" fmla="*/ 4410298 h 4823058"/>
              <a:gd name="connsiteX265" fmla="*/ 1019505 w 4810535"/>
              <a:gd name="connsiteY265" fmla="*/ 4399640 h 4823058"/>
              <a:gd name="connsiteX266" fmla="*/ 1017496 w 4810535"/>
              <a:gd name="connsiteY266" fmla="*/ 4398277 h 4823058"/>
              <a:gd name="connsiteX267" fmla="*/ 1075734 w 4810535"/>
              <a:gd name="connsiteY267" fmla="*/ 4311691 h 4823058"/>
              <a:gd name="connsiteX268" fmla="*/ 1077923 w 4810535"/>
              <a:gd name="connsiteY268" fmla="*/ 4313163 h 4823058"/>
              <a:gd name="connsiteX269" fmla="*/ 1019505 w 4810535"/>
              <a:gd name="connsiteY269" fmla="*/ 4399640 h 4823058"/>
              <a:gd name="connsiteX270" fmla="*/ 3793470 w 4810535"/>
              <a:gd name="connsiteY270" fmla="*/ 4379223 h 4823058"/>
              <a:gd name="connsiteX271" fmla="*/ 3733007 w 4810535"/>
              <a:gd name="connsiteY271" fmla="*/ 4294180 h 4823058"/>
              <a:gd name="connsiteX272" fmla="*/ 3735089 w 4810535"/>
              <a:gd name="connsiteY272" fmla="*/ 4292709 h 4823058"/>
              <a:gd name="connsiteX273" fmla="*/ 3795551 w 4810535"/>
              <a:gd name="connsiteY273" fmla="*/ 4377752 h 4823058"/>
              <a:gd name="connsiteX274" fmla="*/ 3793470 w 4810535"/>
              <a:gd name="connsiteY274" fmla="*/ 4379223 h 4823058"/>
              <a:gd name="connsiteX275" fmla="*/ 974544 w 4810535"/>
              <a:gd name="connsiteY275" fmla="*/ 4368566 h 4823058"/>
              <a:gd name="connsiteX276" fmla="*/ 972283 w 4810535"/>
              <a:gd name="connsiteY276" fmla="*/ 4366987 h 4823058"/>
              <a:gd name="connsiteX277" fmla="*/ 1032926 w 4810535"/>
              <a:gd name="connsiteY277" fmla="*/ 4282052 h 4823058"/>
              <a:gd name="connsiteX278" fmla="*/ 1034827 w 4810535"/>
              <a:gd name="connsiteY278" fmla="*/ 4283415 h 4823058"/>
              <a:gd name="connsiteX279" fmla="*/ 974544 w 4810535"/>
              <a:gd name="connsiteY279" fmla="*/ 4368566 h 4823058"/>
              <a:gd name="connsiteX280" fmla="*/ 3837786 w 4810535"/>
              <a:gd name="connsiteY280" fmla="*/ 4347000 h 4823058"/>
              <a:gd name="connsiteX281" fmla="*/ 3775134 w 4810535"/>
              <a:gd name="connsiteY281" fmla="*/ 4263573 h 4823058"/>
              <a:gd name="connsiteX282" fmla="*/ 3777287 w 4810535"/>
              <a:gd name="connsiteY282" fmla="*/ 4261958 h 4823058"/>
              <a:gd name="connsiteX283" fmla="*/ 3839723 w 4810535"/>
              <a:gd name="connsiteY283" fmla="*/ 4345565 h 4823058"/>
              <a:gd name="connsiteX284" fmla="*/ 3837786 w 4810535"/>
              <a:gd name="connsiteY284" fmla="*/ 4347000 h 4823058"/>
              <a:gd name="connsiteX285" fmla="*/ 930229 w 4810535"/>
              <a:gd name="connsiteY285" fmla="*/ 4336271 h 4823058"/>
              <a:gd name="connsiteX286" fmla="*/ 928255 w 4810535"/>
              <a:gd name="connsiteY286" fmla="*/ 4334800 h 4823058"/>
              <a:gd name="connsiteX287" fmla="*/ 990584 w 4810535"/>
              <a:gd name="connsiteY287" fmla="*/ 4251121 h 4823058"/>
              <a:gd name="connsiteX288" fmla="*/ 992701 w 4810535"/>
              <a:gd name="connsiteY288" fmla="*/ 4252700 h 4823058"/>
              <a:gd name="connsiteX289" fmla="*/ 930229 w 4810535"/>
              <a:gd name="connsiteY289" fmla="*/ 4336271 h 4823058"/>
              <a:gd name="connsiteX290" fmla="*/ 3881276 w 4810535"/>
              <a:gd name="connsiteY290" fmla="*/ 4313880 h 4823058"/>
              <a:gd name="connsiteX291" fmla="*/ 3816686 w 4810535"/>
              <a:gd name="connsiteY291" fmla="*/ 4231924 h 4823058"/>
              <a:gd name="connsiteX292" fmla="*/ 3818911 w 4810535"/>
              <a:gd name="connsiteY292" fmla="*/ 4230201 h 4823058"/>
              <a:gd name="connsiteX293" fmla="*/ 3883070 w 4810535"/>
              <a:gd name="connsiteY293" fmla="*/ 4312481 h 4823058"/>
              <a:gd name="connsiteX294" fmla="*/ 3881276 w 4810535"/>
              <a:gd name="connsiteY294" fmla="*/ 4313880 h 4823058"/>
              <a:gd name="connsiteX295" fmla="*/ 886739 w 4810535"/>
              <a:gd name="connsiteY295" fmla="*/ 4302936 h 4823058"/>
              <a:gd name="connsiteX296" fmla="*/ 884729 w 4810535"/>
              <a:gd name="connsiteY296" fmla="*/ 4301357 h 4823058"/>
              <a:gd name="connsiteX297" fmla="*/ 949211 w 4810535"/>
              <a:gd name="connsiteY297" fmla="*/ 4219329 h 4823058"/>
              <a:gd name="connsiteX298" fmla="*/ 951220 w 4810535"/>
              <a:gd name="connsiteY298" fmla="*/ 4220908 h 4823058"/>
              <a:gd name="connsiteX299" fmla="*/ 886739 w 4810535"/>
              <a:gd name="connsiteY299" fmla="*/ 4302936 h 4823058"/>
              <a:gd name="connsiteX300" fmla="*/ 3923797 w 4810535"/>
              <a:gd name="connsiteY300" fmla="*/ 4279935 h 4823058"/>
              <a:gd name="connsiteX301" fmla="*/ 3857736 w 4810535"/>
              <a:gd name="connsiteY301" fmla="*/ 4199162 h 4823058"/>
              <a:gd name="connsiteX302" fmla="*/ 3859710 w 4810535"/>
              <a:gd name="connsiteY302" fmla="*/ 4197548 h 4823058"/>
              <a:gd name="connsiteX303" fmla="*/ 3925770 w 4810535"/>
              <a:gd name="connsiteY303" fmla="*/ 4278320 h 4823058"/>
              <a:gd name="connsiteX304" fmla="*/ 3923797 w 4810535"/>
              <a:gd name="connsiteY304" fmla="*/ 4279935 h 4823058"/>
              <a:gd name="connsiteX305" fmla="*/ 844146 w 4810535"/>
              <a:gd name="connsiteY305" fmla="*/ 4268632 h 4823058"/>
              <a:gd name="connsiteX306" fmla="*/ 841993 w 4810535"/>
              <a:gd name="connsiteY306" fmla="*/ 4266838 h 4823058"/>
              <a:gd name="connsiteX307" fmla="*/ 908771 w 4810535"/>
              <a:gd name="connsiteY307" fmla="*/ 4186675 h 4823058"/>
              <a:gd name="connsiteX308" fmla="*/ 910529 w 4810535"/>
              <a:gd name="connsiteY308" fmla="*/ 4188146 h 4823058"/>
              <a:gd name="connsiteX309" fmla="*/ 844146 w 4810535"/>
              <a:gd name="connsiteY309" fmla="*/ 4268632 h 4823058"/>
              <a:gd name="connsiteX310" fmla="*/ 3965744 w 4810535"/>
              <a:gd name="connsiteY310" fmla="*/ 4244841 h 4823058"/>
              <a:gd name="connsiteX311" fmla="*/ 3897853 w 4810535"/>
              <a:gd name="connsiteY311" fmla="*/ 4165612 h 4823058"/>
              <a:gd name="connsiteX312" fmla="*/ 3899791 w 4810535"/>
              <a:gd name="connsiteY312" fmla="*/ 4163961 h 4823058"/>
              <a:gd name="connsiteX313" fmla="*/ 3967681 w 4810535"/>
              <a:gd name="connsiteY313" fmla="*/ 4243191 h 4823058"/>
              <a:gd name="connsiteX314" fmla="*/ 3965744 w 4810535"/>
              <a:gd name="connsiteY314" fmla="*/ 4244841 h 4823058"/>
              <a:gd name="connsiteX315" fmla="*/ 802234 w 4810535"/>
              <a:gd name="connsiteY315" fmla="*/ 4233108 h 4823058"/>
              <a:gd name="connsiteX316" fmla="*/ 800368 w 4810535"/>
              <a:gd name="connsiteY316" fmla="*/ 4231493 h 4823058"/>
              <a:gd name="connsiteX317" fmla="*/ 868761 w 4810535"/>
              <a:gd name="connsiteY317" fmla="*/ 4152694 h 4823058"/>
              <a:gd name="connsiteX318" fmla="*/ 870735 w 4810535"/>
              <a:gd name="connsiteY318" fmla="*/ 4154416 h 4823058"/>
              <a:gd name="connsiteX319" fmla="*/ 802234 w 4810535"/>
              <a:gd name="connsiteY319" fmla="*/ 4233108 h 4823058"/>
              <a:gd name="connsiteX320" fmla="*/ 4006794 w 4810535"/>
              <a:gd name="connsiteY320" fmla="*/ 4208923 h 4823058"/>
              <a:gd name="connsiteX321" fmla="*/ 3937289 w 4810535"/>
              <a:gd name="connsiteY321" fmla="*/ 4131093 h 4823058"/>
              <a:gd name="connsiteX322" fmla="*/ 3939083 w 4810535"/>
              <a:gd name="connsiteY322" fmla="*/ 4129478 h 4823058"/>
              <a:gd name="connsiteX323" fmla="*/ 4008803 w 4810535"/>
              <a:gd name="connsiteY323" fmla="*/ 4207093 h 4823058"/>
              <a:gd name="connsiteX324" fmla="*/ 4006794 w 4810535"/>
              <a:gd name="connsiteY324" fmla="*/ 4208923 h 4823058"/>
              <a:gd name="connsiteX325" fmla="*/ 761328 w 4810535"/>
              <a:gd name="connsiteY325" fmla="*/ 4196687 h 4823058"/>
              <a:gd name="connsiteX326" fmla="*/ 759498 w 4810535"/>
              <a:gd name="connsiteY326" fmla="*/ 4195000 h 4823058"/>
              <a:gd name="connsiteX327" fmla="*/ 829792 w 4810535"/>
              <a:gd name="connsiteY327" fmla="*/ 4117887 h 4823058"/>
              <a:gd name="connsiteX328" fmla="*/ 831730 w 4810535"/>
              <a:gd name="connsiteY328" fmla="*/ 4119646 h 4823058"/>
              <a:gd name="connsiteX329" fmla="*/ 761328 w 4810535"/>
              <a:gd name="connsiteY329" fmla="*/ 4196687 h 4823058"/>
              <a:gd name="connsiteX330" fmla="*/ 4047305 w 4810535"/>
              <a:gd name="connsiteY330" fmla="*/ 4171820 h 4823058"/>
              <a:gd name="connsiteX331" fmla="*/ 3975647 w 4810535"/>
              <a:gd name="connsiteY331" fmla="*/ 4095999 h 4823058"/>
              <a:gd name="connsiteX332" fmla="*/ 3977693 w 4810535"/>
              <a:gd name="connsiteY332" fmla="*/ 4094062 h 4823058"/>
              <a:gd name="connsiteX333" fmla="*/ 4048992 w 4810535"/>
              <a:gd name="connsiteY333" fmla="*/ 4170241 h 4823058"/>
              <a:gd name="connsiteX334" fmla="*/ 4047305 w 4810535"/>
              <a:gd name="connsiteY334" fmla="*/ 4171820 h 4823058"/>
              <a:gd name="connsiteX335" fmla="*/ 721318 w 4810535"/>
              <a:gd name="connsiteY335" fmla="*/ 4159261 h 4823058"/>
              <a:gd name="connsiteX336" fmla="*/ 719524 w 4810535"/>
              <a:gd name="connsiteY336" fmla="*/ 4157538 h 4823058"/>
              <a:gd name="connsiteX337" fmla="*/ 791685 w 4810535"/>
              <a:gd name="connsiteY337" fmla="*/ 4082184 h 4823058"/>
              <a:gd name="connsiteX338" fmla="*/ 793587 w 4810535"/>
              <a:gd name="connsiteY338" fmla="*/ 4083978 h 4823058"/>
              <a:gd name="connsiteX339" fmla="*/ 721318 w 4810535"/>
              <a:gd name="connsiteY339" fmla="*/ 4159261 h 4823058"/>
              <a:gd name="connsiteX340" fmla="*/ 4086526 w 4810535"/>
              <a:gd name="connsiteY340" fmla="*/ 4134250 h 4823058"/>
              <a:gd name="connsiteX341" fmla="*/ 4013683 w 4810535"/>
              <a:gd name="connsiteY341" fmla="*/ 4059542 h 4823058"/>
              <a:gd name="connsiteX342" fmla="*/ 4015298 w 4810535"/>
              <a:gd name="connsiteY342" fmla="*/ 4057963 h 4823058"/>
              <a:gd name="connsiteX343" fmla="*/ 4088499 w 4810535"/>
              <a:gd name="connsiteY343" fmla="*/ 4132312 h 4823058"/>
              <a:gd name="connsiteX344" fmla="*/ 4086526 w 4810535"/>
              <a:gd name="connsiteY344" fmla="*/ 4134250 h 4823058"/>
              <a:gd name="connsiteX345" fmla="*/ 682278 w 4810535"/>
              <a:gd name="connsiteY345" fmla="*/ 4120938 h 4823058"/>
              <a:gd name="connsiteX346" fmla="*/ 680340 w 4810535"/>
              <a:gd name="connsiteY346" fmla="*/ 4119000 h 4823058"/>
              <a:gd name="connsiteX347" fmla="*/ 754582 w 4810535"/>
              <a:gd name="connsiteY347" fmla="*/ 4045691 h 4823058"/>
              <a:gd name="connsiteX348" fmla="*/ 756232 w 4810535"/>
              <a:gd name="connsiteY348" fmla="*/ 4047342 h 4823058"/>
              <a:gd name="connsiteX349" fmla="*/ 682278 w 4810535"/>
              <a:gd name="connsiteY349" fmla="*/ 4120938 h 4823058"/>
              <a:gd name="connsiteX350" fmla="*/ 4125351 w 4810535"/>
              <a:gd name="connsiteY350" fmla="*/ 4095353 h 4823058"/>
              <a:gd name="connsiteX351" fmla="*/ 4050463 w 4810535"/>
              <a:gd name="connsiteY351" fmla="*/ 4022726 h 4823058"/>
              <a:gd name="connsiteX352" fmla="*/ 4052329 w 4810535"/>
              <a:gd name="connsiteY352" fmla="*/ 4020788 h 4823058"/>
              <a:gd name="connsiteX353" fmla="*/ 4127038 w 4810535"/>
              <a:gd name="connsiteY353" fmla="*/ 4093631 h 4823058"/>
              <a:gd name="connsiteX354" fmla="*/ 4125351 w 4810535"/>
              <a:gd name="connsiteY354" fmla="*/ 4095353 h 4823058"/>
              <a:gd name="connsiteX355" fmla="*/ 644098 w 4810535"/>
              <a:gd name="connsiteY355" fmla="*/ 4081574 h 4823058"/>
              <a:gd name="connsiteX356" fmla="*/ 642340 w 4810535"/>
              <a:gd name="connsiteY356" fmla="*/ 4079708 h 4823058"/>
              <a:gd name="connsiteX357" fmla="*/ 718161 w 4810535"/>
              <a:gd name="connsiteY357" fmla="*/ 4008050 h 4823058"/>
              <a:gd name="connsiteX358" fmla="*/ 719919 w 4810535"/>
              <a:gd name="connsiteY358" fmla="*/ 4009916 h 4823058"/>
              <a:gd name="connsiteX359" fmla="*/ 644098 w 4810535"/>
              <a:gd name="connsiteY359" fmla="*/ 4081574 h 4823058"/>
              <a:gd name="connsiteX360" fmla="*/ 4163100 w 4810535"/>
              <a:gd name="connsiteY360" fmla="*/ 4055738 h 4823058"/>
              <a:gd name="connsiteX361" fmla="*/ 4086562 w 4810535"/>
              <a:gd name="connsiteY361" fmla="*/ 3984834 h 4823058"/>
              <a:gd name="connsiteX362" fmla="*/ 4088392 w 4810535"/>
              <a:gd name="connsiteY362" fmla="*/ 3982860 h 4823058"/>
              <a:gd name="connsiteX363" fmla="*/ 4164751 w 4810535"/>
              <a:gd name="connsiteY363" fmla="*/ 4053944 h 4823058"/>
              <a:gd name="connsiteX364" fmla="*/ 4163100 w 4810535"/>
              <a:gd name="connsiteY364" fmla="*/ 4055738 h 4823058"/>
              <a:gd name="connsiteX365" fmla="*/ 606960 w 4810535"/>
              <a:gd name="connsiteY365" fmla="*/ 4041313 h 4823058"/>
              <a:gd name="connsiteX366" fmla="*/ 605309 w 4810535"/>
              <a:gd name="connsiteY366" fmla="*/ 4039447 h 4823058"/>
              <a:gd name="connsiteX367" fmla="*/ 682780 w 4810535"/>
              <a:gd name="connsiteY367" fmla="*/ 3969548 h 4823058"/>
              <a:gd name="connsiteX368" fmla="*/ 684538 w 4810535"/>
              <a:gd name="connsiteY368" fmla="*/ 3971485 h 4823058"/>
              <a:gd name="connsiteX369" fmla="*/ 606960 w 4810535"/>
              <a:gd name="connsiteY369" fmla="*/ 4041313 h 4823058"/>
              <a:gd name="connsiteX370" fmla="*/ 4199880 w 4810535"/>
              <a:gd name="connsiteY370" fmla="*/ 4015406 h 4823058"/>
              <a:gd name="connsiteX371" fmla="*/ 4121906 w 4810535"/>
              <a:gd name="connsiteY371" fmla="*/ 3946080 h 4823058"/>
              <a:gd name="connsiteX372" fmla="*/ 4123593 w 4810535"/>
              <a:gd name="connsiteY372" fmla="*/ 3944179 h 4823058"/>
              <a:gd name="connsiteX373" fmla="*/ 4201567 w 4810535"/>
              <a:gd name="connsiteY373" fmla="*/ 4013504 h 4823058"/>
              <a:gd name="connsiteX374" fmla="*/ 4199880 w 4810535"/>
              <a:gd name="connsiteY374" fmla="*/ 4015406 h 4823058"/>
              <a:gd name="connsiteX375" fmla="*/ 570790 w 4810535"/>
              <a:gd name="connsiteY375" fmla="*/ 4000156 h 4823058"/>
              <a:gd name="connsiteX376" fmla="*/ 569067 w 4810535"/>
              <a:gd name="connsiteY376" fmla="*/ 3998146 h 4823058"/>
              <a:gd name="connsiteX377" fmla="*/ 648368 w 4810535"/>
              <a:gd name="connsiteY377" fmla="*/ 3930328 h 4823058"/>
              <a:gd name="connsiteX378" fmla="*/ 649983 w 4810535"/>
              <a:gd name="connsiteY378" fmla="*/ 3932229 h 4823058"/>
              <a:gd name="connsiteX379" fmla="*/ 570790 w 4810535"/>
              <a:gd name="connsiteY379" fmla="*/ 4000156 h 4823058"/>
              <a:gd name="connsiteX380" fmla="*/ 4235763 w 4810535"/>
              <a:gd name="connsiteY380" fmla="*/ 3974248 h 4823058"/>
              <a:gd name="connsiteX381" fmla="*/ 4156390 w 4810535"/>
              <a:gd name="connsiteY381" fmla="*/ 3906537 h 4823058"/>
              <a:gd name="connsiteX382" fmla="*/ 4157933 w 4810535"/>
              <a:gd name="connsiteY382" fmla="*/ 3904707 h 4823058"/>
              <a:gd name="connsiteX383" fmla="*/ 4237485 w 4810535"/>
              <a:gd name="connsiteY383" fmla="*/ 3972203 h 4823058"/>
              <a:gd name="connsiteX384" fmla="*/ 4235763 w 4810535"/>
              <a:gd name="connsiteY384" fmla="*/ 3974248 h 4823058"/>
              <a:gd name="connsiteX385" fmla="*/ 535517 w 4810535"/>
              <a:gd name="connsiteY385" fmla="*/ 3957993 h 4823058"/>
              <a:gd name="connsiteX386" fmla="*/ 533830 w 4810535"/>
              <a:gd name="connsiteY386" fmla="*/ 3955912 h 4823058"/>
              <a:gd name="connsiteX387" fmla="*/ 614818 w 4810535"/>
              <a:gd name="connsiteY387" fmla="*/ 3890103 h 4823058"/>
              <a:gd name="connsiteX388" fmla="*/ 616361 w 4810535"/>
              <a:gd name="connsiteY388" fmla="*/ 3892005 h 4823058"/>
              <a:gd name="connsiteX389" fmla="*/ 535517 w 4810535"/>
              <a:gd name="connsiteY389" fmla="*/ 3957993 h 4823058"/>
              <a:gd name="connsiteX390" fmla="*/ 4270856 w 4810535"/>
              <a:gd name="connsiteY390" fmla="*/ 3932050 h 4823058"/>
              <a:gd name="connsiteX391" fmla="*/ 4189761 w 4810535"/>
              <a:gd name="connsiteY391" fmla="*/ 3866420 h 4823058"/>
              <a:gd name="connsiteX392" fmla="*/ 4191447 w 4810535"/>
              <a:gd name="connsiteY392" fmla="*/ 3864339 h 4823058"/>
              <a:gd name="connsiteX393" fmla="*/ 4272364 w 4810535"/>
              <a:gd name="connsiteY393" fmla="*/ 3930220 h 4823058"/>
              <a:gd name="connsiteX394" fmla="*/ 4270856 w 4810535"/>
              <a:gd name="connsiteY394" fmla="*/ 3932050 h 4823058"/>
              <a:gd name="connsiteX395" fmla="*/ 501356 w 4810535"/>
              <a:gd name="connsiteY395" fmla="*/ 3915042 h 4823058"/>
              <a:gd name="connsiteX396" fmla="*/ 499741 w 4810535"/>
              <a:gd name="connsiteY396" fmla="*/ 3912960 h 4823058"/>
              <a:gd name="connsiteX397" fmla="*/ 582164 w 4810535"/>
              <a:gd name="connsiteY397" fmla="*/ 3848981 h 4823058"/>
              <a:gd name="connsiteX398" fmla="*/ 583671 w 4810535"/>
              <a:gd name="connsiteY398" fmla="*/ 3850955 h 4823058"/>
              <a:gd name="connsiteX399" fmla="*/ 501356 w 4810535"/>
              <a:gd name="connsiteY399" fmla="*/ 3915042 h 4823058"/>
              <a:gd name="connsiteX400" fmla="*/ 4304909 w 4810535"/>
              <a:gd name="connsiteY400" fmla="*/ 3889206 h 4823058"/>
              <a:gd name="connsiteX401" fmla="*/ 4222307 w 4810535"/>
              <a:gd name="connsiteY401" fmla="*/ 3825478 h 4823058"/>
              <a:gd name="connsiteX402" fmla="*/ 4223958 w 4810535"/>
              <a:gd name="connsiteY402" fmla="*/ 3823325 h 4823058"/>
              <a:gd name="connsiteX403" fmla="*/ 4306380 w 4810535"/>
              <a:gd name="connsiteY403" fmla="*/ 3887304 h 4823058"/>
              <a:gd name="connsiteX404" fmla="*/ 4304909 w 4810535"/>
              <a:gd name="connsiteY404" fmla="*/ 3889206 h 4823058"/>
              <a:gd name="connsiteX405" fmla="*/ 468200 w 4810535"/>
              <a:gd name="connsiteY405" fmla="*/ 3871228 h 4823058"/>
              <a:gd name="connsiteX406" fmla="*/ 466585 w 4810535"/>
              <a:gd name="connsiteY406" fmla="*/ 3869039 h 4823058"/>
              <a:gd name="connsiteX407" fmla="*/ 550623 w 4810535"/>
              <a:gd name="connsiteY407" fmla="*/ 3807213 h 4823058"/>
              <a:gd name="connsiteX408" fmla="*/ 552059 w 4810535"/>
              <a:gd name="connsiteY408" fmla="*/ 3809151 h 4823058"/>
              <a:gd name="connsiteX409" fmla="*/ 468200 w 4810535"/>
              <a:gd name="connsiteY409" fmla="*/ 3871228 h 4823058"/>
              <a:gd name="connsiteX410" fmla="*/ 4337957 w 4810535"/>
              <a:gd name="connsiteY410" fmla="*/ 3845644 h 4823058"/>
              <a:gd name="connsiteX411" fmla="*/ 4254027 w 4810535"/>
              <a:gd name="connsiteY411" fmla="*/ 3783638 h 4823058"/>
              <a:gd name="connsiteX412" fmla="*/ 4255570 w 4810535"/>
              <a:gd name="connsiteY412" fmla="*/ 3781557 h 4823058"/>
              <a:gd name="connsiteX413" fmla="*/ 4339429 w 4810535"/>
              <a:gd name="connsiteY413" fmla="*/ 3843635 h 4823058"/>
              <a:gd name="connsiteX414" fmla="*/ 4337957 w 4810535"/>
              <a:gd name="connsiteY414" fmla="*/ 3845644 h 4823058"/>
              <a:gd name="connsiteX415" fmla="*/ 436121 w 4810535"/>
              <a:gd name="connsiteY415" fmla="*/ 3826662 h 4823058"/>
              <a:gd name="connsiteX416" fmla="*/ 434506 w 4810535"/>
              <a:gd name="connsiteY416" fmla="*/ 3824365 h 4823058"/>
              <a:gd name="connsiteX417" fmla="*/ 520195 w 4810535"/>
              <a:gd name="connsiteY417" fmla="*/ 3764800 h 4823058"/>
              <a:gd name="connsiteX418" fmla="*/ 521522 w 4810535"/>
              <a:gd name="connsiteY418" fmla="*/ 3766666 h 4823058"/>
              <a:gd name="connsiteX419" fmla="*/ 436121 w 4810535"/>
              <a:gd name="connsiteY419" fmla="*/ 3826662 h 4823058"/>
              <a:gd name="connsiteX420" fmla="*/ 4370109 w 4810535"/>
              <a:gd name="connsiteY420" fmla="*/ 3801185 h 4823058"/>
              <a:gd name="connsiteX421" fmla="*/ 4284635 w 4810535"/>
              <a:gd name="connsiteY421" fmla="*/ 3741332 h 4823058"/>
              <a:gd name="connsiteX422" fmla="*/ 4286250 w 4810535"/>
              <a:gd name="connsiteY422" fmla="*/ 3739036 h 4823058"/>
              <a:gd name="connsiteX423" fmla="*/ 4371400 w 4810535"/>
              <a:gd name="connsiteY423" fmla="*/ 3799319 h 4823058"/>
              <a:gd name="connsiteX424" fmla="*/ 4370109 w 4810535"/>
              <a:gd name="connsiteY424" fmla="*/ 3801185 h 4823058"/>
              <a:gd name="connsiteX425" fmla="*/ 405118 w 4810535"/>
              <a:gd name="connsiteY425" fmla="*/ 3781306 h 4823058"/>
              <a:gd name="connsiteX426" fmla="*/ 403647 w 4810535"/>
              <a:gd name="connsiteY426" fmla="*/ 3779117 h 4823058"/>
              <a:gd name="connsiteX427" fmla="*/ 490555 w 4810535"/>
              <a:gd name="connsiteY427" fmla="*/ 3721381 h 4823058"/>
              <a:gd name="connsiteX428" fmla="*/ 491919 w 4810535"/>
              <a:gd name="connsiteY428" fmla="*/ 3723427 h 4823058"/>
              <a:gd name="connsiteX429" fmla="*/ 405118 w 4810535"/>
              <a:gd name="connsiteY429" fmla="*/ 3781306 h 4823058"/>
              <a:gd name="connsiteX430" fmla="*/ 4401147 w 4810535"/>
              <a:gd name="connsiteY430" fmla="*/ 3756188 h 4823058"/>
              <a:gd name="connsiteX431" fmla="*/ 4314454 w 4810535"/>
              <a:gd name="connsiteY431" fmla="*/ 3698129 h 4823058"/>
              <a:gd name="connsiteX432" fmla="*/ 4315890 w 4810535"/>
              <a:gd name="connsiteY432" fmla="*/ 3696012 h 4823058"/>
              <a:gd name="connsiteX433" fmla="*/ 4402582 w 4810535"/>
              <a:gd name="connsiteY433" fmla="*/ 3754071 h 4823058"/>
              <a:gd name="connsiteX434" fmla="*/ 4401147 w 4810535"/>
              <a:gd name="connsiteY434" fmla="*/ 3756188 h 4823058"/>
              <a:gd name="connsiteX435" fmla="*/ 375264 w 4810535"/>
              <a:gd name="connsiteY435" fmla="*/ 3735340 h 4823058"/>
              <a:gd name="connsiteX436" fmla="*/ 373864 w 4810535"/>
              <a:gd name="connsiteY436" fmla="*/ 3733115 h 4823058"/>
              <a:gd name="connsiteX437" fmla="*/ 462064 w 4810535"/>
              <a:gd name="connsiteY437" fmla="*/ 3677353 h 4823058"/>
              <a:gd name="connsiteX438" fmla="*/ 463392 w 4810535"/>
              <a:gd name="connsiteY438" fmla="*/ 3679434 h 4823058"/>
              <a:gd name="connsiteX439" fmla="*/ 375264 w 4810535"/>
              <a:gd name="connsiteY439" fmla="*/ 3735340 h 4823058"/>
              <a:gd name="connsiteX440" fmla="*/ 4431074 w 4810535"/>
              <a:gd name="connsiteY440" fmla="*/ 3710616 h 4823058"/>
              <a:gd name="connsiteX441" fmla="*/ 4343340 w 4810535"/>
              <a:gd name="connsiteY441" fmla="*/ 3654137 h 4823058"/>
              <a:gd name="connsiteX442" fmla="*/ 4344560 w 4810535"/>
              <a:gd name="connsiteY442" fmla="*/ 3652199 h 4823058"/>
              <a:gd name="connsiteX443" fmla="*/ 4432581 w 4810535"/>
              <a:gd name="connsiteY443" fmla="*/ 3708248 h 4823058"/>
              <a:gd name="connsiteX444" fmla="*/ 4431074 w 4810535"/>
              <a:gd name="connsiteY444" fmla="*/ 3710616 h 4823058"/>
              <a:gd name="connsiteX445" fmla="*/ 346450 w 4810535"/>
              <a:gd name="connsiteY445" fmla="*/ 3688549 h 4823058"/>
              <a:gd name="connsiteX446" fmla="*/ 345122 w 4810535"/>
              <a:gd name="connsiteY446" fmla="*/ 3686360 h 4823058"/>
              <a:gd name="connsiteX447" fmla="*/ 434650 w 4810535"/>
              <a:gd name="connsiteY447" fmla="*/ 3632751 h 4823058"/>
              <a:gd name="connsiteX448" fmla="*/ 435977 w 4810535"/>
              <a:gd name="connsiteY448" fmla="*/ 3634939 h 4823058"/>
              <a:gd name="connsiteX449" fmla="*/ 346450 w 4810535"/>
              <a:gd name="connsiteY449" fmla="*/ 3688549 h 4823058"/>
              <a:gd name="connsiteX450" fmla="*/ 4460175 w 4810535"/>
              <a:gd name="connsiteY450" fmla="*/ 3664004 h 4823058"/>
              <a:gd name="connsiteX451" fmla="*/ 4371006 w 4810535"/>
              <a:gd name="connsiteY451" fmla="*/ 3609821 h 4823058"/>
              <a:gd name="connsiteX452" fmla="*/ 4372333 w 4810535"/>
              <a:gd name="connsiteY452" fmla="*/ 3607633 h 4823058"/>
              <a:gd name="connsiteX453" fmla="*/ 4461502 w 4810535"/>
              <a:gd name="connsiteY453" fmla="*/ 3661816 h 4823058"/>
              <a:gd name="connsiteX454" fmla="*/ 4460175 w 4810535"/>
              <a:gd name="connsiteY454" fmla="*/ 3664004 h 4823058"/>
              <a:gd name="connsiteX455" fmla="*/ 318820 w 4810535"/>
              <a:gd name="connsiteY455" fmla="*/ 3641255 h 4823058"/>
              <a:gd name="connsiteX456" fmla="*/ 317528 w 4810535"/>
              <a:gd name="connsiteY456" fmla="*/ 3638958 h 4823058"/>
              <a:gd name="connsiteX457" fmla="*/ 408312 w 4810535"/>
              <a:gd name="connsiteY457" fmla="*/ 3587538 h 4823058"/>
              <a:gd name="connsiteX458" fmla="*/ 409532 w 4810535"/>
              <a:gd name="connsiteY458" fmla="*/ 3589691 h 4823058"/>
              <a:gd name="connsiteX459" fmla="*/ 318820 w 4810535"/>
              <a:gd name="connsiteY459" fmla="*/ 3641255 h 4823058"/>
              <a:gd name="connsiteX460" fmla="*/ 4488235 w 4810535"/>
              <a:gd name="connsiteY460" fmla="*/ 3616747 h 4823058"/>
              <a:gd name="connsiteX461" fmla="*/ 4397702 w 4810535"/>
              <a:gd name="connsiteY461" fmla="*/ 3564896 h 4823058"/>
              <a:gd name="connsiteX462" fmla="*/ 4399102 w 4810535"/>
              <a:gd name="connsiteY462" fmla="*/ 3562456 h 4823058"/>
              <a:gd name="connsiteX463" fmla="*/ 4489383 w 4810535"/>
              <a:gd name="connsiteY463" fmla="*/ 3614737 h 4823058"/>
              <a:gd name="connsiteX464" fmla="*/ 4488235 w 4810535"/>
              <a:gd name="connsiteY464" fmla="*/ 3616747 h 4823058"/>
              <a:gd name="connsiteX465" fmla="*/ 292338 w 4810535"/>
              <a:gd name="connsiteY465" fmla="*/ 3593315 h 4823058"/>
              <a:gd name="connsiteX466" fmla="*/ 291082 w 4810535"/>
              <a:gd name="connsiteY466" fmla="*/ 3590983 h 4823058"/>
              <a:gd name="connsiteX467" fmla="*/ 383014 w 4810535"/>
              <a:gd name="connsiteY467" fmla="*/ 3541644 h 4823058"/>
              <a:gd name="connsiteX468" fmla="*/ 384198 w 4810535"/>
              <a:gd name="connsiteY468" fmla="*/ 3543833 h 4823058"/>
              <a:gd name="connsiteX469" fmla="*/ 292338 w 4810535"/>
              <a:gd name="connsiteY469" fmla="*/ 3593315 h 4823058"/>
              <a:gd name="connsiteX470" fmla="*/ 4515076 w 4810535"/>
              <a:gd name="connsiteY470" fmla="*/ 3569058 h 4823058"/>
              <a:gd name="connsiteX471" fmla="*/ 4423466 w 4810535"/>
              <a:gd name="connsiteY471" fmla="*/ 3519109 h 4823058"/>
              <a:gd name="connsiteX472" fmla="*/ 4424722 w 4810535"/>
              <a:gd name="connsiteY472" fmla="*/ 3516777 h 4823058"/>
              <a:gd name="connsiteX473" fmla="*/ 4516260 w 4810535"/>
              <a:gd name="connsiteY473" fmla="*/ 3566870 h 4823058"/>
              <a:gd name="connsiteX474" fmla="*/ 4515076 w 4810535"/>
              <a:gd name="connsiteY474" fmla="*/ 3569058 h 4823058"/>
              <a:gd name="connsiteX475" fmla="*/ 266933 w 4810535"/>
              <a:gd name="connsiteY475" fmla="*/ 3544730 h 4823058"/>
              <a:gd name="connsiteX476" fmla="*/ 265749 w 4810535"/>
              <a:gd name="connsiteY476" fmla="*/ 3542362 h 4823058"/>
              <a:gd name="connsiteX477" fmla="*/ 358829 w 4810535"/>
              <a:gd name="connsiteY477" fmla="*/ 3495247 h 4823058"/>
              <a:gd name="connsiteX478" fmla="*/ 359942 w 4810535"/>
              <a:gd name="connsiteY478" fmla="*/ 3497436 h 4823058"/>
              <a:gd name="connsiteX479" fmla="*/ 266933 w 4810535"/>
              <a:gd name="connsiteY479" fmla="*/ 3544730 h 4823058"/>
              <a:gd name="connsiteX480" fmla="*/ 4540911 w 4810535"/>
              <a:gd name="connsiteY480" fmla="*/ 3520652 h 4823058"/>
              <a:gd name="connsiteX481" fmla="*/ 4448118 w 4810535"/>
              <a:gd name="connsiteY481" fmla="*/ 3472928 h 4823058"/>
              <a:gd name="connsiteX482" fmla="*/ 4449410 w 4810535"/>
              <a:gd name="connsiteY482" fmla="*/ 3470452 h 4823058"/>
              <a:gd name="connsiteX483" fmla="*/ 4541952 w 4810535"/>
              <a:gd name="connsiteY483" fmla="*/ 3518607 h 4823058"/>
              <a:gd name="connsiteX484" fmla="*/ 4540911 w 4810535"/>
              <a:gd name="connsiteY484" fmla="*/ 3520652 h 4823058"/>
              <a:gd name="connsiteX485" fmla="*/ 242676 w 4810535"/>
              <a:gd name="connsiteY485" fmla="*/ 3495642 h 4823058"/>
              <a:gd name="connsiteX486" fmla="*/ 241564 w 4810535"/>
              <a:gd name="connsiteY486" fmla="*/ 3493346 h 4823058"/>
              <a:gd name="connsiteX487" fmla="*/ 335613 w 4810535"/>
              <a:gd name="connsiteY487" fmla="*/ 3448205 h 4823058"/>
              <a:gd name="connsiteX488" fmla="*/ 336725 w 4810535"/>
              <a:gd name="connsiteY488" fmla="*/ 3450501 h 4823058"/>
              <a:gd name="connsiteX489" fmla="*/ 242676 w 4810535"/>
              <a:gd name="connsiteY489" fmla="*/ 3495642 h 4823058"/>
              <a:gd name="connsiteX490" fmla="*/ 4565563 w 4810535"/>
              <a:gd name="connsiteY490" fmla="*/ 3471780 h 4823058"/>
              <a:gd name="connsiteX491" fmla="*/ 4471801 w 4810535"/>
              <a:gd name="connsiteY491" fmla="*/ 3426029 h 4823058"/>
              <a:gd name="connsiteX492" fmla="*/ 4472949 w 4810535"/>
              <a:gd name="connsiteY492" fmla="*/ 3423661 h 4823058"/>
              <a:gd name="connsiteX493" fmla="*/ 4566639 w 4810535"/>
              <a:gd name="connsiteY493" fmla="*/ 3469555 h 4823058"/>
              <a:gd name="connsiteX494" fmla="*/ 4565563 w 4810535"/>
              <a:gd name="connsiteY494" fmla="*/ 3471780 h 4823058"/>
              <a:gd name="connsiteX495" fmla="*/ 219603 w 4810535"/>
              <a:gd name="connsiteY495" fmla="*/ 3445980 h 4823058"/>
              <a:gd name="connsiteX496" fmla="*/ 218527 w 4810535"/>
              <a:gd name="connsiteY496" fmla="*/ 3443576 h 4823058"/>
              <a:gd name="connsiteX497" fmla="*/ 313653 w 4810535"/>
              <a:gd name="connsiteY497" fmla="*/ 3400732 h 4823058"/>
              <a:gd name="connsiteX498" fmla="*/ 314657 w 4810535"/>
              <a:gd name="connsiteY498" fmla="*/ 3402992 h 4823058"/>
              <a:gd name="connsiteX499" fmla="*/ 219603 w 4810535"/>
              <a:gd name="connsiteY499" fmla="*/ 3445980 h 4823058"/>
              <a:gd name="connsiteX500" fmla="*/ 4589066 w 4810535"/>
              <a:gd name="connsiteY500" fmla="*/ 3422441 h 4823058"/>
              <a:gd name="connsiteX501" fmla="*/ 4494443 w 4810535"/>
              <a:gd name="connsiteY501" fmla="*/ 3378520 h 4823058"/>
              <a:gd name="connsiteX502" fmla="*/ 4495447 w 4810535"/>
              <a:gd name="connsiteY502" fmla="*/ 3376367 h 4823058"/>
              <a:gd name="connsiteX503" fmla="*/ 4590214 w 4810535"/>
              <a:gd name="connsiteY503" fmla="*/ 3420001 h 4823058"/>
              <a:gd name="connsiteX504" fmla="*/ 4589066 w 4810535"/>
              <a:gd name="connsiteY504" fmla="*/ 3422441 h 4823058"/>
              <a:gd name="connsiteX505" fmla="*/ 197607 w 4810535"/>
              <a:gd name="connsiteY505" fmla="*/ 3395780 h 4823058"/>
              <a:gd name="connsiteX506" fmla="*/ 196602 w 4810535"/>
              <a:gd name="connsiteY506" fmla="*/ 3393447 h 4823058"/>
              <a:gd name="connsiteX507" fmla="*/ 292697 w 4810535"/>
              <a:gd name="connsiteY507" fmla="*/ 3352756 h 4823058"/>
              <a:gd name="connsiteX508" fmla="*/ 293702 w 4810535"/>
              <a:gd name="connsiteY508" fmla="*/ 3355089 h 4823058"/>
              <a:gd name="connsiteX509" fmla="*/ 197607 w 4810535"/>
              <a:gd name="connsiteY509" fmla="*/ 3395780 h 4823058"/>
              <a:gd name="connsiteX510" fmla="*/ 4611564 w 4810535"/>
              <a:gd name="connsiteY510" fmla="*/ 3372241 h 4823058"/>
              <a:gd name="connsiteX511" fmla="*/ 4515829 w 4810535"/>
              <a:gd name="connsiteY511" fmla="*/ 3330760 h 4823058"/>
              <a:gd name="connsiteX512" fmla="*/ 4516798 w 4810535"/>
              <a:gd name="connsiteY512" fmla="*/ 3328499 h 4823058"/>
              <a:gd name="connsiteX513" fmla="*/ 4612605 w 4810535"/>
              <a:gd name="connsiteY513" fmla="*/ 3369836 h 4823058"/>
              <a:gd name="connsiteX514" fmla="*/ 4611564 w 4810535"/>
              <a:gd name="connsiteY514" fmla="*/ 3372241 h 4823058"/>
              <a:gd name="connsiteX515" fmla="*/ 176831 w 4810535"/>
              <a:gd name="connsiteY515" fmla="*/ 3345221 h 4823058"/>
              <a:gd name="connsiteX516" fmla="*/ 175826 w 4810535"/>
              <a:gd name="connsiteY516" fmla="*/ 3342709 h 4823058"/>
              <a:gd name="connsiteX517" fmla="*/ 272854 w 4810535"/>
              <a:gd name="connsiteY517" fmla="*/ 3304350 h 4823058"/>
              <a:gd name="connsiteX518" fmla="*/ 273751 w 4810535"/>
              <a:gd name="connsiteY518" fmla="*/ 3306575 h 4823058"/>
              <a:gd name="connsiteX519" fmla="*/ 176831 w 4810535"/>
              <a:gd name="connsiteY519" fmla="*/ 3345221 h 4823058"/>
              <a:gd name="connsiteX520" fmla="*/ 4632915 w 4810535"/>
              <a:gd name="connsiteY520" fmla="*/ 3321538 h 4823058"/>
              <a:gd name="connsiteX521" fmla="*/ 4536139 w 4810535"/>
              <a:gd name="connsiteY521" fmla="*/ 3282533 h 4823058"/>
              <a:gd name="connsiteX522" fmla="*/ 4537179 w 4810535"/>
              <a:gd name="connsiteY522" fmla="*/ 3279950 h 4823058"/>
              <a:gd name="connsiteX523" fmla="*/ 4633776 w 4810535"/>
              <a:gd name="connsiteY523" fmla="*/ 3319421 h 4823058"/>
              <a:gd name="connsiteX524" fmla="*/ 4632915 w 4810535"/>
              <a:gd name="connsiteY524" fmla="*/ 3321538 h 4823058"/>
              <a:gd name="connsiteX525" fmla="*/ 157167 w 4810535"/>
              <a:gd name="connsiteY525" fmla="*/ 3294088 h 4823058"/>
              <a:gd name="connsiteX526" fmla="*/ 156270 w 4810535"/>
              <a:gd name="connsiteY526" fmla="*/ 3291683 h 4823058"/>
              <a:gd name="connsiteX527" fmla="*/ 254087 w 4810535"/>
              <a:gd name="connsiteY527" fmla="*/ 3255406 h 4823058"/>
              <a:gd name="connsiteX528" fmla="*/ 254984 w 4810535"/>
              <a:gd name="connsiteY528" fmla="*/ 3257774 h 4823058"/>
              <a:gd name="connsiteX529" fmla="*/ 157167 w 4810535"/>
              <a:gd name="connsiteY529" fmla="*/ 3294088 h 4823058"/>
              <a:gd name="connsiteX530" fmla="*/ 4653045 w 4810535"/>
              <a:gd name="connsiteY530" fmla="*/ 3270584 h 4823058"/>
              <a:gd name="connsiteX531" fmla="*/ 4555444 w 4810535"/>
              <a:gd name="connsiteY531" fmla="*/ 3233661 h 4823058"/>
              <a:gd name="connsiteX532" fmla="*/ 4556377 w 4810535"/>
              <a:gd name="connsiteY532" fmla="*/ 3231185 h 4823058"/>
              <a:gd name="connsiteX533" fmla="*/ 4653870 w 4810535"/>
              <a:gd name="connsiteY533" fmla="*/ 3268324 h 4823058"/>
              <a:gd name="connsiteX534" fmla="*/ 4653045 w 4810535"/>
              <a:gd name="connsiteY534" fmla="*/ 3270584 h 4823058"/>
              <a:gd name="connsiteX535" fmla="*/ 138652 w 4810535"/>
              <a:gd name="connsiteY535" fmla="*/ 3242596 h 4823058"/>
              <a:gd name="connsiteX536" fmla="*/ 137826 w 4810535"/>
              <a:gd name="connsiteY536" fmla="*/ 3240227 h 4823058"/>
              <a:gd name="connsiteX537" fmla="*/ 236397 w 4810535"/>
              <a:gd name="connsiteY537" fmla="*/ 3206031 h 4823058"/>
              <a:gd name="connsiteX538" fmla="*/ 237258 w 4810535"/>
              <a:gd name="connsiteY538" fmla="*/ 3208507 h 4823058"/>
              <a:gd name="connsiteX539" fmla="*/ 138652 w 4810535"/>
              <a:gd name="connsiteY539" fmla="*/ 3242596 h 4823058"/>
              <a:gd name="connsiteX540" fmla="*/ 4672027 w 4810535"/>
              <a:gd name="connsiteY540" fmla="*/ 3219021 h 4823058"/>
              <a:gd name="connsiteX541" fmla="*/ 4573565 w 4810535"/>
              <a:gd name="connsiteY541" fmla="*/ 3184465 h 4823058"/>
              <a:gd name="connsiteX542" fmla="*/ 4574462 w 4810535"/>
              <a:gd name="connsiteY542" fmla="*/ 3181882 h 4823058"/>
              <a:gd name="connsiteX543" fmla="*/ 4672781 w 4810535"/>
              <a:gd name="connsiteY543" fmla="*/ 3216796 h 4823058"/>
              <a:gd name="connsiteX544" fmla="*/ 4672027 w 4810535"/>
              <a:gd name="connsiteY544" fmla="*/ 3219021 h 4823058"/>
              <a:gd name="connsiteX545" fmla="*/ 121356 w 4810535"/>
              <a:gd name="connsiteY545" fmla="*/ 3190817 h 4823058"/>
              <a:gd name="connsiteX546" fmla="*/ 120567 w 4810535"/>
              <a:gd name="connsiteY546" fmla="*/ 3188305 h 4823058"/>
              <a:gd name="connsiteX547" fmla="*/ 219890 w 4810535"/>
              <a:gd name="connsiteY547" fmla="*/ 3156405 h 4823058"/>
              <a:gd name="connsiteX548" fmla="*/ 220644 w 4810535"/>
              <a:gd name="connsiteY548" fmla="*/ 3158737 h 4823058"/>
              <a:gd name="connsiteX549" fmla="*/ 121356 w 4810535"/>
              <a:gd name="connsiteY549" fmla="*/ 3190817 h 4823058"/>
              <a:gd name="connsiteX550" fmla="*/ 4689825 w 4810535"/>
              <a:gd name="connsiteY550" fmla="*/ 3167026 h 4823058"/>
              <a:gd name="connsiteX551" fmla="*/ 4590573 w 4810535"/>
              <a:gd name="connsiteY551" fmla="*/ 3134803 h 4823058"/>
              <a:gd name="connsiteX552" fmla="*/ 4591434 w 4810535"/>
              <a:gd name="connsiteY552" fmla="*/ 3132148 h 4823058"/>
              <a:gd name="connsiteX553" fmla="*/ 4690543 w 4810535"/>
              <a:gd name="connsiteY553" fmla="*/ 3164802 h 4823058"/>
              <a:gd name="connsiteX554" fmla="*/ 4689825 w 4810535"/>
              <a:gd name="connsiteY554" fmla="*/ 3167026 h 4823058"/>
              <a:gd name="connsiteX555" fmla="*/ 105137 w 4810535"/>
              <a:gd name="connsiteY555" fmla="*/ 3138571 h 4823058"/>
              <a:gd name="connsiteX556" fmla="*/ 104383 w 4810535"/>
              <a:gd name="connsiteY556" fmla="*/ 3135987 h 4823058"/>
              <a:gd name="connsiteX557" fmla="*/ 204461 w 4810535"/>
              <a:gd name="connsiteY557" fmla="*/ 3106456 h 4823058"/>
              <a:gd name="connsiteX558" fmla="*/ 205143 w 4810535"/>
              <a:gd name="connsiteY558" fmla="*/ 3108752 h 4823058"/>
              <a:gd name="connsiteX559" fmla="*/ 105137 w 4810535"/>
              <a:gd name="connsiteY559" fmla="*/ 3138571 h 4823058"/>
              <a:gd name="connsiteX560" fmla="*/ 4706403 w 4810535"/>
              <a:gd name="connsiteY560" fmla="*/ 3114673 h 4823058"/>
              <a:gd name="connsiteX561" fmla="*/ 4606469 w 4810535"/>
              <a:gd name="connsiteY561" fmla="*/ 3084711 h 4823058"/>
              <a:gd name="connsiteX562" fmla="*/ 4607295 w 4810535"/>
              <a:gd name="connsiteY562" fmla="*/ 3082020 h 4823058"/>
              <a:gd name="connsiteX563" fmla="*/ 4707121 w 4810535"/>
              <a:gd name="connsiteY563" fmla="*/ 3112412 h 4823058"/>
              <a:gd name="connsiteX564" fmla="*/ 4706403 w 4810535"/>
              <a:gd name="connsiteY564" fmla="*/ 3114673 h 4823058"/>
              <a:gd name="connsiteX565" fmla="*/ 90102 w 4810535"/>
              <a:gd name="connsiteY565" fmla="*/ 3085967 h 4823058"/>
              <a:gd name="connsiteX566" fmla="*/ 89420 w 4810535"/>
              <a:gd name="connsiteY566" fmla="*/ 3083491 h 4823058"/>
              <a:gd name="connsiteX567" fmla="*/ 190072 w 4810535"/>
              <a:gd name="connsiteY567" fmla="*/ 3055969 h 4823058"/>
              <a:gd name="connsiteX568" fmla="*/ 190754 w 4810535"/>
              <a:gd name="connsiteY568" fmla="*/ 3058445 h 4823058"/>
              <a:gd name="connsiteX569" fmla="*/ 90102 w 4810535"/>
              <a:gd name="connsiteY569" fmla="*/ 3085967 h 4823058"/>
              <a:gd name="connsiteX570" fmla="*/ 4721653 w 4810535"/>
              <a:gd name="connsiteY570" fmla="*/ 3062463 h 4823058"/>
              <a:gd name="connsiteX571" fmla="*/ 4621217 w 4810535"/>
              <a:gd name="connsiteY571" fmla="*/ 3034152 h 4823058"/>
              <a:gd name="connsiteX572" fmla="*/ 4621827 w 4810535"/>
              <a:gd name="connsiteY572" fmla="*/ 3031927 h 4823058"/>
              <a:gd name="connsiteX573" fmla="*/ 4722371 w 4810535"/>
              <a:gd name="connsiteY573" fmla="*/ 3059808 h 4823058"/>
              <a:gd name="connsiteX574" fmla="*/ 4721653 w 4810535"/>
              <a:gd name="connsiteY574" fmla="*/ 3062463 h 4823058"/>
              <a:gd name="connsiteX575" fmla="*/ 76251 w 4810535"/>
              <a:gd name="connsiteY575" fmla="*/ 3033147 h 4823058"/>
              <a:gd name="connsiteX576" fmla="*/ 75605 w 4810535"/>
              <a:gd name="connsiteY576" fmla="*/ 3030599 h 4823058"/>
              <a:gd name="connsiteX577" fmla="*/ 176831 w 4810535"/>
              <a:gd name="connsiteY577" fmla="*/ 3005302 h 4823058"/>
              <a:gd name="connsiteX578" fmla="*/ 177441 w 4810535"/>
              <a:gd name="connsiteY578" fmla="*/ 3007670 h 4823058"/>
              <a:gd name="connsiteX579" fmla="*/ 76251 w 4810535"/>
              <a:gd name="connsiteY579" fmla="*/ 3033147 h 4823058"/>
              <a:gd name="connsiteX580" fmla="*/ 4735827 w 4810535"/>
              <a:gd name="connsiteY580" fmla="*/ 3009393 h 4823058"/>
              <a:gd name="connsiteX581" fmla="*/ 4634673 w 4810535"/>
              <a:gd name="connsiteY581" fmla="*/ 2983808 h 4823058"/>
              <a:gd name="connsiteX582" fmla="*/ 4635319 w 4810535"/>
              <a:gd name="connsiteY582" fmla="*/ 2981296 h 4823058"/>
              <a:gd name="connsiteX583" fmla="*/ 4736473 w 4810535"/>
              <a:gd name="connsiteY583" fmla="*/ 3006953 h 4823058"/>
              <a:gd name="connsiteX584" fmla="*/ 4735827 w 4810535"/>
              <a:gd name="connsiteY584" fmla="*/ 3009393 h 4823058"/>
              <a:gd name="connsiteX585" fmla="*/ 63549 w 4810535"/>
              <a:gd name="connsiteY585" fmla="*/ 2979933 h 4823058"/>
              <a:gd name="connsiteX586" fmla="*/ 62975 w 4810535"/>
              <a:gd name="connsiteY586" fmla="*/ 2977349 h 4823058"/>
              <a:gd name="connsiteX587" fmla="*/ 164738 w 4810535"/>
              <a:gd name="connsiteY587" fmla="*/ 2954348 h 4823058"/>
              <a:gd name="connsiteX588" fmla="*/ 165277 w 4810535"/>
              <a:gd name="connsiteY588" fmla="*/ 2956752 h 4823058"/>
              <a:gd name="connsiteX589" fmla="*/ 63549 w 4810535"/>
              <a:gd name="connsiteY589" fmla="*/ 2979933 h 4823058"/>
              <a:gd name="connsiteX590" fmla="*/ 4748745 w 4810535"/>
              <a:gd name="connsiteY590" fmla="*/ 2956358 h 4823058"/>
              <a:gd name="connsiteX591" fmla="*/ 4647089 w 4810535"/>
              <a:gd name="connsiteY591" fmla="*/ 2932926 h 4823058"/>
              <a:gd name="connsiteX592" fmla="*/ 4647663 w 4810535"/>
              <a:gd name="connsiteY592" fmla="*/ 2930486 h 4823058"/>
              <a:gd name="connsiteX593" fmla="*/ 4749355 w 4810535"/>
              <a:gd name="connsiteY593" fmla="*/ 2953846 h 4823058"/>
              <a:gd name="connsiteX594" fmla="*/ 4748745 w 4810535"/>
              <a:gd name="connsiteY594" fmla="*/ 2956358 h 4823058"/>
              <a:gd name="connsiteX595" fmla="*/ 51958 w 4810535"/>
              <a:gd name="connsiteY595" fmla="*/ 2926503 h 4823058"/>
              <a:gd name="connsiteX596" fmla="*/ 51456 w 4810535"/>
              <a:gd name="connsiteY596" fmla="*/ 2923991 h 4823058"/>
              <a:gd name="connsiteX597" fmla="*/ 153687 w 4810535"/>
              <a:gd name="connsiteY597" fmla="*/ 2903072 h 4823058"/>
              <a:gd name="connsiteX598" fmla="*/ 154189 w 4810535"/>
              <a:gd name="connsiteY598" fmla="*/ 2905583 h 4823058"/>
              <a:gd name="connsiteX599" fmla="*/ 51958 w 4810535"/>
              <a:gd name="connsiteY599" fmla="*/ 2926503 h 4823058"/>
              <a:gd name="connsiteX600" fmla="*/ 4760478 w 4810535"/>
              <a:gd name="connsiteY600" fmla="*/ 2902713 h 4823058"/>
              <a:gd name="connsiteX601" fmla="*/ 4658212 w 4810535"/>
              <a:gd name="connsiteY601" fmla="*/ 2881972 h 4823058"/>
              <a:gd name="connsiteX602" fmla="*/ 4658751 w 4810535"/>
              <a:gd name="connsiteY602" fmla="*/ 2879281 h 4823058"/>
              <a:gd name="connsiteX603" fmla="*/ 4760945 w 4810535"/>
              <a:gd name="connsiteY603" fmla="*/ 2900380 h 4823058"/>
              <a:gd name="connsiteX604" fmla="*/ 4760478 w 4810535"/>
              <a:gd name="connsiteY604" fmla="*/ 2902713 h 4823058"/>
              <a:gd name="connsiteX605" fmla="*/ 41588 w 4810535"/>
              <a:gd name="connsiteY605" fmla="*/ 2872858 h 4823058"/>
              <a:gd name="connsiteX606" fmla="*/ 41122 w 4810535"/>
              <a:gd name="connsiteY606" fmla="*/ 2870310 h 4823058"/>
              <a:gd name="connsiteX607" fmla="*/ 143783 w 4810535"/>
              <a:gd name="connsiteY607" fmla="*/ 2851687 h 4823058"/>
              <a:gd name="connsiteX608" fmla="*/ 144249 w 4810535"/>
              <a:gd name="connsiteY608" fmla="*/ 2854163 h 4823058"/>
              <a:gd name="connsiteX609" fmla="*/ 41588 w 4810535"/>
              <a:gd name="connsiteY609" fmla="*/ 2872858 h 4823058"/>
              <a:gd name="connsiteX610" fmla="*/ 4770956 w 4810535"/>
              <a:gd name="connsiteY610" fmla="*/ 2849032 h 4823058"/>
              <a:gd name="connsiteX611" fmla="*/ 4668260 w 4810535"/>
              <a:gd name="connsiteY611" fmla="*/ 2830588 h 4823058"/>
              <a:gd name="connsiteX612" fmla="*/ 4668762 w 4810535"/>
              <a:gd name="connsiteY612" fmla="*/ 2827861 h 4823058"/>
              <a:gd name="connsiteX613" fmla="*/ 4771387 w 4810535"/>
              <a:gd name="connsiteY613" fmla="*/ 2846735 h 4823058"/>
              <a:gd name="connsiteX614" fmla="*/ 4770956 w 4810535"/>
              <a:gd name="connsiteY614" fmla="*/ 2849032 h 4823058"/>
              <a:gd name="connsiteX615" fmla="*/ 32330 w 4810535"/>
              <a:gd name="connsiteY615" fmla="*/ 2819070 h 4823058"/>
              <a:gd name="connsiteX616" fmla="*/ 31900 w 4810535"/>
              <a:gd name="connsiteY616" fmla="*/ 2816450 h 4823058"/>
              <a:gd name="connsiteX617" fmla="*/ 134956 w 4810535"/>
              <a:gd name="connsiteY617" fmla="*/ 2800088 h 4823058"/>
              <a:gd name="connsiteX618" fmla="*/ 135350 w 4810535"/>
              <a:gd name="connsiteY618" fmla="*/ 2802492 h 4823058"/>
              <a:gd name="connsiteX619" fmla="*/ 32330 w 4810535"/>
              <a:gd name="connsiteY619" fmla="*/ 2819070 h 4823058"/>
              <a:gd name="connsiteX620" fmla="*/ 4780179 w 4810535"/>
              <a:gd name="connsiteY620" fmla="*/ 2795172 h 4823058"/>
              <a:gd name="connsiteX621" fmla="*/ 4677087 w 4810535"/>
              <a:gd name="connsiteY621" fmla="*/ 2778988 h 4823058"/>
              <a:gd name="connsiteX622" fmla="*/ 4677482 w 4810535"/>
              <a:gd name="connsiteY622" fmla="*/ 2776441 h 4823058"/>
              <a:gd name="connsiteX623" fmla="*/ 4780537 w 4810535"/>
              <a:gd name="connsiteY623" fmla="*/ 2792660 h 4823058"/>
              <a:gd name="connsiteX624" fmla="*/ 4780179 w 4810535"/>
              <a:gd name="connsiteY624" fmla="*/ 2795172 h 4823058"/>
              <a:gd name="connsiteX625" fmla="*/ 24257 w 4810535"/>
              <a:gd name="connsiteY625" fmla="*/ 2764994 h 4823058"/>
              <a:gd name="connsiteX626" fmla="*/ 23898 w 4810535"/>
              <a:gd name="connsiteY626" fmla="*/ 2762375 h 4823058"/>
              <a:gd name="connsiteX627" fmla="*/ 127277 w 4810535"/>
              <a:gd name="connsiteY627" fmla="*/ 2748237 h 4823058"/>
              <a:gd name="connsiteX628" fmla="*/ 127600 w 4810535"/>
              <a:gd name="connsiteY628" fmla="*/ 2750677 h 4823058"/>
              <a:gd name="connsiteX629" fmla="*/ 24257 w 4810535"/>
              <a:gd name="connsiteY629" fmla="*/ 2764994 h 4823058"/>
              <a:gd name="connsiteX630" fmla="*/ 4788180 w 4810535"/>
              <a:gd name="connsiteY630" fmla="*/ 2741275 h 4823058"/>
              <a:gd name="connsiteX631" fmla="*/ 4684837 w 4810535"/>
              <a:gd name="connsiteY631" fmla="*/ 2726994 h 4823058"/>
              <a:gd name="connsiteX632" fmla="*/ 4685160 w 4810535"/>
              <a:gd name="connsiteY632" fmla="*/ 2724626 h 4823058"/>
              <a:gd name="connsiteX633" fmla="*/ 4788575 w 4810535"/>
              <a:gd name="connsiteY633" fmla="*/ 2738584 h 4823058"/>
              <a:gd name="connsiteX634" fmla="*/ 4788180 w 4810535"/>
              <a:gd name="connsiteY634" fmla="*/ 2741275 h 4823058"/>
              <a:gd name="connsiteX635" fmla="*/ 17331 w 4810535"/>
              <a:gd name="connsiteY635" fmla="*/ 2710775 h 4823058"/>
              <a:gd name="connsiteX636" fmla="*/ 17044 w 4810535"/>
              <a:gd name="connsiteY636" fmla="*/ 2708227 h 4823058"/>
              <a:gd name="connsiteX637" fmla="*/ 120674 w 4810535"/>
              <a:gd name="connsiteY637" fmla="*/ 2696171 h 4823058"/>
              <a:gd name="connsiteX638" fmla="*/ 120961 w 4810535"/>
              <a:gd name="connsiteY638" fmla="*/ 2698718 h 4823058"/>
              <a:gd name="connsiteX639" fmla="*/ 17331 w 4810535"/>
              <a:gd name="connsiteY639" fmla="*/ 2710775 h 4823058"/>
              <a:gd name="connsiteX640" fmla="*/ 4794998 w 4810535"/>
              <a:gd name="connsiteY640" fmla="*/ 2686913 h 4823058"/>
              <a:gd name="connsiteX641" fmla="*/ 4691297 w 4810535"/>
              <a:gd name="connsiteY641" fmla="*/ 2675215 h 4823058"/>
              <a:gd name="connsiteX642" fmla="*/ 4691583 w 4810535"/>
              <a:gd name="connsiteY642" fmla="*/ 2672667 h 4823058"/>
              <a:gd name="connsiteX643" fmla="*/ 4795285 w 4810535"/>
              <a:gd name="connsiteY643" fmla="*/ 2684365 h 4823058"/>
              <a:gd name="connsiteX644" fmla="*/ 4794998 w 4810535"/>
              <a:gd name="connsiteY644" fmla="*/ 2686913 h 4823058"/>
              <a:gd name="connsiteX645" fmla="*/ 11554 w 4810535"/>
              <a:gd name="connsiteY645" fmla="*/ 2656484 h 4823058"/>
              <a:gd name="connsiteX646" fmla="*/ 11303 w 4810535"/>
              <a:gd name="connsiteY646" fmla="*/ 2653865 h 4823058"/>
              <a:gd name="connsiteX647" fmla="*/ 115184 w 4810535"/>
              <a:gd name="connsiteY647" fmla="*/ 2644033 h 4823058"/>
              <a:gd name="connsiteX648" fmla="*/ 115435 w 4810535"/>
              <a:gd name="connsiteY648" fmla="*/ 2646509 h 4823058"/>
              <a:gd name="connsiteX649" fmla="*/ 11554 w 4810535"/>
              <a:gd name="connsiteY649" fmla="*/ 2656484 h 4823058"/>
              <a:gd name="connsiteX650" fmla="*/ 4800560 w 4810535"/>
              <a:gd name="connsiteY650" fmla="*/ 2632335 h 4823058"/>
              <a:gd name="connsiteX651" fmla="*/ 4696607 w 4810535"/>
              <a:gd name="connsiteY651" fmla="*/ 2623256 h 4823058"/>
              <a:gd name="connsiteX652" fmla="*/ 4696858 w 4810535"/>
              <a:gd name="connsiteY652" fmla="*/ 2620565 h 4823058"/>
              <a:gd name="connsiteX653" fmla="*/ 4800775 w 4810535"/>
              <a:gd name="connsiteY653" fmla="*/ 2629967 h 4823058"/>
              <a:gd name="connsiteX654" fmla="*/ 4800560 w 4810535"/>
              <a:gd name="connsiteY654" fmla="*/ 2632335 h 4823058"/>
              <a:gd name="connsiteX655" fmla="*/ 6925 w 4810535"/>
              <a:gd name="connsiteY655" fmla="*/ 2602050 h 4823058"/>
              <a:gd name="connsiteX656" fmla="*/ 6746 w 4810535"/>
              <a:gd name="connsiteY656" fmla="*/ 2599430 h 4823058"/>
              <a:gd name="connsiteX657" fmla="*/ 110806 w 4810535"/>
              <a:gd name="connsiteY657" fmla="*/ 2591895 h 4823058"/>
              <a:gd name="connsiteX658" fmla="*/ 110986 w 4810535"/>
              <a:gd name="connsiteY658" fmla="*/ 2594335 h 4823058"/>
              <a:gd name="connsiteX659" fmla="*/ 6925 w 4810535"/>
              <a:gd name="connsiteY659" fmla="*/ 2602050 h 4823058"/>
              <a:gd name="connsiteX660" fmla="*/ 4804902 w 4810535"/>
              <a:gd name="connsiteY660" fmla="*/ 2577865 h 4823058"/>
              <a:gd name="connsiteX661" fmla="*/ 4700770 w 4810535"/>
              <a:gd name="connsiteY661" fmla="*/ 2571083 h 4823058"/>
              <a:gd name="connsiteX662" fmla="*/ 4700949 w 4810535"/>
              <a:gd name="connsiteY662" fmla="*/ 2568356 h 4823058"/>
              <a:gd name="connsiteX663" fmla="*/ 4805045 w 4810535"/>
              <a:gd name="connsiteY663" fmla="*/ 2575532 h 4823058"/>
              <a:gd name="connsiteX664" fmla="*/ 4804902 w 4810535"/>
              <a:gd name="connsiteY664" fmla="*/ 2577865 h 4823058"/>
              <a:gd name="connsiteX665" fmla="*/ 3481 w 4810535"/>
              <a:gd name="connsiteY665" fmla="*/ 2547508 h 4823058"/>
              <a:gd name="connsiteX666" fmla="*/ 3337 w 4810535"/>
              <a:gd name="connsiteY666" fmla="*/ 2544960 h 4823058"/>
              <a:gd name="connsiteX667" fmla="*/ 107541 w 4810535"/>
              <a:gd name="connsiteY667" fmla="*/ 2539506 h 4823058"/>
              <a:gd name="connsiteX668" fmla="*/ 107685 w 4810535"/>
              <a:gd name="connsiteY668" fmla="*/ 2542054 h 4823058"/>
              <a:gd name="connsiteX669" fmla="*/ 3481 w 4810535"/>
              <a:gd name="connsiteY669" fmla="*/ 2547508 h 4823058"/>
              <a:gd name="connsiteX670" fmla="*/ 4807988 w 4810535"/>
              <a:gd name="connsiteY670" fmla="*/ 2523502 h 4823058"/>
              <a:gd name="connsiteX671" fmla="*/ 4703748 w 4810535"/>
              <a:gd name="connsiteY671" fmla="*/ 2518622 h 4823058"/>
              <a:gd name="connsiteX672" fmla="*/ 4703856 w 4810535"/>
              <a:gd name="connsiteY672" fmla="*/ 2516254 h 4823058"/>
              <a:gd name="connsiteX673" fmla="*/ 4808095 w 4810535"/>
              <a:gd name="connsiteY673" fmla="*/ 2520775 h 4823058"/>
              <a:gd name="connsiteX674" fmla="*/ 4807988 w 4810535"/>
              <a:gd name="connsiteY674" fmla="*/ 2523502 h 4823058"/>
              <a:gd name="connsiteX675" fmla="*/ 1184 w 4810535"/>
              <a:gd name="connsiteY675" fmla="*/ 2492894 h 4823058"/>
              <a:gd name="connsiteX676" fmla="*/ 1112 w 4810535"/>
              <a:gd name="connsiteY676" fmla="*/ 2490346 h 4823058"/>
              <a:gd name="connsiteX677" fmla="*/ 105388 w 4810535"/>
              <a:gd name="connsiteY677" fmla="*/ 2487153 h 4823058"/>
              <a:gd name="connsiteX678" fmla="*/ 105460 w 4810535"/>
              <a:gd name="connsiteY678" fmla="*/ 2489700 h 4823058"/>
              <a:gd name="connsiteX679" fmla="*/ 1184 w 4810535"/>
              <a:gd name="connsiteY679" fmla="*/ 2492894 h 4823058"/>
              <a:gd name="connsiteX680" fmla="*/ 4809889 w 4810535"/>
              <a:gd name="connsiteY680" fmla="*/ 2468709 h 4823058"/>
              <a:gd name="connsiteX681" fmla="*/ 4705578 w 4810535"/>
              <a:gd name="connsiteY681" fmla="*/ 2466448 h 4823058"/>
              <a:gd name="connsiteX682" fmla="*/ 4705650 w 4810535"/>
              <a:gd name="connsiteY682" fmla="*/ 2463901 h 4823058"/>
              <a:gd name="connsiteX683" fmla="*/ 4809961 w 4810535"/>
              <a:gd name="connsiteY683" fmla="*/ 2466161 h 4823058"/>
              <a:gd name="connsiteX684" fmla="*/ 4809889 w 4810535"/>
              <a:gd name="connsiteY684" fmla="*/ 2468709 h 4823058"/>
              <a:gd name="connsiteX685" fmla="*/ 36 w 4810535"/>
              <a:gd name="connsiteY685" fmla="*/ 2438352 h 4823058"/>
              <a:gd name="connsiteX686" fmla="*/ 0 w 4810535"/>
              <a:gd name="connsiteY686" fmla="*/ 2435625 h 4823058"/>
              <a:gd name="connsiteX687" fmla="*/ 104348 w 4810535"/>
              <a:gd name="connsiteY687" fmla="*/ 2434871 h 4823058"/>
              <a:gd name="connsiteX688" fmla="*/ 104383 w 4810535"/>
              <a:gd name="connsiteY688" fmla="*/ 2437240 h 4823058"/>
              <a:gd name="connsiteX689" fmla="*/ 36 w 4810535"/>
              <a:gd name="connsiteY689" fmla="*/ 2438352 h 4823058"/>
              <a:gd name="connsiteX690" fmla="*/ 4810535 w 4810535"/>
              <a:gd name="connsiteY690" fmla="*/ 2414059 h 4823058"/>
              <a:gd name="connsiteX691" fmla="*/ 4706188 w 4810535"/>
              <a:gd name="connsiteY691" fmla="*/ 2414059 h 4823058"/>
              <a:gd name="connsiteX692" fmla="*/ 4706188 w 4810535"/>
              <a:gd name="connsiteY692" fmla="*/ 2409394 h 4823058"/>
              <a:gd name="connsiteX693" fmla="*/ 4810535 w 4810535"/>
              <a:gd name="connsiteY693" fmla="*/ 2409394 h 4823058"/>
              <a:gd name="connsiteX694" fmla="*/ 4810535 w 4810535"/>
              <a:gd name="connsiteY694" fmla="*/ 2414059 h 4823058"/>
              <a:gd name="connsiteX695" fmla="*/ 104383 w 4810535"/>
              <a:gd name="connsiteY695" fmla="*/ 2384815 h 4823058"/>
              <a:gd name="connsiteX696" fmla="*/ 36 w 4810535"/>
              <a:gd name="connsiteY696" fmla="*/ 2383702 h 4823058"/>
              <a:gd name="connsiteX697" fmla="*/ 72 w 4810535"/>
              <a:gd name="connsiteY697" fmla="*/ 2381047 h 4823058"/>
              <a:gd name="connsiteX698" fmla="*/ 104419 w 4810535"/>
              <a:gd name="connsiteY698" fmla="*/ 2382375 h 4823058"/>
              <a:gd name="connsiteX699" fmla="*/ 104383 w 4810535"/>
              <a:gd name="connsiteY699" fmla="*/ 2384815 h 4823058"/>
              <a:gd name="connsiteX700" fmla="*/ 4705650 w 4810535"/>
              <a:gd name="connsiteY700" fmla="*/ 2359732 h 4823058"/>
              <a:gd name="connsiteX701" fmla="*/ 4705578 w 4810535"/>
              <a:gd name="connsiteY701" fmla="*/ 2357005 h 4823058"/>
              <a:gd name="connsiteX702" fmla="*/ 4809889 w 4810535"/>
              <a:gd name="connsiteY702" fmla="*/ 2354745 h 4823058"/>
              <a:gd name="connsiteX703" fmla="*/ 4809925 w 4810535"/>
              <a:gd name="connsiteY703" fmla="*/ 2357113 h 4823058"/>
              <a:gd name="connsiteX704" fmla="*/ 4705650 w 4810535"/>
              <a:gd name="connsiteY704" fmla="*/ 2359732 h 4823058"/>
              <a:gd name="connsiteX705" fmla="*/ 105496 w 4810535"/>
              <a:gd name="connsiteY705" fmla="*/ 2332425 h 4823058"/>
              <a:gd name="connsiteX706" fmla="*/ 1220 w 4810535"/>
              <a:gd name="connsiteY706" fmla="*/ 2329017 h 4823058"/>
              <a:gd name="connsiteX707" fmla="*/ 1292 w 4810535"/>
              <a:gd name="connsiteY707" fmla="*/ 2326469 h 4823058"/>
              <a:gd name="connsiteX708" fmla="*/ 105568 w 4810535"/>
              <a:gd name="connsiteY708" fmla="*/ 2329842 h 4823058"/>
              <a:gd name="connsiteX709" fmla="*/ 105496 w 4810535"/>
              <a:gd name="connsiteY709" fmla="*/ 2332425 h 4823058"/>
              <a:gd name="connsiteX710" fmla="*/ 4703892 w 4810535"/>
              <a:gd name="connsiteY710" fmla="*/ 2307523 h 4823058"/>
              <a:gd name="connsiteX711" fmla="*/ 4703784 w 4810535"/>
              <a:gd name="connsiteY711" fmla="*/ 2304975 h 4823058"/>
              <a:gd name="connsiteX712" fmla="*/ 4808023 w 4810535"/>
              <a:gd name="connsiteY712" fmla="*/ 2300059 h 4823058"/>
              <a:gd name="connsiteX713" fmla="*/ 4808131 w 4810535"/>
              <a:gd name="connsiteY713" fmla="*/ 2302607 h 4823058"/>
              <a:gd name="connsiteX714" fmla="*/ 4703892 w 4810535"/>
              <a:gd name="connsiteY714" fmla="*/ 2307523 h 4823058"/>
              <a:gd name="connsiteX715" fmla="*/ 107720 w 4810535"/>
              <a:gd name="connsiteY715" fmla="*/ 2280001 h 4823058"/>
              <a:gd name="connsiteX716" fmla="*/ 3517 w 4810535"/>
              <a:gd name="connsiteY716" fmla="*/ 2274546 h 4823058"/>
              <a:gd name="connsiteX717" fmla="*/ 3660 w 4810535"/>
              <a:gd name="connsiteY717" fmla="*/ 2271891 h 4823058"/>
              <a:gd name="connsiteX718" fmla="*/ 107828 w 4810535"/>
              <a:gd name="connsiteY718" fmla="*/ 2277561 h 4823058"/>
              <a:gd name="connsiteX719" fmla="*/ 107720 w 4810535"/>
              <a:gd name="connsiteY719" fmla="*/ 2280001 h 4823058"/>
              <a:gd name="connsiteX720" fmla="*/ 4700985 w 4810535"/>
              <a:gd name="connsiteY720" fmla="*/ 2255026 h 4823058"/>
              <a:gd name="connsiteX721" fmla="*/ 4700841 w 4810535"/>
              <a:gd name="connsiteY721" fmla="*/ 2252694 h 4823058"/>
              <a:gd name="connsiteX722" fmla="*/ 4804937 w 4810535"/>
              <a:gd name="connsiteY722" fmla="*/ 2245517 h 4823058"/>
              <a:gd name="connsiteX723" fmla="*/ 4805117 w 4810535"/>
              <a:gd name="connsiteY723" fmla="*/ 2248244 h 4823058"/>
              <a:gd name="connsiteX724" fmla="*/ 4700985 w 4810535"/>
              <a:gd name="connsiteY724" fmla="*/ 2255026 h 4823058"/>
              <a:gd name="connsiteX725" fmla="*/ 111058 w 4810535"/>
              <a:gd name="connsiteY725" fmla="*/ 2227719 h 4823058"/>
              <a:gd name="connsiteX726" fmla="*/ 6997 w 4810535"/>
              <a:gd name="connsiteY726" fmla="*/ 2220004 h 4823058"/>
              <a:gd name="connsiteX727" fmla="*/ 7177 w 4810535"/>
              <a:gd name="connsiteY727" fmla="*/ 2217385 h 4823058"/>
              <a:gd name="connsiteX728" fmla="*/ 111201 w 4810535"/>
              <a:gd name="connsiteY728" fmla="*/ 2225315 h 4823058"/>
              <a:gd name="connsiteX729" fmla="*/ 111058 w 4810535"/>
              <a:gd name="connsiteY729" fmla="*/ 2227719 h 4823058"/>
              <a:gd name="connsiteX730" fmla="*/ 4696930 w 4810535"/>
              <a:gd name="connsiteY730" fmla="*/ 2202996 h 4823058"/>
              <a:gd name="connsiteX731" fmla="*/ 4696715 w 4810535"/>
              <a:gd name="connsiteY731" fmla="*/ 2200484 h 4823058"/>
              <a:gd name="connsiteX732" fmla="*/ 4800632 w 4810535"/>
              <a:gd name="connsiteY732" fmla="*/ 2191047 h 4823058"/>
              <a:gd name="connsiteX733" fmla="*/ 4800847 w 4810535"/>
              <a:gd name="connsiteY733" fmla="*/ 2193594 h 4823058"/>
              <a:gd name="connsiteX734" fmla="*/ 4696930 w 4810535"/>
              <a:gd name="connsiteY734" fmla="*/ 2202996 h 4823058"/>
              <a:gd name="connsiteX735" fmla="*/ 115471 w 4810535"/>
              <a:gd name="connsiteY735" fmla="*/ 2175510 h 4823058"/>
              <a:gd name="connsiteX736" fmla="*/ 11626 w 4810535"/>
              <a:gd name="connsiteY736" fmla="*/ 2165534 h 4823058"/>
              <a:gd name="connsiteX737" fmla="*/ 11877 w 4810535"/>
              <a:gd name="connsiteY737" fmla="*/ 2162986 h 4823058"/>
              <a:gd name="connsiteX738" fmla="*/ 115722 w 4810535"/>
              <a:gd name="connsiteY738" fmla="*/ 2172962 h 4823058"/>
              <a:gd name="connsiteX739" fmla="*/ 115471 w 4810535"/>
              <a:gd name="connsiteY739" fmla="*/ 2175510 h 4823058"/>
              <a:gd name="connsiteX740" fmla="*/ 4691691 w 4810535"/>
              <a:gd name="connsiteY740" fmla="*/ 2151073 h 4823058"/>
              <a:gd name="connsiteX741" fmla="*/ 4691368 w 4810535"/>
              <a:gd name="connsiteY741" fmla="*/ 2148346 h 4823058"/>
              <a:gd name="connsiteX742" fmla="*/ 4795070 w 4810535"/>
              <a:gd name="connsiteY742" fmla="*/ 2136648 h 4823058"/>
              <a:gd name="connsiteX743" fmla="*/ 4795321 w 4810535"/>
              <a:gd name="connsiteY743" fmla="*/ 2138981 h 4823058"/>
              <a:gd name="connsiteX744" fmla="*/ 4691691 w 4810535"/>
              <a:gd name="connsiteY744" fmla="*/ 2151073 h 4823058"/>
              <a:gd name="connsiteX745" fmla="*/ 121033 w 4810535"/>
              <a:gd name="connsiteY745" fmla="*/ 2123407 h 4823058"/>
              <a:gd name="connsiteX746" fmla="*/ 17403 w 4810535"/>
              <a:gd name="connsiteY746" fmla="*/ 2111171 h 4823058"/>
              <a:gd name="connsiteX747" fmla="*/ 17690 w 4810535"/>
              <a:gd name="connsiteY747" fmla="*/ 2108624 h 4823058"/>
              <a:gd name="connsiteX748" fmla="*/ 121320 w 4810535"/>
              <a:gd name="connsiteY748" fmla="*/ 2120896 h 4823058"/>
              <a:gd name="connsiteX749" fmla="*/ 121033 w 4810535"/>
              <a:gd name="connsiteY749" fmla="*/ 2123407 h 4823058"/>
              <a:gd name="connsiteX750" fmla="*/ 4685232 w 4810535"/>
              <a:gd name="connsiteY750" fmla="*/ 2099079 h 4823058"/>
              <a:gd name="connsiteX751" fmla="*/ 4684873 w 4810535"/>
              <a:gd name="connsiteY751" fmla="*/ 2096388 h 4823058"/>
              <a:gd name="connsiteX752" fmla="*/ 4788288 w 4810535"/>
              <a:gd name="connsiteY752" fmla="*/ 2082429 h 4823058"/>
              <a:gd name="connsiteX753" fmla="*/ 4788611 w 4810535"/>
              <a:gd name="connsiteY753" fmla="*/ 2084797 h 4823058"/>
              <a:gd name="connsiteX754" fmla="*/ 4685232 w 4810535"/>
              <a:gd name="connsiteY754" fmla="*/ 2099079 h 4823058"/>
              <a:gd name="connsiteX755" fmla="*/ 127707 w 4810535"/>
              <a:gd name="connsiteY755" fmla="*/ 2071377 h 4823058"/>
              <a:gd name="connsiteX756" fmla="*/ 24364 w 4810535"/>
              <a:gd name="connsiteY756" fmla="*/ 2057060 h 4823058"/>
              <a:gd name="connsiteX757" fmla="*/ 24687 w 4810535"/>
              <a:gd name="connsiteY757" fmla="*/ 2054763 h 4823058"/>
              <a:gd name="connsiteX758" fmla="*/ 128066 w 4810535"/>
              <a:gd name="connsiteY758" fmla="*/ 2068937 h 4823058"/>
              <a:gd name="connsiteX759" fmla="*/ 127707 w 4810535"/>
              <a:gd name="connsiteY759" fmla="*/ 2071377 h 4823058"/>
              <a:gd name="connsiteX760" fmla="*/ 4677589 w 4810535"/>
              <a:gd name="connsiteY760" fmla="*/ 2047120 h 4823058"/>
              <a:gd name="connsiteX761" fmla="*/ 4677230 w 4810535"/>
              <a:gd name="connsiteY761" fmla="*/ 2044788 h 4823058"/>
              <a:gd name="connsiteX762" fmla="*/ 4780250 w 4810535"/>
              <a:gd name="connsiteY762" fmla="*/ 2028210 h 4823058"/>
              <a:gd name="connsiteX763" fmla="*/ 4780681 w 4810535"/>
              <a:gd name="connsiteY763" fmla="*/ 2030901 h 4823058"/>
              <a:gd name="connsiteX764" fmla="*/ 4677589 w 4810535"/>
              <a:gd name="connsiteY764" fmla="*/ 2047120 h 4823058"/>
              <a:gd name="connsiteX765" fmla="*/ 135494 w 4810535"/>
              <a:gd name="connsiteY765" fmla="*/ 2019562 h 4823058"/>
              <a:gd name="connsiteX766" fmla="*/ 32474 w 4810535"/>
              <a:gd name="connsiteY766" fmla="*/ 2002984 h 4823058"/>
              <a:gd name="connsiteX767" fmla="*/ 32905 w 4810535"/>
              <a:gd name="connsiteY767" fmla="*/ 2000365 h 4823058"/>
              <a:gd name="connsiteX768" fmla="*/ 135889 w 4810535"/>
              <a:gd name="connsiteY768" fmla="*/ 2017122 h 4823058"/>
              <a:gd name="connsiteX769" fmla="*/ 135494 w 4810535"/>
              <a:gd name="connsiteY769" fmla="*/ 2019562 h 4823058"/>
              <a:gd name="connsiteX770" fmla="*/ 4668834 w 4810535"/>
              <a:gd name="connsiteY770" fmla="*/ 1995664 h 4823058"/>
              <a:gd name="connsiteX771" fmla="*/ 4668367 w 4810535"/>
              <a:gd name="connsiteY771" fmla="*/ 1993152 h 4823058"/>
              <a:gd name="connsiteX772" fmla="*/ 4770992 w 4810535"/>
              <a:gd name="connsiteY772" fmla="*/ 1974314 h 4823058"/>
              <a:gd name="connsiteX773" fmla="*/ 4771459 w 4810535"/>
              <a:gd name="connsiteY773" fmla="*/ 1976790 h 4823058"/>
              <a:gd name="connsiteX774" fmla="*/ 4668834 w 4810535"/>
              <a:gd name="connsiteY774" fmla="*/ 1995664 h 4823058"/>
              <a:gd name="connsiteX775" fmla="*/ 144357 w 4810535"/>
              <a:gd name="connsiteY775" fmla="*/ 1967963 h 4823058"/>
              <a:gd name="connsiteX776" fmla="*/ 41732 w 4810535"/>
              <a:gd name="connsiteY776" fmla="*/ 1949088 h 4823058"/>
              <a:gd name="connsiteX777" fmla="*/ 42198 w 4810535"/>
              <a:gd name="connsiteY777" fmla="*/ 1946612 h 4823058"/>
              <a:gd name="connsiteX778" fmla="*/ 144823 w 4810535"/>
              <a:gd name="connsiteY778" fmla="*/ 1965451 h 4823058"/>
              <a:gd name="connsiteX779" fmla="*/ 144357 w 4810535"/>
              <a:gd name="connsiteY779" fmla="*/ 1967963 h 4823058"/>
              <a:gd name="connsiteX780" fmla="*/ 4658858 w 4810535"/>
              <a:gd name="connsiteY780" fmla="*/ 1944244 h 4823058"/>
              <a:gd name="connsiteX781" fmla="*/ 4658356 w 4810535"/>
              <a:gd name="connsiteY781" fmla="*/ 1941732 h 4823058"/>
              <a:gd name="connsiteX782" fmla="*/ 4760550 w 4810535"/>
              <a:gd name="connsiteY782" fmla="*/ 1920633 h 4823058"/>
              <a:gd name="connsiteX783" fmla="*/ 4761053 w 4810535"/>
              <a:gd name="connsiteY783" fmla="*/ 1923145 h 4823058"/>
              <a:gd name="connsiteX784" fmla="*/ 4658858 w 4810535"/>
              <a:gd name="connsiteY784" fmla="*/ 1944244 h 4823058"/>
              <a:gd name="connsiteX785" fmla="*/ 154368 w 4810535"/>
              <a:gd name="connsiteY785" fmla="*/ 1916471 h 4823058"/>
              <a:gd name="connsiteX786" fmla="*/ 52138 w 4810535"/>
              <a:gd name="connsiteY786" fmla="*/ 1895551 h 4823058"/>
              <a:gd name="connsiteX787" fmla="*/ 52676 w 4810535"/>
              <a:gd name="connsiteY787" fmla="*/ 1892967 h 4823058"/>
              <a:gd name="connsiteX788" fmla="*/ 154871 w 4810535"/>
              <a:gd name="connsiteY788" fmla="*/ 1914067 h 4823058"/>
              <a:gd name="connsiteX789" fmla="*/ 154368 w 4810535"/>
              <a:gd name="connsiteY789" fmla="*/ 1916471 h 4823058"/>
              <a:gd name="connsiteX790" fmla="*/ 4647771 w 4810535"/>
              <a:gd name="connsiteY790" fmla="*/ 1893254 h 4823058"/>
              <a:gd name="connsiteX791" fmla="*/ 4647160 w 4810535"/>
              <a:gd name="connsiteY791" fmla="*/ 1890599 h 4823058"/>
              <a:gd name="connsiteX792" fmla="*/ 4748852 w 4810535"/>
              <a:gd name="connsiteY792" fmla="*/ 1867204 h 4823058"/>
              <a:gd name="connsiteX793" fmla="*/ 4749391 w 4810535"/>
              <a:gd name="connsiteY793" fmla="*/ 1869536 h 4823058"/>
              <a:gd name="connsiteX794" fmla="*/ 4647771 w 4810535"/>
              <a:gd name="connsiteY794" fmla="*/ 1893254 h 4823058"/>
              <a:gd name="connsiteX795" fmla="*/ 165456 w 4810535"/>
              <a:gd name="connsiteY795" fmla="*/ 1865266 h 4823058"/>
              <a:gd name="connsiteX796" fmla="*/ 63728 w 4810535"/>
              <a:gd name="connsiteY796" fmla="*/ 1842085 h 4823058"/>
              <a:gd name="connsiteX797" fmla="*/ 64338 w 4810535"/>
              <a:gd name="connsiteY797" fmla="*/ 1839502 h 4823058"/>
              <a:gd name="connsiteX798" fmla="*/ 166030 w 4810535"/>
              <a:gd name="connsiteY798" fmla="*/ 1862898 h 4823058"/>
              <a:gd name="connsiteX799" fmla="*/ 165456 w 4810535"/>
              <a:gd name="connsiteY799" fmla="*/ 1865266 h 4823058"/>
              <a:gd name="connsiteX800" fmla="*/ 4635498 w 4810535"/>
              <a:gd name="connsiteY800" fmla="*/ 1842408 h 4823058"/>
              <a:gd name="connsiteX801" fmla="*/ 4634888 w 4810535"/>
              <a:gd name="connsiteY801" fmla="*/ 1840004 h 4823058"/>
              <a:gd name="connsiteX802" fmla="*/ 4735971 w 4810535"/>
              <a:gd name="connsiteY802" fmla="*/ 1814097 h 4823058"/>
              <a:gd name="connsiteX803" fmla="*/ 4736545 w 4810535"/>
              <a:gd name="connsiteY803" fmla="*/ 1816393 h 4823058"/>
              <a:gd name="connsiteX804" fmla="*/ 4635498 w 4810535"/>
              <a:gd name="connsiteY804" fmla="*/ 1842408 h 4823058"/>
              <a:gd name="connsiteX805" fmla="*/ 177620 w 4810535"/>
              <a:gd name="connsiteY805" fmla="*/ 1814348 h 4823058"/>
              <a:gd name="connsiteX806" fmla="*/ 76431 w 4810535"/>
              <a:gd name="connsiteY806" fmla="*/ 1788907 h 4823058"/>
              <a:gd name="connsiteX807" fmla="*/ 77041 w 4810535"/>
              <a:gd name="connsiteY807" fmla="*/ 1786395 h 4823058"/>
              <a:gd name="connsiteX808" fmla="*/ 178230 w 4810535"/>
              <a:gd name="connsiteY808" fmla="*/ 1811872 h 4823058"/>
              <a:gd name="connsiteX809" fmla="*/ 177620 w 4810535"/>
              <a:gd name="connsiteY809" fmla="*/ 1814348 h 4823058"/>
              <a:gd name="connsiteX810" fmla="*/ 4622042 w 4810535"/>
              <a:gd name="connsiteY810" fmla="*/ 1791813 h 4823058"/>
              <a:gd name="connsiteX811" fmla="*/ 4621325 w 4810535"/>
              <a:gd name="connsiteY811" fmla="*/ 1789194 h 4823058"/>
              <a:gd name="connsiteX812" fmla="*/ 4721869 w 4810535"/>
              <a:gd name="connsiteY812" fmla="*/ 1761277 h 4823058"/>
              <a:gd name="connsiteX813" fmla="*/ 4722515 w 4810535"/>
              <a:gd name="connsiteY813" fmla="*/ 1763574 h 4823058"/>
              <a:gd name="connsiteX814" fmla="*/ 4622042 w 4810535"/>
              <a:gd name="connsiteY814" fmla="*/ 1791813 h 4823058"/>
              <a:gd name="connsiteX815" fmla="*/ 190969 w 4810535"/>
              <a:gd name="connsiteY815" fmla="*/ 1763645 h 4823058"/>
              <a:gd name="connsiteX816" fmla="*/ 90317 w 4810535"/>
              <a:gd name="connsiteY816" fmla="*/ 1736123 h 4823058"/>
              <a:gd name="connsiteX817" fmla="*/ 91035 w 4810535"/>
              <a:gd name="connsiteY817" fmla="*/ 1733540 h 4823058"/>
              <a:gd name="connsiteX818" fmla="*/ 191615 w 4810535"/>
              <a:gd name="connsiteY818" fmla="*/ 1761277 h 4823058"/>
              <a:gd name="connsiteX819" fmla="*/ 190969 w 4810535"/>
              <a:gd name="connsiteY819" fmla="*/ 1763645 h 4823058"/>
              <a:gd name="connsiteX820" fmla="*/ 4607438 w 4810535"/>
              <a:gd name="connsiteY820" fmla="*/ 1741577 h 4823058"/>
              <a:gd name="connsiteX821" fmla="*/ 4606684 w 4810535"/>
              <a:gd name="connsiteY821" fmla="*/ 1739101 h 4823058"/>
              <a:gd name="connsiteX822" fmla="*/ 4706475 w 4810535"/>
              <a:gd name="connsiteY822" fmla="*/ 1708601 h 4823058"/>
              <a:gd name="connsiteX823" fmla="*/ 4707228 w 4810535"/>
              <a:gd name="connsiteY823" fmla="*/ 1711005 h 4823058"/>
              <a:gd name="connsiteX824" fmla="*/ 4607438 w 4810535"/>
              <a:gd name="connsiteY824" fmla="*/ 1741577 h 4823058"/>
              <a:gd name="connsiteX825" fmla="*/ 205358 w 4810535"/>
              <a:gd name="connsiteY825" fmla="*/ 1713373 h 4823058"/>
              <a:gd name="connsiteX826" fmla="*/ 105352 w 4810535"/>
              <a:gd name="connsiteY826" fmla="*/ 1683555 h 4823058"/>
              <a:gd name="connsiteX827" fmla="*/ 106106 w 4810535"/>
              <a:gd name="connsiteY827" fmla="*/ 1681043 h 4823058"/>
              <a:gd name="connsiteX828" fmla="*/ 206076 w 4810535"/>
              <a:gd name="connsiteY828" fmla="*/ 1710969 h 4823058"/>
              <a:gd name="connsiteX829" fmla="*/ 205358 w 4810535"/>
              <a:gd name="connsiteY829" fmla="*/ 1713373 h 4823058"/>
              <a:gd name="connsiteX830" fmla="*/ 4591721 w 4810535"/>
              <a:gd name="connsiteY830" fmla="*/ 1691664 h 4823058"/>
              <a:gd name="connsiteX831" fmla="*/ 4590932 w 4810535"/>
              <a:gd name="connsiteY831" fmla="*/ 1689260 h 4823058"/>
              <a:gd name="connsiteX832" fmla="*/ 4689969 w 4810535"/>
              <a:gd name="connsiteY832" fmla="*/ 1656427 h 4823058"/>
              <a:gd name="connsiteX833" fmla="*/ 4690758 w 4810535"/>
              <a:gd name="connsiteY833" fmla="*/ 1658831 h 4823058"/>
              <a:gd name="connsiteX834" fmla="*/ 4591721 w 4810535"/>
              <a:gd name="connsiteY834" fmla="*/ 1691664 h 4823058"/>
              <a:gd name="connsiteX835" fmla="*/ 220859 w 4810535"/>
              <a:gd name="connsiteY835" fmla="*/ 1663388 h 4823058"/>
              <a:gd name="connsiteX836" fmla="*/ 121571 w 4810535"/>
              <a:gd name="connsiteY836" fmla="*/ 1631309 h 4823058"/>
              <a:gd name="connsiteX837" fmla="*/ 122361 w 4810535"/>
              <a:gd name="connsiteY837" fmla="*/ 1628905 h 4823058"/>
              <a:gd name="connsiteX838" fmla="*/ 221649 w 4810535"/>
              <a:gd name="connsiteY838" fmla="*/ 1660948 h 4823058"/>
              <a:gd name="connsiteX839" fmla="*/ 220859 w 4810535"/>
              <a:gd name="connsiteY839" fmla="*/ 1663388 h 4823058"/>
              <a:gd name="connsiteX840" fmla="*/ 4574820 w 4810535"/>
              <a:gd name="connsiteY840" fmla="*/ 1642146 h 4823058"/>
              <a:gd name="connsiteX841" fmla="*/ 4573959 w 4810535"/>
              <a:gd name="connsiteY841" fmla="*/ 1639706 h 4823058"/>
              <a:gd name="connsiteX842" fmla="*/ 4672243 w 4810535"/>
              <a:gd name="connsiteY842" fmla="*/ 1604684 h 4823058"/>
              <a:gd name="connsiteX843" fmla="*/ 4673068 w 4810535"/>
              <a:gd name="connsiteY843" fmla="*/ 1607052 h 4823058"/>
              <a:gd name="connsiteX844" fmla="*/ 4574820 w 4810535"/>
              <a:gd name="connsiteY844" fmla="*/ 1642146 h 4823058"/>
              <a:gd name="connsiteX845" fmla="*/ 237509 w 4810535"/>
              <a:gd name="connsiteY845" fmla="*/ 1613691 h 4823058"/>
              <a:gd name="connsiteX846" fmla="*/ 138903 w 4810535"/>
              <a:gd name="connsiteY846" fmla="*/ 1579566 h 4823058"/>
              <a:gd name="connsiteX847" fmla="*/ 139764 w 4810535"/>
              <a:gd name="connsiteY847" fmla="*/ 1577090 h 4823058"/>
              <a:gd name="connsiteX848" fmla="*/ 238298 w 4810535"/>
              <a:gd name="connsiteY848" fmla="*/ 1611394 h 4823058"/>
              <a:gd name="connsiteX849" fmla="*/ 237509 w 4810535"/>
              <a:gd name="connsiteY849" fmla="*/ 1613691 h 4823058"/>
              <a:gd name="connsiteX850" fmla="*/ 4556807 w 4810535"/>
              <a:gd name="connsiteY850" fmla="*/ 1592986 h 4823058"/>
              <a:gd name="connsiteX851" fmla="*/ 4555839 w 4810535"/>
              <a:gd name="connsiteY851" fmla="*/ 1590475 h 4823058"/>
              <a:gd name="connsiteX852" fmla="*/ 4653404 w 4810535"/>
              <a:gd name="connsiteY852" fmla="*/ 1553479 h 4823058"/>
              <a:gd name="connsiteX853" fmla="*/ 4654265 w 4810535"/>
              <a:gd name="connsiteY853" fmla="*/ 1555740 h 4823058"/>
              <a:gd name="connsiteX854" fmla="*/ 4556807 w 4810535"/>
              <a:gd name="connsiteY854" fmla="*/ 1592986 h 4823058"/>
              <a:gd name="connsiteX855" fmla="*/ 255199 w 4810535"/>
              <a:gd name="connsiteY855" fmla="*/ 1564531 h 4823058"/>
              <a:gd name="connsiteX856" fmla="*/ 157418 w 4810535"/>
              <a:gd name="connsiteY856" fmla="*/ 1528110 h 4823058"/>
              <a:gd name="connsiteX857" fmla="*/ 158315 w 4810535"/>
              <a:gd name="connsiteY857" fmla="*/ 1525670 h 4823058"/>
              <a:gd name="connsiteX858" fmla="*/ 256060 w 4810535"/>
              <a:gd name="connsiteY858" fmla="*/ 1562199 h 4823058"/>
              <a:gd name="connsiteX859" fmla="*/ 255199 w 4810535"/>
              <a:gd name="connsiteY859" fmla="*/ 1564531 h 4823058"/>
              <a:gd name="connsiteX860" fmla="*/ 4537718 w 4810535"/>
              <a:gd name="connsiteY860" fmla="*/ 1544365 h 4823058"/>
              <a:gd name="connsiteX861" fmla="*/ 4536677 w 4810535"/>
              <a:gd name="connsiteY861" fmla="*/ 1541817 h 4823058"/>
              <a:gd name="connsiteX862" fmla="*/ 4633381 w 4810535"/>
              <a:gd name="connsiteY862" fmla="*/ 1502597 h 4823058"/>
              <a:gd name="connsiteX863" fmla="*/ 4634279 w 4810535"/>
              <a:gd name="connsiteY863" fmla="*/ 1504750 h 4823058"/>
              <a:gd name="connsiteX864" fmla="*/ 4537718 w 4810535"/>
              <a:gd name="connsiteY864" fmla="*/ 1544365 h 4823058"/>
              <a:gd name="connsiteX865" fmla="*/ 273966 w 4810535"/>
              <a:gd name="connsiteY865" fmla="*/ 1515730 h 4823058"/>
              <a:gd name="connsiteX866" fmla="*/ 177046 w 4810535"/>
              <a:gd name="connsiteY866" fmla="*/ 1477084 h 4823058"/>
              <a:gd name="connsiteX867" fmla="*/ 178015 w 4810535"/>
              <a:gd name="connsiteY867" fmla="*/ 1474680 h 4823058"/>
              <a:gd name="connsiteX868" fmla="*/ 274899 w 4810535"/>
              <a:gd name="connsiteY868" fmla="*/ 1513398 h 4823058"/>
              <a:gd name="connsiteX869" fmla="*/ 273966 w 4810535"/>
              <a:gd name="connsiteY869" fmla="*/ 1515730 h 4823058"/>
              <a:gd name="connsiteX870" fmla="*/ 4517480 w 4810535"/>
              <a:gd name="connsiteY870" fmla="*/ 1496031 h 4823058"/>
              <a:gd name="connsiteX871" fmla="*/ 4516547 w 4810535"/>
              <a:gd name="connsiteY871" fmla="*/ 1493878 h 4823058"/>
              <a:gd name="connsiteX872" fmla="*/ 4612210 w 4810535"/>
              <a:gd name="connsiteY872" fmla="*/ 1452218 h 4823058"/>
              <a:gd name="connsiteX873" fmla="*/ 4613287 w 4810535"/>
              <a:gd name="connsiteY873" fmla="*/ 1454693 h 4823058"/>
              <a:gd name="connsiteX874" fmla="*/ 4517480 w 4810535"/>
              <a:gd name="connsiteY874" fmla="*/ 1496031 h 4823058"/>
              <a:gd name="connsiteX875" fmla="*/ 293881 w 4810535"/>
              <a:gd name="connsiteY875" fmla="*/ 1467324 h 4823058"/>
              <a:gd name="connsiteX876" fmla="*/ 197822 w 4810535"/>
              <a:gd name="connsiteY876" fmla="*/ 1426561 h 4823058"/>
              <a:gd name="connsiteX877" fmla="*/ 198863 w 4810535"/>
              <a:gd name="connsiteY877" fmla="*/ 1424121 h 4823058"/>
              <a:gd name="connsiteX878" fmla="*/ 294814 w 4810535"/>
              <a:gd name="connsiteY878" fmla="*/ 1465099 h 4823058"/>
              <a:gd name="connsiteX879" fmla="*/ 293881 w 4810535"/>
              <a:gd name="connsiteY879" fmla="*/ 1467324 h 4823058"/>
              <a:gd name="connsiteX880" fmla="*/ 4496308 w 4810535"/>
              <a:gd name="connsiteY880" fmla="*/ 1448629 h 4823058"/>
              <a:gd name="connsiteX881" fmla="*/ 4495160 w 4810535"/>
              <a:gd name="connsiteY881" fmla="*/ 1446153 h 4823058"/>
              <a:gd name="connsiteX882" fmla="*/ 4589963 w 4810535"/>
              <a:gd name="connsiteY882" fmla="*/ 1402556 h 4823058"/>
              <a:gd name="connsiteX883" fmla="*/ 4590968 w 4810535"/>
              <a:gd name="connsiteY883" fmla="*/ 1404709 h 4823058"/>
              <a:gd name="connsiteX884" fmla="*/ 4496308 w 4810535"/>
              <a:gd name="connsiteY884" fmla="*/ 1448629 h 4823058"/>
              <a:gd name="connsiteX885" fmla="*/ 314837 w 4810535"/>
              <a:gd name="connsiteY885" fmla="*/ 1419492 h 4823058"/>
              <a:gd name="connsiteX886" fmla="*/ 219783 w 4810535"/>
              <a:gd name="connsiteY886" fmla="*/ 1376505 h 4823058"/>
              <a:gd name="connsiteX887" fmla="*/ 220823 w 4810535"/>
              <a:gd name="connsiteY887" fmla="*/ 1374172 h 4823058"/>
              <a:gd name="connsiteX888" fmla="*/ 315877 w 4810535"/>
              <a:gd name="connsiteY888" fmla="*/ 1417160 h 4823058"/>
              <a:gd name="connsiteX889" fmla="*/ 314837 w 4810535"/>
              <a:gd name="connsiteY889" fmla="*/ 1419492 h 4823058"/>
              <a:gd name="connsiteX890" fmla="*/ 4473918 w 4810535"/>
              <a:gd name="connsiteY890" fmla="*/ 1401336 h 4823058"/>
              <a:gd name="connsiteX891" fmla="*/ 4472805 w 4810535"/>
              <a:gd name="connsiteY891" fmla="*/ 1399075 h 4823058"/>
              <a:gd name="connsiteX892" fmla="*/ 4566532 w 4810535"/>
              <a:gd name="connsiteY892" fmla="*/ 1353252 h 4823058"/>
              <a:gd name="connsiteX893" fmla="*/ 4567680 w 4810535"/>
              <a:gd name="connsiteY893" fmla="*/ 1355585 h 4823058"/>
              <a:gd name="connsiteX894" fmla="*/ 4473918 w 4810535"/>
              <a:gd name="connsiteY894" fmla="*/ 1401336 h 4823058"/>
              <a:gd name="connsiteX895" fmla="*/ 336905 w 4810535"/>
              <a:gd name="connsiteY895" fmla="*/ 1372091 h 4823058"/>
              <a:gd name="connsiteX896" fmla="*/ 242856 w 4810535"/>
              <a:gd name="connsiteY896" fmla="*/ 1326950 h 4823058"/>
              <a:gd name="connsiteX897" fmla="*/ 244004 w 4810535"/>
              <a:gd name="connsiteY897" fmla="*/ 1324582 h 4823058"/>
              <a:gd name="connsiteX898" fmla="*/ 337981 w 4810535"/>
              <a:gd name="connsiteY898" fmla="*/ 1369866 h 4823058"/>
              <a:gd name="connsiteX899" fmla="*/ 336905 w 4810535"/>
              <a:gd name="connsiteY899" fmla="*/ 1372091 h 4823058"/>
              <a:gd name="connsiteX900" fmla="*/ 4450486 w 4810535"/>
              <a:gd name="connsiteY900" fmla="*/ 1354688 h 4823058"/>
              <a:gd name="connsiteX901" fmla="*/ 4449374 w 4810535"/>
              <a:gd name="connsiteY901" fmla="*/ 1352535 h 4823058"/>
              <a:gd name="connsiteX902" fmla="*/ 4542024 w 4810535"/>
              <a:gd name="connsiteY902" fmla="*/ 1304523 h 4823058"/>
              <a:gd name="connsiteX903" fmla="*/ 4543244 w 4810535"/>
              <a:gd name="connsiteY903" fmla="*/ 1306892 h 4823058"/>
              <a:gd name="connsiteX904" fmla="*/ 4450486 w 4810535"/>
              <a:gd name="connsiteY904" fmla="*/ 1354688 h 4823058"/>
              <a:gd name="connsiteX905" fmla="*/ 360049 w 4810535"/>
              <a:gd name="connsiteY905" fmla="*/ 1325264 h 4823058"/>
              <a:gd name="connsiteX906" fmla="*/ 267041 w 4810535"/>
              <a:gd name="connsiteY906" fmla="*/ 1278006 h 4823058"/>
              <a:gd name="connsiteX907" fmla="*/ 268225 w 4810535"/>
              <a:gd name="connsiteY907" fmla="*/ 1275709 h 4823058"/>
              <a:gd name="connsiteX908" fmla="*/ 361197 w 4810535"/>
              <a:gd name="connsiteY908" fmla="*/ 1323039 h 4823058"/>
              <a:gd name="connsiteX909" fmla="*/ 360049 w 4810535"/>
              <a:gd name="connsiteY909" fmla="*/ 1325264 h 4823058"/>
              <a:gd name="connsiteX910" fmla="*/ 4426122 w 4810535"/>
              <a:gd name="connsiteY910" fmla="*/ 1308758 h 4823058"/>
              <a:gd name="connsiteX911" fmla="*/ 4424830 w 4810535"/>
              <a:gd name="connsiteY911" fmla="*/ 1306389 h 4823058"/>
              <a:gd name="connsiteX912" fmla="*/ 4516439 w 4810535"/>
              <a:gd name="connsiteY912" fmla="*/ 1256440 h 4823058"/>
              <a:gd name="connsiteX913" fmla="*/ 4517587 w 4810535"/>
              <a:gd name="connsiteY913" fmla="*/ 1258522 h 4823058"/>
              <a:gd name="connsiteX914" fmla="*/ 4426122 w 4810535"/>
              <a:gd name="connsiteY914" fmla="*/ 1308758 h 4823058"/>
              <a:gd name="connsiteX915" fmla="*/ 384234 w 4810535"/>
              <a:gd name="connsiteY915" fmla="*/ 1278975 h 4823058"/>
              <a:gd name="connsiteX916" fmla="*/ 292302 w 4810535"/>
              <a:gd name="connsiteY916" fmla="*/ 1229600 h 4823058"/>
              <a:gd name="connsiteX917" fmla="*/ 293522 w 4810535"/>
              <a:gd name="connsiteY917" fmla="*/ 1227339 h 4823058"/>
              <a:gd name="connsiteX918" fmla="*/ 385418 w 4810535"/>
              <a:gd name="connsiteY918" fmla="*/ 1276786 h 4823058"/>
              <a:gd name="connsiteX919" fmla="*/ 384234 w 4810535"/>
              <a:gd name="connsiteY919" fmla="*/ 1278975 h 4823058"/>
              <a:gd name="connsiteX920" fmla="*/ 4400501 w 4810535"/>
              <a:gd name="connsiteY920" fmla="*/ 1263007 h 4823058"/>
              <a:gd name="connsiteX921" fmla="*/ 4399317 w 4810535"/>
              <a:gd name="connsiteY921" fmla="*/ 1260962 h 4823058"/>
              <a:gd name="connsiteX922" fmla="*/ 4489670 w 4810535"/>
              <a:gd name="connsiteY922" fmla="*/ 1208788 h 4823058"/>
              <a:gd name="connsiteX923" fmla="*/ 4491034 w 4810535"/>
              <a:gd name="connsiteY923" fmla="*/ 1211120 h 4823058"/>
              <a:gd name="connsiteX924" fmla="*/ 4400501 w 4810535"/>
              <a:gd name="connsiteY924" fmla="*/ 1263007 h 4823058"/>
              <a:gd name="connsiteX925" fmla="*/ 409460 w 4810535"/>
              <a:gd name="connsiteY925" fmla="*/ 1233332 h 4823058"/>
              <a:gd name="connsiteX926" fmla="*/ 318748 w 4810535"/>
              <a:gd name="connsiteY926" fmla="*/ 1181732 h 4823058"/>
              <a:gd name="connsiteX927" fmla="*/ 320004 w 4810535"/>
              <a:gd name="connsiteY927" fmla="*/ 1179507 h 4823058"/>
              <a:gd name="connsiteX928" fmla="*/ 410716 w 4810535"/>
              <a:gd name="connsiteY928" fmla="*/ 1231107 h 4823058"/>
              <a:gd name="connsiteX929" fmla="*/ 409460 w 4810535"/>
              <a:gd name="connsiteY929" fmla="*/ 1233332 h 4823058"/>
              <a:gd name="connsiteX930" fmla="*/ 4374092 w 4810535"/>
              <a:gd name="connsiteY930" fmla="*/ 1218297 h 4823058"/>
              <a:gd name="connsiteX931" fmla="*/ 4372656 w 4810535"/>
              <a:gd name="connsiteY931" fmla="*/ 1215929 h 4823058"/>
              <a:gd name="connsiteX932" fmla="*/ 4461897 w 4810535"/>
              <a:gd name="connsiteY932" fmla="*/ 1161853 h 4823058"/>
              <a:gd name="connsiteX933" fmla="*/ 4463117 w 4810535"/>
              <a:gd name="connsiteY933" fmla="*/ 1163862 h 4823058"/>
              <a:gd name="connsiteX934" fmla="*/ 4374092 w 4810535"/>
              <a:gd name="connsiteY934" fmla="*/ 1218297 h 4823058"/>
              <a:gd name="connsiteX935" fmla="*/ 435762 w 4810535"/>
              <a:gd name="connsiteY935" fmla="*/ 1188299 h 4823058"/>
              <a:gd name="connsiteX936" fmla="*/ 346306 w 4810535"/>
              <a:gd name="connsiteY936" fmla="*/ 1134582 h 4823058"/>
              <a:gd name="connsiteX937" fmla="*/ 347598 w 4810535"/>
              <a:gd name="connsiteY937" fmla="*/ 1132393 h 4823058"/>
              <a:gd name="connsiteX938" fmla="*/ 437054 w 4810535"/>
              <a:gd name="connsiteY938" fmla="*/ 1186110 h 4823058"/>
              <a:gd name="connsiteX939" fmla="*/ 435762 w 4810535"/>
              <a:gd name="connsiteY939" fmla="*/ 1188299 h 4823058"/>
              <a:gd name="connsiteX940" fmla="*/ 4346497 w 4810535"/>
              <a:gd name="connsiteY940" fmla="*/ 1173802 h 4823058"/>
              <a:gd name="connsiteX941" fmla="*/ 4345170 w 4810535"/>
              <a:gd name="connsiteY941" fmla="*/ 1171685 h 4823058"/>
              <a:gd name="connsiteX942" fmla="*/ 4433011 w 4810535"/>
              <a:gd name="connsiteY942" fmla="*/ 1115385 h 4823058"/>
              <a:gd name="connsiteX943" fmla="*/ 4434410 w 4810535"/>
              <a:gd name="connsiteY943" fmla="*/ 1117573 h 4823058"/>
              <a:gd name="connsiteX944" fmla="*/ 4346497 w 4810535"/>
              <a:gd name="connsiteY944" fmla="*/ 1173802 h 4823058"/>
              <a:gd name="connsiteX945" fmla="*/ 463105 w 4810535"/>
              <a:gd name="connsiteY945" fmla="*/ 1143876 h 4823058"/>
              <a:gd name="connsiteX946" fmla="*/ 374941 w 4810535"/>
              <a:gd name="connsiteY946" fmla="*/ 1088078 h 4823058"/>
              <a:gd name="connsiteX947" fmla="*/ 376304 w 4810535"/>
              <a:gd name="connsiteY947" fmla="*/ 1085925 h 4823058"/>
              <a:gd name="connsiteX948" fmla="*/ 464468 w 4810535"/>
              <a:gd name="connsiteY948" fmla="*/ 1141723 h 4823058"/>
              <a:gd name="connsiteX949" fmla="*/ 463105 w 4810535"/>
              <a:gd name="connsiteY949" fmla="*/ 1143876 h 4823058"/>
              <a:gd name="connsiteX950" fmla="*/ 4317827 w 4810535"/>
              <a:gd name="connsiteY950" fmla="*/ 1129917 h 4823058"/>
              <a:gd name="connsiteX951" fmla="*/ 4316499 w 4810535"/>
              <a:gd name="connsiteY951" fmla="*/ 1127944 h 4823058"/>
              <a:gd name="connsiteX952" fmla="*/ 4403157 w 4810535"/>
              <a:gd name="connsiteY952" fmla="*/ 1069813 h 4823058"/>
              <a:gd name="connsiteX953" fmla="*/ 4404664 w 4810535"/>
              <a:gd name="connsiteY953" fmla="*/ 1072074 h 4823058"/>
              <a:gd name="connsiteX954" fmla="*/ 4317827 w 4810535"/>
              <a:gd name="connsiteY954" fmla="*/ 1129917 h 4823058"/>
              <a:gd name="connsiteX955" fmla="*/ 491524 w 4810535"/>
              <a:gd name="connsiteY955" fmla="*/ 1100098 h 4823058"/>
              <a:gd name="connsiteX956" fmla="*/ 404616 w 4810535"/>
              <a:gd name="connsiteY956" fmla="*/ 1042363 h 4823058"/>
              <a:gd name="connsiteX957" fmla="*/ 406087 w 4810535"/>
              <a:gd name="connsiteY957" fmla="*/ 1040138 h 4823058"/>
              <a:gd name="connsiteX958" fmla="*/ 492852 w 4810535"/>
              <a:gd name="connsiteY958" fmla="*/ 1098089 h 4823058"/>
              <a:gd name="connsiteX959" fmla="*/ 491524 w 4810535"/>
              <a:gd name="connsiteY959" fmla="*/ 1100098 h 4823058"/>
              <a:gd name="connsiteX960" fmla="*/ 4288331 w 4810535"/>
              <a:gd name="connsiteY960" fmla="*/ 1086929 h 4823058"/>
              <a:gd name="connsiteX961" fmla="*/ 4286860 w 4810535"/>
              <a:gd name="connsiteY961" fmla="*/ 1084848 h 4823058"/>
              <a:gd name="connsiteX962" fmla="*/ 4372190 w 4810535"/>
              <a:gd name="connsiteY962" fmla="*/ 1024816 h 4823058"/>
              <a:gd name="connsiteX963" fmla="*/ 4373661 w 4810535"/>
              <a:gd name="connsiteY963" fmla="*/ 1026897 h 4823058"/>
              <a:gd name="connsiteX964" fmla="*/ 4288331 w 4810535"/>
              <a:gd name="connsiteY964" fmla="*/ 1086929 h 4823058"/>
              <a:gd name="connsiteX965" fmla="*/ 520876 w 4810535"/>
              <a:gd name="connsiteY965" fmla="*/ 1057111 h 4823058"/>
              <a:gd name="connsiteX966" fmla="*/ 435439 w 4810535"/>
              <a:gd name="connsiteY966" fmla="*/ 997222 h 4823058"/>
              <a:gd name="connsiteX967" fmla="*/ 436946 w 4810535"/>
              <a:gd name="connsiteY967" fmla="*/ 995069 h 4823058"/>
              <a:gd name="connsiteX968" fmla="*/ 522276 w 4810535"/>
              <a:gd name="connsiteY968" fmla="*/ 1055101 h 4823058"/>
              <a:gd name="connsiteX969" fmla="*/ 520876 w 4810535"/>
              <a:gd name="connsiteY969" fmla="*/ 1057111 h 4823058"/>
              <a:gd name="connsiteX970" fmla="*/ 4257795 w 4810535"/>
              <a:gd name="connsiteY970" fmla="*/ 1044480 h 4823058"/>
              <a:gd name="connsiteX971" fmla="*/ 4256324 w 4810535"/>
              <a:gd name="connsiteY971" fmla="*/ 1042470 h 4823058"/>
              <a:gd name="connsiteX972" fmla="*/ 4340254 w 4810535"/>
              <a:gd name="connsiteY972" fmla="*/ 980465 h 4823058"/>
              <a:gd name="connsiteX973" fmla="*/ 4341797 w 4810535"/>
              <a:gd name="connsiteY973" fmla="*/ 982546 h 4823058"/>
              <a:gd name="connsiteX974" fmla="*/ 4257795 w 4810535"/>
              <a:gd name="connsiteY974" fmla="*/ 1044480 h 4823058"/>
              <a:gd name="connsiteX975" fmla="*/ 551305 w 4810535"/>
              <a:gd name="connsiteY975" fmla="*/ 1014805 h 4823058"/>
              <a:gd name="connsiteX976" fmla="*/ 467267 w 4810535"/>
              <a:gd name="connsiteY976" fmla="*/ 952978 h 4823058"/>
              <a:gd name="connsiteX977" fmla="*/ 468810 w 4810535"/>
              <a:gd name="connsiteY977" fmla="*/ 950861 h 4823058"/>
              <a:gd name="connsiteX978" fmla="*/ 552776 w 4810535"/>
              <a:gd name="connsiteY978" fmla="*/ 1012795 h 4823058"/>
              <a:gd name="connsiteX979" fmla="*/ 551305 w 4810535"/>
              <a:gd name="connsiteY979" fmla="*/ 1014805 h 4823058"/>
              <a:gd name="connsiteX980" fmla="*/ 4226325 w 4810535"/>
              <a:gd name="connsiteY980" fmla="*/ 1002748 h 4823058"/>
              <a:gd name="connsiteX981" fmla="*/ 4224819 w 4810535"/>
              <a:gd name="connsiteY981" fmla="*/ 1000775 h 4823058"/>
              <a:gd name="connsiteX982" fmla="*/ 4307349 w 4810535"/>
              <a:gd name="connsiteY982" fmla="*/ 936939 h 4823058"/>
              <a:gd name="connsiteX983" fmla="*/ 4308928 w 4810535"/>
              <a:gd name="connsiteY983" fmla="*/ 938984 h 4823058"/>
              <a:gd name="connsiteX984" fmla="*/ 4226325 w 4810535"/>
              <a:gd name="connsiteY984" fmla="*/ 1002748 h 4823058"/>
              <a:gd name="connsiteX985" fmla="*/ 582774 w 4810535"/>
              <a:gd name="connsiteY985" fmla="*/ 973181 h 4823058"/>
              <a:gd name="connsiteX986" fmla="*/ 500316 w 4810535"/>
              <a:gd name="connsiteY986" fmla="*/ 909237 h 4823058"/>
              <a:gd name="connsiteX987" fmla="*/ 501930 w 4810535"/>
              <a:gd name="connsiteY987" fmla="*/ 907156 h 4823058"/>
              <a:gd name="connsiteX988" fmla="*/ 584282 w 4810535"/>
              <a:gd name="connsiteY988" fmla="*/ 971243 h 4823058"/>
              <a:gd name="connsiteX989" fmla="*/ 582774 w 4810535"/>
              <a:gd name="connsiteY989" fmla="*/ 973181 h 4823058"/>
              <a:gd name="connsiteX990" fmla="*/ 4193923 w 4810535"/>
              <a:gd name="connsiteY990" fmla="*/ 961734 h 4823058"/>
              <a:gd name="connsiteX991" fmla="*/ 4192344 w 4810535"/>
              <a:gd name="connsiteY991" fmla="*/ 959796 h 4823058"/>
              <a:gd name="connsiteX992" fmla="*/ 4273368 w 4810535"/>
              <a:gd name="connsiteY992" fmla="*/ 894059 h 4823058"/>
              <a:gd name="connsiteX993" fmla="*/ 4275019 w 4810535"/>
              <a:gd name="connsiteY993" fmla="*/ 896068 h 4823058"/>
              <a:gd name="connsiteX994" fmla="*/ 4193923 w 4810535"/>
              <a:gd name="connsiteY994" fmla="*/ 961734 h 4823058"/>
              <a:gd name="connsiteX995" fmla="*/ 615248 w 4810535"/>
              <a:gd name="connsiteY995" fmla="*/ 932274 h 4823058"/>
              <a:gd name="connsiteX996" fmla="*/ 534404 w 4810535"/>
              <a:gd name="connsiteY996" fmla="*/ 866321 h 4823058"/>
              <a:gd name="connsiteX997" fmla="*/ 536019 w 4810535"/>
              <a:gd name="connsiteY997" fmla="*/ 864348 h 4823058"/>
              <a:gd name="connsiteX998" fmla="*/ 616863 w 4810535"/>
              <a:gd name="connsiteY998" fmla="*/ 930300 h 4823058"/>
              <a:gd name="connsiteX999" fmla="*/ 615248 w 4810535"/>
              <a:gd name="connsiteY999" fmla="*/ 932274 h 4823058"/>
              <a:gd name="connsiteX1000" fmla="*/ 4160588 w 4810535"/>
              <a:gd name="connsiteY1000" fmla="*/ 921473 h 4823058"/>
              <a:gd name="connsiteX1001" fmla="*/ 4158938 w 4810535"/>
              <a:gd name="connsiteY1001" fmla="*/ 919536 h 4823058"/>
              <a:gd name="connsiteX1002" fmla="*/ 4238490 w 4810535"/>
              <a:gd name="connsiteY1002" fmla="*/ 852040 h 4823058"/>
              <a:gd name="connsiteX1003" fmla="*/ 4240141 w 4810535"/>
              <a:gd name="connsiteY1003" fmla="*/ 853978 h 4823058"/>
              <a:gd name="connsiteX1004" fmla="*/ 4160588 w 4810535"/>
              <a:gd name="connsiteY1004" fmla="*/ 921473 h 4823058"/>
              <a:gd name="connsiteX1005" fmla="*/ 648763 w 4810535"/>
              <a:gd name="connsiteY1005" fmla="*/ 892121 h 4823058"/>
              <a:gd name="connsiteX1006" fmla="*/ 569462 w 4810535"/>
              <a:gd name="connsiteY1006" fmla="*/ 824302 h 4823058"/>
              <a:gd name="connsiteX1007" fmla="*/ 571220 w 4810535"/>
              <a:gd name="connsiteY1007" fmla="*/ 822257 h 4823058"/>
              <a:gd name="connsiteX1008" fmla="*/ 650342 w 4810535"/>
              <a:gd name="connsiteY1008" fmla="*/ 890255 h 4823058"/>
              <a:gd name="connsiteX1009" fmla="*/ 648763 w 4810535"/>
              <a:gd name="connsiteY1009" fmla="*/ 892121 h 4823058"/>
              <a:gd name="connsiteX1010" fmla="*/ 4126284 w 4810535"/>
              <a:gd name="connsiteY1010" fmla="*/ 881859 h 4823058"/>
              <a:gd name="connsiteX1011" fmla="*/ 4124669 w 4810535"/>
              <a:gd name="connsiteY1011" fmla="*/ 880064 h 4823058"/>
              <a:gd name="connsiteX1012" fmla="*/ 4202643 w 4810535"/>
              <a:gd name="connsiteY1012" fmla="*/ 810739 h 4823058"/>
              <a:gd name="connsiteX1013" fmla="*/ 4204437 w 4810535"/>
              <a:gd name="connsiteY1013" fmla="*/ 812748 h 4823058"/>
              <a:gd name="connsiteX1014" fmla="*/ 4126284 w 4810535"/>
              <a:gd name="connsiteY1014" fmla="*/ 881859 h 4823058"/>
              <a:gd name="connsiteX1015" fmla="*/ 683211 w 4810535"/>
              <a:gd name="connsiteY1015" fmla="*/ 852865 h 4823058"/>
              <a:gd name="connsiteX1016" fmla="*/ 605596 w 4810535"/>
              <a:gd name="connsiteY1016" fmla="*/ 783145 h 4823058"/>
              <a:gd name="connsiteX1017" fmla="*/ 607390 w 4810535"/>
              <a:gd name="connsiteY1017" fmla="*/ 781135 h 4823058"/>
              <a:gd name="connsiteX1018" fmla="*/ 684825 w 4810535"/>
              <a:gd name="connsiteY1018" fmla="*/ 851035 h 4823058"/>
              <a:gd name="connsiteX1019" fmla="*/ 683211 w 4810535"/>
              <a:gd name="connsiteY1019" fmla="*/ 852865 h 4823058"/>
              <a:gd name="connsiteX1020" fmla="*/ 4091227 w 4810535"/>
              <a:gd name="connsiteY1020" fmla="*/ 843177 h 4823058"/>
              <a:gd name="connsiteX1021" fmla="*/ 4089468 w 4810535"/>
              <a:gd name="connsiteY1021" fmla="*/ 841311 h 4823058"/>
              <a:gd name="connsiteX1022" fmla="*/ 4165935 w 4810535"/>
              <a:gd name="connsiteY1022" fmla="*/ 770334 h 4823058"/>
              <a:gd name="connsiteX1023" fmla="*/ 4167657 w 4810535"/>
              <a:gd name="connsiteY1023" fmla="*/ 772200 h 4823058"/>
              <a:gd name="connsiteX1024" fmla="*/ 4091227 w 4810535"/>
              <a:gd name="connsiteY1024" fmla="*/ 843177 h 4823058"/>
              <a:gd name="connsiteX1025" fmla="*/ 718591 w 4810535"/>
              <a:gd name="connsiteY1025" fmla="*/ 814470 h 4823058"/>
              <a:gd name="connsiteX1026" fmla="*/ 642771 w 4810535"/>
              <a:gd name="connsiteY1026" fmla="*/ 742812 h 4823058"/>
              <a:gd name="connsiteX1027" fmla="*/ 644565 w 4810535"/>
              <a:gd name="connsiteY1027" fmla="*/ 740910 h 4823058"/>
              <a:gd name="connsiteX1028" fmla="*/ 720314 w 4810535"/>
              <a:gd name="connsiteY1028" fmla="*/ 812676 h 4823058"/>
              <a:gd name="connsiteX1029" fmla="*/ 718591 w 4810535"/>
              <a:gd name="connsiteY1029" fmla="*/ 814470 h 4823058"/>
              <a:gd name="connsiteX1030" fmla="*/ 4055128 w 4810535"/>
              <a:gd name="connsiteY1030" fmla="*/ 805141 h 4823058"/>
              <a:gd name="connsiteX1031" fmla="*/ 4053442 w 4810535"/>
              <a:gd name="connsiteY1031" fmla="*/ 803419 h 4823058"/>
              <a:gd name="connsiteX1032" fmla="*/ 4128258 w 4810535"/>
              <a:gd name="connsiteY1032" fmla="*/ 730684 h 4823058"/>
              <a:gd name="connsiteX1033" fmla="*/ 4130124 w 4810535"/>
              <a:gd name="connsiteY1033" fmla="*/ 732621 h 4823058"/>
              <a:gd name="connsiteX1034" fmla="*/ 4055128 w 4810535"/>
              <a:gd name="connsiteY1034" fmla="*/ 805141 h 4823058"/>
              <a:gd name="connsiteX1035" fmla="*/ 754905 w 4810535"/>
              <a:gd name="connsiteY1035" fmla="*/ 776937 h 4823058"/>
              <a:gd name="connsiteX1036" fmla="*/ 680842 w 4810535"/>
              <a:gd name="connsiteY1036" fmla="*/ 703449 h 4823058"/>
              <a:gd name="connsiteX1037" fmla="*/ 682672 w 4810535"/>
              <a:gd name="connsiteY1037" fmla="*/ 701583 h 4823058"/>
              <a:gd name="connsiteX1038" fmla="*/ 756627 w 4810535"/>
              <a:gd name="connsiteY1038" fmla="*/ 775179 h 4823058"/>
              <a:gd name="connsiteX1039" fmla="*/ 754905 w 4810535"/>
              <a:gd name="connsiteY1039" fmla="*/ 776937 h 4823058"/>
              <a:gd name="connsiteX1040" fmla="*/ 4018384 w 4810535"/>
              <a:gd name="connsiteY1040" fmla="*/ 768110 h 4823058"/>
              <a:gd name="connsiteX1041" fmla="*/ 4016518 w 4810535"/>
              <a:gd name="connsiteY1041" fmla="*/ 766280 h 4823058"/>
              <a:gd name="connsiteX1042" fmla="*/ 4089719 w 4810535"/>
              <a:gd name="connsiteY1042" fmla="*/ 691930 h 4823058"/>
              <a:gd name="connsiteX1043" fmla="*/ 4091478 w 4810535"/>
              <a:gd name="connsiteY1043" fmla="*/ 693689 h 4823058"/>
              <a:gd name="connsiteX1044" fmla="*/ 4018384 w 4810535"/>
              <a:gd name="connsiteY1044" fmla="*/ 768110 h 4823058"/>
              <a:gd name="connsiteX1045" fmla="*/ 792151 w 4810535"/>
              <a:gd name="connsiteY1045" fmla="*/ 740300 h 4823058"/>
              <a:gd name="connsiteX1046" fmla="*/ 719883 w 4810535"/>
              <a:gd name="connsiteY1046" fmla="*/ 665018 h 4823058"/>
              <a:gd name="connsiteX1047" fmla="*/ 721785 w 4810535"/>
              <a:gd name="connsiteY1047" fmla="*/ 663224 h 4823058"/>
              <a:gd name="connsiteX1048" fmla="*/ 793945 w 4810535"/>
              <a:gd name="connsiteY1048" fmla="*/ 738578 h 4823058"/>
              <a:gd name="connsiteX1049" fmla="*/ 792151 w 4810535"/>
              <a:gd name="connsiteY1049" fmla="*/ 740300 h 4823058"/>
              <a:gd name="connsiteX1050" fmla="*/ 3980563 w 4810535"/>
              <a:gd name="connsiteY1050" fmla="*/ 731653 h 4823058"/>
              <a:gd name="connsiteX1051" fmla="*/ 3978841 w 4810535"/>
              <a:gd name="connsiteY1051" fmla="*/ 730038 h 4823058"/>
              <a:gd name="connsiteX1052" fmla="*/ 4050212 w 4810535"/>
              <a:gd name="connsiteY1052" fmla="*/ 653930 h 4823058"/>
              <a:gd name="connsiteX1053" fmla="*/ 4052222 w 4810535"/>
              <a:gd name="connsiteY1053" fmla="*/ 655796 h 4823058"/>
              <a:gd name="connsiteX1054" fmla="*/ 3980563 w 4810535"/>
              <a:gd name="connsiteY1054" fmla="*/ 731653 h 4823058"/>
              <a:gd name="connsiteX1055" fmla="*/ 830223 w 4810535"/>
              <a:gd name="connsiteY1055" fmla="*/ 704633 h 4823058"/>
              <a:gd name="connsiteX1056" fmla="*/ 759928 w 4810535"/>
              <a:gd name="connsiteY1056" fmla="*/ 627556 h 4823058"/>
              <a:gd name="connsiteX1057" fmla="*/ 761794 w 4810535"/>
              <a:gd name="connsiteY1057" fmla="*/ 625834 h 4823058"/>
              <a:gd name="connsiteX1058" fmla="*/ 832089 w 4810535"/>
              <a:gd name="connsiteY1058" fmla="*/ 702910 h 4823058"/>
              <a:gd name="connsiteX1059" fmla="*/ 830223 w 4810535"/>
              <a:gd name="connsiteY1059" fmla="*/ 704633 h 4823058"/>
              <a:gd name="connsiteX1060" fmla="*/ 3942133 w 4810535"/>
              <a:gd name="connsiteY1060" fmla="*/ 696272 h 4823058"/>
              <a:gd name="connsiteX1061" fmla="*/ 3940303 w 4810535"/>
              <a:gd name="connsiteY1061" fmla="*/ 694621 h 4823058"/>
              <a:gd name="connsiteX1062" fmla="*/ 4010023 w 4810535"/>
              <a:gd name="connsiteY1062" fmla="*/ 617007 h 4823058"/>
              <a:gd name="connsiteX1063" fmla="*/ 4011961 w 4810535"/>
              <a:gd name="connsiteY1063" fmla="*/ 618765 h 4823058"/>
              <a:gd name="connsiteX1064" fmla="*/ 3942133 w 4810535"/>
              <a:gd name="connsiteY1064" fmla="*/ 696272 h 4823058"/>
              <a:gd name="connsiteX1065" fmla="*/ 869228 w 4810535"/>
              <a:gd name="connsiteY1065" fmla="*/ 669862 h 4823058"/>
              <a:gd name="connsiteX1066" fmla="*/ 800799 w 4810535"/>
              <a:gd name="connsiteY1066" fmla="*/ 591099 h 4823058"/>
              <a:gd name="connsiteX1067" fmla="*/ 802737 w 4810535"/>
              <a:gd name="connsiteY1067" fmla="*/ 589413 h 4823058"/>
              <a:gd name="connsiteX1068" fmla="*/ 871165 w 4810535"/>
              <a:gd name="connsiteY1068" fmla="*/ 668176 h 4823058"/>
              <a:gd name="connsiteX1069" fmla="*/ 869228 w 4810535"/>
              <a:gd name="connsiteY1069" fmla="*/ 669862 h 4823058"/>
              <a:gd name="connsiteX1070" fmla="*/ 3902841 w 4810535"/>
              <a:gd name="connsiteY1070" fmla="*/ 661717 h 4823058"/>
              <a:gd name="connsiteX1071" fmla="*/ 3900903 w 4810535"/>
              <a:gd name="connsiteY1071" fmla="*/ 660066 h 4823058"/>
              <a:gd name="connsiteX1072" fmla="*/ 3968901 w 4810535"/>
              <a:gd name="connsiteY1072" fmla="*/ 580944 h 4823058"/>
              <a:gd name="connsiteX1073" fmla="*/ 3970839 w 4810535"/>
              <a:gd name="connsiteY1073" fmla="*/ 582595 h 4823058"/>
              <a:gd name="connsiteX1074" fmla="*/ 3902841 w 4810535"/>
              <a:gd name="connsiteY1074" fmla="*/ 661717 h 4823058"/>
              <a:gd name="connsiteX1075" fmla="*/ 909094 w 4810535"/>
              <a:gd name="connsiteY1075" fmla="*/ 636025 h 4823058"/>
              <a:gd name="connsiteX1076" fmla="*/ 842531 w 4810535"/>
              <a:gd name="connsiteY1076" fmla="*/ 555683 h 4823058"/>
              <a:gd name="connsiteX1077" fmla="*/ 844612 w 4810535"/>
              <a:gd name="connsiteY1077" fmla="*/ 553960 h 4823058"/>
              <a:gd name="connsiteX1078" fmla="*/ 910995 w 4810535"/>
              <a:gd name="connsiteY1078" fmla="*/ 634482 h 4823058"/>
              <a:gd name="connsiteX1079" fmla="*/ 909094 w 4810535"/>
              <a:gd name="connsiteY1079" fmla="*/ 636025 h 4823058"/>
              <a:gd name="connsiteX1080" fmla="*/ 3862724 w 4810535"/>
              <a:gd name="connsiteY1080" fmla="*/ 627987 h 4823058"/>
              <a:gd name="connsiteX1081" fmla="*/ 3860822 w 4810535"/>
              <a:gd name="connsiteY1081" fmla="*/ 626408 h 4823058"/>
              <a:gd name="connsiteX1082" fmla="*/ 3926990 w 4810535"/>
              <a:gd name="connsiteY1082" fmla="*/ 545743 h 4823058"/>
              <a:gd name="connsiteX1083" fmla="*/ 3929036 w 4810535"/>
              <a:gd name="connsiteY1083" fmla="*/ 547394 h 4823058"/>
              <a:gd name="connsiteX1084" fmla="*/ 3862724 w 4810535"/>
              <a:gd name="connsiteY1084" fmla="*/ 627987 h 4823058"/>
              <a:gd name="connsiteX1085" fmla="*/ 949677 w 4810535"/>
              <a:gd name="connsiteY1085" fmla="*/ 603264 h 4823058"/>
              <a:gd name="connsiteX1086" fmla="*/ 885196 w 4810535"/>
              <a:gd name="connsiteY1086" fmla="*/ 521235 h 4823058"/>
              <a:gd name="connsiteX1087" fmla="*/ 887241 w 4810535"/>
              <a:gd name="connsiteY1087" fmla="*/ 519621 h 4823058"/>
              <a:gd name="connsiteX1088" fmla="*/ 951651 w 4810535"/>
              <a:gd name="connsiteY1088" fmla="*/ 601721 h 4823058"/>
              <a:gd name="connsiteX1089" fmla="*/ 949677 w 4810535"/>
              <a:gd name="connsiteY1089" fmla="*/ 603264 h 4823058"/>
              <a:gd name="connsiteX1090" fmla="*/ 3821925 w 4810535"/>
              <a:gd name="connsiteY1090" fmla="*/ 595190 h 4823058"/>
              <a:gd name="connsiteX1091" fmla="*/ 3819987 w 4810535"/>
              <a:gd name="connsiteY1091" fmla="*/ 593647 h 4823058"/>
              <a:gd name="connsiteX1092" fmla="*/ 3884254 w 4810535"/>
              <a:gd name="connsiteY1092" fmla="*/ 511475 h 4823058"/>
              <a:gd name="connsiteX1093" fmla="*/ 3886299 w 4810535"/>
              <a:gd name="connsiteY1093" fmla="*/ 513090 h 4823058"/>
              <a:gd name="connsiteX1094" fmla="*/ 3821925 w 4810535"/>
              <a:gd name="connsiteY1094" fmla="*/ 595190 h 4823058"/>
              <a:gd name="connsiteX1095" fmla="*/ 991158 w 4810535"/>
              <a:gd name="connsiteY1095" fmla="*/ 571400 h 4823058"/>
              <a:gd name="connsiteX1096" fmla="*/ 928578 w 4810535"/>
              <a:gd name="connsiteY1096" fmla="*/ 487900 h 4823058"/>
              <a:gd name="connsiteX1097" fmla="*/ 930731 w 4810535"/>
              <a:gd name="connsiteY1097" fmla="*/ 486285 h 4823058"/>
              <a:gd name="connsiteX1098" fmla="*/ 993096 w 4810535"/>
              <a:gd name="connsiteY1098" fmla="*/ 569928 h 4823058"/>
              <a:gd name="connsiteX1099" fmla="*/ 991158 w 4810535"/>
              <a:gd name="connsiteY1099" fmla="*/ 571400 h 4823058"/>
              <a:gd name="connsiteX1100" fmla="*/ 3780373 w 4810535"/>
              <a:gd name="connsiteY1100" fmla="*/ 563362 h 4823058"/>
              <a:gd name="connsiteX1101" fmla="*/ 3778327 w 4810535"/>
              <a:gd name="connsiteY1101" fmla="*/ 561819 h 4823058"/>
              <a:gd name="connsiteX1102" fmla="*/ 3840800 w 4810535"/>
              <a:gd name="connsiteY1102" fmla="*/ 478248 h 4823058"/>
              <a:gd name="connsiteX1103" fmla="*/ 3842845 w 4810535"/>
              <a:gd name="connsiteY1103" fmla="*/ 479790 h 4823058"/>
              <a:gd name="connsiteX1104" fmla="*/ 3780373 w 4810535"/>
              <a:gd name="connsiteY1104" fmla="*/ 563362 h 4823058"/>
              <a:gd name="connsiteX1105" fmla="*/ 1033356 w 4810535"/>
              <a:gd name="connsiteY1105" fmla="*/ 540612 h 4823058"/>
              <a:gd name="connsiteX1106" fmla="*/ 972858 w 4810535"/>
              <a:gd name="connsiteY1106" fmla="*/ 455605 h 4823058"/>
              <a:gd name="connsiteX1107" fmla="*/ 975118 w 4810535"/>
              <a:gd name="connsiteY1107" fmla="*/ 454027 h 4823058"/>
              <a:gd name="connsiteX1108" fmla="*/ 1035294 w 4810535"/>
              <a:gd name="connsiteY1108" fmla="*/ 539284 h 4823058"/>
              <a:gd name="connsiteX1109" fmla="*/ 1033356 w 4810535"/>
              <a:gd name="connsiteY1109" fmla="*/ 540612 h 4823058"/>
              <a:gd name="connsiteX1110" fmla="*/ 3738031 w 4810535"/>
              <a:gd name="connsiteY1110" fmla="*/ 532395 h 4823058"/>
              <a:gd name="connsiteX1111" fmla="*/ 3736057 w 4810535"/>
              <a:gd name="connsiteY1111" fmla="*/ 530960 h 4823058"/>
              <a:gd name="connsiteX1112" fmla="*/ 3796592 w 4810535"/>
              <a:gd name="connsiteY1112" fmla="*/ 445989 h 4823058"/>
              <a:gd name="connsiteX1113" fmla="*/ 3798745 w 4810535"/>
              <a:gd name="connsiteY1113" fmla="*/ 447532 h 4823058"/>
              <a:gd name="connsiteX1114" fmla="*/ 3738031 w 4810535"/>
              <a:gd name="connsiteY1114" fmla="*/ 532395 h 4823058"/>
              <a:gd name="connsiteX1115" fmla="*/ 1076272 w 4810535"/>
              <a:gd name="connsiteY1115" fmla="*/ 510865 h 4823058"/>
              <a:gd name="connsiteX1116" fmla="*/ 1017891 w 4810535"/>
              <a:gd name="connsiteY1116" fmla="*/ 424387 h 4823058"/>
              <a:gd name="connsiteX1117" fmla="*/ 1020151 w 4810535"/>
              <a:gd name="connsiteY1117" fmla="*/ 422880 h 4823058"/>
              <a:gd name="connsiteX1118" fmla="*/ 1078282 w 4810535"/>
              <a:gd name="connsiteY1118" fmla="*/ 509537 h 4823058"/>
              <a:gd name="connsiteX1119" fmla="*/ 1076272 w 4810535"/>
              <a:gd name="connsiteY1119" fmla="*/ 510865 h 4823058"/>
              <a:gd name="connsiteX1120" fmla="*/ 3695151 w 4810535"/>
              <a:gd name="connsiteY1120" fmla="*/ 502504 h 4823058"/>
              <a:gd name="connsiteX1121" fmla="*/ 3692998 w 4810535"/>
              <a:gd name="connsiteY1121" fmla="*/ 501069 h 4823058"/>
              <a:gd name="connsiteX1122" fmla="*/ 3751631 w 4810535"/>
              <a:gd name="connsiteY1122" fmla="*/ 414735 h 4823058"/>
              <a:gd name="connsiteX1123" fmla="*/ 3753712 w 4810535"/>
              <a:gd name="connsiteY1123" fmla="*/ 416170 h 4823058"/>
              <a:gd name="connsiteX1124" fmla="*/ 3695151 w 4810535"/>
              <a:gd name="connsiteY1124" fmla="*/ 502504 h 4823058"/>
              <a:gd name="connsiteX1125" fmla="*/ 1119942 w 4810535"/>
              <a:gd name="connsiteY1125" fmla="*/ 482123 h 4823058"/>
              <a:gd name="connsiteX1126" fmla="*/ 1063605 w 4810535"/>
              <a:gd name="connsiteY1126" fmla="*/ 394317 h 4823058"/>
              <a:gd name="connsiteX1127" fmla="*/ 1065866 w 4810535"/>
              <a:gd name="connsiteY1127" fmla="*/ 392882 h 4823058"/>
              <a:gd name="connsiteX1128" fmla="*/ 1121987 w 4810535"/>
              <a:gd name="connsiteY1128" fmla="*/ 480831 h 4823058"/>
              <a:gd name="connsiteX1129" fmla="*/ 1119942 w 4810535"/>
              <a:gd name="connsiteY1129" fmla="*/ 482123 h 4823058"/>
              <a:gd name="connsiteX1130" fmla="*/ 3651338 w 4810535"/>
              <a:gd name="connsiteY1130" fmla="*/ 473439 h 4823058"/>
              <a:gd name="connsiteX1131" fmla="*/ 3649328 w 4810535"/>
              <a:gd name="connsiteY1131" fmla="*/ 472147 h 4823058"/>
              <a:gd name="connsiteX1132" fmla="*/ 3705952 w 4810535"/>
              <a:gd name="connsiteY1132" fmla="*/ 384485 h 4823058"/>
              <a:gd name="connsiteX1133" fmla="*/ 3708248 w 4810535"/>
              <a:gd name="connsiteY1133" fmla="*/ 385957 h 4823058"/>
              <a:gd name="connsiteX1134" fmla="*/ 3651338 w 4810535"/>
              <a:gd name="connsiteY1134" fmla="*/ 473439 h 4823058"/>
              <a:gd name="connsiteX1135" fmla="*/ 1164221 w 4810535"/>
              <a:gd name="connsiteY1135" fmla="*/ 454493 h 4823058"/>
              <a:gd name="connsiteX1136" fmla="*/ 1110110 w 4810535"/>
              <a:gd name="connsiteY1136" fmla="*/ 365288 h 4823058"/>
              <a:gd name="connsiteX1137" fmla="*/ 1112335 w 4810535"/>
              <a:gd name="connsiteY1137" fmla="*/ 363925 h 4823058"/>
              <a:gd name="connsiteX1138" fmla="*/ 1166374 w 4810535"/>
              <a:gd name="connsiteY1138" fmla="*/ 453165 h 4823058"/>
              <a:gd name="connsiteX1139" fmla="*/ 1164221 w 4810535"/>
              <a:gd name="connsiteY1139" fmla="*/ 454493 h 4823058"/>
              <a:gd name="connsiteX1140" fmla="*/ 3607202 w 4810535"/>
              <a:gd name="connsiteY1140" fmla="*/ 445558 h 4823058"/>
              <a:gd name="connsiteX1141" fmla="*/ 3605013 w 4810535"/>
              <a:gd name="connsiteY1141" fmla="*/ 444195 h 4823058"/>
              <a:gd name="connsiteX1142" fmla="*/ 3659627 w 4810535"/>
              <a:gd name="connsiteY1142" fmla="*/ 355277 h 4823058"/>
              <a:gd name="connsiteX1143" fmla="*/ 3661780 w 4810535"/>
              <a:gd name="connsiteY1143" fmla="*/ 356604 h 4823058"/>
              <a:gd name="connsiteX1144" fmla="*/ 3607202 w 4810535"/>
              <a:gd name="connsiteY1144" fmla="*/ 445558 h 4823058"/>
              <a:gd name="connsiteX1145" fmla="*/ 1209218 w 4810535"/>
              <a:gd name="connsiteY1145" fmla="*/ 427904 h 4823058"/>
              <a:gd name="connsiteX1146" fmla="*/ 1157224 w 4810535"/>
              <a:gd name="connsiteY1146" fmla="*/ 337443 h 4823058"/>
              <a:gd name="connsiteX1147" fmla="*/ 1159521 w 4810535"/>
              <a:gd name="connsiteY1147" fmla="*/ 336151 h 4823058"/>
              <a:gd name="connsiteX1148" fmla="*/ 1211407 w 4810535"/>
              <a:gd name="connsiteY1148" fmla="*/ 426684 h 4823058"/>
              <a:gd name="connsiteX1149" fmla="*/ 1209218 w 4810535"/>
              <a:gd name="connsiteY1149" fmla="*/ 427904 h 4823058"/>
              <a:gd name="connsiteX1150" fmla="*/ 3562240 w 4810535"/>
              <a:gd name="connsiteY1150" fmla="*/ 418574 h 4823058"/>
              <a:gd name="connsiteX1151" fmla="*/ 3560016 w 4810535"/>
              <a:gd name="connsiteY1151" fmla="*/ 417282 h 4823058"/>
              <a:gd name="connsiteX1152" fmla="*/ 3612584 w 4810535"/>
              <a:gd name="connsiteY1152" fmla="*/ 327145 h 4823058"/>
              <a:gd name="connsiteX1153" fmla="*/ 3614809 w 4810535"/>
              <a:gd name="connsiteY1153" fmla="*/ 328436 h 4823058"/>
              <a:gd name="connsiteX1154" fmla="*/ 3562240 w 4810535"/>
              <a:gd name="connsiteY1154" fmla="*/ 418574 h 4823058"/>
              <a:gd name="connsiteX1155" fmla="*/ 1254897 w 4810535"/>
              <a:gd name="connsiteY1155" fmla="*/ 402355 h 4823058"/>
              <a:gd name="connsiteX1156" fmla="*/ 1204948 w 4810535"/>
              <a:gd name="connsiteY1156" fmla="*/ 310746 h 4823058"/>
              <a:gd name="connsiteX1157" fmla="*/ 1207281 w 4810535"/>
              <a:gd name="connsiteY1157" fmla="*/ 309454 h 4823058"/>
              <a:gd name="connsiteX1158" fmla="*/ 1257014 w 4810535"/>
              <a:gd name="connsiteY1158" fmla="*/ 401171 h 4823058"/>
              <a:gd name="connsiteX1159" fmla="*/ 1254897 w 4810535"/>
              <a:gd name="connsiteY1159" fmla="*/ 402355 h 4823058"/>
              <a:gd name="connsiteX1160" fmla="*/ 3516598 w 4810535"/>
              <a:gd name="connsiteY1160" fmla="*/ 392559 h 4823058"/>
              <a:gd name="connsiteX1161" fmla="*/ 3514444 w 4810535"/>
              <a:gd name="connsiteY1161" fmla="*/ 391375 h 4823058"/>
              <a:gd name="connsiteX1162" fmla="*/ 3564968 w 4810535"/>
              <a:gd name="connsiteY1162" fmla="*/ 300089 h 4823058"/>
              <a:gd name="connsiteX1163" fmla="*/ 3567300 w 4810535"/>
              <a:gd name="connsiteY1163" fmla="*/ 301381 h 4823058"/>
              <a:gd name="connsiteX1164" fmla="*/ 3516598 w 4810535"/>
              <a:gd name="connsiteY1164" fmla="*/ 392559 h 4823058"/>
              <a:gd name="connsiteX1165" fmla="*/ 1301079 w 4810535"/>
              <a:gd name="connsiteY1165" fmla="*/ 377919 h 4823058"/>
              <a:gd name="connsiteX1166" fmla="*/ 1253354 w 4810535"/>
              <a:gd name="connsiteY1166" fmla="*/ 285126 h 4823058"/>
              <a:gd name="connsiteX1167" fmla="*/ 1255723 w 4810535"/>
              <a:gd name="connsiteY1167" fmla="*/ 283906 h 4823058"/>
              <a:gd name="connsiteX1168" fmla="*/ 1303196 w 4810535"/>
              <a:gd name="connsiteY1168" fmla="*/ 376807 h 4823058"/>
              <a:gd name="connsiteX1169" fmla="*/ 1301079 w 4810535"/>
              <a:gd name="connsiteY1169" fmla="*/ 377919 h 4823058"/>
              <a:gd name="connsiteX1170" fmla="*/ 3470452 w 4810535"/>
              <a:gd name="connsiteY1170" fmla="*/ 367656 h 4823058"/>
              <a:gd name="connsiteX1171" fmla="*/ 3468263 w 4810535"/>
              <a:gd name="connsiteY1171" fmla="*/ 366508 h 4823058"/>
              <a:gd name="connsiteX1172" fmla="*/ 3516705 w 4810535"/>
              <a:gd name="connsiteY1172" fmla="*/ 274110 h 4823058"/>
              <a:gd name="connsiteX1173" fmla="*/ 3519037 w 4810535"/>
              <a:gd name="connsiteY1173" fmla="*/ 275330 h 4823058"/>
              <a:gd name="connsiteX1174" fmla="*/ 3470452 w 4810535"/>
              <a:gd name="connsiteY1174" fmla="*/ 367656 h 4823058"/>
              <a:gd name="connsiteX1175" fmla="*/ 1347870 w 4810535"/>
              <a:gd name="connsiteY1175" fmla="*/ 354523 h 4823058"/>
              <a:gd name="connsiteX1176" fmla="*/ 1302263 w 4810535"/>
              <a:gd name="connsiteY1176" fmla="*/ 260689 h 4823058"/>
              <a:gd name="connsiteX1177" fmla="*/ 1304667 w 4810535"/>
              <a:gd name="connsiteY1177" fmla="*/ 259505 h 4823058"/>
              <a:gd name="connsiteX1178" fmla="*/ 1350059 w 4810535"/>
              <a:gd name="connsiteY1178" fmla="*/ 353447 h 4823058"/>
              <a:gd name="connsiteX1179" fmla="*/ 1347870 w 4810535"/>
              <a:gd name="connsiteY1179" fmla="*/ 354523 h 4823058"/>
              <a:gd name="connsiteX1180" fmla="*/ 3423768 w 4810535"/>
              <a:gd name="connsiteY1180" fmla="*/ 343794 h 4823058"/>
              <a:gd name="connsiteX1181" fmla="*/ 3421615 w 4810535"/>
              <a:gd name="connsiteY1181" fmla="*/ 342718 h 4823058"/>
              <a:gd name="connsiteX1182" fmla="*/ 3467832 w 4810535"/>
              <a:gd name="connsiteY1182" fmla="*/ 249171 h 4823058"/>
              <a:gd name="connsiteX1183" fmla="*/ 3470273 w 4810535"/>
              <a:gd name="connsiteY1183" fmla="*/ 250391 h 4823058"/>
              <a:gd name="connsiteX1184" fmla="*/ 3423768 w 4810535"/>
              <a:gd name="connsiteY1184" fmla="*/ 343794 h 4823058"/>
              <a:gd name="connsiteX1185" fmla="*/ 1395164 w 4810535"/>
              <a:gd name="connsiteY1185" fmla="*/ 332240 h 4823058"/>
              <a:gd name="connsiteX1186" fmla="*/ 1351781 w 4810535"/>
              <a:gd name="connsiteY1186" fmla="*/ 237365 h 4823058"/>
              <a:gd name="connsiteX1187" fmla="*/ 1354221 w 4810535"/>
              <a:gd name="connsiteY1187" fmla="*/ 236253 h 4823058"/>
              <a:gd name="connsiteX1188" fmla="*/ 1397388 w 4810535"/>
              <a:gd name="connsiteY1188" fmla="*/ 331235 h 4823058"/>
              <a:gd name="connsiteX1189" fmla="*/ 1395164 w 4810535"/>
              <a:gd name="connsiteY1189" fmla="*/ 332240 h 4823058"/>
              <a:gd name="connsiteX1190" fmla="*/ 3376582 w 4810535"/>
              <a:gd name="connsiteY1190" fmla="*/ 321009 h 4823058"/>
              <a:gd name="connsiteX1191" fmla="*/ 3374358 w 4810535"/>
              <a:gd name="connsiteY1191" fmla="*/ 319968 h 4823058"/>
              <a:gd name="connsiteX1192" fmla="*/ 3418457 w 4810535"/>
              <a:gd name="connsiteY1192" fmla="*/ 225416 h 4823058"/>
              <a:gd name="connsiteX1193" fmla="*/ 3420862 w 4810535"/>
              <a:gd name="connsiteY1193" fmla="*/ 226529 h 4823058"/>
              <a:gd name="connsiteX1194" fmla="*/ 3376582 w 4810535"/>
              <a:gd name="connsiteY1194" fmla="*/ 321009 h 4823058"/>
              <a:gd name="connsiteX1195" fmla="*/ 1443031 w 4810535"/>
              <a:gd name="connsiteY1195" fmla="*/ 310997 h 4823058"/>
              <a:gd name="connsiteX1196" fmla="*/ 1401730 w 4810535"/>
              <a:gd name="connsiteY1196" fmla="*/ 215190 h 4823058"/>
              <a:gd name="connsiteX1197" fmla="*/ 1404170 w 4810535"/>
              <a:gd name="connsiteY1197" fmla="*/ 214149 h 4823058"/>
              <a:gd name="connsiteX1198" fmla="*/ 1445256 w 4810535"/>
              <a:gd name="connsiteY1198" fmla="*/ 310064 h 4823058"/>
              <a:gd name="connsiteX1199" fmla="*/ 1443031 w 4810535"/>
              <a:gd name="connsiteY1199" fmla="*/ 310997 h 4823058"/>
              <a:gd name="connsiteX1200" fmla="*/ 3328894 w 4810535"/>
              <a:gd name="connsiteY1200" fmla="*/ 299335 h 4823058"/>
              <a:gd name="connsiteX1201" fmla="*/ 3326561 w 4810535"/>
              <a:gd name="connsiteY1201" fmla="*/ 298295 h 4823058"/>
              <a:gd name="connsiteX1202" fmla="*/ 3368509 w 4810535"/>
              <a:gd name="connsiteY1202" fmla="*/ 202739 h 4823058"/>
              <a:gd name="connsiteX1203" fmla="*/ 3370877 w 4810535"/>
              <a:gd name="connsiteY1203" fmla="*/ 203779 h 4823058"/>
              <a:gd name="connsiteX1204" fmla="*/ 3328894 w 4810535"/>
              <a:gd name="connsiteY1204" fmla="*/ 299335 h 4823058"/>
              <a:gd name="connsiteX1205" fmla="*/ 1491294 w 4810535"/>
              <a:gd name="connsiteY1205" fmla="*/ 290903 h 4823058"/>
              <a:gd name="connsiteX1206" fmla="*/ 1452253 w 4810535"/>
              <a:gd name="connsiteY1206" fmla="*/ 194127 h 4823058"/>
              <a:gd name="connsiteX1207" fmla="*/ 1454693 w 4810535"/>
              <a:gd name="connsiteY1207" fmla="*/ 193158 h 4823058"/>
              <a:gd name="connsiteX1208" fmla="*/ 1493590 w 4810535"/>
              <a:gd name="connsiteY1208" fmla="*/ 289970 h 4823058"/>
              <a:gd name="connsiteX1209" fmla="*/ 1491294 w 4810535"/>
              <a:gd name="connsiteY1209" fmla="*/ 290903 h 4823058"/>
              <a:gd name="connsiteX1210" fmla="*/ 3280452 w 4810535"/>
              <a:gd name="connsiteY1210" fmla="*/ 278631 h 4823058"/>
              <a:gd name="connsiteX1211" fmla="*/ 3278227 w 4810535"/>
              <a:gd name="connsiteY1211" fmla="*/ 277698 h 4823058"/>
              <a:gd name="connsiteX1212" fmla="*/ 3318021 w 4810535"/>
              <a:gd name="connsiteY1212" fmla="*/ 181245 h 4823058"/>
              <a:gd name="connsiteX1213" fmla="*/ 3320533 w 4810535"/>
              <a:gd name="connsiteY1213" fmla="*/ 182285 h 4823058"/>
              <a:gd name="connsiteX1214" fmla="*/ 3280452 w 4810535"/>
              <a:gd name="connsiteY1214" fmla="*/ 278631 h 4823058"/>
              <a:gd name="connsiteX1215" fmla="*/ 1540059 w 4810535"/>
              <a:gd name="connsiteY1215" fmla="*/ 271813 h 4823058"/>
              <a:gd name="connsiteX1216" fmla="*/ 1503135 w 4810535"/>
              <a:gd name="connsiteY1216" fmla="*/ 174212 h 4823058"/>
              <a:gd name="connsiteX1217" fmla="*/ 1505683 w 4810535"/>
              <a:gd name="connsiteY1217" fmla="*/ 173243 h 4823058"/>
              <a:gd name="connsiteX1218" fmla="*/ 1542284 w 4810535"/>
              <a:gd name="connsiteY1218" fmla="*/ 270952 h 4823058"/>
              <a:gd name="connsiteX1219" fmla="*/ 1540059 w 4810535"/>
              <a:gd name="connsiteY1219" fmla="*/ 271813 h 4823058"/>
              <a:gd name="connsiteX1220" fmla="*/ 3231866 w 4810535"/>
              <a:gd name="connsiteY1220" fmla="*/ 259182 h 4823058"/>
              <a:gd name="connsiteX1221" fmla="*/ 3229498 w 4810535"/>
              <a:gd name="connsiteY1221" fmla="*/ 258249 h 4823058"/>
              <a:gd name="connsiteX1222" fmla="*/ 3267068 w 4810535"/>
              <a:gd name="connsiteY1222" fmla="*/ 160899 h 4823058"/>
              <a:gd name="connsiteX1223" fmla="*/ 3269472 w 4810535"/>
              <a:gd name="connsiteY1223" fmla="*/ 161832 h 4823058"/>
              <a:gd name="connsiteX1224" fmla="*/ 3231866 w 4810535"/>
              <a:gd name="connsiteY1224" fmla="*/ 259182 h 4823058"/>
              <a:gd name="connsiteX1225" fmla="*/ 1589183 w 4810535"/>
              <a:gd name="connsiteY1225" fmla="*/ 253872 h 4823058"/>
              <a:gd name="connsiteX1226" fmla="*/ 1554484 w 4810535"/>
              <a:gd name="connsiteY1226" fmla="*/ 155481 h 4823058"/>
              <a:gd name="connsiteX1227" fmla="*/ 1556924 w 4810535"/>
              <a:gd name="connsiteY1227" fmla="*/ 154620 h 4823058"/>
              <a:gd name="connsiteX1228" fmla="*/ 1591551 w 4810535"/>
              <a:gd name="connsiteY1228" fmla="*/ 253046 h 4823058"/>
              <a:gd name="connsiteX1229" fmla="*/ 1589183 w 4810535"/>
              <a:gd name="connsiteY1229" fmla="*/ 253872 h 4823058"/>
              <a:gd name="connsiteX1230" fmla="*/ 3182599 w 4810535"/>
              <a:gd name="connsiteY1230" fmla="*/ 240739 h 4823058"/>
              <a:gd name="connsiteX1231" fmla="*/ 3180338 w 4810535"/>
              <a:gd name="connsiteY1231" fmla="*/ 239913 h 4823058"/>
              <a:gd name="connsiteX1232" fmla="*/ 3215576 w 4810535"/>
              <a:gd name="connsiteY1232" fmla="*/ 141702 h 4823058"/>
              <a:gd name="connsiteX1233" fmla="*/ 3218159 w 4810535"/>
              <a:gd name="connsiteY1233" fmla="*/ 142635 h 4823058"/>
              <a:gd name="connsiteX1234" fmla="*/ 3182599 w 4810535"/>
              <a:gd name="connsiteY1234" fmla="*/ 240739 h 4823058"/>
              <a:gd name="connsiteX1235" fmla="*/ 1638773 w 4810535"/>
              <a:gd name="connsiteY1235" fmla="*/ 236935 h 4823058"/>
              <a:gd name="connsiteX1236" fmla="*/ 1606191 w 4810535"/>
              <a:gd name="connsiteY1236" fmla="*/ 137826 h 4823058"/>
              <a:gd name="connsiteX1237" fmla="*/ 1608703 w 4810535"/>
              <a:gd name="connsiteY1237" fmla="*/ 137001 h 4823058"/>
              <a:gd name="connsiteX1238" fmla="*/ 1641141 w 4810535"/>
              <a:gd name="connsiteY1238" fmla="*/ 236181 h 4823058"/>
              <a:gd name="connsiteX1239" fmla="*/ 1638773 w 4810535"/>
              <a:gd name="connsiteY1239" fmla="*/ 236935 h 4823058"/>
              <a:gd name="connsiteX1240" fmla="*/ 3133009 w 4810535"/>
              <a:gd name="connsiteY1240" fmla="*/ 223479 h 4823058"/>
              <a:gd name="connsiteX1241" fmla="*/ 3130713 w 4810535"/>
              <a:gd name="connsiteY1241" fmla="*/ 222725 h 4823058"/>
              <a:gd name="connsiteX1242" fmla="*/ 3163725 w 4810535"/>
              <a:gd name="connsiteY1242" fmla="*/ 123724 h 4823058"/>
              <a:gd name="connsiteX1243" fmla="*/ 3166309 w 4810535"/>
              <a:gd name="connsiteY1243" fmla="*/ 124585 h 4823058"/>
              <a:gd name="connsiteX1244" fmla="*/ 3133009 w 4810535"/>
              <a:gd name="connsiteY1244" fmla="*/ 223479 h 4823058"/>
              <a:gd name="connsiteX1245" fmla="*/ 1688758 w 4810535"/>
              <a:gd name="connsiteY1245" fmla="*/ 221075 h 4823058"/>
              <a:gd name="connsiteX1246" fmla="*/ 1658221 w 4810535"/>
              <a:gd name="connsiteY1246" fmla="*/ 121320 h 4823058"/>
              <a:gd name="connsiteX1247" fmla="*/ 1660805 w 4810535"/>
              <a:gd name="connsiteY1247" fmla="*/ 120531 h 4823058"/>
              <a:gd name="connsiteX1248" fmla="*/ 1691090 w 4810535"/>
              <a:gd name="connsiteY1248" fmla="*/ 220393 h 4823058"/>
              <a:gd name="connsiteX1249" fmla="*/ 1688758 w 4810535"/>
              <a:gd name="connsiteY1249" fmla="*/ 221075 h 4823058"/>
              <a:gd name="connsiteX1250" fmla="*/ 3083024 w 4810535"/>
              <a:gd name="connsiteY1250" fmla="*/ 207367 h 4823058"/>
              <a:gd name="connsiteX1251" fmla="*/ 3080728 w 4810535"/>
              <a:gd name="connsiteY1251" fmla="*/ 206650 h 4823058"/>
              <a:gd name="connsiteX1252" fmla="*/ 3111479 w 4810535"/>
              <a:gd name="connsiteY1252" fmla="*/ 106931 h 4823058"/>
              <a:gd name="connsiteX1253" fmla="*/ 3114063 w 4810535"/>
              <a:gd name="connsiteY1253" fmla="*/ 107721 h 4823058"/>
              <a:gd name="connsiteX1254" fmla="*/ 3083024 w 4810535"/>
              <a:gd name="connsiteY1254" fmla="*/ 207367 h 4823058"/>
              <a:gd name="connsiteX1255" fmla="*/ 1739065 w 4810535"/>
              <a:gd name="connsiteY1255" fmla="*/ 206255 h 4823058"/>
              <a:gd name="connsiteX1256" fmla="*/ 1710574 w 4810535"/>
              <a:gd name="connsiteY1256" fmla="*/ 105890 h 4823058"/>
              <a:gd name="connsiteX1257" fmla="*/ 1713230 w 4810535"/>
              <a:gd name="connsiteY1257" fmla="*/ 105137 h 4823058"/>
              <a:gd name="connsiteX1258" fmla="*/ 1741326 w 4810535"/>
              <a:gd name="connsiteY1258" fmla="*/ 205609 h 4823058"/>
              <a:gd name="connsiteX1259" fmla="*/ 1739065 w 4810535"/>
              <a:gd name="connsiteY1259" fmla="*/ 206255 h 4823058"/>
              <a:gd name="connsiteX1260" fmla="*/ 1789625 w 4810535"/>
              <a:gd name="connsiteY1260" fmla="*/ 192476 h 4823058"/>
              <a:gd name="connsiteX1261" fmla="*/ 1763215 w 4810535"/>
              <a:gd name="connsiteY1261" fmla="*/ 91537 h 4823058"/>
              <a:gd name="connsiteX1262" fmla="*/ 1765870 w 4810535"/>
              <a:gd name="connsiteY1262" fmla="*/ 90856 h 4823058"/>
              <a:gd name="connsiteX1263" fmla="*/ 1791885 w 4810535"/>
              <a:gd name="connsiteY1263" fmla="*/ 191902 h 4823058"/>
              <a:gd name="connsiteX1264" fmla="*/ 1789625 w 4810535"/>
              <a:gd name="connsiteY1264" fmla="*/ 192476 h 4823058"/>
              <a:gd name="connsiteX1265" fmla="*/ 3032968 w 4810535"/>
              <a:gd name="connsiteY1265" fmla="*/ 192476 h 4823058"/>
              <a:gd name="connsiteX1266" fmla="*/ 3030563 w 4810535"/>
              <a:gd name="connsiteY1266" fmla="*/ 191794 h 4823058"/>
              <a:gd name="connsiteX1267" fmla="*/ 3059054 w 4810535"/>
              <a:gd name="connsiteY1267" fmla="*/ 91430 h 4823058"/>
              <a:gd name="connsiteX1268" fmla="*/ 3061530 w 4810535"/>
              <a:gd name="connsiteY1268" fmla="*/ 92147 h 4823058"/>
              <a:gd name="connsiteX1269" fmla="*/ 3032968 w 4810535"/>
              <a:gd name="connsiteY1269" fmla="*/ 192476 h 4823058"/>
              <a:gd name="connsiteX1270" fmla="*/ 1840506 w 4810535"/>
              <a:gd name="connsiteY1270" fmla="*/ 179738 h 4823058"/>
              <a:gd name="connsiteX1271" fmla="*/ 1816178 w 4810535"/>
              <a:gd name="connsiteY1271" fmla="*/ 78261 h 4823058"/>
              <a:gd name="connsiteX1272" fmla="*/ 1818797 w 4810535"/>
              <a:gd name="connsiteY1272" fmla="*/ 77651 h 4823058"/>
              <a:gd name="connsiteX1273" fmla="*/ 1842875 w 4810535"/>
              <a:gd name="connsiteY1273" fmla="*/ 179163 h 4823058"/>
              <a:gd name="connsiteX1274" fmla="*/ 1840506 w 4810535"/>
              <a:gd name="connsiteY1274" fmla="*/ 179738 h 4823058"/>
              <a:gd name="connsiteX1275" fmla="*/ 2982408 w 4810535"/>
              <a:gd name="connsiteY1275" fmla="*/ 178697 h 4823058"/>
              <a:gd name="connsiteX1276" fmla="*/ 2980040 w 4810535"/>
              <a:gd name="connsiteY1276" fmla="*/ 178087 h 4823058"/>
              <a:gd name="connsiteX1277" fmla="*/ 3006235 w 4810535"/>
              <a:gd name="connsiteY1277" fmla="*/ 77077 h 4823058"/>
              <a:gd name="connsiteX1278" fmla="*/ 3008782 w 4810535"/>
              <a:gd name="connsiteY1278" fmla="*/ 77758 h 4823058"/>
              <a:gd name="connsiteX1279" fmla="*/ 2982408 w 4810535"/>
              <a:gd name="connsiteY1279" fmla="*/ 178697 h 4823058"/>
              <a:gd name="connsiteX1280" fmla="*/ 1891604 w 4810535"/>
              <a:gd name="connsiteY1280" fmla="*/ 168040 h 4823058"/>
              <a:gd name="connsiteX1281" fmla="*/ 1869356 w 4810535"/>
              <a:gd name="connsiteY1281" fmla="*/ 66096 h 4823058"/>
              <a:gd name="connsiteX1282" fmla="*/ 1871832 w 4810535"/>
              <a:gd name="connsiteY1282" fmla="*/ 65558 h 4823058"/>
              <a:gd name="connsiteX1283" fmla="*/ 1894080 w 4810535"/>
              <a:gd name="connsiteY1283" fmla="*/ 167501 h 4823058"/>
              <a:gd name="connsiteX1284" fmla="*/ 1891604 w 4810535"/>
              <a:gd name="connsiteY1284" fmla="*/ 168040 h 4823058"/>
              <a:gd name="connsiteX1285" fmla="*/ 2931742 w 4810535"/>
              <a:gd name="connsiteY1285" fmla="*/ 166102 h 4823058"/>
              <a:gd name="connsiteX1286" fmla="*/ 2929230 w 4810535"/>
              <a:gd name="connsiteY1286" fmla="*/ 165492 h 4823058"/>
              <a:gd name="connsiteX1287" fmla="*/ 2953200 w 4810535"/>
              <a:gd name="connsiteY1287" fmla="*/ 63943 h 4823058"/>
              <a:gd name="connsiteX1288" fmla="*/ 2955640 w 4810535"/>
              <a:gd name="connsiteY1288" fmla="*/ 64517 h 4823058"/>
              <a:gd name="connsiteX1289" fmla="*/ 2931742 w 4810535"/>
              <a:gd name="connsiteY1289" fmla="*/ 166102 h 4823058"/>
              <a:gd name="connsiteX1290" fmla="*/ 1943060 w 4810535"/>
              <a:gd name="connsiteY1290" fmla="*/ 157311 h 4823058"/>
              <a:gd name="connsiteX1291" fmla="*/ 1922714 w 4810535"/>
              <a:gd name="connsiteY1291" fmla="*/ 54973 h 4823058"/>
              <a:gd name="connsiteX1292" fmla="*/ 1925298 w 4810535"/>
              <a:gd name="connsiteY1292" fmla="*/ 54470 h 4823058"/>
              <a:gd name="connsiteX1293" fmla="*/ 1945464 w 4810535"/>
              <a:gd name="connsiteY1293" fmla="*/ 156844 h 4823058"/>
              <a:gd name="connsiteX1294" fmla="*/ 1943060 w 4810535"/>
              <a:gd name="connsiteY1294" fmla="*/ 157311 h 4823058"/>
              <a:gd name="connsiteX1295" fmla="*/ 2880573 w 4810535"/>
              <a:gd name="connsiteY1295" fmla="*/ 154620 h 4823058"/>
              <a:gd name="connsiteX1296" fmla="*/ 2878204 w 4810535"/>
              <a:gd name="connsiteY1296" fmla="*/ 154117 h 4823058"/>
              <a:gd name="connsiteX1297" fmla="*/ 2899662 w 4810535"/>
              <a:gd name="connsiteY1297" fmla="*/ 51994 h 4823058"/>
              <a:gd name="connsiteX1298" fmla="*/ 2902282 w 4810535"/>
              <a:gd name="connsiteY1298" fmla="*/ 52533 h 4823058"/>
              <a:gd name="connsiteX1299" fmla="*/ 2880573 w 4810535"/>
              <a:gd name="connsiteY1299" fmla="*/ 154620 h 4823058"/>
              <a:gd name="connsiteX1300" fmla="*/ 1994588 w 4810535"/>
              <a:gd name="connsiteY1300" fmla="*/ 147622 h 4823058"/>
              <a:gd name="connsiteX1301" fmla="*/ 1976287 w 4810535"/>
              <a:gd name="connsiteY1301" fmla="*/ 44890 h 4823058"/>
              <a:gd name="connsiteX1302" fmla="*/ 1978799 w 4810535"/>
              <a:gd name="connsiteY1302" fmla="*/ 44459 h 4823058"/>
              <a:gd name="connsiteX1303" fmla="*/ 1997100 w 4810535"/>
              <a:gd name="connsiteY1303" fmla="*/ 147192 h 4823058"/>
              <a:gd name="connsiteX1304" fmla="*/ 1994588 w 4810535"/>
              <a:gd name="connsiteY1304" fmla="*/ 147622 h 4823058"/>
              <a:gd name="connsiteX1305" fmla="*/ 2829296 w 4810535"/>
              <a:gd name="connsiteY1305" fmla="*/ 144321 h 4823058"/>
              <a:gd name="connsiteX1306" fmla="*/ 2826892 w 4810535"/>
              <a:gd name="connsiteY1306" fmla="*/ 143855 h 4823058"/>
              <a:gd name="connsiteX1307" fmla="*/ 2846125 w 4810535"/>
              <a:gd name="connsiteY1307" fmla="*/ 41301 h 4823058"/>
              <a:gd name="connsiteX1308" fmla="*/ 2848709 w 4810535"/>
              <a:gd name="connsiteY1308" fmla="*/ 41804 h 4823058"/>
              <a:gd name="connsiteX1309" fmla="*/ 2829296 w 4810535"/>
              <a:gd name="connsiteY1309" fmla="*/ 144321 h 4823058"/>
              <a:gd name="connsiteX1310" fmla="*/ 2046403 w 4810535"/>
              <a:gd name="connsiteY1310" fmla="*/ 138867 h 4823058"/>
              <a:gd name="connsiteX1311" fmla="*/ 2030004 w 4810535"/>
              <a:gd name="connsiteY1311" fmla="*/ 35811 h 4823058"/>
              <a:gd name="connsiteX1312" fmla="*/ 2032623 w 4810535"/>
              <a:gd name="connsiteY1312" fmla="*/ 35381 h 4823058"/>
              <a:gd name="connsiteX1313" fmla="*/ 2048843 w 4810535"/>
              <a:gd name="connsiteY1313" fmla="*/ 138436 h 4823058"/>
              <a:gd name="connsiteX1314" fmla="*/ 2046403 w 4810535"/>
              <a:gd name="connsiteY1314" fmla="*/ 138867 h 4823058"/>
              <a:gd name="connsiteX1315" fmla="*/ 2777804 w 4810535"/>
              <a:gd name="connsiteY1315" fmla="*/ 135243 h 4823058"/>
              <a:gd name="connsiteX1316" fmla="*/ 2775292 w 4810535"/>
              <a:gd name="connsiteY1316" fmla="*/ 134812 h 4823058"/>
              <a:gd name="connsiteX1317" fmla="*/ 2792265 w 4810535"/>
              <a:gd name="connsiteY1317" fmla="*/ 31864 h 4823058"/>
              <a:gd name="connsiteX1318" fmla="*/ 2794777 w 4810535"/>
              <a:gd name="connsiteY1318" fmla="*/ 32295 h 4823058"/>
              <a:gd name="connsiteX1319" fmla="*/ 2777804 w 4810535"/>
              <a:gd name="connsiteY1319" fmla="*/ 135243 h 4823058"/>
              <a:gd name="connsiteX1320" fmla="*/ 2098397 w 4810535"/>
              <a:gd name="connsiteY1320" fmla="*/ 131080 h 4823058"/>
              <a:gd name="connsiteX1321" fmla="*/ 2083864 w 4810535"/>
              <a:gd name="connsiteY1321" fmla="*/ 27773 h 4823058"/>
              <a:gd name="connsiteX1322" fmla="*/ 2086484 w 4810535"/>
              <a:gd name="connsiteY1322" fmla="*/ 27415 h 4823058"/>
              <a:gd name="connsiteX1323" fmla="*/ 2100801 w 4810535"/>
              <a:gd name="connsiteY1323" fmla="*/ 130757 h 4823058"/>
              <a:gd name="connsiteX1324" fmla="*/ 2098397 w 4810535"/>
              <a:gd name="connsiteY1324" fmla="*/ 131080 h 4823058"/>
              <a:gd name="connsiteX1325" fmla="*/ 2725953 w 4810535"/>
              <a:gd name="connsiteY1325" fmla="*/ 127277 h 4823058"/>
              <a:gd name="connsiteX1326" fmla="*/ 2723621 w 4810535"/>
              <a:gd name="connsiteY1326" fmla="*/ 126954 h 4823058"/>
              <a:gd name="connsiteX1327" fmla="*/ 2738153 w 4810535"/>
              <a:gd name="connsiteY1327" fmla="*/ 23647 h 4823058"/>
              <a:gd name="connsiteX1328" fmla="*/ 2740845 w 4810535"/>
              <a:gd name="connsiteY1328" fmla="*/ 24042 h 4823058"/>
              <a:gd name="connsiteX1329" fmla="*/ 2725953 w 4810535"/>
              <a:gd name="connsiteY1329" fmla="*/ 127277 h 4823058"/>
              <a:gd name="connsiteX1330" fmla="*/ 2150499 w 4810535"/>
              <a:gd name="connsiteY1330" fmla="*/ 124263 h 4823058"/>
              <a:gd name="connsiteX1331" fmla="*/ 2137868 w 4810535"/>
              <a:gd name="connsiteY1331" fmla="*/ 20704 h 4823058"/>
              <a:gd name="connsiteX1332" fmla="*/ 2140488 w 4810535"/>
              <a:gd name="connsiteY1332" fmla="*/ 20381 h 4823058"/>
              <a:gd name="connsiteX1333" fmla="*/ 2152903 w 4810535"/>
              <a:gd name="connsiteY1333" fmla="*/ 123975 h 4823058"/>
              <a:gd name="connsiteX1334" fmla="*/ 2150499 w 4810535"/>
              <a:gd name="connsiteY1334" fmla="*/ 124263 h 4823058"/>
              <a:gd name="connsiteX1335" fmla="*/ 2674210 w 4810535"/>
              <a:gd name="connsiteY1335" fmla="*/ 120531 h 4823058"/>
              <a:gd name="connsiteX1336" fmla="*/ 2671662 w 4810535"/>
              <a:gd name="connsiteY1336" fmla="*/ 120244 h 4823058"/>
              <a:gd name="connsiteX1337" fmla="*/ 2683898 w 4810535"/>
              <a:gd name="connsiteY1337" fmla="*/ 16614 h 4823058"/>
              <a:gd name="connsiteX1338" fmla="*/ 2686446 w 4810535"/>
              <a:gd name="connsiteY1338" fmla="*/ 16901 h 4823058"/>
              <a:gd name="connsiteX1339" fmla="*/ 2674210 w 4810535"/>
              <a:gd name="connsiteY1339" fmla="*/ 120531 h 4823058"/>
              <a:gd name="connsiteX1340" fmla="*/ 2202745 w 4810535"/>
              <a:gd name="connsiteY1340" fmla="*/ 118378 h 4823058"/>
              <a:gd name="connsiteX1341" fmla="*/ 2191980 w 4810535"/>
              <a:gd name="connsiteY1341" fmla="*/ 14604 h 4823058"/>
              <a:gd name="connsiteX1342" fmla="*/ 2194599 w 4810535"/>
              <a:gd name="connsiteY1342" fmla="*/ 14353 h 4823058"/>
              <a:gd name="connsiteX1343" fmla="*/ 2205185 w 4810535"/>
              <a:gd name="connsiteY1343" fmla="*/ 118162 h 4823058"/>
              <a:gd name="connsiteX1344" fmla="*/ 2202745 w 4810535"/>
              <a:gd name="connsiteY1344" fmla="*/ 118378 h 4823058"/>
              <a:gd name="connsiteX1345" fmla="*/ 2622108 w 4810535"/>
              <a:gd name="connsiteY1345" fmla="*/ 114933 h 4823058"/>
              <a:gd name="connsiteX1346" fmla="*/ 2619668 w 4810535"/>
              <a:gd name="connsiteY1346" fmla="*/ 114718 h 4823058"/>
              <a:gd name="connsiteX1347" fmla="*/ 2629464 w 4810535"/>
              <a:gd name="connsiteY1347" fmla="*/ 10837 h 4823058"/>
              <a:gd name="connsiteX1348" fmla="*/ 2632119 w 4810535"/>
              <a:gd name="connsiteY1348" fmla="*/ 11088 h 4823058"/>
              <a:gd name="connsiteX1349" fmla="*/ 2622108 w 4810535"/>
              <a:gd name="connsiteY1349" fmla="*/ 114933 h 4823058"/>
              <a:gd name="connsiteX1350" fmla="*/ 2255134 w 4810535"/>
              <a:gd name="connsiteY1350" fmla="*/ 113390 h 4823058"/>
              <a:gd name="connsiteX1351" fmla="*/ 2246091 w 4810535"/>
              <a:gd name="connsiteY1351" fmla="*/ 9437 h 4823058"/>
              <a:gd name="connsiteX1352" fmla="*/ 2248531 w 4810535"/>
              <a:gd name="connsiteY1352" fmla="*/ 9222 h 4823058"/>
              <a:gd name="connsiteX1353" fmla="*/ 2257574 w 4810535"/>
              <a:gd name="connsiteY1353" fmla="*/ 113175 h 4823058"/>
              <a:gd name="connsiteX1354" fmla="*/ 2255134 w 4810535"/>
              <a:gd name="connsiteY1354" fmla="*/ 113390 h 4823058"/>
              <a:gd name="connsiteX1355" fmla="*/ 2570042 w 4810535"/>
              <a:gd name="connsiteY1355" fmla="*/ 110519 h 4823058"/>
              <a:gd name="connsiteX1356" fmla="*/ 2567494 w 4810535"/>
              <a:gd name="connsiteY1356" fmla="*/ 110340 h 4823058"/>
              <a:gd name="connsiteX1357" fmla="*/ 2575030 w 4810535"/>
              <a:gd name="connsiteY1357" fmla="*/ 6280 h 4823058"/>
              <a:gd name="connsiteX1358" fmla="*/ 2577577 w 4810535"/>
              <a:gd name="connsiteY1358" fmla="*/ 6459 h 4823058"/>
              <a:gd name="connsiteX1359" fmla="*/ 2570042 w 4810535"/>
              <a:gd name="connsiteY1359" fmla="*/ 110519 h 4823058"/>
              <a:gd name="connsiteX1360" fmla="*/ 2307558 w 4810535"/>
              <a:gd name="connsiteY1360" fmla="*/ 109335 h 4823058"/>
              <a:gd name="connsiteX1361" fmla="*/ 2300382 w 4810535"/>
              <a:gd name="connsiteY1361" fmla="*/ 5239 h 4823058"/>
              <a:gd name="connsiteX1362" fmla="*/ 2303001 w 4810535"/>
              <a:gd name="connsiteY1362" fmla="*/ 5060 h 4823058"/>
              <a:gd name="connsiteX1363" fmla="*/ 2309963 w 4810535"/>
              <a:gd name="connsiteY1363" fmla="*/ 109156 h 4823058"/>
              <a:gd name="connsiteX1364" fmla="*/ 2307558 w 4810535"/>
              <a:gd name="connsiteY1364" fmla="*/ 109335 h 4823058"/>
              <a:gd name="connsiteX1365" fmla="*/ 2517761 w 4810535"/>
              <a:gd name="connsiteY1365" fmla="*/ 107290 h 4823058"/>
              <a:gd name="connsiteX1366" fmla="*/ 2515285 w 4810535"/>
              <a:gd name="connsiteY1366" fmla="*/ 107182 h 4823058"/>
              <a:gd name="connsiteX1367" fmla="*/ 2520380 w 4810535"/>
              <a:gd name="connsiteY1367" fmla="*/ 2978 h 4823058"/>
              <a:gd name="connsiteX1368" fmla="*/ 2522784 w 4810535"/>
              <a:gd name="connsiteY1368" fmla="*/ 3086 h 4823058"/>
              <a:gd name="connsiteX1369" fmla="*/ 2517761 w 4810535"/>
              <a:gd name="connsiteY1369" fmla="*/ 107290 h 4823058"/>
              <a:gd name="connsiteX1370" fmla="*/ 2360163 w 4810535"/>
              <a:gd name="connsiteY1370" fmla="*/ 106142 h 4823058"/>
              <a:gd name="connsiteX1371" fmla="*/ 2354673 w 4810535"/>
              <a:gd name="connsiteY1371" fmla="*/ 1938 h 4823058"/>
              <a:gd name="connsiteX1372" fmla="*/ 2357400 w 4810535"/>
              <a:gd name="connsiteY1372" fmla="*/ 1794 h 4823058"/>
              <a:gd name="connsiteX1373" fmla="*/ 2362531 w 4810535"/>
              <a:gd name="connsiteY1373" fmla="*/ 105998 h 4823058"/>
              <a:gd name="connsiteX1374" fmla="*/ 2360163 w 4810535"/>
              <a:gd name="connsiteY1374" fmla="*/ 106142 h 4823058"/>
              <a:gd name="connsiteX1375" fmla="*/ 2465408 w 4810535"/>
              <a:gd name="connsiteY1375" fmla="*/ 105209 h 4823058"/>
              <a:gd name="connsiteX1376" fmla="*/ 2462967 w 4810535"/>
              <a:gd name="connsiteY1376" fmla="*/ 105137 h 4823058"/>
              <a:gd name="connsiteX1377" fmla="*/ 2465802 w 4810535"/>
              <a:gd name="connsiteY1377" fmla="*/ 825 h 4823058"/>
              <a:gd name="connsiteX1378" fmla="*/ 2468457 w 4810535"/>
              <a:gd name="connsiteY1378" fmla="*/ 897 h 4823058"/>
              <a:gd name="connsiteX1379" fmla="*/ 2465408 w 4810535"/>
              <a:gd name="connsiteY1379" fmla="*/ 105209 h 4823058"/>
              <a:gd name="connsiteX1380" fmla="*/ 2413126 w 4810535"/>
              <a:gd name="connsiteY1380" fmla="*/ 104348 h 4823058"/>
              <a:gd name="connsiteX1381" fmla="*/ 2410578 w 4810535"/>
              <a:gd name="connsiteY1381" fmla="*/ 104348 h 4823058"/>
              <a:gd name="connsiteX1382" fmla="*/ 2411152 w 4810535"/>
              <a:gd name="connsiteY1382" fmla="*/ 0 h 4823058"/>
              <a:gd name="connsiteX1383" fmla="*/ 2413700 w 4810535"/>
              <a:gd name="connsiteY1383" fmla="*/ 0 h 4823058"/>
              <a:gd name="connsiteX1384" fmla="*/ 2413126 w 4810535"/>
              <a:gd name="connsiteY1384" fmla="*/ 104348 h 48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</a:cxnLst>
            <a:rect l="l" t="t" r="r" b="b"/>
            <a:pathLst>
              <a:path w="4810535" h="4823058">
                <a:moveTo>
                  <a:pt x="2410650" y="4823059"/>
                </a:moveTo>
                <a:lnTo>
                  <a:pt x="2409897" y="4718711"/>
                </a:lnTo>
                <a:lnTo>
                  <a:pt x="2412444" y="4718711"/>
                </a:lnTo>
                <a:lnTo>
                  <a:pt x="2413198" y="4823059"/>
                </a:lnTo>
                <a:lnTo>
                  <a:pt x="2410650" y="4823059"/>
                </a:lnTo>
                <a:close/>
                <a:moveTo>
                  <a:pt x="2465084" y="4822197"/>
                </a:moveTo>
                <a:lnTo>
                  <a:pt x="2462429" y="4717886"/>
                </a:lnTo>
                <a:lnTo>
                  <a:pt x="2464797" y="4717814"/>
                </a:lnTo>
                <a:lnTo>
                  <a:pt x="2467812" y="4822126"/>
                </a:lnTo>
                <a:lnTo>
                  <a:pt x="2465084" y="4822197"/>
                </a:lnTo>
                <a:close/>
                <a:moveTo>
                  <a:pt x="2356682" y="4821193"/>
                </a:moveTo>
                <a:lnTo>
                  <a:pt x="2353955" y="4821049"/>
                </a:lnTo>
                <a:lnTo>
                  <a:pt x="2359589" y="4716845"/>
                </a:lnTo>
                <a:lnTo>
                  <a:pt x="2361957" y="4716953"/>
                </a:lnTo>
                <a:lnTo>
                  <a:pt x="2356682" y="4821193"/>
                </a:lnTo>
                <a:close/>
                <a:moveTo>
                  <a:pt x="2519842" y="4820081"/>
                </a:moveTo>
                <a:lnTo>
                  <a:pt x="2514567" y="4715876"/>
                </a:lnTo>
                <a:lnTo>
                  <a:pt x="2517115" y="4715733"/>
                </a:lnTo>
                <a:lnTo>
                  <a:pt x="2522389" y="4819937"/>
                </a:lnTo>
                <a:lnTo>
                  <a:pt x="2519842" y="4820081"/>
                </a:lnTo>
                <a:close/>
                <a:moveTo>
                  <a:pt x="2302356" y="4817928"/>
                </a:moveTo>
                <a:lnTo>
                  <a:pt x="2299808" y="4817748"/>
                </a:lnTo>
                <a:lnTo>
                  <a:pt x="2306948" y="4713652"/>
                </a:lnTo>
                <a:lnTo>
                  <a:pt x="2309496" y="4713831"/>
                </a:lnTo>
                <a:lnTo>
                  <a:pt x="2302356" y="4817928"/>
                </a:lnTo>
                <a:close/>
                <a:moveTo>
                  <a:pt x="2574384" y="4816779"/>
                </a:moveTo>
                <a:lnTo>
                  <a:pt x="2566848" y="4712719"/>
                </a:lnTo>
                <a:lnTo>
                  <a:pt x="2569396" y="4712540"/>
                </a:lnTo>
                <a:lnTo>
                  <a:pt x="2576931" y="4816600"/>
                </a:lnTo>
                <a:lnTo>
                  <a:pt x="2574384" y="4816779"/>
                </a:lnTo>
                <a:close/>
                <a:moveTo>
                  <a:pt x="2248065" y="4813729"/>
                </a:moveTo>
                <a:lnTo>
                  <a:pt x="2245696" y="4813514"/>
                </a:lnTo>
                <a:lnTo>
                  <a:pt x="2254380" y="4709525"/>
                </a:lnTo>
                <a:lnTo>
                  <a:pt x="2257107" y="4709741"/>
                </a:lnTo>
                <a:lnTo>
                  <a:pt x="2248065" y="4813729"/>
                </a:lnTo>
                <a:close/>
                <a:moveTo>
                  <a:pt x="2629034" y="4812222"/>
                </a:moveTo>
                <a:lnTo>
                  <a:pt x="2618879" y="4708377"/>
                </a:lnTo>
                <a:lnTo>
                  <a:pt x="2621570" y="4708126"/>
                </a:lnTo>
                <a:lnTo>
                  <a:pt x="2631402" y="4812007"/>
                </a:lnTo>
                <a:lnTo>
                  <a:pt x="2629034" y="4812222"/>
                </a:lnTo>
                <a:close/>
                <a:moveTo>
                  <a:pt x="2194025" y="4808634"/>
                </a:moveTo>
                <a:lnTo>
                  <a:pt x="2191477" y="4808383"/>
                </a:lnTo>
                <a:lnTo>
                  <a:pt x="2202063" y="4704573"/>
                </a:lnTo>
                <a:lnTo>
                  <a:pt x="2204575" y="4704825"/>
                </a:lnTo>
                <a:lnTo>
                  <a:pt x="2194025" y="4808634"/>
                </a:lnTo>
                <a:close/>
                <a:moveTo>
                  <a:pt x="2683396" y="4806481"/>
                </a:moveTo>
                <a:lnTo>
                  <a:pt x="2670909" y="4702887"/>
                </a:lnTo>
                <a:lnTo>
                  <a:pt x="2673457" y="4702600"/>
                </a:lnTo>
                <a:lnTo>
                  <a:pt x="2685872" y="4806194"/>
                </a:lnTo>
                <a:lnTo>
                  <a:pt x="2683396" y="4806481"/>
                </a:lnTo>
                <a:close/>
                <a:moveTo>
                  <a:pt x="2139914" y="4802570"/>
                </a:moveTo>
                <a:lnTo>
                  <a:pt x="2137186" y="4802247"/>
                </a:lnTo>
                <a:lnTo>
                  <a:pt x="2149997" y="4698689"/>
                </a:lnTo>
                <a:lnTo>
                  <a:pt x="2152329" y="4698976"/>
                </a:lnTo>
                <a:lnTo>
                  <a:pt x="2139914" y="4802570"/>
                </a:lnTo>
                <a:close/>
                <a:moveTo>
                  <a:pt x="2737400" y="4799520"/>
                </a:moveTo>
                <a:lnTo>
                  <a:pt x="2723083" y="4696177"/>
                </a:lnTo>
                <a:lnTo>
                  <a:pt x="2725415" y="4695854"/>
                </a:lnTo>
                <a:lnTo>
                  <a:pt x="2740127" y="4799161"/>
                </a:lnTo>
                <a:lnTo>
                  <a:pt x="2737400" y="4799520"/>
                </a:lnTo>
                <a:close/>
                <a:moveTo>
                  <a:pt x="2085910" y="4795501"/>
                </a:moveTo>
                <a:lnTo>
                  <a:pt x="2083183" y="4795106"/>
                </a:lnTo>
                <a:lnTo>
                  <a:pt x="2097895" y="4691799"/>
                </a:lnTo>
                <a:lnTo>
                  <a:pt x="2100227" y="4692122"/>
                </a:lnTo>
                <a:lnTo>
                  <a:pt x="2085910" y="4795501"/>
                </a:lnTo>
                <a:close/>
                <a:moveTo>
                  <a:pt x="2791619" y="4791266"/>
                </a:moveTo>
                <a:lnTo>
                  <a:pt x="2774646" y="4688319"/>
                </a:lnTo>
                <a:lnTo>
                  <a:pt x="2777158" y="4687888"/>
                </a:lnTo>
                <a:lnTo>
                  <a:pt x="2794131" y="4790836"/>
                </a:lnTo>
                <a:lnTo>
                  <a:pt x="2791619" y="4791266"/>
                </a:lnTo>
                <a:close/>
                <a:moveTo>
                  <a:pt x="2032049" y="4787499"/>
                </a:moveTo>
                <a:lnTo>
                  <a:pt x="2029322" y="4787068"/>
                </a:lnTo>
                <a:lnTo>
                  <a:pt x="2045936" y="4684048"/>
                </a:lnTo>
                <a:lnTo>
                  <a:pt x="2048269" y="4684407"/>
                </a:lnTo>
                <a:lnTo>
                  <a:pt x="2032049" y="4787499"/>
                </a:lnTo>
                <a:close/>
                <a:moveTo>
                  <a:pt x="2845659" y="4781793"/>
                </a:moveTo>
                <a:lnTo>
                  <a:pt x="2826067" y="4679312"/>
                </a:lnTo>
                <a:lnTo>
                  <a:pt x="2828758" y="4678809"/>
                </a:lnTo>
                <a:lnTo>
                  <a:pt x="2847991" y="4781363"/>
                </a:lnTo>
                <a:lnTo>
                  <a:pt x="2845659" y="4781793"/>
                </a:lnTo>
                <a:close/>
                <a:moveTo>
                  <a:pt x="1978333" y="4778456"/>
                </a:moveTo>
                <a:lnTo>
                  <a:pt x="1975821" y="4778026"/>
                </a:lnTo>
                <a:lnTo>
                  <a:pt x="1993942" y="4675257"/>
                </a:lnTo>
                <a:lnTo>
                  <a:pt x="1996418" y="4675688"/>
                </a:lnTo>
                <a:lnTo>
                  <a:pt x="1978333" y="4778456"/>
                </a:lnTo>
                <a:close/>
                <a:moveTo>
                  <a:pt x="2899304" y="4771100"/>
                </a:moveTo>
                <a:lnTo>
                  <a:pt x="2877379" y="4669085"/>
                </a:lnTo>
                <a:lnTo>
                  <a:pt x="2880106" y="4668511"/>
                </a:lnTo>
                <a:lnTo>
                  <a:pt x="2901564" y="4770634"/>
                </a:lnTo>
                <a:lnTo>
                  <a:pt x="2899304" y="4771100"/>
                </a:lnTo>
                <a:close/>
                <a:moveTo>
                  <a:pt x="1924616" y="4768373"/>
                </a:moveTo>
                <a:lnTo>
                  <a:pt x="1922284" y="4767907"/>
                </a:lnTo>
                <a:lnTo>
                  <a:pt x="1942306" y="4665497"/>
                </a:lnTo>
                <a:lnTo>
                  <a:pt x="1944962" y="4666035"/>
                </a:lnTo>
                <a:lnTo>
                  <a:pt x="1924616" y="4768373"/>
                </a:lnTo>
                <a:close/>
                <a:moveTo>
                  <a:pt x="2952590" y="4759223"/>
                </a:moveTo>
                <a:lnTo>
                  <a:pt x="2928512" y="4657710"/>
                </a:lnTo>
                <a:lnTo>
                  <a:pt x="2930952" y="4657136"/>
                </a:lnTo>
                <a:lnTo>
                  <a:pt x="2955102" y="4758649"/>
                </a:lnTo>
                <a:lnTo>
                  <a:pt x="2952590" y="4759223"/>
                </a:lnTo>
                <a:close/>
                <a:moveTo>
                  <a:pt x="1871294" y="4757285"/>
                </a:moveTo>
                <a:lnTo>
                  <a:pt x="1868782" y="4756747"/>
                </a:lnTo>
                <a:lnTo>
                  <a:pt x="1891066" y="4654804"/>
                </a:lnTo>
                <a:lnTo>
                  <a:pt x="1893541" y="4655342"/>
                </a:lnTo>
                <a:lnTo>
                  <a:pt x="1871294" y="4757285"/>
                </a:lnTo>
                <a:close/>
                <a:moveTo>
                  <a:pt x="3005517" y="4746126"/>
                </a:moveTo>
                <a:lnTo>
                  <a:pt x="2979502" y="4645079"/>
                </a:lnTo>
                <a:lnTo>
                  <a:pt x="2981798" y="4644469"/>
                </a:lnTo>
                <a:lnTo>
                  <a:pt x="3008172" y="4745408"/>
                </a:lnTo>
                <a:lnTo>
                  <a:pt x="3005517" y="4746126"/>
                </a:lnTo>
                <a:close/>
                <a:moveTo>
                  <a:pt x="1818187" y="4745157"/>
                </a:moveTo>
                <a:lnTo>
                  <a:pt x="1815496" y="4744511"/>
                </a:lnTo>
                <a:lnTo>
                  <a:pt x="1840004" y="4643106"/>
                </a:lnTo>
                <a:lnTo>
                  <a:pt x="1842301" y="4643644"/>
                </a:lnTo>
                <a:lnTo>
                  <a:pt x="1818187" y="4745157"/>
                </a:lnTo>
                <a:close/>
                <a:moveTo>
                  <a:pt x="1765152" y="4731916"/>
                </a:moveTo>
                <a:lnTo>
                  <a:pt x="1762856" y="4731306"/>
                </a:lnTo>
                <a:lnTo>
                  <a:pt x="1788907" y="4630260"/>
                </a:lnTo>
                <a:lnTo>
                  <a:pt x="1791526" y="4630942"/>
                </a:lnTo>
                <a:lnTo>
                  <a:pt x="1765152" y="4731916"/>
                </a:lnTo>
                <a:close/>
                <a:moveTo>
                  <a:pt x="3058337" y="4731809"/>
                </a:moveTo>
                <a:lnTo>
                  <a:pt x="3030025" y="4631372"/>
                </a:lnTo>
                <a:lnTo>
                  <a:pt x="3032286" y="4630726"/>
                </a:lnTo>
                <a:lnTo>
                  <a:pt x="3060956" y="4731055"/>
                </a:lnTo>
                <a:lnTo>
                  <a:pt x="3058337" y="4731809"/>
                </a:lnTo>
                <a:close/>
                <a:moveTo>
                  <a:pt x="1712584" y="4717671"/>
                </a:moveTo>
                <a:lnTo>
                  <a:pt x="1709893" y="4716917"/>
                </a:lnTo>
                <a:lnTo>
                  <a:pt x="1738599" y="4616625"/>
                </a:lnTo>
                <a:lnTo>
                  <a:pt x="1740824" y="4617270"/>
                </a:lnTo>
                <a:lnTo>
                  <a:pt x="1712584" y="4717671"/>
                </a:lnTo>
                <a:close/>
                <a:moveTo>
                  <a:pt x="3110905" y="4716271"/>
                </a:moveTo>
                <a:lnTo>
                  <a:pt x="3080046" y="4616589"/>
                </a:lnTo>
                <a:lnTo>
                  <a:pt x="3082414" y="4615835"/>
                </a:lnTo>
                <a:lnTo>
                  <a:pt x="3113345" y="4715482"/>
                </a:lnTo>
                <a:lnTo>
                  <a:pt x="3110905" y="4716271"/>
                </a:lnTo>
                <a:close/>
                <a:moveTo>
                  <a:pt x="1660123" y="4702241"/>
                </a:moveTo>
                <a:lnTo>
                  <a:pt x="1657827" y="4701559"/>
                </a:lnTo>
                <a:lnTo>
                  <a:pt x="1688040" y="4601697"/>
                </a:lnTo>
                <a:lnTo>
                  <a:pt x="1690623" y="4602486"/>
                </a:lnTo>
                <a:lnTo>
                  <a:pt x="1660123" y="4702241"/>
                </a:lnTo>
                <a:close/>
                <a:moveTo>
                  <a:pt x="3163043" y="4699514"/>
                </a:moveTo>
                <a:lnTo>
                  <a:pt x="3129815" y="4600620"/>
                </a:lnTo>
                <a:lnTo>
                  <a:pt x="3132291" y="4599795"/>
                </a:lnTo>
                <a:lnTo>
                  <a:pt x="3165411" y="4698725"/>
                </a:lnTo>
                <a:lnTo>
                  <a:pt x="3163043" y="4699514"/>
                </a:lnTo>
                <a:close/>
                <a:moveTo>
                  <a:pt x="1608129" y="4685806"/>
                </a:moveTo>
                <a:lnTo>
                  <a:pt x="1605689" y="4685017"/>
                </a:lnTo>
                <a:lnTo>
                  <a:pt x="1638163" y="4585873"/>
                </a:lnTo>
                <a:lnTo>
                  <a:pt x="1640567" y="4586662"/>
                </a:lnTo>
                <a:lnTo>
                  <a:pt x="1608129" y="4685806"/>
                </a:lnTo>
                <a:close/>
                <a:moveTo>
                  <a:pt x="3214679" y="4681608"/>
                </a:moveTo>
                <a:lnTo>
                  <a:pt x="3179334" y="4583433"/>
                </a:lnTo>
                <a:lnTo>
                  <a:pt x="3181666" y="4582571"/>
                </a:lnTo>
                <a:lnTo>
                  <a:pt x="3217154" y="4680675"/>
                </a:lnTo>
                <a:lnTo>
                  <a:pt x="3214679" y="4681608"/>
                </a:lnTo>
                <a:close/>
                <a:moveTo>
                  <a:pt x="1556350" y="4668152"/>
                </a:moveTo>
                <a:lnTo>
                  <a:pt x="1553946" y="4667291"/>
                </a:lnTo>
                <a:lnTo>
                  <a:pt x="1588644" y="4568900"/>
                </a:lnTo>
                <a:lnTo>
                  <a:pt x="1591048" y="4569761"/>
                </a:lnTo>
                <a:lnTo>
                  <a:pt x="1556350" y="4668152"/>
                </a:lnTo>
                <a:close/>
                <a:moveTo>
                  <a:pt x="3265848" y="4662554"/>
                </a:moveTo>
                <a:lnTo>
                  <a:pt x="3228458" y="4565132"/>
                </a:lnTo>
                <a:lnTo>
                  <a:pt x="3230682" y="4564271"/>
                </a:lnTo>
                <a:lnTo>
                  <a:pt x="3268395" y="4661550"/>
                </a:lnTo>
                <a:lnTo>
                  <a:pt x="3265848" y="4662554"/>
                </a:lnTo>
                <a:close/>
                <a:moveTo>
                  <a:pt x="1504965" y="4649421"/>
                </a:moveTo>
                <a:lnTo>
                  <a:pt x="1502705" y="4648560"/>
                </a:lnTo>
                <a:lnTo>
                  <a:pt x="1539377" y="4550887"/>
                </a:lnTo>
                <a:lnTo>
                  <a:pt x="1541889" y="4551820"/>
                </a:lnTo>
                <a:lnTo>
                  <a:pt x="1504965" y="4649421"/>
                </a:lnTo>
                <a:close/>
                <a:moveTo>
                  <a:pt x="3316658" y="4642316"/>
                </a:moveTo>
                <a:lnTo>
                  <a:pt x="3277043" y="4545791"/>
                </a:lnTo>
                <a:lnTo>
                  <a:pt x="3279232" y="4544894"/>
                </a:lnTo>
                <a:lnTo>
                  <a:pt x="3319134" y="4641312"/>
                </a:lnTo>
                <a:lnTo>
                  <a:pt x="3316658" y="4642316"/>
                </a:lnTo>
                <a:close/>
                <a:moveTo>
                  <a:pt x="1454191" y="4629614"/>
                </a:moveTo>
                <a:lnTo>
                  <a:pt x="1451787" y="4628645"/>
                </a:lnTo>
                <a:lnTo>
                  <a:pt x="1490684" y="4531833"/>
                </a:lnTo>
                <a:lnTo>
                  <a:pt x="1493016" y="4532766"/>
                </a:lnTo>
                <a:lnTo>
                  <a:pt x="1454191" y="4629614"/>
                </a:lnTo>
                <a:close/>
                <a:moveTo>
                  <a:pt x="3366966" y="4620930"/>
                </a:moveTo>
                <a:lnTo>
                  <a:pt x="3324911" y="4525446"/>
                </a:lnTo>
                <a:lnTo>
                  <a:pt x="3327243" y="4524441"/>
                </a:lnTo>
                <a:lnTo>
                  <a:pt x="3369298" y="4619926"/>
                </a:lnTo>
                <a:lnTo>
                  <a:pt x="3366966" y="4620930"/>
                </a:lnTo>
                <a:close/>
                <a:moveTo>
                  <a:pt x="1403668" y="4608586"/>
                </a:moveTo>
                <a:lnTo>
                  <a:pt x="1401120" y="4607510"/>
                </a:lnTo>
                <a:lnTo>
                  <a:pt x="1442601" y="4511774"/>
                </a:lnTo>
                <a:lnTo>
                  <a:pt x="1444754" y="4512707"/>
                </a:lnTo>
                <a:lnTo>
                  <a:pt x="1403668" y="4608586"/>
                </a:lnTo>
                <a:close/>
                <a:moveTo>
                  <a:pt x="3416556" y="4598504"/>
                </a:moveTo>
                <a:lnTo>
                  <a:pt x="3372492" y="4503916"/>
                </a:lnTo>
                <a:lnTo>
                  <a:pt x="3374716" y="4502875"/>
                </a:lnTo>
                <a:lnTo>
                  <a:pt x="3418960" y="4597391"/>
                </a:lnTo>
                <a:lnTo>
                  <a:pt x="3416556" y="4598504"/>
                </a:lnTo>
                <a:close/>
                <a:moveTo>
                  <a:pt x="1353611" y="4586447"/>
                </a:moveTo>
                <a:lnTo>
                  <a:pt x="1351207" y="4585370"/>
                </a:lnTo>
                <a:lnTo>
                  <a:pt x="1394661" y="4490532"/>
                </a:lnTo>
                <a:lnTo>
                  <a:pt x="1396922" y="4491572"/>
                </a:lnTo>
                <a:lnTo>
                  <a:pt x="1353611" y="4586447"/>
                </a:lnTo>
                <a:close/>
                <a:moveTo>
                  <a:pt x="3465895" y="4574821"/>
                </a:moveTo>
                <a:lnTo>
                  <a:pt x="3419390" y="4481418"/>
                </a:lnTo>
                <a:lnTo>
                  <a:pt x="3421831" y="4480234"/>
                </a:lnTo>
                <a:lnTo>
                  <a:pt x="3468048" y="4573780"/>
                </a:lnTo>
                <a:lnTo>
                  <a:pt x="3465895" y="4574821"/>
                </a:lnTo>
                <a:close/>
                <a:moveTo>
                  <a:pt x="1304057" y="4563159"/>
                </a:moveTo>
                <a:lnTo>
                  <a:pt x="1301904" y="4562118"/>
                </a:lnTo>
                <a:lnTo>
                  <a:pt x="1347188" y="4468141"/>
                </a:lnTo>
                <a:lnTo>
                  <a:pt x="1349628" y="4469325"/>
                </a:lnTo>
                <a:lnTo>
                  <a:pt x="1304057" y="4563159"/>
                </a:lnTo>
                <a:close/>
                <a:moveTo>
                  <a:pt x="3514373" y="4550169"/>
                </a:moveTo>
                <a:lnTo>
                  <a:pt x="3466074" y="4457699"/>
                </a:lnTo>
                <a:lnTo>
                  <a:pt x="3468263" y="4456550"/>
                </a:lnTo>
                <a:lnTo>
                  <a:pt x="3516741" y="4548949"/>
                </a:lnTo>
                <a:lnTo>
                  <a:pt x="3514373" y="4550169"/>
                </a:lnTo>
                <a:close/>
                <a:moveTo>
                  <a:pt x="1255184" y="4538758"/>
                </a:moveTo>
                <a:lnTo>
                  <a:pt x="1252780" y="4537503"/>
                </a:lnTo>
                <a:lnTo>
                  <a:pt x="1300648" y="4444781"/>
                </a:lnTo>
                <a:lnTo>
                  <a:pt x="1302765" y="4445857"/>
                </a:lnTo>
                <a:lnTo>
                  <a:pt x="1255184" y="4538758"/>
                </a:lnTo>
                <a:close/>
                <a:moveTo>
                  <a:pt x="3562491" y="4524333"/>
                </a:moveTo>
                <a:lnTo>
                  <a:pt x="3511933" y="4433047"/>
                </a:lnTo>
                <a:lnTo>
                  <a:pt x="3514085" y="4431863"/>
                </a:lnTo>
                <a:lnTo>
                  <a:pt x="3564788" y="4523042"/>
                </a:lnTo>
                <a:lnTo>
                  <a:pt x="3562491" y="4524333"/>
                </a:lnTo>
                <a:close/>
                <a:moveTo>
                  <a:pt x="1206742" y="4513210"/>
                </a:moveTo>
                <a:lnTo>
                  <a:pt x="1204518" y="4511990"/>
                </a:lnTo>
                <a:lnTo>
                  <a:pt x="1254323" y="4420309"/>
                </a:lnTo>
                <a:lnTo>
                  <a:pt x="1256548" y="4421529"/>
                </a:lnTo>
                <a:lnTo>
                  <a:pt x="1206742" y="4513210"/>
                </a:lnTo>
                <a:close/>
                <a:moveTo>
                  <a:pt x="3609893" y="4497457"/>
                </a:moveTo>
                <a:lnTo>
                  <a:pt x="3557432" y="4407247"/>
                </a:lnTo>
                <a:lnTo>
                  <a:pt x="3559549" y="4406028"/>
                </a:lnTo>
                <a:lnTo>
                  <a:pt x="3612154" y="4496129"/>
                </a:lnTo>
                <a:lnTo>
                  <a:pt x="3609893" y="4497457"/>
                </a:lnTo>
                <a:close/>
                <a:moveTo>
                  <a:pt x="1158946" y="4486477"/>
                </a:moveTo>
                <a:lnTo>
                  <a:pt x="1156829" y="4485257"/>
                </a:lnTo>
                <a:lnTo>
                  <a:pt x="1208644" y="4394688"/>
                </a:lnTo>
                <a:lnTo>
                  <a:pt x="1210941" y="4396016"/>
                </a:lnTo>
                <a:lnTo>
                  <a:pt x="1158946" y="4486477"/>
                </a:lnTo>
                <a:close/>
                <a:moveTo>
                  <a:pt x="3656828" y="4469433"/>
                </a:moveTo>
                <a:lnTo>
                  <a:pt x="3602214" y="4380515"/>
                </a:lnTo>
                <a:lnTo>
                  <a:pt x="3604439" y="4379151"/>
                </a:lnTo>
                <a:lnTo>
                  <a:pt x="3658945" y="4468105"/>
                </a:lnTo>
                <a:lnTo>
                  <a:pt x="3656828" y="4469433"/>
                </a:lnTo>
                <a:close/>
                <a:moveTo>
                  <a:pt x="1111724" y="4458632"/>
                </a:moveTo>
                <a:lnTo>
                  <a:pt x="1109679" y="4457412"/>
                </a:lnTo>
                <a:lnTo>
                  <a:pt x="1163683" y="4368135"/>
                </a:lnTo>
                <a:lnTo>
                  <a:pt x="1166015" y="4369534"/>
                </a:lnTo>
                <a:lnTo>
                  <a:pt x="1111724" y="4458632"/>
                </a:lnTo>
                <a:close/>
                <a:moveTo>
                  <a:pt x="3702937" y="4440475"/>
                </a:moveTo>
                <a:lnTo>
                  <a:pt x="3646565" y="4352670"/>
                </a:lnTo>
                <a:lnTo>
                  <a:pt x="3648575" y="4351378"/>
                </a:lnTo>
                <a:lnTo>
                  <a:pt x="3705234" y="4439004"/>
                </a:lnTo>
                <a:lnTo>
                  <a:pt x="3702937" y="4440475"/>
                </a:lnTo>
                <a:close/>
                <a:moveTo>
                  <a:pt x="1065328" y="4429746"/>
                </a:moveTo>
                <a:lnTo>
                  <a:pt x="1063175" y="4428382"/>
                </a:lnTo>
                <a:lnTo>
                  <a:pt x="1119403" y="4340469"/>
                </a:lnTo>
                <a:lnTo>
                  <a:pt x="1121556" y="4341833"/>
                </a:lnTo>
                <a:lnTo>
                  <a:pt x="1065328" y="4429746"/>
                </a:lnTo>
                <a:close/>
                <a:moveTo>
                  <a:pt x="3748652" y="4410298"/>
                </a:moveTo>
                <a:lnTo>
                  <a:pt x="3689984" y="4323999"/>
                </a:lnTo>
                <a:lnTo>
                  <a:pt x="3692172" y="4322528"/>
                </a:lnTo>
                <a:lnTo>
                  <a:pt x="3750662" y="4408934"/>
                </a:lnTo>
                <a:lnTo>
                  <a:pt x="3748652" y="4410298"/>
                </a:lnTo>
                <a:close/>
                <a:moveTo>
                  <a:pt x="1019505" y="4399640"/>
                </a:moveTo>
                <a:lnTo>
                  <a:pt x="1017496" y="4398277"/>
                </a:lnTo>
                <a:lnTo>
                  <a:pt x="1075734" y="4311691"/>
                </a:lnTo>
                <a:lnTo>
                  <a:pt x="1077923" y="4313163"/>
                </a:lnTo>
                <a:lnTo>
                  <a:pt x="1019505" y="4399640"/>
                </a:lnTo>
                <a:close/>
                <a:moveTo>
                  <a:pt x="3793470" y="4379223"/>
                </a:moveTo>
                <a:lnTo>
                  <a:pt x="3733007" y="4294180"/>
                </a:lnTo>
                <a:lnTo>
                  <a:pt x="3735089" y="4292709"/>
                </a:lnTo>
                <a:lnTo>
                  <a:pt x="3795551" y="4377752"/>
                </a:lnTo>
                <a:lnTo>
                  <a:pt x="3793470" y="4379223"/>
                </a:lnTo>
                <a:close/>
                <a:moveTo>
                  <a:pt x="974544" y="4368566"/>
                </a:moveTo>
                <a:lnTo>
                  <a:pt x="972283" y="4366987"/>
                </a:lnTo>
                <a:lnTo>
                  <a:pt x="1032926" y="4282052"/>
                </a:lnTo>
                <a:lnTo>
                  <a:pt x="1034827" y="4283415"/>
                </a:lnTo>
                <a:lnTo>
                  <a:pt x="974544" y="4368566"/>
                </a:lnTo>
                <a:close/>
                <a:moveTo>
                  <a:pt x="3837786" y="4347000"/>
                </a:moveTo>
                <a:lnTo>
                  <a:pt x="3775134" y="4263573"/>
                </a:lnTo>
                <a:lnTo>
                  <a:pt x="3777287" y="4261958"/>
                </a:lnTo>
                <a:lnTo>
                  <a:pt x="3839723" y="4345565"/>
                </a:lnTo>
                <a:lnTo>
                  <a:pt x="3837786" y="4347000"/>
                </a:lnTo>
                <a:close/>
                <a:moveTo>
                  <a:pt x="930229" y="4336271"/>
                </a:moveTo>
                <a:lnTo>
                  <a:pt x="928255" y="4334800"/>
                </a:lnTo>
                <a:lnTo>
                  <a:pt x="990584" y="4251121"/>
                </a:lnTo>
                <a:lnTo>
                  <a:pt x="992701" y="4252700"/>
                </a:lnTo>
                <a:lnTo>
                  <a:pt x="930229" y="4336271"/>
                </a:lnTo>
                <a:close/>
                <a:moveTo>
                  <a:pt x="3881276" y="4313880"/>
                </a:moveTo>
                <a:lnTo>
                  <a:pt x="3816686" y="4231924"/>
                </a:lnTo>
                <a:lnTo>
                  <a:pt x="3818911" y="4230201"/>
                </a:lnTo>
                <a:lnTo>
                  <a:pt x="3883070" y="4312481"/>
                </a:lnTo>
                <a:lnTo>
                  <a:pt x="3881276" y="4313880"/>
                </a:lnTo>
                <a:close/>
                <a:moveTo>
                  <a:pt x="886739" y="4302936"/>
                </a:moveTo>
                <a:lnTo>
                  <a:pt x="884729" y="4301357"/>
                </a:lnTo>
                <a:lnTo>
                  <a:pt x="949211" y="4219329"/>
                </a:lnTo>
                <a:lnTo>
                  <a:pt x="951220" y="4220908"/>
                </a:lnTo>
                <a:lnTo>
                  <a:pt x="886739" y="4302936"/>
                </a:lnTo>
                <a:close/>
                <a:moveTo>
                  <a:pt x="3923797" y="4279935"/>
                </a:moveTo>
                <a:lnTo>
                  <a:pt x="3857736" y="4199162"/>
                </a:lnTo>
                <a:lnTo>
                  <a:pt x="3859710" y="4197548"/>
                </a:lnTo>
                <a:lnTo>
                  <a:pt x="3925770" y="4278320"/>
                </a:lnTo>
                <a:lnTo>
                  <a:pt x="3923797" y="4279935"/>
                </a:lnTo>
                <a:close/>
                <a:moveTo>
                  <a:pt x="844146" y="4268632"/>
                </a:moveTo>
                <a:lnTo>
                  <a:pt x="841993" y="4266838"/>
                </a:lnTo>
                <a:lnTo>
                  <a:pt x="908771" y="4186675"/>
                </a:lnTo>
                <a:lnTo>
                  <a:pt x="910529" y="4188146"/>
                </a:lnTo>
                <a:lnTo>
                  <a:pt x="844146" y="4268632"/>
                </a:lnTo>
                <a:close/>
                <a:moveTo>
                  <a:pt x="3965744" y="4244841"/>
                </a:moveTo>
                <a:lnTo>
                  <a:pt x="3897853" y="4165612"/>
                </a:lnTo>
                <a:lnTo>
                  <a:pt x="3899791" y="4163961"/>
                </a:lnTo>
                <a:lnTo>
                  <a:pt x="3967681" y="4243191"/>
                </a:lnTo>
                <a:lnTo>
                  <a:pt x="3965744" y="4244841"/>
                </a:lnTo>
                <a:close/>
                <a:moveTo>
                  <a:pt x="802234" y="4233108"/>
                </a:moveTo>
                <a:lnTo>
                  <a:pt x="800368" y="4231493"/>
                </a:lnTo>
                <a:lnTo>
                  <a:pt x="868761" y="4152694"/>
                </a:lnTo>
                <a:lnTo>
                  <a:pt x="870735" y="4154416"/>
                </a:lnTo>
                <a:lnTo>
                  <a:pt x="802234" y="4233108"/>
                </a:lnTo>
                <a:close/>
                <a:moveTo>
                  <a:pt x="4006794" y="4208923"/>
                </a:moveTo>
                <a:lnTo>
                  <a:pt x="3937289" y="4131093"/>
                </a:lnTo>
                <a:lnTo>
                  <a:pt x="3939083" y="4129478"/>
                </a:lnTo>
                <a:lnTo>
                  <a:pt x="4008803" y="4207093"/>
                </a:lnTo>
                <a:lnTo>
                  <a:pt x="4006794" y="4208923"/>
                </a:lnTo>
                <a:close/>
                <a:moveTo>
                  <a:pt x="761328" y="4196687"/>
                </a:moveTo>
                <a:lnTo>
                  <a:pt x="759498" y="4195000"/>
                </a:lnTo>
                <a:lnTo>
                  <a:pt x="829792" y="4117887"/>
                </a:lnTo>
                <a:lnTo>
                  <a:pt x="831730" y="4119646"/>
                </a:lnTo>
                <a:lnTo>
                  <a:pt x="761328" y="4196687"/>
                </a:lnTo>
                <a:close/>
                <a:moveTo>
                  <a:pt x="4047305" y="4171820"/>
                </a:moveTo>
                <a:lnTo>
                  <a:pt x="3975647" y="4095999"/>
                </a:lnTo>
                <a:lnTo>
                  <a:pt x="3977693" y="4094062"/>
                </a:lnTo>
                <a:lnTo>
                  <a:pt x="4048992" y="4170241"/>
                </a:lnTo>
                <a:lnTo>
                  <a:pt x="4047305" y="4171820"/>
                </a:lnTo>
                <a:close/>
                <a:moveTo>
                  <a:pt x="721318" y="4159261"/>
                </a:moveTo>
                <a:lnTo>
                  <a:pt x="719524" y="4157538"/>
                </a:lnTo>
                <a:lnTo>
                  <a:pt x="791685" y="4082184"/>
                </a:lnTo>
                <a:lnTo>
                  <a:pt x="793587" y="4083978"/>
                </a:lnTo>
                <a:lnTo>
                  <a:pt x="721318" y="4159261"/>
                </a:lnTo>
                <a:close/>
                <a:moveTo>
                  <a:pt x="4086526" y="4134250"/>
                </a:moveTo>
                <a:lnTo>
                  <a:pt x="4013683" y="4059542"/>
                </a:lnTo>
                <a:lnTo>
                  <a:pt x="4015298" y="4057963"/>
                </a:lnTo>
                <a:lnTo>
                  <a:pt x="4088499" y="4132312"/>
                </a:lnTo>
                <a:lnTo>
                  <a:pt x="4086526" y="4134250"/>
                </a:lnTo>
                <a:close/>
                <a:moveTo>
                  <a:pt x="682278" y="4120938"/>
                </a:moveTo>
                <a:lnTo>
                  <a:pt x="680340" y="4119000"/>
                </a:lnTo>
                <a:lnTo>
                  <a:pt x="754582" y="4045691"/>
                </a:lnTo>
                <a:lnTo>
                  <a:pt x="756232" y="4047342"/>
                </a:lnTo>
                <a:lnTo>
                  <a:pt x="682278" y="4120938"/>
                </a:lnTo>
                <a:close/>
                <a:moveTo>
                  <a:pt x="4125351" y="4095353"/>
                </a:moveTo>
                <a:lnTo>
                  <a:pt x="4050463" y="4022726"/>
                </a:lnTo>
                <a:lnTo>
                  <a:pt x="4052329" y="4020788"/>
                </a:lnTo>
                <a:lnTo>
                  <a:pt x="4127038" y="4093631"/>
                </a:lnTo>
                <a:lnTo>
                  <a:pt x="4125351" y="4095353"/>
                </a:lnTo>
                <a:close/>
                <a:moveTo>
                  <a:pt x="644098" y="4081574"/>
                </a:moveTo>
                <a:lnTo>
                  <a:pt x="642340" y="4079708"/>
                </a:lnTo>
                <a:lnTo>
                  <a:pt x="718161" y="4008050"/>
                </a:lnTo>
                <a:lnTo>
                  <a:pt x="719919" y="4009916"/>
                </a:lnTo>
                <a:lnTo>
                  <a:pt x="644098" y="4081574"/>
                </a:lnTo>
                <a:close/>
                <a:moveTo>
                  <a:pt x="4163100" y="4055738"/>
                </a:moveTo>
                <a:lnTo>
                  <a:pt x="4086562" y="3984834"/>
                </a:lnTo>
                <a:lnTo>
                  <a:pt x="4088392" y="3982860"/>
                </a:lnTo>
                <a:lnTo>
                  <a:pt x="4164751" y="4053944"/>
                </a:lnTo>
                <a:lnTo>
                  <a:pt x="4163100" y="4055738"/>
                </a:lnTo>
                <a:close/>
                <a:moveTo>
                  <a:pt x="606960" y="4041313"/>
                </a:moveTo>
                <a:lnTo>
                  <a:pt x="605309" y="4039447"/>
                </a:lnTo>
                <a:lnTo>
                  <a:pt x="682780" y="3969548"/>
                </a:lnTo>
                <a:lnTo>
                  <a:pt x="684538" y="3971485"/>
                </a:lnTo>
                <a:lnTo>
                  <a:pt x="606960" y="4041313"/>
                </a:lnTo>
                <a:close/>
                <a:moveTo>
                  <a:pt x="4199880" y="4015406"/>
                </a:moveTo>
                <a:lnTo>
                  <a:pt x="4121906" y="3946080"/>
                </a:lnTo>
                <a:lnTo>
                  <a:pt x="4123593" y="3944179"/>
                </a:lnTo>
                <a:lnTo>
                  <a:pt x="4201567" y="4013504"/>
                </a:lnTo>
                <a:lnTo>
                  <a:pt x="4199880" y="4015406"/>
                </a:lnTo>
                <a:close/>
                <a:moveTo>
                  <a:pt x="570790" y="4000156"/>
                </a:moveTo>
                <a:lnTo>
                  <a:pt x="569067" y="3998146"/>
                </a:lnTo>
                <a:lnTo>
                  <a:pt x="648368" y="3930328"/>
                </a:lnTo>
                <a:lnTo>
                  <a:pt x="649983" y="3932229"/>
                </a:lnTo>
                <a:lnTo>
                  <a:pt x="570790" y="4000156"/>
                </a:lnTo>
                <a:close/>
                <a:moveTo>
                  <a:pt x="4235763" y="3974248"/>
                </a:moveTo>
                <a:lnTo>
                  <a:pt x="4156390" y="3906537"/>
                </a:lnTo>
                <a:lnTo>
                  <a:pt x="4157933" y="3904707"/>
                </a:lnTo>
                <a:lnTo>
                  <a:pt x="4237485" y="3972203"/>
                </a:lnTo>
                <a:lnTo>
                  <a:pt x="4235763" y="3974248"/>
                </a:lnTo>
                <a:close/>
                <a:moveTo>
                  <a:pt x="535517" y="3957993"/>
                </a:moveTo>
                <a:lnTo>
                  <a:pt x="533830" y="3955912"/>
                </a:lnTo>
                <a:lnTo>
                  <a:pt x="614818" y="3890103"/>
                </a:lnTo>
                <a:lnTo>
                  <a:pt x="616361" y="3892005"/>
                </a:lnTo>
                <a:lnTo>
                  <a:pt x="535517" y="3957993"/>
                </a:lnTo>
                <a:close/>
                <a:moveTo>
                  <a:pt x="4270856" y="3932050"/>
                </a:moveTo>
                <a:lnTo>
                  <a:pt x="4189761" y="3866420"/>
                </a:lnTo>
                <a:lnTo>
                  <a:pt x="4191447" y="3864339"/>
                </a:lnTo>
                <a:lnTo>
                  <a:pt x="4272364" y="3930220"/>
                </a:lnTo>
                <a:lnTo>
                  <a:pt x="4270856" y="3932050"/>
                </a:lnTo>
                <a:close/>
                <a:moveTo>
                  <a:pt x="501356" y="3915042"/>
                </a:moveTo>
                <a:lnTo>
                  <a:pt x="499741" y="3912960"/>
                </a:lnTo>
                <a:lnTo>
                  <a:pt x="582164" y="3848981"/>
                </a:lnTo>
                <a:lnTo>
                  <a:pt x="583671" y="3850955"/>
                </a:lnTo>
                <a:lnTo>
                  <a:pt x="501356" y="3915042"/>
                </a:lnTo>
                <a:close/>
                <a:moveTo>
                  <a:pt x="4304909" y="3889206"/>
                </a:moveTo>
                <a:lnTo>
                  <a:pt x="4222307" y="3825478"/>
                </a:lnTo>
                <a:lnTo>
                  <a:pt x="4223958" y="3823325"/>
                </a:lnTo>
                <a:lnTo>
                  <a:pt x="4306380" y="3887304"/>
                </a:lnTo>
                <a:lnTo>
                  <a:pt x="4304909" y="3889206"/>
                </a:lnTo>
                <a:close/>
                <a:moveTo>
                  <a:pt x="468200" y="3871228"/>
                </a:moveTo>
                <a:lnTo>
                  <a:pt x="466585" y="3869039"/>
                </a:lnTo>
                <a:lnTo>
                  <a:pt x="550623" y="3807213"/>
                </a:lnTo>
                <a:lnTo>
                  <a:pt x="552059" y="3809151"/>
                </a:lnTo>
                <a:lnTo>
                  <a:pt x="468200" y="3871228"/>
                </a:lnTo>
                <a:close/>
                <a:moveTo>
                  <a:pt x="4337957" y="3845644"/>
                </a:moveTo>
                <a:lnTo>
                  <a:pt x="4254027" y="3783638"/>
                </a:lnTo>
                <a:lnTo>
                  <a:pt x="4255570" y="3781557"/>
                </a:lnTo>
                <a:lnTo>
                  <a:pt x="4339429" y="3843635"/>
                </a:lnTo>
                <a:lnTo>
                  <a:pt x="4337957" y="3845644"/>
                </a:lnTo>
                <a:close/>
                <a:moveTo>
                  <a:pt x="436121" y="3826662"/>
                </a:moveTo>
                <a:lnTo>
                  <a:pt x="434506" y="3824365"/>
                </a:lnTo>
                <a:lnTo>
                  <a:pt x="520195" y="3764800"/>
                </a:lnTo>
                <a:lnTo>
                  <a:pt x="521522" y="3766666"/>
                </a:lnTo>
                <a:lnTo>
                  <a:pt x="436121" y="3826662"/>
                </a:lnTo>
                <a:close/>
                <a:moveTo>
                  <a:pt x="4370109" y="3801185"/>
                </a:moveTo>
                <a:lnTo>
                  <a:pt x="4284635" y="3741332"/>
                </a:lnTo>
                <a:lnTo>
                  <a:pt x="4286250" y="3739036"/>
                </a:lnTo>
                <a:lnTo>
                  <a:pt x="4371400" y="3799319"/>
                </a:lnTo>
                <a:lnTo>
                  <a:pt x="4370109" y="3801185"/>
                </a:lnTo>
                <a:close/>
                <a:moveTo>
                  <a:pt x="405118" y="3781306"/>
                </a:moveTo>
                <a:lnTo>
                  <a:pt x="403647" y="3779117"/>
                </a:lnTo>
                <a:lnTo>
                  <a:pt x="490555" y="3721381"/>
                </a:lnTo>
                <a:lnTo>
                  <a:pt x="491919" y="3723427"/>
                </a:lnTo>
                <a:lnTo>
                  <a:pt x="405118" y="3781306"/>
                </a:lnTo>
                <a:close/>
                <a:moveTo>
                  <a:pt x="4401147" y="3756188"/>
                </a:moveTo>
                <a:lnTo>
                  <a:pt x="4314454" y="3698129"/>
                </a:lnTo>
                <a:lnTo>
                  <a:pt x="4315890" y="3696012"/>
                </a:lnTo>
                <a:lnTo>
                  <a:pt x="4402582" y="3754071"/>
                </a:lnTo>
                <a:lnTo>
                  <a:pt x="4401147" y="3756188"/>
                </a:lnTo>
                <a:close/>
                <a:moveTo>
                  <a:pt x="375264" y="3735340"/>
                </a:moveTo>
                <a:lnTo>
                  <a:pt x="373864" y="3733115"/>
                </a:lnTo>
                <a:lnTo>
                  <a:pt x="462064" y="3677353"/>
                </a:lnTo>
                <a:lnTo>
                  <a:pt x="463392" y="3679434"/>
                </a:lnTo>
                <a:lnTo>
                  <a:pt x="375264" y="3735340"/>
                </a:lnTo>
                <a:close/>
                <a:moveTo>
                  <a:pt x="4431074" y="3710616"/>
                </a:moveTo>
                <a:lnTo>
                  <a:pt x="4343340" y="3654137"/>
                </a:lnTo>
                <a:lnTo>
                  <a:pt x="4344560" y="3652199"/>
                </a:lnTo>
                <a:lnTo>
                  <a:pt x="4432581" y="3708248"/>
                </a:lnTo>
                <a:lnTo>
                  <a:pt x="4431074" y="3710616"/>
                </a:lnTo>
                <a:close/>
                <a:moveTo>
                  <a:pt x="346450" y="3688549"/>
                </a:moveTo>
                <a:lnTo>
                  <a:pt x="345122" y="3686360"/>
                </a:lnTo>
                <a:lnTo>
                  <a:pt x="434650" y="3632751"/>
                </a:lnTo>
                <a:lnTo>
                  <a:pt x="435977" y="3634939"/>
                </a:lnTo>
                <a:lnTo>
                  <a:pt x="346450" y="3688549"/>
                </a:lnTo>
                <a:close/>
                <a:moveTo>
                  <a:pt x="4460175" y="3664004"/>
                </a:moveTo>
                <a:lnTo>
                  <a:pt x="4371006" y="3609821"/>
                </a:lnTo>
                <a:lnTo>
                  <a:pt x="4372333" y="3607633"/>
                </a:lnTo>
                <a:lnTo>
                  <a:pt x="4461502" y="3661816"/>
                </a:lnTo>
                <a:lnTo>
                  <a:pt x="4460175" y="3664004"/>
                </a:lnTo>
                <a:close/>
                <a:moveTo>
                  <a:pt x="318820" y="3641255"/>
                </a:moveTo>
                <a:lnTo>
                  <a:pt x="317528" y="3638958"/>
                </a:lnTo>
                <a:lnTo>
                  <a:pt x="408312" y="3587538"/>
                </a:lnTo>
                <a:lnTo>
                  <a:pt x="409532" y="3589691"/>
                </a:lnTo>
                <a:lnTo>
                  <a:pt x="318820" y="3641255"/>
                </a:lnTo>
                <a:close/>
                <a:moveTo>
                  <a:pt x="4488235" y="3616747"/>
                </a:moveTo>
                <a:lnTo>
                  <a:pt x="4397702" y="3564896"/>
                </a:lnTo>
                <a:lnTo>
                  <a:pt x="4399102" y="3562456"/>
                </a:lnTo>
                <a:lnTo>
                  <a:pt x="4489383" y="3614737"/>
                </a:lnTo>
                <a:lnTo>
                  <a:pt x="4488235" y="3616747"/>
                </a:lnTo>
                <a:close/>
                <a:moveTo>
                  <a:pt x="292338" y="3593315"/>
                </a:moveTo>
                <a:lnTo>
                  <a:pt x="291082" y="3590983"/>
                </a:lnTo>
                <a:lnTo>
                  <a:pt x="383014" y="3541644"/>
                </a:lnTo>
                <a:lnTo>
                  <a:pt x="384198" y="3543833"/>
                </a:lnTo>
                <a:lnTo>
                  <a:pt x="292338" y="3593315"/>
                </a:lnTo>
                <a:close/>
                <a:moveTo>
                  <a:pt x="4515076" y="3569058"/>
                </a:moveTo>
                <a:lnTo>
                  <a:pt x="4423466" y="3519109"/>
                </a:lnTo>
                <a:lnTo>
                  <a:pt x="4424722" y="3516777"/>
                </a:lnTo>
                <a:lnTo>
                  <a:pt x="4516260" y="3566870"/>
                </a:lnTo>
                <a:lnTo>
                  <a:pt x="4515076" y="3569058"/>
                </a:lnTo>
                <a:close/>
                <a:moveTo>
                  <a:pt x="266933" y="3544730"/>
                </a:moveTo>
                <a:lnTo>
                  <a:pt x="265749" y="3542362"/>
                </a:lnTo>
                <a:lnTo>
                  <a:pt x="358829" y="3495247"/>
                </a:lnTo>
                <a:lnTo>
                  <a:pt x="359942" y="3497436"/>
                </a:lnTo>
                <a:lnTo>
                  <a:pt x="266933" y="3544730"/>
                </a:lnTo>
                <a:close/>
                <a:moveTo>
                  <a:pt x="4540911" y="3520652"/>
                </a:moveTo>
                <a:lnTo>
                  <a:pt x="4448118" y="3472928"/>
                </a:lnTo>
                <a:lnTo>
                  <a:pt x="4449410" y="3470452"/>
                </a:lnTo>
                <a:lnTo>
                  <a:pt x="4541952" y="3518607"/>
                </a:lnTo>
                <a:lnTo>
                  <a:pt x="4540911" y="3520652"/>
                </a:lnTo>
                <a:close/>
                <a:moveTo>
                  <a:pt x="242676" y="3495642"/>
                </a:moveTo>
                <a:lnTo>
                  <a:pt x="241564" y="3493346"/>
                </a:lnTo>
                <a:lnTo>
                  <a:pt x="335613" y="3448205"/>
                </a:lnTo>
                <a:lnTo>
                  <a:pt x="336725" y="3450501"/>
                </a:lnTo>
                <a:lnTo>
                  <a:pt x="242676" y="3495642"/>
                </a:lnTo>
                <a:close/>
                <a:moveTo>
                  <a:pt x="4565563" y="3471780"/>
                </a:moveTo>
                <a:lnTo>
                  <a:pt x="4471801" y="3426029"/>
                </a:lnTo>
                <a:lnTo>
                  <a:pt x="4472949" y="3423661"/>
                </a:lnTo>
                <a:lnTo>
                  <a:pt x="4566639" y="3469555"/>
                </a:lnTo>
                <a:lnTo>
                  <a:pt x="4565563" y="3471780"/>
                </a:lnTo>
                <a:close/>
                <a:moveTo>
                  <a:pt x="219603" y="3445980"/>
                </a:moveTo>
                <a:lnTo>
                  <a:pt x="218527" y="3443576"/>
                </a:lnTo>
                <a:lnTo>
                  <a:pt x="313653" y="3400732"/>
                </a:lnTo>
                <a:lnTo>
                  <a:pt x="314657" y="3402992"/>
                </a:lnTo>
                <a:lnTo>
                  <a:pt x="219603" y="3445980"/>
                </a:lnTo>
                <a:close/>
                <a:moveTo>
                  <a:pt x="4589066" y="3422441"/>
                </a:moveTo>
                <a:lnTo>
                  <a:pt x="4494443" y="3378520"/>
                </a:lnTo>
                <a:lnTo>
                  <a:pt x="4495447" y="3376367"/>
                </a:lnTo>
                <a:lnTo>
                  <a:pt x="4590214" y="3420001"/>
                </a:lnTo>
                <a:lnTo>
                  <a:pt x="4589066" y="3422441"/>
                </a:lnTo>
                <a:close/>
                <a:moveTo>
                  <a:pt x="197607" y="3395780"/>
                </a:moveTo>
                <a:lnTo>
                  <a:pt x="196602" y="3393447"/>
                </a:lnTo>
                <a:lnTo>
                  <a:pt x="292697" y="3352756"/>
                </a:lnTo>
                <a:lnTo>
                  <a:pt x="293702" y="3355089"/>
                </a:lnTo>
                <a:lnTo>
                  <a:pt x="197607" y="3395780"/>
                </a:lnTo>
                <a:close/>
                <a:moveTo>
                  <a:pt x="4611564" y="3372241"/>
                </a:moveTo>
                <a:lnTo>
                  <a:pt x="4515829" y="3330760"/>
                </a:lnTo>
                <a:lnTo>
                  <a:pt x="4516798" y="3328499"/>
                </a:lnTo>
                <a:lnTo>
                  <a:pt x="4612605" y="3369836"/>
                </a:lnTo>
                <a:lnTo>
                  <a:pt x="4611564" y="3372241"/>
                </a:lnTo>
                <a:close/>
                <a:moveTo>
                  <a:pt x="176831" y="3345221"/>
                </a:moveTo>
                <a:lnTo>
                  <a:pt x="175826" y="3342709"/>
                </a:lnTo>
                <a:lnTo>
                  <a:pt x="272854" y="3304350"/>
                </a:lnTo>
                <a:lnTo>
                  <a:pt x="273751" y="3306575"/>
                </a:lnTo>
                <a:lnTo>
                  <a:pt x="176831" y="3345221"/>
                </a:lnTo>
                <a:close/>
                <a:moveTo>
                  <a:pt x="4632915" y="3321538"/>
                </a:moveTo>
                <a:lnTo>
                  <a:pt x="4536139" y="3282533"/>
                </a:lnTo>
                <a:lnTo>
                  <a:pt x="4537179" y="3279950"/>
                </a:lnTo>
                <a:lnTo>
                  <a:pt x="4633776" y="3319421"/>
                </a:lnTo>
                <a:lnTo>
                  <a:pt x="4632915" y="3321538"/>
                </a:lnTo>
                <a:close/>
                <a:moveTo>
                  <a:pt x="157167" y="3294088"/>
                </a:moveTo>
                <a:lnTo>
                  <a:pt x="156270" y="3291683"/>
                </a:lnTo>
                <a:lnTo>
                  <a:pt x="254087" y="3255406"/>
                </a:lnTo>
                <a:lnTo>
                  <a:pt x="254984" y="3257774"/>
                </a:lnTo>
                <a:lnTo>
                  <a:pt x="157167" y="3294088"/>
                </a:lnTo>
                <a:close/>
                <a:moveTo>
                  <a:pt x="4653045" y="3270584"/>
                </a:moveTo>
                <a:lnTo>
                  <a:pt x="4555444" y="3233661"/>
                </a:lnTo>
                <a:lnTo>
                  <a:pt x="4556377" y="3231185"/>
                </a:lnTo>
                <a:lnTo>
                  <a:pt x="4653870" y="3268324"/>
                </a:lnTo>
                <a:lnTo>
                  <a:pt x="4653045" y="3270584"/>
                </a:lnTo>
                <a:close/>
                <a:moveTo>
                  <a:pt x="138652" y="3242596"/>
                </a:moveTo>
                <a:lnTo>
                  <a:pt x="137826" y="3240227"/>
                </a:lnTo>
                <a:lnTo>
                  <a:pt x="236397" y="3206031"/>
                </a:lnTo>
                <a:lnTo>
                  <a:pt x="237258" y="3208507"/>
                </a:lnTo>
                <a:lnTo>
                  <a:pt x="138652" y="3242596"/>
                </a:lnTo>
                <a:close/>
                <a:moveTo>
                  <a:pt x="4672027" y="3219021"/>
                </a:moveTo>
                <a:lnTo>
                  <a:pt x="4573565" y="3184465"/>
                </a:lnTo>
                <a:lnTo>
                  <a:pt x="4574462" y="3181882"/>
                </a:lnTo>
                <a:lnTo>
                  <a:pt x="4672781" y="3216796"/>
                </a:lnTo>
                <a:lnTo>
                  <a:pt x="4672027" y="3219021"/>
                </a:lnTo>
                <a:close/>
                <a:moveTo>
                  <a:pt x="121356" y="3190817"/>
                </a:moveTo>
                <a:lnTo>
                  <a:pt x="120567" y="3188305"/>
                </a:lnTo>
                <a:lnTo>
                  <a:pt x="219890" y="3156405"/>
                </a:lnTo>
                <a:lnTo>
                  <a:pt x="220644" y="3158737"/>
                </a:lnTo>
                <a:lnTo>
                  <a:pt x="121356" y="3190817"/>
                </a:lnTo>
                <a:close/>
                <a:moveTo>
                  <a:pt x="4689825" y="3167026"/>
                </a:moveTo>
                <a:lnTo>
                  <a:pt x="4590573" y="3134803"/>
                </a:lnTo>
                <a:lnTo>
                  <a:pt x="4591434" y="3132148"/>
                </a:lnTo>
                <a:lnTo>
                  <a:pt x="4690543" y="3164802"/>
                </a:lnTo>
                <a:lnTo>
                  <a:pt x="4689825" y="3167026"/>
                </a:lnTo>
                <a:close/>
                <a:moveTo>
                  <a:pt x="105137" y="3138571"/>
                </a:moveTo>
                <a:lnTo>
                  <a:pt x="104383" y="3135987"/>
                </a:lnTo>
                <a:lnTo>
                  <a:pt x="204461" y="3106456"/>
                </a:lnTo>
                <a:lnTo>
                  <a:pt x="205143" y="3108752"/>
                </a:lnTo>
                <a:lnTo>
                  <a:pt x="105137" y="3138571"/>
                </a:lnTo>
                <a:close/>
                <a:moveTo>
                  <a:pt x="4706403" y="3114673"/>
                </a:moveTo>
                <a:lnTo>
                  <a:pt x="4606469" y="3084711"/>
                </a:lnTo>
                <a:lnTo>
                  <a:pt x="4607295" y="3082020"/>
                </a:lnTo>
                <a:lnTo>
                  <a:pt x="4707121" y="3112412"/>
                </a:lnTo>
                <a:lnTo>
                  <a:pt x="4706403" y="3114673"/>
                </a:lnTo>
                <a:close/>
                <a:moveTo>
                  <a:pt x="90102" y="3085967"/>
                </a:moveTo>
                <a:lnTo>
                  <a:pt x="89420" y="3083491"/>
                </a:lnTo>
                <a:lnTo>
                  <a:pt x="190072" y="3055969"/>
                </a:lnTo>
                <a:lnTo>
                  <a:pt x="190754" y="3058445"/>
                </a:lnTo>
                <a:lnTo>
                  <a:pt x="90102" y="3085967"/>
                </a:lnTo>
                <a:close/>
                <a:moveTo>
                  <a:pt x="4721653" y="3062463"/>
                </a:moveTo>
                <a:lnTo>
                  <a:pt x="4621217" y="3034152"/>
                </a:lnTo>
                <a:lnTo>
                  <a:pt x="4621827" y="3031927"/>
                </a:lnTo>
                <a:lnTo>
                  <a:pt x="4722371" y="3059808"/>
                </a:lnTo>
                <a:lnTo>
                  <a:pt x="4721653" y="3062463"/>
                </a:lnTo>
                <a:close/>
                <a:moveTo>
                  <a:pt x="76251" y="3033147"/>
                </a:moveTo>
                <a:lnTo>
                  <a:pt x="75605" y="3030599"/>
                </a:lnTo>
                <a:lnTo>
                  <a:pt x="176831" y="3005302"/>
                </a:lnTo>
                <a:lnTo>
                  <a:pt x="177441" y="3007670"/>
                </a:lnTo>
                <a:lnTo>
                  <a:pt x="76251" y="3033147"/>
                </a:lnTo>
                <a:close/>
                <a:moveTo>
                  <a:pt x="4735827" y="3009393"/>
                </a:moveTo>
                <a:lnTo>
                  <a:pt x="4634673" y="2983808"/>
                </a:lnTo>
                <a:lnTo>
                  <a:pt x="4635319" y="2981296"/>
                </a:lnTo>
                <a:lnTo>
                  <a:pt x="4736473" y="3006953"/>
                </a:lnTo>
                <a:lnTo>
                  <a:pt x="4735827" y="3009393"/>
                </a:lnTo>
                <a:close/>
                <a:moveTo>
                  <a:pt x="63549" y="2979933"/>
                </a:moveTo>
                <a:lnTo>
                  <a:pt x="62975" y="2977349"/>
                </a:lnTo>
                <a:lnTo>
                  <a:pt x="164738" y="2954348"/>
                </a:lnTo>
                <a:lnTo>
                  <a:pt x="165277" y="2956752"/>
                </a:lnTo>
                <a:lnTo>
                  <a:pt x="63549" y="2979933"/>
                </a:lnTo>
                <a:close/>
                <a:moveTo>
                  <a:pt x="4748745" y="2956358"/>
                </a:moveTo>
                <a:lnTo>
                  <a:pt x="4647089" y="2932926"/>
                </a:lnTo>
                <a:lnTo>
                  <a:pt x="4647663" y="2930486"/>
                </a:lnTo>
                <a:lnTo>
                  <a:pt x="4749355" y="2953846"/>
                </a:lnTo>
                <a:lnTo>
                  <a:pt x="4748745" y="2956358"/>
                </a:lnTo>
                <a:close/>
                <a:moveTo>
                  <a:pt x="51958" y="2926503"/>
                </a:moveTo>
                <a:lnTo>
                  <a:pt x="51456" y="2923991"/>
                </a:lnTo>
                <a:lnTo>
                  <a:pt x="153687" y="2903072"/>
                </a:lnTo>
                <a:lnTo>
                  <a:pt x="154189" y="2905583"/>
                </a:lnTo>
                <a:lnTo>
                  <a:pt x="51958" y="2926503"/>
                </a:lnTo>
                <a:close/>
                <a:moveTo>
                  <a:pt x="4760478" y="2902713"/>
                </a:moveTo>
                <a:lnTo>
                  <a:pt x="4658212" y="2881972"/>
                </a:lnTo>
                <a:lnTo>
                  <a:pt x="4658751" y="2879281"/>
                </a:lnTo>
                <a:lnTo>
                  <a:pt x="4760945" y="2900380"/>
                </a:lnTo>
                <a:lnTo>
                  <a:pt x="4760478" y="2902713"/>
                </a:lnTo>
                <a:close/>
                <a:moveTo>
                  <a:pt x="41588" y="2872858"/>
                </a:moveTo>
                <a:lnTo>
                  <a:pt x="41122" y="2870310"/>
                </a:lnTo>
                <a:lnTo>
                  <a:pt x="143783" y="2851687"/>
                </a:lnTo>
                <a:lnTo>
                  <a:pt x="144249" y="2854163"/>
                </a:lnTo>
                <a:lnTo>
                  <a:pt x="41588" y="2872858"/>
                </a:lnTo>
                <a:close/>
                <a:moveTo>
                  <a:pt x="4770956" y="2849032"/>
                </a:moveTo>
                <a:lnTo>
                  <a:pt x="4668260" y="2830588"/>
                </a:lnTo>
                <a:lnTo>
                  <a:pt x="4668762" y="2827861"/>
                </a:lnTo>
                <a:lnTo>
                  <a:pt x="4771387" y="2846735"/>
                </a:lnTo>
                <a:lnTo>
                  <a:pt x="4770956" y="2849032"/>
                </a:lnTo>
                <a:close/>
                <a:moveTo>
                  <a:pt x="32330" y="2819070"/>
                </a:moveTo>
                <a:lnTo>
                  <a:pt x="31900" y="2816450"/>
                </a:lnTo>
                <a:lnTo>
                  <a:pt x="134956" y="2800088"/>
                </a:lnTo>
                <a:lnTo>
                  <a:pt x="135350" y="2802492"/>
                </a:lnTo>
                <a:lnTo>
                  <a:pt x="32330" y="2819070"/>
                </a:lnTo>
                <a:close/>
                <a:moveTo>
                  <a:pt x="4780179" y="2795172"/>
                </a:moveTo>
                <a:lnTo>
                  <a:pt x="4677087" y="2778988"/>
                </a:lnTo>
                <a:lnTo>
                  <a:pt x="4677482" y="2776441"/>
                </a:lnTo>
                <a:lnTo>
                  <a:pt x="4780537" y="2792660"/>
                </a:lnTo>
                <a:lnTo>
                  <a:pt x="4780179" y="2795172"/>
                </a:lnTo>
                <a:close/>
                <a:moveTo>
                  <a:pt x="24257" y="2764994"/>
                </a:moveTo>
                <a:lnTo>
                  <a:pt x="23898" y="2762375"/>
                </a:lnTo>
                <a:lnTo>
                  <a:pt x="127277" y="2748237"/>
                </a:lnTo>
                <a:lnTo>
                  <a:pt x="127600" y="2750677"/>
                </a:lnTo>
                <a:lnTo>
                  <a:pt x="24257" y="2764994"/>
                </a:lnTo>
                <a:close/>
                <a:moveTo>
                  <a:pt x="4788180" y="2741275"/>
                </a:moveTo>
                <a:lnTo>
                  <a:pt x="4684837" y="2726994"/>
                </a:lnTo>
                <a:lnTo>
                  <a:pt x="4685160" y="2724626"/>
                </a:lnTo>
                <a:lnTo>
                  <a:pt x="4788575" y="2738584"/>
                </a:lnTo>
                <a:lnTo>
                  <a:pt x="4788180" y="2741275"/>
                </a:lnTo>
                <a:close/>
                <a:moveTo>
                  <a:pt x="17331" y="2710775"/>
                </a:moveTo>
                <a:lnTo>
                  <a:pt x="17044" y="2708227"/>
                </a:lnTo>
                <a:lnTo>
                  <a:pt x="120674" y="2696171"/>
                </a:lnTo>
                <a:lnTo>
                  <a:pt x="120961" y="2698718"/>
                </a:lnTo>
                <a:lnTo>
                  <a:pt x="17331" y="2710775"/>
                </a:lnTo>
                <a:close/>
                <a:moveTo>
                  <a:pt x="4794998" y="2686913"/>
                </a:moveTo>
                <a:lnTo>
                  <a:pt x="4691297" y="2675215"/>
                </a:lnTo>
                <a:lnTo>
                  <a:pt x="4691583" y="2672667"/>
                </a:lnTo>
                <a:lnTo>
                  <a:pt x="4795285" y="2684365"/>
                </a:lnTo>
                <a:lnTo>
                  <a:pt x="4794998" y="2686913"/>
                </a:lnTo>
                <a:close/>
                <a:moveTo>
                  <a:pt x="11554" y="2656484"/>
                </a:moveTo>
                <a:lnTo>
                  <a:pt x="11303" y="2653865"/>
                </a:lnTo>
                <a:lnTo>
                  <a:pt x="115184" y="2644033"/>
                </a:lnTo>
                <a:lnTo>
                  <a:pt x="115435" y="2646509"/>
                </a:lnTo>
                <a:lnTo>
                  <a:pt x="11554" y="2656484"/>
                </a:lnTo>
                <a:close/>
                <a:moveTo>
                  <a:pt x="4800560" y="2632335"/>
                </a:moveTo>
                <a:lnTo>
                  <a:pt x="4696607" y="2623256"/>
                </a:lnTo>
                <a:lnTo>
                  <a:pt x="4696858" y="2620565"/>
                </a:lnTo>
                <a:lnTo>
                  <a:pt x="4800775" y="2629967"/>
                </a:lnTo>
                <a:lnTo>
                  <a:pt x="4800560" y="2632335"/>
                </a:lnTo>
                <a:close/>
                <a:moveTo>
                  <a:pt x="6925" y="2602050"/>
                </a:moveTo>
                <a:lnTo>
                  <a:pt x="6746" y="2599430"/>
                </a:lnTo>
                <a:lnTo>
                  <a:pt x="110806" y="2591895"/>
                </a:lnTo>
                <a:lnTo>
                  <a:pt x="110986" y="2594335"/>
                </a:lnTo>
                <a:lnTo>
                  <a:pt x="6925" y="2602050"/>
                </a:lnTo>
                <a:close/>
                <a:moveTo>
                  <a:pt x="4804902" y="2577865"/>
                </a:moveTo>
                <a:lnTo>
                  <a:pt x="4700770" y="2571083"/>
                </a:lnTo>
                <a:lnTo>
                  <a:pt x="4700949" y="2568356"/>
                </a:lnTo>
                <a:lnTo>
                  <a:pt x="4805045" y="2575532"/>
                </a:lnTo>
                <a:lnTo>
                  <a:pt x="4804902" y="2577865"/>
                </a:lnTo>
                <a:close/>
                <a:moveTo>
                  <a:pt x="3481" y="2547508"/>
                </a:moveTo>
                <a:lnTo>
                  <a:pt x="3337" y="2544960"/>
                </a:lnTo>
                <a:lnTo>
                  <a:pt x="107541" y="2539506"/>
                </a:lnTo>
                <a:lnTo>
                  <a:pt x="107685" y="2542054"/>
                </a:lnTo>
                <a:lnTo>
                  <a:pt x="3481" y="2547508"/>
                </a:lnTo>
                <a:close/>
                <a:moveTo>
                  <a:pt x="4807988" y="2523502"/>
                </a:moveTo>
                <a:lnTo>
                  <a:pt x="4703748" y="2518622"/>
                </a:lnTo>
                <a:lnTo>
                  <a:pt x="4703856" y="2516254"/>
                </a:lnTo>
                <a:lnTo>
                  <a:pt x="4808095" y="2520775"/>
                </a:lnTo>
                <a:lnTo>
                  <a:pt x="4807988" y="2523502"/>
                </a:lnTo>
                <a:close/>
                <a:moveTo>
                  <a:pt x="1184" y="2492894"/>
                </a:moveTo>
                <a:lnTo>
                  <a:pt x="1112" y="2490346"/>
                </a:lnTo>
                <a:lnTo>
                  <a:pt x="105388" y="2487153"/>
                </a:lnTo>
                <a:lnTo>
                  <a:pt x="105460" y="2489700"/>
                </a:lnTo>
                <a:lnTo>
                  <a:pt x="1184" y="2492894"/>
                </a:lnTo>
                <a:close/>
                <a:moveTo>
                  <a:pt x="4809889" y="2468709"/>
                </a:moveTo>
                <a:lnTo>
                  <a:pt x="4705578" y="2466448"/>
                </a:lnTo>
                <a:lnTo>
                  <a:pt x="4705650" y="2463901"/>
                </a:lnTo>
                <a:lnTo>
                  <a:pt x="4809961" y="2466161"/>
                </a:lnTo>
                <a:lnTo>
                  <a:pt x="4809889" y="2468709"/>
                </a:lnTo>
                <a:close/>
                <a:moveTo>
                  <a:pt x="36" y="2438352"/>
                </a:moveTo>
                <a:lnTo>
                  <a:pt x="0" y="2435625"/>
                </a:lnTo>
                <a:lnTo>
                  <a:pt x="104348" y="2434871"/>
                </a:lnTo>
                <a:lnTo>
                  <a:pt x="104383" y="2437240"/>
                </a:lnTo>
                <a:lnTo>
                  <a:pt x="36" y="2438352"/>
                </a:lnTo>
                <a:close/>
                <a:moveTo>
                  <a:pt x="4810535" y="2414059"/>
                </a:moveTo>
                <a:lnTo>
                  <a:pt x="4706188" y="2414059"/>
                </a:lnTo>
                <a:lnTo>
                  <a:pt x="4706188" y="2409394"/>
                </a:lnTo>
                <a:lnTo>
                  <a:pt x="4810535" y="2409394"/>
                </a:lnTo>
                <a:lnTo>
                  <a:pt x="4810535" y="2414059"/>
                </a:lnTo>
                <a:close/>
                <a:moveTo>
                  <a:pt x="104383" y="2384815"/>
                </a:moveTo>
                <a:lnTo>
                  <a:pt x="36" y="2383702"/>
                </a:lnTo>
                <a:lnTo>
                  <a:pt x="72" y="2381047"/>
                </a:lnTo>
                <a:lnTo>
                  <a:pt x="104419" y="2382375"/>
                </a:lnTo>
                <a:lnTo>
                  <a:pt x="104383" y="2384815"/>
                </a:lnTo>
                <a:close/>
                <a:moveTo>
                  <a:pt x="4705650" y="2359732"/>
                </a:moveTo>
                <a:lnTo>
                  <a:pt x="4705578" y="2357005"/>
                </a:lnTo>
                <a:lnTo>
                  <a:pt x="4809889" y="2354745"/>
                </a:lnTo>
                <a:lnTo>
                  <a:pt x="4809925" y="2357113"/>
                </a:lnTo>
                <a:lnTo>
                  <a:pt x="4705650" y="2359732"/>
                </a:lnTo>
                <a:close/>
                <a:moveTo>
                  <a:pt x="105496" y="2332425"/>
                </a:moveTo>
                <a:lnTo>
                  <a:pt x="1220" y="2329017"/>
                </a:lnTo>
                <a:lnTo>
                  <a:pt x="1292" y="2326469"/>
                </a:lnTo>
                <a:lnTo>
                  <a:pt x="105568" y="2329842"/>
                </a:lnTo>
                <a:lnTo>
                  <a:pt x="105496" y="2332425"/>
                </a:lnTo>
                <a:close/>
                <a:moveTo>
                  <a:pt x="4703892" y="2307523"/>
                </a:moveTo>
                <a:lnTo>
                  <a:pt x="4703784" y="2304975"/>
                </a:lnTo>
                <a:lnTo>
                  <a:pt x="4808023" y="2300059"/>
                </a:lnTo>
                <a:lnTo>
                  <a:pt x="4808131" y="2302607"/>
                </a:lnTo>
                <a:lnTo>
                  <a:pt x="4703892" y="2307523"/>
                </a:lnTo>
                <a:close/>
                <a:moveTo>
                  <a:pt x="107720" y="2280001"/>
                </a:moveTo>
                <a:lnTo>
                  <a:pt x="3517" y="2274546"/>
                </a:lnTo>
                <a:lnTo>
                  <a:pt x="3660" y="2271891"/>
                </a:lnTo>
                <a:lnTo>
                  <a:pt x="107828" y="2277561"/>
                </a:lnTo>
                <a:lnTo>
                  <a:pt x="107720" y="2280001"/>
                </a:lnTo>
                <a:close/>
                <a:moveTo>
                  <a:pt x="4700985" y="2255026"/>
                </a:moveTo>
                <a:lnTo>
                  <a:pt x="4700841" y="2252694"/>
                </a:lnTo>
                <a:lnTo>
                  <a:pt x="4804937" y="2245517"/>
                </a:lnTo>
                <a:lnTo>
                  <a:pt x="4805117" y="2248244"/>
                </a:lnTo>
                <a:lnTo>
                  <a:pt x="4700985" y="2255026"/>
                </a:lnTo>
                <a:close/>
                <a:moveTo>
                  <a:pt x="111058" y="2227719"/>
                </a:moveTo>
                <a:lnTo>
                  <a:pt x="6997" y="2220004"/>
                </a:lnTo>
                <a:lnTo>
                  <a:pt x="7177" y="2217385"/>
                </a:lnTo>
                <a:lnTo>
                  <a:pt x="111201" y="2225315"/>
                </a:lnTo>
                <a:lnTo>
                  <a:pt x="111058" y="2227719"/>
                </a:lnTo>
                <a:close/>
                <a:moveTo>
                  <a:pt x="4696930" y="2202996"/>
                </a:moveTo>
                <a:lnTo>
                  <a:pt x="4696715" y="2200484"/>
                </a:lnTo>
                <a:lnTo>
                  <a:pt x="4800632" y="2191047"/>
                </a:lnTo>
                <a:lnTo>
                  <a:pt x="4800847" y="2193594"/>
                </a:lnTo>
                <a:lnTo>
                  <a:pt x="4696930" y="2202996"/>
                </a:lnTo>
                <a:close/>
                <a:moveTo>
                  <a:pt x="115471" y="2175510"/>
                </a:moveTo>
                <a:lnTo>
                  <a:pt x="11626" y="2165534"/>
                </a:lnTo>
                <a:lnTo>
                  <a:pt x="11877" y="2162986"/>
                </a:lnTo>
                <a:lnTo>
                  <a:pt x="115722" y="2172962"/>
                </a:lnTo>
                <a:lnTo>
                  <a:pt x="115471" y="2175510"/>
                </a:lnTo>
                <a:close/>
                <a:moveTo>
                  <a:pt x="4691691" y="2151073"/>
                </a:moveTo>
                <a:lnTo>
                  <a:pt x="4691368" y="2148346"/>
                </a:lnTo>
                <a:lnTo>
                  <a:pt x="4795070" y="2136648"/>
                </a:lnTo>
                <a:lnTo>
                  <a:pt x="4795321" y="2138981"/>
                </a:lnTo>
                <a:lnTo>
                  <a:pt x="4691691" y="2151073"/>
                </a:lnTo>
                <a:close/>
                <a:moveTo>
                  <a:pt x="121033" y="2123407"/>
                </a:moveTo>
                <a:lnTo>
                  <a:pt x="17403" y="2111171"/>
                </a:lnTo>
                <a:lnTo>
                  <a:pt x="17690" y="2108624"/>
                </a:lnTo>
                <a:lnTo>
                  <a:pt x="121320" y="2120896"/>
                </a:lnTo>
                <a:lnTo>
                  <a:pt x="121033" y="2123407"/>
                </a:lnTo>
                <a:close/>
                <a:moveTo>
                  <a:pt x="4685232" y="2099079"/>
                </a:moveTo>
                <a:lnTo>
                  <a:pt x="4684873" y="2096388"/>
                </a:lnTo>
                <a:lnTo>
                  <a:pt x="4788288" y="2082429"/>
                </a:lnTo>
                <a:lnTo>
                  <a:pt x="4788611" y="2084797"/>
                </a:lnTo>
                <a:lnTo>
                  <a:pt x="4685232" y="2099079"/>
                </a:lnTo>
                <a:close/>
                <a:moveTo>
                  <a:pt x="127707" y="2071377"/>
                </a:moveTo>
                <a:lnTo>
                  <a:pt x="24364" y="2057060"/>
                </a:lnTo>
                <a:lnTo>
                  <a:pt x="24687" y="2054763"/>
                </a:lnTo>
                <a:lnTo>
                  <a:pt x="128066" y="2068937"/>
                </a:lnTo>
                <a:lnTo>
                  <a:pt x="127707" y="2071377"/>
                </a:lnTo>
                <a:close/>
                <a:moveTo>
                  <a:pt x="4677589" y="2047120"/>
                </a:moveTo>
                <a:lnTo>
                  <a:pt x="4677230" y="2044788"/>
                </a:lnTo>
                <a:lnTo>
                  <a:pt x="4780250" y="2028210"/>
                </a:lnTo>
                <a:lnTo>
                  <a:pt x="4780681" y="2030901"/>
                </a:lnTo>
                <a:lnTo>
                  <a:pt x="4677589" y="2047120"/>
                </a:lnTo>
                <a:close/>
                <a:moveTo>
                  <a:pt x="135494" y="2019562"/>
                </a:moveTo>
                <a:lnTo>
                  <a:pt x="32474" y="2002984"/>
                </a:lnTo>
                <a:lnTo>
                  <a:pt x="32905" y="2000365"/>
                </a:lnTo>
                <a:lnTo>
                  <a:pt x="135889" y="2017122"/>
                </a:lnTo>
                <a:lnTo>
                  <a:pt x="135494" y="2019562"/>
                </a:lnTo>
                <a:close/>
                <a:moveTo>
                  <a:pt x="4668834" y="1995664"/>
                </a:moveTo>
                <a:lnTo>
                  <a:pt x="4668367" y="1993152"/>
                </a:lnTo>
                <a:lnTo>
                  <a:pt x="4770992" y="1974314"/>
                </a:lnTo>
                <a:lnTo>
                  <a:pt x="4771459" y="1976790"/>
                </a:lnTo>
                <a:lnTo>
                  <a:pt x="4668834" y="1995664"/>
                </a:lnTo>
                <a:close/>
                <a:moveTo>
                  <a:pt x="144357" y="1967963"/>
                </a:moveTo>
                <a:lnTo>
                  <a:pt x="41732" y="1949088"/>
                </a:lnTo>
                <a:lnTo>
                  <a:pt x="42198" y="1946612"/>
                </a:lnTo>
                <a:lnTo>
                  <a:pt x="144823" y="1965451"/>
                </a:lnTo>
                <a:lnTo>
                  <a:pt x="144357" y="1967963"/>
                </a:lnTo>
                <a:close/>
                <a:moveTo>
                  <a:pt x="4658858" y="1944244"/>
                </a:moveTo>
                <a:lnTo>
                  <a:pt x="4658356" y="1941732"/>
                </a:lnTo>
                <a:lnTo>
                  <a:pt x="4760550" y="1920633"/>
                </a:lnTo>
                <a:lnTo>
                  <a:pt x="4761053" y="1923145"/>
                </a:lnTo>
                <a:lnTo>
                  <a:pt x="4658858" y="1944244"/>
                </a:lnTo>
                <a:close/>
                <a:moveTo>
                  <a:pt x="154368" y="1916471"/>
                </a:moveTo>
                <a:lnTo>
                  <a:pt x="52138" y="1895551"/>
                </a:lnTo>
                <a:lnTo>
                  <a:pt x="52676" y="1892967"/>
                </a:lnTo>
                <a:lnTo>
                  <a:pt x="154871" y="1914067"/>
                </a:lnTo>
                <a:lnTo>
                  <a:pt x="154368" y="1916471"/>
                </a:lnTo>
                <a:close/>
                <a:moveTo>
                  <a:pt x="4647771" y="1893254"/>
                </a:moveTo>
                <a:lnTo>
                  <a:pt x="4647160" y="1890599"/>
                </a:lnTo>
                <a:lnTo>
                  <a:pt x="4748852" y="1867204"/>
                </a:lnTo>
                <a:lnTo>
                  <a:pt x="4749391" y="1869536"/>
                </a:lnTo>
                <a:lnTo>
                  <a:pt x="4647771" y="1893254"/>
                </a:lnTo>
                <a:close/>
                <a:moveTo>
                  <a:pt x="165456" y="1865266"/>
                </a:moveTo>
                <a:lnTo>
                  <a:pt x="63728" y="1842085"/>
                </a:lnTo>
                <a:lnTo>
                  <a:pt x="64338" y="1839502"/>
                </a:lnTo>
                <a:lnTo>
                  <a:pt x="166030" y="1862898"/>
                </a:lnTo>
                <a:lnTo>
                  <a:pt x="165456" y="1865266"/>
                </a:lnTo>
                <a:close/>
                <a:moveTo>
                  <a:pt x="4635498" y="1842408"/>
                </a:moveTo>
                <a:lnTo>
                  <a:pt x="4634888" y="1840004"/>
                </a:lnTo>
                <a:lnTo>
                  <a:pt x="4735971" y="1814097"/>
                </a:lnTo>
                <a:lnTo>
                  <a:pt x="4736545" y="1816393"/>
                </a:lnTo>
                <a:lnTo>
                  <a:pt x="4635498" y="1842408"/>
                </a:lnTo>
                <a:close/>
                <a:moveTo>
                  <a:pt x="177620" y="1814348"/>
                </a:moveTo>
                <a:lnTo>
                  <a:pt x="76431" y="1788907"/>
                </a:lnTo>
                <a:lnTo>
                  <a:pt x="77041" y="1786395"/>
                </a:lnTo>
                <a:lnTo>
                  <a:pt x="178230" y="1811872"/>
                </a:lnTo>
                <a:lnTo>
                  <a:pt x="177620" y="1814348"/>
                </a:lnTo>
                <a:close/>
                <a:moveTo>
                  <a:pt x="4622042" y="1791813"/>
                </a:moveTo>
                <a:lnTo>
                  <a:pt x="4621325" y="1789194"/>
                </a:lnTo>
                <a:lnTo>
                  <a:pt x="4721869" y="1761277"/>
                </a:lnTo>
                <a:lnTo>
                  <a:pt x="4722515" y="1763574"/>
                </a:lnTo>
                <a:lnTo>
                  <a:pt x="4622042" y="1791813"/>
                </a:lnTo>
                <a:close/>
                <a:moveTo>
                  <a:pt x="190969" y="1763645"/>
                </a:moveTo>
                <a:lnTo>
                  <a:pt x="90317" y="1736123"/>
                </a:lnTo>
                <a:lnTo>
                  <a:pt x="91035" y="1733540"/>
                </a:lnTo>
                <a:lnTo>
                  <a:pt x="191615" y="1761277"/>
                </a:lnTo>
                <a:lnTo>
                  <a:pt x="190969" y="1763645"/>
                </a:lnTo>
                <a:close/>
                <a:moveTo>
                  <a:pt x="4607438" y="1741577"/>
                </a:moveTo>
                <a:lnTo>
                  <a:pt x="4606684" y="1739101"/>
                </a:lnTo>
                <a:lnTo>
                  <a:pt x="4706475" y="1708601"/>
                </a:lnTo>
                <a:lnTo>
                  <a:pt x="4707228" y="1711005"/>
                </a:lnTo>
                <a:lnTo>
                  <a:pt x="4607438" y="1741577"/>
                </a:lnTo>
                <a:close/>
                <a:moveTo>
                  <a:pt x="205358" y="1713373"/>
                </a:moveTo>
                <a:lnTo>
                  <a:pt x="105352" y="1683555"/>
                </a:lnTo>
                <a:lnTo>
                  <a:pt x="106106" y="1681043"/>
                </a:lnTo>
                <a:lnTo>
                  <a:pt x="206076" y="1710969"/>
                </a:lnTo>
                <a:lnTo>
                  <a:pt x="205358" y="1713373"/>
                </a:lnTo>
                <a:close/>
                <a:moveTo>
                  <a:pt x="4591721" y="1691664"/>
                </a:moveTo>
                <a:lnTo>
                  <a:pt x="4590932" y="1689260"/>
                </a:lnTo>
                <a:lnTo>
                  <a:pt x="4689969" y="1656427"/>
                </a:lnTo>
                <a:lnTo>
                  <a:pt x="4690758" y="1658831"/>
                </a:lnTo>
                <a:lnTo>
                  <a:pt x="4591721" y="1691664"/>
                </a:lnTo>
                <a:close/>
                <a:moveTo>
                  <a:pt x="220859" y="1663388"/>
                </a:moveTo>
                <a:lnTo>
                  <a:pt x="121571" y="1631309"/>
                </a:lnTo>
                <a:lnTo>
                  <a:pt x="122361" y="1628905"/>
                </a:lnTo>
                <a:lnTo>
                  <a:pt x="221649" y="1660948"/>
                </a:lnTo>
                <a:lnTo>
                  <a:pt x="220859" y="1663388"/>
                </a:lnTo>
                <a:close/>
                <a:moveTo>
                  <a:pt x="4574820" y="1642146"/>
                </a:moveTo>
                <a:lnTo>
                  <a:pt x="4573959" y="1639706"/>
                </a:lnTo>
                <a:lnTo>
                  <a:pt x="4672243" y="1604684"/>
                </a:lnTo>
                <a:lnTo>
                  <a:pt x="4673068" y="1607052"/>
                </a:lnTo>
                <a:lnTo>
                  <a:pt x="4574820" y="1642146"/>
                </a:lnTo>
                <a:close/>
                <a:moveTo>
                  <a:pt x="237509" y="1613691"/>
                </a:moveTo>
                <a:lnTo>
                  <a:pt x="138903" y="1579566"/>
                </a:lnTo>
                <a:lnTo>
                  <a:pt x="139764" y="1577090"/>
                </a:lnTo>
                <a:lnTo>
                  <a:pt x="238298" y="1611394"/>
                </a:lnTo>
                <a:lnTo>
                  <a:pt x="237509" y="1613691"/>
                </a:lnTo>
                <a:close/>
                <a:moveTo>
                  <a:pt x="4556807" y="1592986"/>
                </a:moveTo>
                <a:lnTo>
                  <a:pt x="4555839" y="1590475"/>
                </a:lnTo>
                <a:lnTo>
                  <a:pt x="4653404" y="1553479"/>
                </a:lnTo>
                <a:lnTo>
                  <a:pt x="4654265" y="1555740"/>
                </a:lnTo>
                <a:lnTo>
                  <a:pt x="4556807" y="1592986"/>
                </a:lnTo>
                <a:close/>
                <a:moveTo>
                  <a:pt x="255199" y="1564531"/>
                </a:moveTo>
                <a:lnTo>
                  <a:pt x="157418" y="1528110"/>
                </a:lnTo>
                <a:lnTo>
                  <a:pt x="158315" y="1525670"/>
                </a:lnTo>
                <a:lnTo>
                  <a:pt x="256060" y="1562199"/>
                </a:lnTo>
                <a:lnTo>
                  <a:pt x="255199" y="1564531"/>
                </a:lnTo>
                <a:close/>
                <a:moveTo>
                  <a:pt x="4537718" y="1544365"/>
                </a:moveTo>
                <a:lnTo>
                  <a:pt x="4536677" y="1541817"/>
                </a:lnTo>
                <a:lnTo>
                  <a:pt x="4633381" y="1502597"/>
                </a:lnTo>
                <a:lnTo>
                  <a:pt x="4634279" y="1504750"/>
                </a:lnTo>
                <a:lnTo>
                  <a:pt x="4537718" y="1544365"/>
                </a:lnTo>
                <a:close/>
                <a:moveTo>
                  <a:pt x="273966" y="1515730"/>
                </a:moveTo>
                <a:lnTo>
                  <a:pt x="177046" y="1477084"/>
                </a:lnTo>
                <a:lnTo>
                  <a:pt x="178015" y="1474680"/>
                </a:lnTo>
                <a:lnTo>
                  <a:pt x="274899" y="1513398"/>
                </a:lnTo>
                <a:lnTo>
                  <a:pt x="273966" y="1515730"/>
                </a:lnTo>
                <a:close/>
                <a:moveTo>
                  <a:pt x="4517480" y="1496031"/>
                </a:moveTo>
                <a:lnTo>
                  <a:pt x="4516547" y="1493878"/>
                </a:lnTo>
                <a:lnTo>
                  <a:pt x="4612210" y="1452218"/>
                </a:lnTo>
                <a:lnTo>
                  <a:pt x="4613287" y="1454693"/>
                </a:lnTo>
                <a:lnTo>
                  <a:pt x="4517480" y="1496031"/>
                </a:lnTo>
                <a:close/>
                <a:moveTo>
                  <a:pt x="293881" y="1467324"/>
                </a:moveTo>
                <a:lnTo>
                  <a:pt x="197822" y="1426561"/>
                </a:lnTo>
                <a:lnTo>
                  <a:pt x="198863" y="1424121"/>
                </a:lnTo>
                <a:lnTo>
                  <a:pt x="294814" y="1465099"/>
                </a:lnTo>
                <a:lnTo>
                  <a:pt x="293881" y="1467324"/>
                </a:lnTo>
                <a:close/>
                <a:moveTo>
                  <a:pt x="4496308" y="1448629"/>
                </a:moveTo>
                <a:lnTo>
                  <a:pt x="4495160" y="1446153"/>
                </a:lnTo>
                <a:lnTo>
                  <a:pt x="4589963" y="1402556"/>
                </a:lnTo>
                <a:lnTo>
                  <a:pt x="4590968" y="1404709"/>
                </a:lnTo>
                <a:lnTo>
                  <a:pt x="4496308" y="1448629"/>
                </a:lnTo>
                <a:close/>
                <a:moveTo>
                  <a:pt x="314837" y="1419492"/>
                </a:moveTo>
                <a:lnTo>
                  <a:pt x="219783" y="1376505"/>
                </a:lnTo>
                <a:lnTo>
                  <a:pt x="220823" y="1374172"/>
                </a:lnTo>
                <a:lnTo>
                  <a:pt x="315877" y="1417160"/>
                </a:lnTo>
                <a:lnTo>
                  <a:pt x="314837" y="1419492"/>
                </a:lnTo>
                <a:close/>
                <a:moveTo>
                  <a:pt x="4473918" y="1401336"/>
                </a:moveTo>
                <a:lnTo>
                  <a:pt x="4472805" y="1399075"/>
                </a:lnTo>
                <a:lnTo>
                  <a:pt x="4566532" y="1353252"/>
                </a:lnTo>
                <a:lnTo>
                  <a:pt x="4567680" y="1355585"/>
                </a:lnTo>
                <a:lnTo>
                  <a:pt x="4473918" y="1401336"/>
                </a:lnTo>
                <a:close/>
                <a:moveTo>
                  <a:pt x="336905" y="1372091"/>
                </a:moveTo>
                <a:lnTo>
                  <a:pt x="242856" y="1326950"/>
                </a:lnTo>
                <a:lnTo>
                  <a:pt x="244004" y="1324582"/>
                </a:lnTo>
                <a:lnTo>
                  <a:pt x="337981" y="1369866"/>
                </a:lnTo>
                <a:lnTo>
                  <a:pt x="336905" y="1372091"/>
                </a:lnTo>
                <a:close/>
                <a:moveTo>
                  <a:pt x="4450486" y="1354688"/>
                </a:moveTo>
                <a:lnTo>
                  <a:pt x="4449374" y="1352535"/>
                </a:lnTo>
                <a:lnTo>
                  <a:pt x="4542024" y="1304523"/>
                </a:lnTo>
                <a:lnTo>
                  <a:pt x="4543244" y="1306892"/>
                </a:lnTo>
                <a:lnTo>
                  <a:pt x="4450486" y="1354688"/>
                </a:lnTo>
                <a:close/>
                <a:moveTo>
                  <a:pt x="360049" y="1325264"/>
                </a:moveTo>
                <a:lnTo>
                  <a:pt x="267041" y="1278006"/>
                </a:lnTo>
                <a:lnTo>
                  <a:pt x="268225" y="1275709"/>
                </a:lnTo>
                <a:lnTo>
                  <a:pt x="361197" y="1323039"/>
                </a:lnTo>
                <a:lnTo>
                  <a:pt x="360049" y="1325264"/>
                </a:lnTo>
                <a:close/>
                <a:moveTo>
                  <a:pt x="4426122" y="1308758"/>
                </a:moveTo>
                <a:lnTo>
                  <a:pt x="4424830" y="1306389"/>
                </a:lnTo>
                <a:lnTo>
                  <a:pt x="4516439" y="1256440"/>
                </a:lnTo>
                <a:lnTo>
                  <a:pt x="4517587" y="1258522"/>
                </a:lnTo>
                <a:lnTo>
                  <a:pt x="4426122" y="1308758"/>
                </a:lnTo>
                <a:close/>
                <a:moveTo>
                  <a:pt x="384234" y="1278975"/>
                </a:moveTo>
                <a:lnTo>
                  <a:pt x="292302" y="1229600"/>
                </a:lnTo>
                <a:lnTo>
                  <a:pt x="293522" y="1227339"/>
                </a:lnTo>
                <a:lnTo>
                  <a:pt x="385418" y="1276786"/>
                </a:lnTo>
                <a:lnTo>
                  <a:pt x="384234" y="1278975"/>
                </a:lnTo>
                <a:close/>
                <a:moveTo>
                  <a:pt x="4400501" y="1263007"/>
                </a:moveTo>
                <a:lnTo>
                  <a:pt x="4399317" y="1260962"/>
                </a:lnTo>
                <a:lnTo>
                  <a:pt x="4489670" y="1208788"/>
                </a:lnTo>
                <a:lnTo>
                  <a:pt x="4491034" y="1211120"/>
                </a:lnTo>
                <a:lnTo>
                  <a:pt x="4400501" y="1263007"/>
                </a:lnTo>
                <a:close/>
                <a:moveTo>
                  <a:pt x="409460" y="1233332"/>
                </a:moveTo>
                <a:lnTo>
                  <a:pt x="318748" y="1181732"/>
                </a:lnTo>
                <a:lnTo>
                  <a:pt x="320004" y="1179507"/>
                </a:lnTo>
                <a:lnTo>
                  <a:pt x="410716" y="1231107"/>
                </a:lnTo>
                <a:lnTo>
                  <a:pt x="409460" y="1233332"/>
                </a:lnTo>
                <a:close/>
                <a:moveTo>
                  <a:pt x="4374092" y="1218297"/>
                </a:moveTo>
                <a:lnTo>
                  <a:pt x="4372656" y="1215929"/>
                </a:lnTo>
                <a:lnTo>
                  <a:pt x="4461897" y="1161853"/>
                </a:lnTo>
                <a:lnTo>
                  <a:pt x="4463117" y="1163862"/>
                </a:lnTo>
                <a:lnTo>
                  <a:pt x="4374092" y="1218297"/>
                </a:lnTo>
                <a:close/>
                <a:moveTo>
                  <a:pt x="435762" y="1188299"/>
                </a:moveTo>
                <a:lnTo>
                  <a:pt x="346306" y="1134582"/>
                </a:lnTo>
                <a:lnTo>
                  <a:pt x="347598" y="1132393"/>
                </a:lnTo>
                <a:lnTo>
                  <a:pt x="437054" y="1186110"/>
                </a:lnTo>
                <a:lnTo>
                  <a:pt x="435762" y="1188299"/>
                </a:lnTo>
                <a:close/>
                <a:moveTo>
                  <a:pt x="4346497" y="1173802"/>
                </a:moveTo>
                <a:lnTo>
                  <a:pt x="4345170" y="1171685"/>
                </a:lnTo>
                <a:lnTo>
                  <a:pt x="4433011" y="1115385"/>
                </a:lnTo>
                <a:lnTo>
                  <a:pt x="4434410" y="1117573"/>
                </a:lnTo>
                <a:lnTo>
                  <a:pt x="4346497" y="1173802"/>
                </a:lnTo>
                <a:close/>
                <a:moveTo>
                  <a:pt x="463105" y="1143876"/>
                </a:moveTo>
                <a:lnTo>
                  <a:pt x="374941" y="1088078"/>
                </a:lnTo>
                <a:lnTo>
                  <a:pt x="376304" y="1085925"/>
                </a:lnTo>
                <a:lnTo>
                  <a:pt x="464468" y="1141723"/>
                </a:lnTo>
                <a:lnTo>
                  <a:pt x="463105" y="1143876"/>
                </a:lnTo>
                <a:close/>
                <a:moveTo>
                  <a:pt x="4317827" y="1129917"/>
                </a:moveTo>
                <a:lnTo>
                  <a:pt x="4316499" y="1127944"/>
                </a:lnTo>
                <a:lnTo>
                  <a:pt x="4403157" y="1069813"/>
                </a:lnTo>
                <a:lnTo>
                  <a:pt x="4404664" y="1072074"/>
                </a:lnTo>
                <a:lnTo>
                  <a:pt x="4317827" y="1129917"/>
                </a:lnTo>
                <a:close/>
                <a:moveTo>
                  <a:pt x="491524" y="1100098"/>
                </a:moveTo>
                <a:lnTo>
                  <a:pt x="404616" y="1042363"/>
                </a:lnTo>
                <a:lnTo>
                  <a:pt x="406087" y="1040138"/>
                </a:lnTo>
                <a:lnTo>
                  <a:pt x="492852" y="1098089"/>
                </a:lnTo>
                <a:lnTo>
                  <a:pt x="491524" y="1100098"/>
                </a:lnTo>
                <a:close/>
                <a:moveTo>
                  <a:pt x="4288331" y="1086929"/>
                </a:moveTo>
                <a:lnTo>
                  <a:pt x="4286860" y="1084848"/>
                </a:lnTo>
                <a:lnTo>
                  <a:pt x="4372190" y="1024816"/>
                </a:lnTo>
                <a:lnTo>
                  <a:pt x="4373661" y="1026897"/>
                </a:lnTo>
                <a:lnTo>
                  <a:pt x="4288331" y="1086929"/>
                </a:lnTo>
                <a:close/>
                <a:moveTo>
                  <a:pt x="520876" y="1057111"/>
                </a:moveTo>
                <a:lnTo>
                  <a:pt x="435439" y="997222"/>
                </a:lnTo>
                <a:lnTo>
                  <a:pt x="436946" y="995069"/>
                </a:lnTo>
                <a:lnTo>
                  <a:pt x="522276" y="1055101"/>
                </a:lnTo>
                <a:lnTo>
                  <a:pt x="520876" y="1057111"/>
                </a:lnTo>
                <a:close/>
                <a:moveTo>
                  <a:pt x="4257795" y="1044480"/>
                </a:moveTo>
                <a:lnTo>
                  <a:pt x="4256324" y="1042470"/>
                </a:lnTo>
                <a:lnTo>
                  <a:pt x="4340254" y="980465"/>
                </a:lnTo>
                <a:lnTo>
                  <a:pt x="4341797" y="982546"/>
                </a:lnTo>
                <a:lnTo>
                  <a:pt x="4257795" y="1044480"/>
                </a:lnTo>
                <a:close/>
                <a:moveTo>
                  <a:pt x="551305" y="1014805"/>
                </a:moveTo>
                <a:lnTo>
                  <a:pt x="467267" y="952978"/>
                </a:lnTo>
                <a:lnTo>
                  <a:pt x="468810" y="950861"/>
                </a:lnTo>
                <a:lnTo>
                  <a:pt x="552776" y="1012795"/>
                </a:lnTo>
                <a:lnTo>
                  <a:pt x="551305" y="1014805"/>
                </a:lnTo>
                <a:close/>
                <a:moveTo>
                  <a:pt x="4226325" y="1002748"/>
                </a:moveTo>
                <a:lnTo>
                  <a:pt x="4224819" y="1000775"/>
                </a:lnTo>
                <a:lnTo>
                  <a:pt x="4307349" y="936939"/>
                </a:lnTo>
                <a:lnTo>
                  <a:pt x="4308928" y="938984"/>
                </a:lnTo>
                <a:lnTo>
                  <a:pt x="4226325" y="1002748"/>
                </a:lnTo>
                <a:close/>
                <a:moveTo>
                  <a:pt x="582774" y="973181"/>
                </a:moveTo>
                <a:lnTo>
                  <a:pt x="500316" y="909237"/>
                </a:lnTo>
                <a:lnTo>
                  <a:pt x="501930" y="907156"/>
                </a:lnTo>
                <a:lnTo>
                  <a:pt x="584282" y="971243"/>
                </a:lnTo>
                <a:lnTo>
                  <a:pt x="582774" y="973181"/>
                </a:lnTo>
                <a:close/>
                <a:moveTo>
                  <a:pt x="4193923" y="961734"/>
                </a:moveTo>
                <a:lnTo>
                  <a:pt x="4192344" y="959796"/>
                </a:lnTo>
                <a:lnTo>
                  <a:pt x="4273368" y="894059"/>
                </a:lnTo>
                <a:lnTo>
                  <a:pt x="4275019" y="896068"/>
                </a:lnTo>
                <a:lnTo>
                  <a:pt x="4193923" y="961734"/>
                </a:lnTo>
                <a:close/>
                <a:moveTo>
                  <a:pt x="615248" y="932274"/>
                </a:moveTo>
                <a:lnTo>
                  <a:pt x="534404" y="866321"/>
                </a:lnTo>
                <a:lnTo>
                  <a:pt x="536019" y="864348"/>
                </a:lnTo>
                <a:lnTo>
                  <a:pt x="616863" y="930300"/>
                </a:lnTo>
                <a:lnTo>
                  <a:pt x="615248" y="932274"/>
                </a:lnTo>
                <a:close/>
                <a:moveTo>
                  <a:pt x="4160588" y="921473"/>
                </a:moveTo>
                <a:lnTo>
                  <a:pt x="4158938" y="919536"/>
                </a:lnTo>
                <a:lnTo>
                  <a:pt x="4238490" y="852040"/>
                </a:lnTo>
                <a:lnTo>
                  <a:pt x="4240141" y="853978"/>
                </a:lnTo>
                <a:lnTo>
                  <a:pt x="4160588" y="921473"/>
                </a:lnTo>
                <a:close/>
                <a:moveTo>
                  <a:pt x="648763" y="892121"/>
                </a:moveTo>
                <a:lnTo>
                  <a:pt x="569462" y="824302"/>
                </a:lnTo>
                <a:lnTo>
                  <a:pt x="571220" y="822257"/>
                </a:lnTo>
                <a:lnTo>
                  <a:pt x="650342" y="890255"/>
                </a:lnTo>
                <a:lnTo>
                  <a:pt x="648763" y="892121"/>
                </a:lnTo>
                <a:close/>
                <a:moveTo>
                  <a:pt x="4126284" y="881859"/>
                </a:moveTo>
                <a:lnTo>
                  <a:pt x="4124669" y="880064"/>
                </a:lnTo>
                <a:lnTo>
                  <a:pt x="4202643" y="810739"/>
                </a:lnTo>
                <a:lnTo>
                  <a:pt x="4204437" y="812748"/>
                </a:lnTo>
                <a:lnTo>
                  <a:pt x="4126284" y="881859"/>
                </a:lnTo>
                <a:close/>
                <a:moveTo>
                  <a:pt x="683211" y="852865"/>
                </a:moveTo>
                <a:lnTo>
                  <a:pt x="605596" y="783145"/>
                </a:lnTo>
                <a:lnTo>
                  <a:pt x="607390" y="781135"/>
                </a:lnTo>
                <a:lnTo>
                  <a:pt x="684825" y="851035"/>
                </a:lnTo>
                <a:lnTo>
                  <a:pt x="683211" y="852865"/>
                </a:lnTo>
                <a:close/>
                <a:moveTo>
                  <a:pt x="4091227" y="843177"/>
                </a:moveTo>
                <a:lnTo>
                  <a:pt x="4089468" y="841311"/>
                </a:lnTo>
                <a:lnTo>
                  <a:pt x="4165935" y="770334"/>
                </a:lnTo>
                <a:lnTo>
                  <a:pt x="4167657" y="772200"/>
                </a:lnTo>
                <a:lnTo>
                  <a:pt x="4091227" y="843177"/>
                </a:lnTo>
                <a:close/>
                <a:moveTo>
                  <a:pt x="718591" y="814470"/>
                </a:moveTo>
                <a:lnTo>
                  <a:pt x="642771" y="742812"/>
                </a:lnTo>
                <a:lnTo>
                  <a:pt x="644565" y="740910"/>
                </a:lnTo>
                <a:lnTo>
                  <a:pt x="720314" y="812676"/>
                </a:lnTo>
                <a:lnTo>
                  <a:pt x="718591" y="814470"/>
                </a:lnTo>
                <a:close/>
                <a:moveTo>
                  <a:pt x="4055128" y="805141"/>
                </a:moveTo>
                <a:lnTo>
                  <a:pt x="4053442" y="803419"/>
                </a:lnTo>
                <a:lnTo>
                  <a:pt x="4128258" y="730684"/>
                </a:lnTo>
                <a:lnTo>
                  <a:pt x="4130124" y="732621"/>
                </a:lnTo>
                <a:lnTo>
                  <a:pt x="4055128" y="805141"/>
                </a:lnTo>
                <a:close/>
                <a:moveTo>
                  <a:pt x="754905" y="776937"/>
                </a:moveTo>
                <a:lnTo>
                  <a:pt x="680842" y="703449"/>
                </a:lnTo>
                <a:lnTo>
                  <a:pt x="682672" y="701583"/>
                </a:lnTo>
                <a:lnTo>
                  <a:pt x="756627" y="775179"/>
                </a:lnTo>
                <a:lnTo>
                  <a:pt x="754905" y="776937"/>
                </a:lnTo>
                <a:close/>
                <a:moveTo>
                  <a:pt x="4018384" y="768110"/>
                </a:moveTo>
                <a:lnTo>
                  <a:pt x="4016518" y="766280"/>
                </a:lnTo>
                <a:lnTo>
                  <a:pt x="4089719" y="691930"/>
                </a:lnTo>
                <a:lnTo>
                  <a:pt x="4091478" y="693689"/>
                </a:lnTo>
                <a:lnTo>
                  <a:pt x="4018384" y="768110"/>
                </a:lnTo>
                <a:close/>
                <a:moveTo>
                  <a:pt x="792151" y="740300"/>
                </a:moveTo>
                <a:lnTo>
                  <a:pt x="719883" y="665018"/>
                </a:lnTo>
                <a:lnTo>
                  <a:pt x="721785" y="663224"/>
                </a:lnTo>
                <a:lnTo>
                  <a:pt x="793945" y="738578"/>
                </a:lnTo>
                <a:lnTo>
                  <a:pt x="792151" y="740300"/>
                </a:lnTo>
                <a:close/>
                <a:moveTo>
                  <a:pt x="3980563" y="731653"/>
                </a:moveTo>
                <a:lnTo>
                  <a:pt x="3978841" y="730038"/>
                </a:lnTo>
                <a:lnTo>
                  <a:pt x="4050212" y="653930"/>
                </a:lnTo>
                <a:lnTo>
                  <a:pt x="4052222" y="655796"/>
                </a:lnTo>
                <a:lnTo>
                  <a:pt x="3980563" y="731653"/>
                </a:lnTo>
                <a:close/>
                <a:moveTo>
                  <a:pt x="830223" y="704633"/>
                </a:moveTo>
                <a:lnTo>
                  <a:pt x="759928" y="627556"/>
                </a:lnTo>
                <a:lnTo>
                  <a:pt x="761794" y="625834"/>
                </a:lnTo>
                <a:lnTo>
                  <a:pt x="832089" y="702910"/>
                </a:lnTo>
                <a:lnTo>
                  <a:pt x="830223" y="704633"/>
                </a:lnTo>
                <a:close/>
                <a:moveTo>
                  <a:pt x="3942133" y="696272"/>
                </a:moveTo>
                <a:lnTo>
                  <a:pt x="3940303" y="694621"/>
                </a:lnTo>
                <a:lnTo>
                  <a:pt x="4010023" y="617007"/>
                </a:lnTo>
                <a:lnTo>
                  <a:pt x="4011961" y="618765"/>
                </a:lnTo>
                <a:lnTo>
                  <a:pt x="3942133" y="696272"/>
                </a:lnTo>
                <a:close/>
                <a:moveTo>
                  <a:pt x="869228" y="669862"/>
                </a:moveTo>
                <a:lnTo>
                  <a:pt x="800799" y="591099"/>
                </a:lnTo>
                <a:lnTo>
                  <a:pt x="802737" y="589413"/>
                </a:lnTo>
                <a:lnTo>
                  <a:pt x="871165" y="668176"/>
                </a:lnTo>
                <a:lnTo>
                  <a:pt x="869228" y="669862"/>
                </a:lnTo>
                <a:close/>
                <a:moveTo>
                  <a:pt x="3902841" y="661717"/>
                </a:moveTo>
                <a:lnTo>
                  <a:pt x="3900903" y="660066"/>
                </a:lnTo>
                <a:lnTo>
                  <a:pt x="3968901" y="580944"/>
                </a:lnTo>
                <a:lnTo>
                  <a:pt x="3970839" y="582595"/>
                </a:lnTo>
                <a:lnTo>
                  <a:pt x="3902841" y="661717"/>
                </a:lnTo>
                <a:close/>
                <a:moveTo>
                  <a:pt x="909094" y="636025"/>
                </a:moveTo>
                <a:lnTo>
                  <a:pt x="842531" y="555683"/>
                </a:lnTo>
                <a:lnTo>
                  <a:pt x="844612" y="553960"/>
                </a:lnTo>
                <a:lnTo>
                  <a:pt x="910995" y="634482"/>
                </a:lnTo>
                <a:lnTo>
                  <a:pt x="909094" y="636025"/>
                </a:lnTo>
                <a:close/>
                <a:moveTo>
                  <a:pt x="3862724" y="627987"/>
                </a:moveTo>
                <a:lnTo>
                  <a:pt x="3860822" y="626408"/>
                </a:lnTo>
                <a:lnTo>
                  <a:pt x="3926990" y="545743"/>
                </a:lnTo>
                <a:lnTo>
                  <a:pt x="3929036" y="547394"/>
                </a:lnTo>
                <a:lnTo>
                  <a:pt x="3862724" y="627987"/>
                </a:lnTo>
                <a:close/>
                <a:moveTo>
                  <a:pt x="949677" y="603264"/>
                </a:moveTo>
                <a:lnTo>
                  <a:pt x="885196" y="521235"/>
                </a:lnTo>
                <a:lnTo>
                  <a:pt x="887241" y="519621"/>
                </a:lnTo>
                <a:lnTo>
                  <a:pt x="951651" y="601721"/>
                </a:lnTo>
                <a:lnTo>
                  <a:pt x="949677" y="603264"/>
                </a:lnTo>
                <a:close/>
                <a:moveTo>
                  <a:pt x="3821925" y="595190"/>
                </a:moveTo>
                <a:lnTo>
                  <a:pt x="3819987" y="593647"/>
                </a:lnTo>
                <a:lnTo>
                  <a:pt x="3884254" y="511475"/>
                </a:lnTo>
                <a:lnTo>
                  <a:pt x="3886299" y="513090"/>
                </a:lnTo>
                <a:lnTo>
                  <a:pt x="3821925" y="595190"/>
                </a:lnTo>
                <a:close/>
                <a:moveTo>
                  <a:pt x="991158" y="571400"/>
                </a:moveTo>
                <a:lnTo>
                  <a:pt x="928578" y="487900"/>
                </a:lnTo>
                <a:lnTo>
                  <a:pt x="930731" y="486285"/>
                </a:lnTo>
                <a:lnTo>
                  <a:pt x="993096" y="569928"/>
                </a:lnTo>
                <a:lnTo>
                  <a:pt x="991158" y="571400"/>
                </a:lnTo>
                <a:close/>
                <a:moveTo>
                  <a:pt x="3780373" y="563362"/>
                </a:moveTo>
                <a:lnTo>
                  <a:pt x="3778327" y="561819"/>
                </a:lnTo>
                <a:lnTo>
                  <a:pt x="3840800" y="478248"/>
                </a:lnTo>
                <a:lnTo>
                  <a:pt x="3842845" y="479790"/>
                </a:lnTo>
                <a:lnTo>
                  <a:pt x="3780373" y="563362"/>
                </a:lnTo>
                <a:close/>
                <a:moveTo>
                  <a:pt x="1033356" y="540612"/>
                </a:moveTo>
                <a:lnTo>
                  <a:pt x="972858" y="455605"/>
                </a:lnTo>
                <a:lnTo>
                  <a:pt x="975118" y="454027"/>
                </a:lnTo>
                <a:lnTo>
                  <a:pt x="1035294" y="539284"/>
                </a:lnTo>
                <a:lnTo>
                  <a:pt x="1033356" y="540612"/>
                </a:lnTo>
                <a:close/>
                <a:moveTo>
                  <a:pt x="3738031" y="532395"/>
                </a:moveTo>
                <a:lnTo>
                  <a:pt x="3736057" y="530960"/>
                </a:lnTo>
                <a:lnTo>
                  <a:pt x="3796592" y="445989"/>
                </a:lnTo>
                <a:lnTo>
                  <a:pt x="3798745" y="447532"/>
                </a:lnTo>
                <a:lnTo>
                  <a:pt x="3738031" y="532395"/>
                </a:lnTo>
                <a:close/>
                <a:moveTo>
                  <a:pt x="1076272" y="510865"/>
                </a:moveTo>
                <a:lnTo>
                  <a:pt x="1017891" y="424387"/>
                </a:lnTo>
                <a:lnTo>
                  <a:pt x="1020151" y="422880"/>
                </a:lnTo>
                <a:lnTo>
                  <a:pt x="1078282" y="509537"/>
                </a:lnTo>
                <a:lnTo>
                  <a:pt x="1076272" y="510865"/>
                </a:lnTo>
                <a:close/>
                <a:moveTo>
                  <a:pt x="3695151" y="502504"/>
                </a:moveTo>
                <a:lnTo>
                  <a:pt x="3692998" y="501069"/>
                </a:lnTo>
                <a:lnTo>
                  <a:pt x="3751631" y="414735"/>
                </a:lnTo>
                <a:lnTo>
                  <a:pt x="3753712" y="416170"/>
                </a:lnTo>
                <a:lnTo>
                  <a:pt x="3695151" y="502504"/>
                </a:lnTo>
                <a:close/>
                <a:moveTo>
                  <a:pt x="1119942" y="482123"/>
                </a:moveTo>
                <a:lnTo>
                  <a:pt x="1063605" y="394317"/>
                </a:lnTo>
                <a:lnTo>
                  <a:pt x="1065866" y="392882"/>
                </a:lnTo>
                <a:lnTo>
                  <a:pt x="1121987" y="480831"/>
                </a:lnTo>
                <a:lnTo>
                  <a:pt x="1119942" y="482123"/>
                </a:lnTo>
                <a:close/>
                <a:moveTo>
                  <a:pt x="3651338" y="473439"/>
                </a:moveTo>
                <a:lnTo>
                  <a:pt x="3649328" y="472147"/>
                </a:lnTo>
                <a:lnTo>
                  <a:pt x="3705952" y="384485"/>
                </a:lnTo>
                <a:lnTo>
                  <a:pt x="3708248" y="385957"/>
                </a:lnTo>
                <a:lnTo>
                  <a:pt x="3651338" y="473439"/>
                </a:lnTo>
                <a:close/>
                <a:moveTo>
                  <a:pt x="1164221" y="454493"/>
                </a:moveTo>
                <a:lnTo>
                  <a:pt x="1110110" y="365288"/>
                </a:lnTo>
                <a:lnTo>
                  <a:pt x="1112335" y="363925"/>
                </a:lnTo>
                <a:lnTo>
                  <a:pt x="1166374" y="453165"/>
                </a:lnTo>
                <a:lnTo>
                  <a:pt x="1164221" y="454493"/>
                </a:lnTo>
                <a:close/>
                <a:moveTo>
                  <a:pt x="3607202" y="445558"/>
                </a:moveTo>
                <a:lnTo>
                  <a:pt x="3605013" y="444195"/>
                </a:lnTo>
                <a:lnTo>
                  <a:pt x="3659627" y="355277"/>
                </a:lnTo>
                <a:lnTo>
                  <a:pt x="3661780" y="356604"/>
                </a:lnTo>
                <a:lnTo>
                  <a:pt x="3607202" y="445558"/>
                </a:lnTo>
                <a:close/>
                <a:moveTo>
                  <a:pt x="1209218" y="427904"/>
                </a:moveTo>
                <a:lnTo>
                  <a:pt x="1157224" y="337443"/>
                </a:lnTo>
                <a:lnTo>
                  <a:pt x="1159521" y="336151"/>
                </a:lnTo>
                <a:lnTo>
                  <a:pt x="1211407" y="426684"/>
                </a:lnTo>
                <a:lnTo>
                  <a:pt x="1209218" y="427904"/>
                </a:lnTo>
                <a:close/>
                <a:moveTo>
                  <a:pt x="3562240" y="418574"/>
                </a:moveTo>
                <a:lnTo>
                  <a:pt x="3560016" y="417282"/>
                </a:lnTo>
                <a:lnTo>
                  <a:pt x="3612584" y="327145"/>
                </a:lnTo>
                <a:lnTo>
                  <a:pt x="3614809" y="328436"/>
                </a:lnTo>
                <a:lnTo>
                  <a:pt x="3562240" y="418574"/>
                </a:lnTo>
                <a:close/>
                <a:moveTo>
                  <a:pt x="1254897" y="402355"/>
                </a:moveTo>
                <a:lnTo>
                  <a:pt x="1204948" y="310746"/>
                </a:lnTo>
                <a:lnTo>
                  <a:pt x="1207281" y="309454"/>
                </a:lnTo>
                <a:lnTo>
                  <a:pt x="1257014" y="401171"/>
                </a:lnTo>
                <a:lnTo>
                  <a:pt x="1254897" y="402355"/>
                </a:lnTo>
                <a:close/>
                <a:moveTo>
                  <a:pt x="3516598" y="392559"/>
                </a:moveTo>
                <a:lnTo>
                  <a:pt x="3514444" y="391375"/>
                </a:lnTo>
                <a:lnTo>
                  <a:pt x="3564968" y="300089"/>
                </a:lnTo>
                <a:lnTo>
                  <a:pt x="3567300" y="301381"/>
                </a:lnTo>
                <a:lnTo>
                  <a:pt x="3516598" y="392559"/>
                </a:lnTo>
                <a:close/>
                <a:moveTo>
                  <a:pt x="1301079" y="377919"/>
                </a:moveTo>
                <a:lnTo>
                  <a:pt x="1253354" y="285126"/>
                </a:lnTo>
                <a:lnTo>
                  <a:pt x="1255723" y="283906"/>
                </a:lnTo>
                <a:lnTo>
                  <a:pt x="1303196" y="376807"/>
                </a:lnTo>
                <a:lnTo>
                  <a:pt x="1301079" y="377919"/>
                </a:lnTo>
                <a:close/>
                <a:moveTo>
                  <a:pt x="3470452" y="367656"/>
                </a:moveTo>
                <a:lnTo>
                  <a:pt x="3468263" y="366508"/>
                </a:lnTo>
                <a:lnTo>
                  <a:pt x="3516705" y="274110"/>
                </a:lnTo>
                <a:lnTo>
                  <a:pt x="3519037" y="275330"/>
                </a:lnTo>
                <a:lnTo>
                  <a:pt x="3470452" y="367656"/>
                </a:lnTo>
                <a:close/>
                <a:moveTo>
                  <a:pt x="1347870" y="354523"/>
                </a:moveTo>
                <a:lnTo>
                  <a:pt x="1302263" y="260689"/>
                </a:lnTo>
                <a:lnTo>
                  <a:pt x="1304667" y="259505"/>
                </a:lnTo>
                <a:lnTo>
                  <a:pt x="1350059" y="353447"/>
                </a:lnTo>
                <a:lnTo>
                  <a:pt x="1347870" y="354523"/>
                </a:lnTo>
                <a:close/>
                <a:moveTo>
                  <a:pt x="3423768" y="343794"/>
                </a:moveTo>
                <a:lnTo>
                  <a:pt x="3421615" y="342718"/>
                </a:lnTo>
                <a:lnTo>
                  <a:pt x="3467832" y="249171"/>
                </a:lnTo>
                <a:lnTo>
                  <a:pt x="3470273" y="250391"/>
                </a:lnTo>
                <a:lnTo>
                  <a:pt x="3423768" y="343794"/>
                </a:lnTo>
                <a:close/>
                <a:moveTo>
                  <a:pt x="1395164" y="332240"/>
                </a:moveTo>
                <a:lnTo>
                  <a:pt x="1351781" y="237365"/>
                </a:lnTo>
                <a:lnTo>
                  <a:pt x="1354221" y="236253"/>
                </a:lnTo>
                <a:lnTo>
                  <a:pt x="1397388" y="331235"/>
                </a:lnTo>
                <a:lnTo>
                  <a:pt x="1395164" y="332240"/>
                </a:lnTo>
                <a:close/>
                <a:moveTo>
                  <a:pt x="3376582" y="321009"/>
                </a:moveTo>
                <a:lnTo>
                  <a:pt x="3374358" y="319968"/>
                </a:lnTo>
                <a:lnTo>
                  <a:pt x="3418457" y="225416"/>
                </a:lnTo>
                <a:lnTo>
                  <a:pt x="3420862" y="226529"/>
                </a:lnTo>
                <a:lnTo>
                  <a:pt x="3376582" y="321009"/>
                </a:lnTo>
                <a:close/>
                <a:moveTo>
                  <a:pt x="1443031" y="310997"/>
                </a:moveTo>
                <a:lnTo>
                  <a:pt x="1401730" y="215190"/>
                </a:lnTo>
                <a:lnTo>
                  <a:pt x="1404170" y="214149"/>
                </a:lnTo>
                <a:lnTo>
                  <a:pt x="1445256" y="310064"/>
                </a:lnTo>
                <a:lnTo>
                  <a:pt x="1443031" y="310997"/>
                </a:lnTo>
                <a:close/>
                <a:moveTo>
                  <a:pt x="3328894" y="299335"/>
                </a:moveTo>
                <a:lnTo>
                  <a:pt x="3326561" y="298295"/>
                </a:lnTo>
                <a:lnTo>
                  <a:pt x="3368509" y="202739"/>
                </a:lnTo>
                <a:lnTo>
                  <a:pt x="3370877" y="203779"/>
                </a:lnTo>
                <a:lnTo>
                  <a:pt x="3328894" y="299335"/>
                </a:lnTo>
                <a:close/>
                <a:moveTo>
                  <a:pt x="1491294" y="290903"/>
                </a:moveTo>
                <a:lnTo>
                  <a:pt x="1452253" y="194127"/>
                </a:lnTo>
                <a:lnTo>
                  <a:pt x="1454693" y="193158"/>
                </a:lnTo>
                <a:lnTo>
                  <a:pt x="1493590" y="289970"/>
                </a:lnTo>
                <a:lnTo>
                  <a:pt x="1491294" y="290903"/>
                </a:lnTo>
                <a:close/>
                <a:moveTo>
                  <a:pt x="3280452" y="278631"/>
                </a:moveTo>
                <a:lnTo>
                  <a:pt x="3278227" y="277698"/>
                </a:lnTo>
                <a:lnTo>
                  <a:pt x="3318021" y="181245"/>
                </a:lnTo>
                <a:lnTo>
                  <a:pt x="3320533" y="182285"/>
                </a:lnTo>
                <a:lnTo>
                  <a:pt x="3280452" y="278631"/>
                </a:lnTo>
                <a:close/>
                <a:moveTo>
                  <a:pt x="1540059" y="271813"/>
                </a:moveTo>
                <a:lnTo>
                  <a:pt x="1503135" y="174212"/>
                </a:lnTo>
                <a:lnTo>
                  <a:pt x="1505683" y="173243"/>
                </a:lnTo>
                <a:lnTo>
                  <a:pt x="1542284" y="270952"/>
                </a:lnTo>
                <a:lnTo>
                  <a:pt x="1540059" y="271813"/>
                </a:lnTo>
                <a:close/>
                <a:moveTo>
                  <a:pt x="3231866" y="259182"/>
                </a:moveTo>
                <a:lnTo>
                  <a:pt x="3229498" y="258249"/>
                </a:lnTo>
                <a:lnTo>
                  <a:pt x="3267068" y="160899"/>
                </a:lnTo>
                <a:lnTo>
                  <a:pt x="3269472" y="161832"/>
                </a:lnTo>
                <a:lnTo>
                  <a:pt x="3231866" y="259182"/>
                </a:lnTo>
                <a:close/>
                <a:moveTo>
                  <a:pt x="1589183" y="253872"/>
                </a:moveTo>
                <a:lnTo>
                  <a:pt x="1554484" y="155481"/>
                </a:lnTo>
                <a:lnTo>
                  <a:pt x="1556924" y="154620"/>
                </a:lnTo>
                <a:lnTo>
                  <a:pt x="1591551" y="253046"/>
                </a:lnTo>
                <a:lnTo>
                  <a:pt x="1589183" y="253872"/>
                </a:lnTo>
                <a:close/>
                <a:moveTo>
                  <a:pt x="3182599" y="240739"/>
                </a:moveTo>
                <a:lnTo>
                  <a:pt x="3180338" y="239913"/>
                </a:lnTo>
                <a:lnTo>
                  <a:pt x="3215576" y="141702"/>
                </a:lnTo>
                <a:lnTo>
                  <a:pt x="3218159" y="142635"/>
                </a:lnTo>
                <a:lnTo>
                  <a:pt x="3182599" y="240739"/>
                </a:lnTo>
                <a:close/>
                <a:moveTo>
                  <a:pt x="1638773" y="236935"/>
                </a:moveTo>
                <a:lnTo>
                  <a:pt x="1606191" y="137826"/>
                </a:lnTo>
                <a:lnTo>
                  <a:pt x="1608703" y="137001"/>
                </a:lnTo>
                <a:lnTo>
                  <a:pt x="1641141" y="236181"/>
                </a:lnTo>
                <a:lnTo>
                  <a:pt x="1638773" y="236935"/>
                </a:lnTo>
                <a:close/>
                <a:moveTo>
                  <a:pt x="3133009" y="223479"/>
                </a:moveTo>
                <a:lnTo>
                  <a:pt x="3130713" y="222725"/>
                </a:lnTo>
                <a:lnTo>
                  <a:pt x="3163725" y="123724"/>
                </a:lnTo>
                <a:lnTo>
                  <a:pt x="3166309" y="124585"/>
                </a:lnTo>
                <a:lnTo>
                  <a:pt x="3133009" y="223479"/>
                </a:lnTo>
                <a:close/>
                <a:moveTo>
                  <a:pt x="1688758" y="221075"/>
                </a:moveTo>
                <a:lnTo>
                  <a:pt x="1658221" y="121320"/>
                </a:lnTo>
                <a:lnTo>
                  <a:pt x="1660805" y="120531"/>
                </a:lnTo>
                <a:lnTo>
                  <a:pt x="1691090" y="220393"/>
                </a:lnTo>
                <a:lnTo>
                  <a:pt x="1688758" y="221075"/>
                </a:lnTo>
                <a:close/>
                <a:moveTo>
                  <a:pt x="3083024" y="207367"/>
                </a:moveTo>
                <a:lnTo>
                  <a:pt x="3080728" y="206650"/>
                </a:lnTo>
                <a:lnTo>
                  <a:pt x="3111479" y="106931"/>
                </a:lnTo>
                <a:lnTo>
                  <a:pt x="3114063" y="107721"/>
                </a:lnTo>
                <a:lnTo>
                  <a:pt x="3083024" y="207367"/>
                </a:lnTo>
                <a:close/>
                <a:moveTo>
                  <a:pt x="1739065" y="206255"/>
                </a:moveTo>
                <a:lnTo>
                  <a:pt x="1710574" y="105890"/>
                </a:lnTo>
                <a:lnTo>
                  <a:pt x="1713230" y="105137"/>
                </a:lnTo>
                <a:lnTo>
                  <a:pt x="1741326" y="205609"/>
                </a:lnTo>
                <a:lnTo>
                  <a:pt x="1739065" y="206255"/>
                </a:lnTo>
                <a:close/>
                <a:moveTo>
                  <a:pt x="1789625" y="192476"/>
                </a:moveTo>
                <a:lnTo>
                  <a:pt x="1763215" y="91537"/>
                </a:lnTo>
                <a:lnTo>
                  <a:pt x="1765870" y="90856"/>
                </a:lnTo>
                <a:lnTo>
                  <a:pt x="1791885" y="191902"/>
                </a:lnTo>
                <a:lnTo>
                  <a:pt x="1789625" y="192476"/>
                </a:lnTo>
                <a:close/>
                <a:moveTo>
                  <a:pt x="3032968" y="192476"/>
                </a:moveTo>
                <a:lnTo>
                  <a:pt x="3030563" y="191794"/>
                </a:lnTo>
                <a:lnTo>
                  <a:pt x="3059054" y="91430"/>
                </a:lnTo>
                <a:lnTo>
                  <a:pt x="3061530" y="92147"/>
                </a:lnTo>
                <a:lnTo>
                  <a:pt x="3032968" y="192476"/>
                </a:lnTo>
                <a:close/>
                <a:moveTo>
                  <a:pt x="1840506" y="179738"/>
                </a:moveTo>
                <a:lnTo>
                  <a:pt x="1816178" y="78261"/>
                </a:lnTo>
                <a:lnTo>
                  <a:pt x="1818797" y="77651"/>
                </a:lnTo>
                <a:lnTo>
                  <a:pt x="1842875" y="179163"/>
                </a:lnTo>
                <a:lnTo>
                  <a:pt x="1840506" y="179738"/>
                </a:lnTo>
                <a:close/>
                <a:moveTo>
                  <a:pt x="2982408" y="178697"/>
                </a:moveTo>
                <a:lnTo>
                  <a:pt x="2980040" y="178087"/>
                </a:lnTo>
                <a:lnTo>
                  <a:pt x="3006235" y="77077"/>
                </a:lnTo>
                <a:lnTo>
                  <a:pt x="3008782" y="77758"/>
                </a:lnTo>
                <a:lnTo>
                  <a:pt x="2982408" y="178697"/>
                </a:lnTo>
                <a:close/>
                <a:moveTo>
                  <a:pt x="1891604" y="168040"/>
                </a:moveTo>
                <a:lnTo>
                  <a:pt x="1869356" y="66096"/>
                </a:lnTo>
                <a:lnTo>
                  <a:pt x="1871832" y="65558"/>
                </a:lnTo>
                <a:lnTo>
                  <a:pt x="1894080" y="167501"/>
                </a:lnTo>
                <a:lnTo>
                  <a:pt x="1891604" y="168040"/>
                </a:lnTo>
                <a:close/>
                <a:moveTo>
                  <a:pt x="2931742" y="166102"/>
                </a:moveTo>
                <a:lnTo>
                  <a:pt x="2929230" y="165492"/>
                </a:lnTo>
                <a:lnTo>
                  <a:pt x="2953200" y="63943"/>
                </a:lnTo>
                <a:lnTo>
                  <a:pt x="2955640" y="64517"/>
                </a:lnTo>
                <a:lnTo>
                  <a:pt x="2931742" y="166102"/>
                </a:lnTo>
                <a:close/>
                <a:moveTo>
                  <a:pt x="1943060" y="157311"/>
                </a:moveTo>
                <a:lnTo>
                  <a:pt x="1922714" y="54973"/>
                </a:lnTo>
                <a:lnTo>
                  <a:pt x="1925298" y="54470"/>
                </a:lnTo>
                <a:lnTo>
                  <a:pt x="1945464" y="156844"/>
                </a:lnTo>
                <a:lnTo>
                  <a:pt x="1943060" y="157311"/>
                </a:lnTo>
                <a:close/>
                <a:moveTo>
                  <a:pt x="2880573" y="154620"/>
                </a:moveTo>
                <a:lnTo>
                  <a:pt x="2878204" y="154117"/>
                </a:lnTo>
                <a:lnTo>
                  <a:pt x="2899662" y="51994"/>
                </a:lnTo>
                <a:lnTo>
                  <a:pt x="2902282" y="52533"/>
                </a:lnTo>
                <a:lnTo>
                  <a:pt x="2880573" y="154620"/>
                </a:lnTo>
                <a:close/>
                <a:moveTo>
                  <a:pt x="1994588" y="147622"/>
                </a:moveTo>
                <a:lnTo>
                  <a:pt x="1976287" y="44890"/>
                </a:lnTo>
                <a:lnTo>
                  <a:pt x="1978799" y="44459"/>
                </a:lnTo>
                <a:lnTo>
                  <a:pt x="1997100" y="147192"/>
                </a:lnTo>
                <a:lnTo>
                  <a:pt x="1994588" y="147622"/>
                </a:lnTo>
                <a:close/>
                <a:moveTo>
                  <a:pt x="2829296" y="144321"/>
                </a:moveTo>
                <a:lnTo>
                  <a:pt x="2826892" y="143855"/>
                </a:lnTo>
                <a:lnTo>
                  <a:pt x="2846125" y="41301"/>
                </a:lnTo>
                <a:lnTo>
                  <a:pt x="2848709" y="41804"/>
                </a:lnTo>
                <a:lnTo>
                  <a:pt x="2829296" y="144321"/>
                </a:lnTo>
                <a:close/>
                <a:moveTo>
                  <a:pt x="2046403" y="138867"/>
                </a:moveTo>
                <a:lnTo>
                  <a:pt x="2030004" y="35811"/>
                </a:lnTo>
                <a:lnTo>
                  <a:pt x="2032623" y="35381"/>
                </a:lnTo>
                <a:lnTo>
                  <a:pt x="2048843" y="138436"/>
                </a:lnTo>
                <a:lnTo>
                  <a:pt x="2046403" y="138867"/>
                </a:lnTo>
                <a:close/>
                <a:moveTo>
                  <a:pt x="2777804" y="135243"/>
                </a:moveTo>
                <a:lnTo>
                  <a:pt x="2775292" y="134812"/>
                </a:lnTo>
                <a:lnTo>
                  <a:pt x="2792265" y="31864"/>
                </a:lnTo>
                <a:lnTo>
                  <a:pt x="2794777" y="32295"/>
                </a:lnTo>
                <a:lnTo>
                  <a:pt x="2777804" y="135243"/>
                </a:lnTo>
                <a:close/>
                <a:moveTo>
                  <a:pt x="2098397" y="131080"/>
                </a:moveTo>
                <a:lnTo>
                  <a:pt x="2083864" y="27773"/>
                </a:lnTo>
                <a:lnTo>
                  <a:pt x="2086484" y="27415"/>
                </a:lnTo>
                <a:lnTo>
                  <a:pt x="2100801" y="130757"/>
                </a:lnTo>
                <a:lnTo>
                  <a:pt x="2098397" y="131080"/>
                </a:lnTo>
                <a:close/>
                <a:moveTo>
                  <a:pt x="2725953" y="127277"/>
                </a:moveTo>
                <a:lnTo>
                  <a:pt x="2723621" y="126954"/>
                </a:lnTo>
                <a:lnTo>
                  <a:pt x="2738153" y="23647"/>
                </a:lnTo>
                <a:lnTo>
                  <a:pt x="2740845" y="24042"/>
                </a:lnTo>
                <a:lnTo>
                  <a:pt x="2725953" y="127277"/>
                </a:lnTo>
                <a:close/>
                <a:moveTo>
                  <a:pt x="2150499" y="124263"/>
                </a:moveTo>
                <a:lnTo>
                  <a:pt x="2137868" y="20704"/>
                </a:lnTo>
                <a:lnTo>
                  <a:pt x="2140488" y="20381"/>
                </a:lnTo>
                <a:lnTo>
                  <a:pt x="2152903" y="123975"/>
                </a:lnTo>
                <a:lnTo>
                  <a:pt x="2150499" y="124263"/>
                </a:lnTo>
                <a:close/>
                <a:moveTo>
                  <a:pt x="2674210" y="120531"/>
                </a:moveTo>
                <a:lnTo>
                  <a:pt x="2671662" y="120244"/>
                </a:lnTo>
                <a:lnTo>
                  <a:pt x="2683898" y="16614"/>
                </a:lnTo>
                <a:lnTo>
                  <a:pt x="2686446" y="16901"/>
                </a:lnTo>
                <a:lnTo>
                  <a:pt x="2674210" y="120531"/>
                </a:lnTo>
                <a:close/>
                <a:moveTo>
                  <a:pt x="2202745" y="118378"/>
                </a:moveTo>
                <a:lnTo>
                  <a:pt x="2191980" y="14604"/>
                </a:lnTo>
                <a:lnTo>
                  <a:pt x="2194599" y="14353"/>
                </a:lnTo>
                <a:lnTo>
                  <a:pt x="2205185" y="118162"/>
                </a:lnTo>
                <a:lnTo>
                  <a:pt x="2202745" y="118378"/>
                </a:lnTo>
                <a:close/>
                <a:moveTo>
                  <a:pt x="2622108" y="114933"/>
                </a:moveTo>
                <a:lnTo>
                  <a:pt x="2619668" y="114718"/>
                </a:lnTo>
                <a:lnTo>
                  <a:pt x="2629464" y="10837"/>
                </a:lnTo>
                <a:lnTo>
                  <a:pt x="2632119" y="11088"/>
                </a:lnTo>
                <a:lnTo>
                  <a:pt x="2622108" y="114933"/>
                </a:lnTo>
                <a:close/>
                <a:moveTo>
                  <a:pt x="2255134" y="113390"/>
                </a:moveTo>
                <a:lnTo>
                  <a:pt x="2246091" y="9437"/>
                </a:lnTo>
                <a:lnTo>
                  <a:pt x="2248531" y="9222"/>
                </a:lnTo>
                <a:lnTo>
                  <a:pt x="2257574" y="113175"/>
                </a:lnTo>
                <a:lnTo>
                  <a:pt x="2255134" y="113390"/>
                </a:lnTo>
                <a:close/>
                <a:moveTo>
                  <a:pt x="2570042" y="110519"/>
                </a:moveTo>
                <a:lnTo>
                  <a:pt x="2567494" y="110340"/>
                </a:lnTo>
                <a:lnTo>
                  <a:pt x="2575030" y="6280"/>
                </a:lnTo>
                <a:lnTo>
                  <a:pt x="2577577" y="6459"/>
                </a:lnTo>
                <a:lnTo>
                  <a:pt x="2570042" y="110519"/>
                </a:lnTo>
                <a:close/>
                <a:moveTo>
                  <a:pt x="2307558" y="109335"/>
                </a:moveTo>
                <a:lnTo>
                  <a:pt x="2300382" y="5239"/>
                </a:lnTo>
                <a:lnTo>
                  <a:pt x="2303001" y="5060"/>
                </a:lnTo>
                <a:lnTo>
                  <a:pt x="2309963" y="109156"/>
                </a:lnTo>
                <a:lnTo>
                  <a:pt x="2307558" y="109335"/>
                </a:lnTo>
                <a:close/>
                <a:moveTo>
                  <a:pt x="2517761" y="107290"/>
                </a:moveTo>
                <a:lnTo>
                  <a:pt x="2515285" y="107182"/>
                </a:lnTo>
                <a:lnTo>
                  <a:pt x="2520380" y="2978"/>
                </a:lnTo>
                <a:lnTo>
                  <a:pt x="2522784" y="3086"/>
                </a:lnTo>
                <a:lnTo>
                  <a:pt x="2517761" y="107290"/>
                </a:lnTo>
                <a:close/>
                <a:moveTo>
                  <a:pt x="2360163" y="106142"/>
                </a:moveTo>
                <a:lnTo>
                  <a:pt x="2354673" y="1938"/>
                </a:lnTo>
                <a:lnTo>
                  <a:pt x="2357400" y="1794"/>
                </a:lnTo>
                <a:lnTo>
                  <a:pt x="2362531" y="105998"/>
                </a:lnTo>
                <a:lnTo>
                  <a:pt x="2360163" y="106142"/>
                </a:lnTo>
                <a:close/>
                <a:moveTo>
                  <a:pt x="2465408" y="105209"/>
                </a:moveTo>
                <a:lnTo>
                  <a:pt x="2462967" y="105137"/>
                </a:lnTo>
                <a:lnTo>
                  <a:pt x="2465802" y="825"/>
                </a:lnTo>
                <a:lnTo>
                  <a:pt x="2468457" y="897"/>
                </a:lnTo>
                <a:lnTo>
                  <a:pt x="2465408" y="105209"/>
                </a:lnTo>
                <a:close/>
                <a:moveTo>
                  <a:pt x="2413126" y="104348"/>
                </a:moveTo>
                <a:lnTo>
                  <a:pt x="2410578" y="104348"/>
                </a:lnTo>
                <a:lnTo>
                  <a:pt x="2411152" y="0"/>
                </a:lnTo>
                <a:lnTo>
                  <a:pt x="2413700" y="0"/>
                </a:lnTo>
                <a:lnTo>
                  <a:pt x="2413126" y="10434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7"/>
            </p:custDataLst>
          </p:nvPr>
        </p:nvSpPr>
        <p:spPr>
          <a:xfrm>
            <a:off x="880110" y="1100455"/>
            <a:ext cx="4727575" cy="4737100"/>
          </a:xfrm>
          <a:custGeom>
            <a:avLst/>
            <a:gdLst>
              <a:gd name="connsiteX0" fmla="*/ 2627757 w 5367453"/>
              <a:gd name="connsiteY0" fmla="*/ 5378360 h 5378395"/>
              <a:gd name="connsiteX1" fmla="*/ 2597400 w 5367453"/>
              <a:gd name="connsiteY1" fmla="*/ 5344630 h 5378395"/>
              <a:gd name="connsiteX2" fmla="*/ 2597400 w 5367453"/>
              <a:gd name="connsiteY2" fmla="*/ 5344630 h 5378395"/>
              <a:gd name="connsiteX3" fmla="*/ 2631130 w 5367453"/>
              <a:gd name="connsiteY3" fmla="*/ 5314273 h 5378395"/>
              <a:gd name="connsiteX4" fmla="*/ 2631130 w 5367453"/>
              <a:gd name="connsiteY4" fmla="*/ 5314273 h 5378395"/>
              <a:gd name="connsiteX5" fmla="*/ 2661487 w 5367453"/>
              <a:gd name="connsiteY5" fmla="*/ 5348003 h 5378395"/>
              <a:gd name="connsiteX6" fmla="*/ 2661487 w 5367453"/>
              <a:gd name="connsiteY6" fmla="*/ 5348003 h 5378395"/>
              <a:gd name="connsiteX7" fmla="*/ 2629479 w 5367453"/>
              <a:gd name="connsiteY7" fmla="*/ 5378396 h 5378395"/>
              <a:gd name="connsiteX8" fmla="*/ 2629479 w 5367453"/>
              <a:gd name="connsiteY8" fmla="*/ 5378396 h 5378395"/>
              <a:gd name="connsiteX9" fmla="*/ 2627757 w 5367453"/>
              <a:gd name="connsiteY9" fmla="*/ 5378360 h 5378395"/>
              <a:gd name="connsiteX10" fmla="*/ 2789338 w 5367453"/>
              <a:gd name="connsiteY10" fmla="*/ 5346245 h 5378395"/>
              <a:gd name="connsiteX11" fmla="*/ 2819623 w 5367453"/>
              <a:gd name="connsiteY11" fmla="*/ 5312479 h 5378395"/>
              <a:gd name="connsiteX12" fmla="*/ 2819623 w 5367453"/>
              <a:gd name="connsiteY12" fmla="*/ 5312479 h 5378395"/>
              <a:gd name="connsiteX13" fmla="*/ 2853389 w 5367453"/>
              <a:gd name="connsiteY13" fmla="*/ 5342764 h 5378395"/>
              <a:gd name="connsiteX14" fmla="*/ 2853389 w 5367453"/>
              <a:gd name="connsiteY14" fmla="*/ 5342764 h 5378395"/>
              <a:gd name="connsiteX15" fmla="*/ 2823068 w 5367453"/>
              <a:gd name="connsiteY15" fmla="*/ 5376566 h 5378395"/>
              <a:gd name="connsiteX16" fmla="*/ 2823068 w 5367453"/>
              <a:gd name="connsiteY16" fmla="*/ 5376566 h 5378395"/>
              <a:gd name="connsiteX17" fmla="*/ 2821309 w 5367453"/>
              <a:gd name="connsiteY17" fmla="*/ 5376602 h 5378395"/>
              <a:gd name="connsiteX18" fmla="*/ 2821309 w 5367453"/>
              <a:gd name="connsiteY18" fmla="*/ 5376602 h 5378395"/>
              <a:gd name="connsiteX19" fmla="*/ 2789338 w 5367453"/>
              <a:gd name="connsiteY19" fmla="*/ 5346245 h 5378395"/>
              <a:gd name="connsiteX20" fmla="*/ 2434671 w 5367453"/>
              <a:gd name="connsiteY20" fmla="*/ 5363002 h 5378395"/>
              <a:gd name="connsiteX21" fmla="*/ 2406216 w 5367453"/>
              <a:gd name="connsiteY21" fmla="*/ 5327693 h 5378395"/>
              <a:gd name="connsiteX22" fmla="*/ 2406216 w 5367453"/>
              <a:gd name="connsiteY22" fmla="*/ 5327693 h 5378395"/>
              <a:gd name="connsiteX23" fmla="*/ 2441525 w 5367453"/>
              <a:gd name="connsiteY23" fmla="*/ 5299238 h 5378395"/>
              <a:gd name="connsiteX24" fmla="*/ 2441525 w 5367453"/>
              <a:gd name="connsiteY24" fmla="*/ 5299238 h 5378395"/>
              <a:gd name="connsiteX25" fmla="*/ 2469980 w 5367453"/>
              <a:gd name="connsiteY25" fmla="*/ 5334547 h 5378395"/>
              <a:gd name="connsiteX26" fmla="*/ 2469980 w 5367453"/>
              <a:gd name="connsiteY26" fmla="*/ 5334547 h 5378395"/>
              <a:gd name="connsiteX27" fmla="*/ 2438116 w 5367453"/>
              <a:gd name="connsiteY27" fmla="*/ 5363217 h 5378395"/>
              <a:gd name="connsiteX28" fmla="*/ 2438116 w 5367453"/>
              <a:gd name="connsiteY28" fmla="*/ 5363217 h 5378395"/>
              <a:gd name="connsiteX29" fmla="*/ 2434671 w 5367453"/>
              <a:gd name="connsiteY29" fmla="*/ 5363002 h 5378395"/>
              <a:gd name="connsiteX30" fmla="*/ 2980701 w 5367453"/>
              <a:gd name="connsiteY30" fmla="*/ 5331353 h 5378395"/>
              <a:gd name="connsiteX31" fmla="*/ 3008511 w 5367453"/>
              <a:gd name="connsiteY31" fmla="*/ 5295506 h 5378395"/>
              <a:gd name="connsiteX32" fmla="*/ 3008511 w 5367453"/>
              <a:gd name="connsiteY32" fmla="*/ 5295506 h 5378395"/>
              <a:gd name="connsiteX33" fmla="*/ 3044393 w 5367453"/>
              <a:gd name="connsiteY33" fmla="*/ 5323316 h 5378395"/>
              <a:gd name="connsiteX34" fmla="*/ 3044393 w 5367453"/>
              <a:gd name="connsiteY34" fmla="*/ 5323316 h 5378395"/>
              <a:gd name="connsiteX35" fmla="*/ 3016584 w 5367453"/>
              <a:gd name="connsiteY35" fmla="*/ 5359163 h 5378395"/>
              <a:gd name="connsiteX36" fmla="*/ 3016584 w 5367453"/>
              <a:gd name="connsiteY36" fmla="*/ 5359163 h 5378395"/>
              <a:gd name="connsiteX37" fmla="*/ 3016548 w 5367453"/>
              <a:gd name="connsiteY37" fmla="*/ 5359163 h 5378395"/>
              <a:gd name="connsiteX38" fmla="*/ 3016548 w 5367453"/>
              <a:gd name="connsiteY38" fmla="*/ 5359163 h 5378395"/>
              <a:gd name="connsiteX39" fmla="*/ 3012494 w 5367453"/>
              <a:gd name="connsiteY39" fmla="*/ 5359414 h 5378395"/>
              <a:gd name="connsiteX40" fmla="*/ 3012494 w 5367453"/>
              <a:gd name="connsiteY40" fmla="*/ 5359414 h 5378395"/>
              <a:gd name="connsiteX41" fmla="*/ 2980701 w 5367453"/>
              <a:gd name="connsiteY41" fmla="*/ 5331353 h 5378395"/>
              <a:gd name="connsiteX42" fmla="*/ 2242662 w 5367453"/>
              <a:gd name="connsiteY42" fmla="*/ 5336879 h 5378395"/>
              <a:gd name="connsiteX43" fmla="*/ 2216287 w 5367453"/>
              <a:gd name="connsiteY43" fmla="*/ 5299992 h 5378395"/>
              <a:gd name="connsiteX44" fmla="*/ 2216287 w 5367453"/>
              <a:gd name="connsiteY44" fmla="*/ 5299992 h 5378395"/>
              <a:gd name="connsiteX45" fmla="*/ 2253175 w 5367453"/>
              <a:gd name="connsiteY45" fmla="*/ 5273618 h 5378395"/>
              <a:gd name="connsiteX46" fmla="*/ 2253175 w 5367453"/>
              <a:gd name="connsiteY46" fmla="*/ 5273618 h 5378395"/>
              <a:gd name="connsiteX47" fmla="*/ 2279549 w 5367453"/>
              <a:gd name="connsiteY47" fmla="*/ 5310505 h 5378395"/>
              <a:gd name="connsiteX48" fmla="*/ 2279549 w 5367453"/>
              <a:gd name="connsiteY48" fmla="*/ 5310505 h 5378395"/>
              <a:gd name="connsiteX49" fmla="*/ 2247936 w 5367453"/>
              <a:gd name="connsiteY49" fmla="*/ 5337345 h 5378395"/>
              <a:gd name="connsiteX50" fmla="*/ 2247936 w 5367453"/>
              <a:gd name="connsiteY50" fmla="*/ 5337345 h 5378395"/>
              <a:gd name="connsiteX51" fmla="*/ 2242662 w 5367453"/>
              <a:gd name="connsiteY51" fmla="*/ 5336879 h 5378395"/>
              <a:gd name="connsiteX52" fmla="*/ 3170558 w 5367453"/>
              <a:gd name="connsiteY52" fmla="*/ 5302755 h 5378395"/>
              <a:gd name="connsiteX53" fmla="*/ 3195676 w 5367453"/>
              <a:gd name="connsiteY53" fmla="*/ 5265006 h 5378395"/>
              <a:gd name="connsiteX54" fmla="*/ 3195676 w 5367453"/>
              <a:gd name="connsiteY54" fmla="*/ 5265006 h 5378395"/>
              <a:gd name="connsiteX55" fmla="*/ 3233461 w 5367453"/>
              <a:gd name="connsiteY55" fmla="*/ 5290124 h 5378395"/>
              <a:gd name="connsiteX56" fmla="*/ 3233461 w 5367453"/>
              <a:gd name="connsiteY56" fmla="*/ 5290124 h 5378395"/>
              <a:gd name="connsiteX57" fmla="*/ 3208343 w 5367453"/>
              <a:gd name="connsiteY57" fmla="*/ 5327873 h 5378395"/>
              <a:gd name="connsiteX58" fmla="*/ 3208343 w 5367453"/>
              <a:gd name="connsiteY58" fmla="*/ 5327873 h 5378395"/>
              <a:gd name="connsiteX59" fmla="*/ 3201955 w 5367453"/>
              <a:gd name="connsiteY59" fmla="*/ 5328554 h 5378395"/>
              <a:gd name="connsiteX60" fmla="*/ 3201955 w 5367453"/>
              <a:gd name="connsiteY60" fmla="*/ 5328554 h 5378395"/>
              <a:gd name="connsiteX61" fmla="*/ 3170558 w 5367453"/>
              <a:gd name="connsiteY61" fmla="*/ 5302755 h 5378395"/>
              <a:gd name="connsiteX62" fmla="*/ 2052446 w 5367453"/>
              <a:gd name="connsiteY62" fmla="*/ 5299310 h 5378395"/>
              <a:gd name="connsiteX63" fmla="*/ 2028405 w 5367453"/>
              <a:gd name="connsiteY63" fmla="*/ 5260843 h 5378395"/>
              <a:gd name="connsiteX64" fmla="*/ 2028405 w 5367453"/>
              <a:gd name="connsiteY64" fmla="*/ 5260843 h 5378395"/>
              <a:gd name="connsiteX65" fmla="*/ 2066871 w 5367453"/>
              <a:gd name="connsiteY65" fmla="*/ 5236802 h 5378395"/>
              <a:gd name="connsiteX66" fmla="*/ 2066871 w 5367453"/>
              <a:gd name="connsiteY66" fmla="*/ 5236802 h 5378395"/>
              <a:gd name="connsiteX67" fmla="*/ 2090913 w 5367453"/>
              <a:gd name="connsiteY67" fmla="*/ 5275232 h 5378395"/>
              <a:gd name="connsiteX68" fmla="*/ 2090913 w 5367453"/>
              <a:gd name="connsiteY68" fmla="*/ 5275232 h 5378395"/>
              <a:gd name="connsiteX69" fmla="*/ 2059694 w 5367453"/>
              <a:gd name="connsiteY69" fmla="*/ 5300171 h 5378395"/>
              <a:gd name="connsiteX70" fmla="*/ 2059694 w 5367453"/>
              <a:gd name="connsiteY70" fmla="*/ 5300171 h 5378395"/>
              <a:gd name="connsiteX71" fmla="*/ 2052446 w 5367453"/>
              <a:gd name="connsiteY71" fmla="*/ 5299310 h 5378395"/>
              <a:gd name="connsiteX72" fmla="*/ 3357831 w 5367453"/>
              <a:gd name="connsiteY72" fmla="*/ 5260449 h 5378395"/>
              <a:gd name="connsiteX73" fmla="*/ 3380150 w 5367453"/>
              <a:gd name="connsiteY73" fmla="*/ 5220941 h 5378395"/>
              <a:gd name="connsiteX74" fmla="*/ 3380150 w 5367453"/>
              <a:gd name="connsiteY74" fmla="*/ 5220941 h 5378395"/>
              <a:gd name="connsiteX75" fmla="*/ 3419621 w 5367453"/>
              <a:gd name="connsiteY75" fmla="*/ 5243261 h 5378395"/>
              <a:gd name="connsiteX76" fmla="*/ 3419621 w 5367453"/>
              <a:gd name="connsiteY76" fmla="*/ 5243261 h 5378395"/>
              <a:gd name="connsiteX77" fmla="*/ 3397302 w 5367453"/>
              <a:gd name="connsiteY77" fmla="*/ 5282732 h 5378395"/>
              <a:gd name="connsiteX78" fmla="*/ 3397302 w 5367453"/>
              <a:gd name="connsiteY78" fmla="*/ 5282732 h 5378395"/>
              <a:gd name="connsiteX79" fmla="*/ 3397302 w 5367453"/>
              <a:gd name="connsiteY79" fmla="*/ 5282732 h 5378395"/>
              <a:gd name="connsiteX80" fmla="*/ 3397302 w 5367453"/>
              <a:gd name="connsiteY80" fmla="*/ 5282732 h 5378395"/>
              <a:gd name="connsiteX81" fmla="*/ 3388690 w 5367453"/>
              <a:gd name="connsiteY81" fmla="*/ 5283880 h 5378395"/>
              <a:gd name="connsiteX82" fmla="*/ 3388690 w 5367453"/>
              <a:gd name="connsiteY82" fmla="*/ 5283880 h 5378395"/>
              <a:gd name="connsiteX83" fmla="*/ 3357831 w 5367453"/>
              <a:gd name="connsiteY83" fmla="*/ 5260449 h 5378395"/>
              <a:gd name="connsiteX84" fmla="*/ 1864886 w 5367453"/>
              <a:gd name="connsiteY84" fmla="*/ 5249720 h 5378395"/>
              <a:gd name="connsiteX85" fmla="*/ 1864886 w 5367453"/>
              <a:gd name="connsiteY85" fmla="*/ 5249720 h 5378395"/>
              <a:gd name="connsiteX86" fmla="*/ 1864886 w 5367453"/>
              <a:gd name="connsiteY86" fmla="*/ 5249720 h 5378395"/>
              <a:gd name="connsiteX87" fmla="*/ 1843392 w 5367453"/>
              <a:gd name="connsiteY87" fmla="*/ 5209782 h 5378395"/>
              <a:gd name="connsiteX88" fmla="*/ 1843392 w 5367453"/>
              <a:gd name="connsiteY88" fmla="*/ 5209782 h 5378395"/>
              <a:gd name="connsiteX89" fmla="*/ 1883330 w 5367453"/>
              <a:gd name="connsiteY89" fmla="*/ 5188252 h 5378395"/>
              <a:gd name="connsiteX90" fmla="*/ 1883330 w 5367453"/>
              <a:gd name="connsiteY90" fmla="*/ 5188252 h 5378395"/>
              <a:gd name="connsiteX91" fmla="*/ 1904824 w 5367453"/>
              <a:gd name="connsiteY91" fmla="*/ 5228190 h 5378395"/>
              <a:gd name="connsiteX92" fmla="*/ 1904824 w 5367453"/>
              <a:gd name="connsiteY92" fmla="*/ 5228190 h 5378395"/>
              <a:gd name="connsiteX93" fmla="*/ 1874144 w 5367453"/>
              <a:gd name="connsiteY93" fmla="*/ 5251047 h 5378395"/>
              <a:gd name="connsiteX94" fmla="*/ 1874144 w 5367453"/>
              <a:gd name="connsiteY94" fmla="*/ 5251047 h 5378395"/>
              <a:gd name="connsiteX95" fmla="*/ 1864886 w 5367453"/>
              <a:gd name="connsiteY95" fmla="*/ 5249720 h 5378395"/>
              <a:gd name="connsiteX96" fmla="*/ 3541480 w 5367453"/>
              <a:gd name="connsiteY96" fmla="*/ 5204615 h 5378395"/>
              <a:gd name="connsiteX97" fmla="*/ 3560892 w 5367453"/>
              <a:gd name="connsiteY97" fmla="*/ 5163601 h 5378395"/>
              <a:gd name="connsiteX98" fmla="*/ 3560892 w 5367453"/>
              <a:gd name="connsiteY98" fmla="*/ 5163601 h 5378395"/>
              <a:gd name="connsiteX99" fmla="*/ 3601906 w 5367453"/>
              <a:gd name="connsiteY99" fmla="*/ 5183013 h 5378395"/>
              <a:gd name="connsiteX100" fmla="*/ 3601906 w 5367453"/>
              <a:gd name="connsiteY100" fmla="*/ 5183013 h 5378395"/>
              <a:gd name="connsiteX101" fmla="*/ 3582494 w 5367453"/>
              <a:gd name="connsiteY101" fmla="*/ 5224027 h 5378395"/>
              <a:gd name="connsiteX102" fmla="*/ 3582494 w 5367453"/>
              <a:gd name="connsiteY102" fmla="*/ 5224027 h 5378395"/>
              <a:gd name="connsiteX103" fmla="*/ 3582494 w 5367453"/>
              <a:gd name="connsiteY103" fmla="*/ 5224027 h 5378395"/>
              <a:gd name="connsiteX104" fmla="*/ 3582494 w 5367453"/>
              <a:gd name="connsiteY104" fmla="*/ 5224027 h 5378395"/>
              <a:gd name="connsiteX105" fmla="*/ 3571693 w 5367453"/>
              <a:gd name="connsiteY105" fmla="*/ 5225893 h 5378395"/>
              <a:gd name="connsiteX106" fmla="*/ 3571693 w 5367453"/>
              <a:gd name="connsiteY106" fmla="*/ 5225893 h 5378395"/>
              <a:gd name="connsiteX107" fmla="*/ 3541480 w 5367453"/>
              <a:gd name="connsiteY107" fmla="*/ 5204615 h 5378395"/>
              <a:gd name="connsiteX108" fmla="*/ 1680986 w 5367453"/>
              <a:gd name="connsiteY108" fmla="*/ 5187714 h 5378395"/>
              <a:gd name="connsiteX109" fmla="*/ 1680986 w 5367453"/>
              <a:gd name="connsiteY109" fmla="*/ 5187714 h 5378395"/>
              <a:gd name="connsiteX110" fmla="*/ 1680986 w 5367453"/>
              <a:gd name="connsiteY110" fmla="*/ 5187714 h 5378395"/>
              <a:gd name="connsiteX111" fmla="*/ 1662219 w 5367453"/>
              <a:gd name="connsiteY111" fmla="*/ 5146413 h 5378395"/>
              <a:gd name="connsiteX112" fmla="*/ 1662219 w 5367453"/>
              <a:gd name="connsiteY112" fmla="*/ 5146413 h 5378395"/>
              <a:gd name="connsiteX113" fmla="*/ 1703521 w 5367453"/>
              <a:gd name="connsiteY113" fmla="*/ 5127646 h 5378395"/>
              <a:gd name="connsiteX114" fmla="*/ 1703521 w 5367453"/>
              <a:gd name="connsiteY114" fmla="*/ 5127646 h 5378395"/>
              <a:gd name="connsiteX115" fmla="*/ 1722287 w 5367453"/>
              <a:gd name="connsiteY115" fmla="*/ 5168947 h 5378395"/>
              <a:gd name="connsiteX116" fmla="*/ 1722287 w 5367453"/>
              <a:gd name="connsiteY116" fmla="*/ 5168947 h 5378395"/>
              <a:gd name="connsiteX117" fmla="*/ 1692253 w 5367453"/>
              <a:gd name="connsiteY117" fmla="*/ 5189759 h 5378395"/>
              <a:gd name="connsiteX118" fmla="*/ 1692253 w 5367453"/>
              <a:gd name="connsiteY118" fmla="*/ 5189759 h 5378395"/>
              <a:gd name="connsiteX119" fmla="*/ 1680986 w 5367453"/>
              <a:gd name="connsiteY119" fmla="*/ 5187714 h 5378395"/>
              <a:gd name="connsiteX120" fmla="*/ 3720464 w 5367453"/>
              <a:gd name="connsiteY120" fmla="*/ 5135684 h 5378395"/>
              <a:gd name="connsiteX121" fmla="*/ 3736862 w 5367453"/>
              <a:gd name="connsiteY121" fmla="*/ 5093378 h 5378395"/>
              <a:gd name="connsiteX122" fmla="*/ 3736862 w 5367453"/>
              <a:gd name="connsiteY122" fmla="*/ 5093378 h 5378395"/>
              <a:gd name="connsiteX123" fmla="*/ 3779168 w 5367453"/>
              <a:gd name="connsiteY123" fmla="*/ 5109776 h 5378395"/>
              <a:gd name="connsiteX124" fmla="*/ 3779168 w 5367453"/>
              <a:gd name="connsiteY124" fmla="*/ 5109776 h 5378395"/>
              <a:gd name="connsiteX125" fmla="*/ 3762769 w 5367453"/>
              <a:gd name="connsiteY125" fmla="*/ 5152082 h 5378395"/>
              <a:gd name="connsiteX126" fmla="*/ 3762769 w 5367453"/>
              <a:gd name="connsiteY126" fmla="*/ 5152082 h 5378395"/>
              <a:gd name="connsiteX127" fmla="*/ 3749816 w 5367453"/>
              <a:gd name="connsiteY127" fmla="*/ 5154809 h 5378395"/>
              <a:gd name="connsiteX128" fmla="*/ 3749816 w 5367453"/>
              <a:gd name="connsiteY128" fmla="*/ 5154809 h 5378395"/>
              <a:gd name="connsiteX129" fmla="*/ 3720464 w 5367453"/>
              <a:gd name="connsiteY129" fmla="*/ 5135684 h 5378395"/>
              <a:gd name="connsiteX130" fmla="*/ 1501751 w 5367453"/>
              <a:gd name="connsiteY130" fmla="*/ 5113006 h 5378395"/>
              <a:gd name="connsiteX131" fmla="*/ 1485998 w 5367453"/>
              <a:gd name="connsiteY131" fmla="*/ 5070413 h 5378395"/>
              <a:gd name="connsiteX132" fmla="*/ 1485998 w 5367453"/>
              <a:gd name="connsiteY132" fmla="*/ 5070413 h 5378395"/>
              <a:gd name="connsiteX133" fmla="*/ 1528591 w 5367453"/>
              <a:gd name="connsiteY133" fmla="*/ 5054696 h 5378395"/>
              <a:gd name="connsiteX134" fmla="*/ 1528591 w 5367453"/>
              <a:gd name="connsiteY134" fmla="*/ 5054696 h 5378395"/>
              <a:gd name="connsiteX135" fmla="*/ 1544308 w 5367453"/>
              <a:gd name="connsiteY135" fmla="*/ 5097253 h 5378395"/>
              <a:gd name="connsiteX136" fmla="*/ 1544308 w 5367453"/>
              <a:gd name="connsiteY136" fmla="*/ 5097253 h 5378395"/>
              <a:gd name="connsiteX137" fmla="*/ 1515135 w 5367453"/>
              <a:gd name="connsiteY137" fmla="*/ 5115948 h 5378395"/>
              <a:gd name="connsiteX138" fmla="*/ 1515135 w 5367453"/>
              <a:gd name="connsiteY138" fmla="*/ 5115948 h 5378395"/>
              <a:gd name="connsiteX139" fmla="*/ 1501751 w 5367453"/>
              <a:gd name="connsiteY139" fmla="*/ 5113006 h 5378395"/>
              <a:gd name="connsiteX140" fmla="*/ 3893993 w 5367453"/>
              <a:gd name="connsiteY140" fmla="*/ 5053978 h 5378395"/>
              <a:gd name="connsiteX141" fmla="*/ 3907306 w 5367453"/>
              <a:gd name="connsiteY141" fmla="*/ 5010560 h 5378395"/>
              <a:gd name="connsiteX142" fmla="*/ 3907306 w 5367453"/>
              <a:gd name="connsiteY142" fmla="*/ 5010560 h 5378395"/>
              <a:gd name="connsiteX143" fmla="*/ 3950688 w 5367453"/>
              <a:gd name="connsiteY143" fmla="*/ 5023836 h 5378395"/>
              <a:gd name="connsiteX144" fmla="*/ 3950688 w 5367453"/>
              <a:gd name="connsiteY144" fmla="*/ 5023836 h 5378395"/>
              <a:gd name="connsiteX145" fmla="*/ 3937412 w 5367453"/>
              <a:gd name="connsiteY145" fmla="*/ 5067255 h 5378395"/>
              <a:gd name="connsiteX146" fmla="*/ 3937412 w 5367453"/>
              <a:gd name="connsiteY146" fmla="*/ 5067255 h 5378395"/>
              <a:gd name="connsiteX147" fmla="*/ 3937412 w 5367453"/>
              <a:gd name="connsiteY147" fmla="*/ 5067255 h 5378395"/>
              <a:gd name="connsiteX148" fmla="*/ 3937412 w 5367453"/>
              <a:gd name="connsiteY148" fmla="*/ 5067255 h 5378395"/>
              <a:gd name="connsiteX149" fmla="*/ 3922376 w 5367453"/>
              <a:gd name="connsiteY149" fmla="*/ 5071023 h 5378395"/>
              <a:gd name="connsiteX150" fmla="*/ 3922376 w 5367453"/>
              <a:gd name="connsiteY150" fmla="*/ 5071023 h 5378395"/>
              <a:gd name="connsiteX151" fmla="*/ 3893993 w 5367453"/>
              <a:gd name="connsiteY151" fmla="*/ 5053978 h 5378395"/>
              <a:gd name="connsiteX152" fmla="*/ 1328329 w 5367453"/>
              <a:gd name="connsiteY152" fmla="*/ 5025380 h 5378395"/>
              <a:gd name="connsiteX153" fmla="*/ 1328329 w 5367453"/>
              <a:gd name="connsiteY153" fmla="*/ 5025380 h 5378395"/>
              <a:gd name="connsiteX154" fmla="*/ 1328329 w 5367453"/>
              <a:gd name="connsiteY154" fmla="*/ 5025380 h 5378395"/>
              <a:gd name="connsiteX155" fmla="*/ 1315770 w 5367453"/>
              <a:gd name="connsiteY155" fmla="*/ 4981782 h 5378395"/>
              <a:gd name="connsiteX156" fmla="*/ 1315770 w 5367453"/>
              <a:gd name="connsiteY156" fmla="*/ 4981782 h 5378395"/>
              <a:gd name="connsiteX157" fmla="*/ 1359368 w 5367453"/>
              <a:gd name="connsiteY157" fmla="*/ 4969223 h 5378395"/>
              <a:gd name="connsiteX158" fmla="*/ 1359368 w 5367453"/>
              <a:gd name="connsiteY158" fmla="*/ 4969223 h 5378395"/>
              <a:gd name="connsiteX159" fmla="*/ 1371927 w 5367453"/>
              <a:gd name="connsiteY159" fmla="*/ 5012821 h 5378395"/>
              <a:gd name="connsiteX160" fmla="*/ 1371927 w 5367453"/>
              <a:gd name="connsiteY160" fmla="*/ 5012821 h 5378395"/>
              <a:gd name="connsiteX161" fmla="*/ 1343830 w 5367453"/>
              <a:gd name="connsiteY161" fmla="*/ 5029398 h 5378395"/>
              <a:gd name="connsiteX162" fmla="*/ 1343830 w 5367453"/>
              <a:gd name="connsiteY162" fmla="*/ 5029398 h 5378395"/>
              <a:gd name="connsiteX163" fmla="*/ 1328329 w 5367453"/>
              <a:gd name="connsiteY163" fmla="*/ 5025380 h 5378395"/>
              <a:gd name="connsiteX164" fmla="*/ 4061243 w 5367453"/>
              <a:gd name="connsiteY164" fmla="*/ 4959857 h 5378395"/>
              <a:gd name="connsiteX165" fmla="*/ 4071326 w 5367453"/>
              <a:gd name="connsiteY165" fmla="*/ 4915614 h 5378395"/>
              <a:gd name="connsiteX166" fmla="*/ 4071326 w 5367453"/>
              <a:gd name="connsiteY166" fmla="*/ 4915614 h 5378395"/>
              <a:gd name="connsiteX167" fmla="*/ 4115570 w 5367453"/>
              <a:gd name="connsiteY167" fmla="*/ 4925697 h 5378395"/>
              <a:gd name="connsiteX168" fmla="*/ 4115570 w 5367453"/>
              <a:gd name="connsiteY168" fmla="*/ 4925697 h 5378395"/>
              <a:gd name="connsiteX169" fmla="*/ 4105487 w 5367453"/>
              <a:gd name="connsiteY169" fmla="*/ 4969941 h 5378395"/>
              <a:gd name="connsiteX170" fmla="*/ 4105487 w 5367453"/>
              <a:gd name="connsiteY170" fmla="*/ 4969941 h 5378395"/>
              <a:gd name="connsiteX171" fmla="*/ 4088443 w 5367453"/>
              <a:gd name="connsiteY171" fmla="*/ 4974857 h 5378395"/>
              <a:gd name="connsiteX172" fmla="*/ 4088443 w 5367453"/>
              <a:gd name="connsiteY172" fmla="*/ 4974857 h 5378395"/>
              <a:gd name="connsiteX173" fmla="*/ 4061243 w 5367453"/>
              <a:gd name="connsiteY173" fmla="*/ 4959857 h 5378395"/>
              <a:gd name="connsiteX174" fmla="*/ 1161904 w 5367453"/>
              <a:gd name="connsiteY174" fmla="*/ 4925015 h 5378395"/>
              <a:gd name="connsiteX175" fmla="*/ 1161904 w 5367453"/>
              <a:gd name="connsiteY175" fmla="*/ 4925015 h 5378395"/>
              <a:gd name="connsiteX176" fmla="*/ 1161904 w 5367453"/>
              <a:gd name="connsiteY176" fmla="*/ 4925015 h 5378395"/>
              <a:gd name="connsiteX177" fmla="*/ 1152718 w 5367453"/>
              <a:gd name="connsiteY177" fmla="*/ 4880628 h 5378395"/>
              <a:gd name="connsiteX178" fmla="*/ 1152718 w 5367453"/>
              <a:gd name="connsiteY178" fmla="*/ 4880628 h 5378395"/>
              <a:gd name="connsiteX179" fmla="*/ 1197141 w 5367453"/>
              <a:gd name="connsiteY179" fmla="*/ 4871406 h 5378395"/>
              <a:gd name="connsiteX180" fmla="*/ 1197141 w 5367453"/>
              <a:gd name="connsiteY180" fmla="*/ 4871406 h 5378395"/>
              <a:gd name="connsiteX181" fmla="*/ 1206327 w 5367453"/>
              <a:gd name="connsiteY181" fmla="*/ 4915829 h 5378395"/>
              <a:gd name="connsiteX182" fmla="*/ 1206327 w 5367453"/>
              <a:gd name="connsiteY182" fmla="*/ 4915829 h 5378395"/>
              <a:gd name="connsiteX183" fmla="*/ 1179487 w 5367453"/>
              <a:gd name="connsiteY183" fmla="*/ 4930290 h 5378395"/>
              <a:gd name="connsiteX184" fmla="*/ 1179487 w 5367453"/>
              <a:gd name="connsiteY184" fmla="*/ 4930290 h 5378395"/>
              <a:gd name="connsiteX185" fmla="*/ 1161904 w 5367453"/>
              <a:gd name="connsiteY185" fmla="*/ 4925015 h 5378395"/>
              <a:gd name="connsiteX186" fmla="*/ 4221281 w 5367453"/>
              <a:gd name="connsiteY186" fmla="*/ 4853895 h 5378395"/>
              <a:gd name="connsiteX187" fmla="*/ 4228135 w 5367453"/>
              <a:gd name="connsiteY187" fmla="*/ 4809077 h 5378395"/>
              <a:gd name="connsiteX188" fmla="*/ 4228135 w 5367453"/>
              <a:gd name="connsiteY188" fmla="*/ 4809077 h 5378395"/>
              <a:gd name="connsiteX189" fmla="*/ 4272989 w 5367453"/>
              <a:gd name="connsiteY189" fmla="*/ 4815967 h 5378395"/>
              <a:gd name="connsiteX190" fmla="*/ 4272989 w 5367453"/>
              <a:gd name="connsiteY190" fmla="*/ 4815967 h 5378395"/>
              <a:gd name="connsiteX191" fmla="*/ 4266099 w 5367453"/>
              <a:gd name="connsiteY191" fmla="*/ 4860785 h 5378395"/>
              <a:gd name="connsiteX192" fmla="*/ 4266099 w 5367453"/>
              <a:gd name="connsiteY192" fmla="*/ 4860785 h 5378395"/>
              <a:gd name="connsiteX193" fmla="*/ 4247153 w 5367453"/>
              <a:gd name="connsiteY193" fmla="*/ 4866992 h 5378395"/>
              <a:gd name="connsiteX194" fmla="*/ 4247153 w 5367453"/>
              <a:gd name="connsiteY194" fmla="*/ 4866992 h 5378395"/>
              <a:gd name="connsiteX195" fmla="*/ 4221281 w 5367453"/>
              <a:gd name="connsiteY195" fmla="*/ 4853895 h 5378395"/>
              <a:gd name="connsiteX196" fmla="*/ 1003624 w 5367453"/>
              <a:gd name="connsiteY196" fmla="*/ 4812163 h 5378395"/>
              <a:gd name="connsiteX197" fmla="*/ 997847 w 5367453"/>
              <a:gd name="connsiteY197" fmla="*/ 4767166 h 5378395"/>
              <a:gd name="connsiteX198" fmla="*/ 997847 w 5367453"/>
              <a:gd name="connsiteY198" fmla="*/ 4767166 h 5378395"/>
              <a:gd name="connsiteX199" fmla="*/ 1042880 w 5367453"/>
              <a:gd name="connsiteY199" fmla="*/ 4761425 h 5378395"/>
              <a:gd name="connsiteX200" fmla="*/ 1042880 w 5367453"/>
              <a:gd name="connsiteY200" fmla="*/ 4761425 h 5378395"/>
              <a:gd name="connsiteX201" fmla="*/ 1048622 w 5367453"/>
              <a:gd name="connsiteY201" fmla="*/ 4806422 h 5378395"/>
              <a:gd name="connsiteX202" fmla="*/ 1048622 w 5367453"/>
              <a:gd name="connsiteY202" fmla="*/ 4806422 h 5378395"/>
              <a:gd name="connsiteX203" fmla="*/ 1023216 w 5367453"/>
              <a:gd name="connsiteY203" fmla="*/ 4818873 h 5378395"/>
              <a:gd name="connsiteX204" fmla="*/ 1023216 w 5367453"/>
              <a:gd name="connsiteY204" fmla="*/ 4818873 h 5378395"/>
              <a:gd name="connsiteX205" fmla="*/ 1003624 w 5367453"/>
              <a:gd name="connsiteY205" fmla="*/ 4812163 h 5378395"/>
              <a:gd name="connsiteX206" fmla="*/ 4373317 w 5367453"/>
              <a:gd name="connsiteY206" fmla="*/ 4736666 h 5378395"/>
              <a:gd name="connsiteX207" fmla="*/ 4376977 w 5367453"/>
              <a:gd name="connsiteY207" fmla="*/ 4691418 h 5378395"/>
              <a:gd name="connsiteX208" fmla="*/ 4376977 w 5367453"/>
              <a:gd name="connsiteY208" fmla="*/ 4691418 h 5378395"/>
              <a:gd name="connsiteX209" fmla="*/ 4422190 w 5367453"/>
              <a:gd name="connsiteY209" fmla="*/ 4695113 h 5378395"/>
              <a:gd name="connsiteX210" fmla="*/ 4422190 w 5367453"/>
              <a:gd name="connsiteY210" fmla="*/ 4695113 h 5378395"/>
              <a:gd name="connsiteX211" fmla="*/ 4418530 w 5367453"/>
              <a:gd name="connsiteY211" fmla="*/ 4740361 h 5378395"/>
              <a:gd name="connsiteX212" fmla="*/ 4418530 w 5367453"/>
              <a:gd name="connsiteY212" fmla="*/ 4740361 h 5378395"/>
              <a:gd name="connsiteX213" fmla="*/ 4418530 w 5367453"/>
              <a:gd name="connsiteY213" fmla="*/ 4740326 h 5378395"/>
              <a:gd name="connsiteX214" fmla="*/ 4418530 w 5367453"/>
              <a:gd name="connsiteY214" fmla="*/ 4740326 h 5378395"/>
              <a:gd name="connsiteX215" fmla="*/ 4397754 w 5367453"/>
              <a:gd name="connsiteY215" fmla="*/ 4748004 h 5378395"/>
              <a:gd name="connsiteX216" fmla="*/ 4397754 w 5367453"/>
              <a:gd name="connsiteY216" fmla="*/ 4748004 h 5378395"/>
              <a:gd name="connsiteX217" fmla="*/ 4373317 w 5367453"/>
              <a:gd name="connsiteY217" fmla="*/ 4736666 h 5378395"/>
              <a:gd name="connsiteX218" fmla="*/ 854567 w 5367453"/>
              <a:gd name="connsiteY218" fmla="*/ 4687291 h 5378395"/>
              <a:gd name="connsiteX219" fmla="*/ 852342 w 5367453"/>
              <a:gd name="connsiteY219" fmla="*/ 4642007 h 5378395"/>
              <a:gd name="connsiteX220" fmla="*/ 852342 w 5367453"/>
              <a:gd name="connsiteY220" fmla="*/ 4642007 h 5378395"/>
              <a:gd name="connsiteX221" fmla="*/ 897626 w 5367453"/>
              <a:gd name="connsiteY221" fmla="*/ 4639782 h 5378395"/>
              <a:gd name="connsiteX222" fmla="*/ 897626 w 5367453"/>
              <a:gd name="connsiteY222" fmla="*/ 4639782 h 5378395"/>
              <a:gd name="connsiteX223" fmla="*/ 899887 w 5367453"/>
              <a:gd name="connsiteY223" fmla="*/ 4685066 h 5378395"/>
              <a:gd name="connsiteX224" fmla="*/ 899887 w 5367453"/>
              <a:gd name="connsiteY224" fmla="*/ 4685066 h 5378395"/>
              <a:gd name="connsiteX225" fmla="*/ 876097 w 5367453"/>
              <a:gd name="connsiteY225" fmla="*/ 4695616 h 5378395"/>
              <a:gd name="connsiteX226" fmla="*/ 876097 w 5367453"/>
              <a:gd name="connsiteY226" fmla="*/ 4695616 h 5378395"/>
              <a:gd name="connsiteX227" fmla="*/ 854567 w 5367453"/>
              <a:gd name="connsiteY227" fmla="*/ 4687291 h 5378395"/>
              <a:gd name="connsiteX228" fmla="*/ 4516562 w 5367453"/>
              <a:gd name="connsiteY228" fmla="*/ 4608851 h 5378395"/>
              <a:gd name="connsiteX229" fmla="*/ 4516957 w 5367453"/>
              <a:gd name="connsiteY229" fmla="*/ 4563495 h 5378395"/>
              <a:gd name="connsiteX230" fmla="*/ 4516957 w 5367453"/>
              <a:gd name="connsiteY230" fmla="*/ 4563495 h 5378395"/>
              <a:gd name="connsiteX231" fmla="*/ 4562313 w 5367453"/>
              <a:gd name="connsiteY231" fmla="*/ 4563889 h 5378395"/>
              <a:gd name="connsiteX232" fmla="*/ 4562313 w 5367453"/>
              <a:gd name="connsiteY232" fmla="*/ 4563889 h 5378395"/>
              <a:gd name="connsiteX233" fmla="*/ 4561918 w 5367453"/>
              <a:gd name="connsiteY233" fmla="*/ 4609246 h 5378395"/>
              <a:gd name="connsiteX234" fmla="*/ 4561918 w 5367453"/>
              <a:gd name="connsiteY234" fmla="*/ 4609246 h 5378395"/>
              <a:gd name="connsiteX235" fmla="*/ 4561918 w 5367453"/>
              <a:gd name="connsiteY235" fmla="*/ 4609246 h 5378395"/>
              <a:gd name="connsiteX236" fmla="*/ 4561918 w 5367453"/>
              <a:gd name="connsiteY236" fmla="*/ 4609246 h 5378395"/>
              <a:gd name="connsiteX237" fmla="*/ 4539455 w 5367453"/>
              <a:gd name="connsiteY237" fmla="*/ 4618431 h 5378395"/>
              <a:gd name="connsiteX238" fmla="*/ 4539455 w 5367453"/>
              <a:gd name="connsiteY238" fmla="*/ 4618431 h 5378395"/>
              <a:gd name="connsiteX239" fmla="*/ 4516562 w 5367453"/>
              <a:gd name="connsiteY239" fmla="*/ 4608851 h 5378395"/>
              <a:gd name="connsiteX240" fmla="*/ 715700 w 5367453"/>
              <a:gd name="connsiteY240" fmla="*/ 4551223 h 5378395"/>
              <a:gd name="connsiteX241" fmla="*/ 716992 w 5367453"/>
              <a:gd name="connsiteY241" fmla="*/ 4505903 h 5378395"/>
              <a:gd name="connsiteX242" fmla="*/ 716992 w 5367453"/>
              <a:gd name="connsiteY242" fmla="*/ 4505903 h 5378395"/>
              <a:gd name="connsiteX243" fmla="*/ 762348 w 5367453"/>
              <a:gd name="connsiteY243" fmla="*/ 4507194 h 5378395"/>
              <a:gd name="connsiteX244" fmla="*/ 762348 w 5367453"/>
              <a:gd name="connsiteY244" fmla="*/ 4507194 h 5378395"/>
              <a:gd name="connsiteX245" fmla="*/ 761020 w 5367453"/>
              <a:gd name="connsiteY245" fmla="*/ 4552550 h 5378395"/>
              <a:gd name="connsiteX246" fmla="*/ 761020 w 5367453"/>
              <a:gd name="connsiteY246" fmla="*/ 4552550 h 5378395"/>
              <a:gd name="connsiteX247" fmla="*/ 739024 w 5367453"/>
              <a:gd name="connsiteY247" fmla="*/ 4561306 h 5378395"/>
              <a:gd name="connsiteX248" fmla="*/ 739024 w 5367453"/>
              <a:gd name="connsiteY248" fmla="*/ 4561306 h 5378395"/>
              <a:gd name="connsiteX249" fmla="*/ 715700 w 5367453"/>
              <a:gd name="connsiteY249" fmla="*/ 4551223 h 5378395"/>
              <a:gd name="connsiteX250" fmla="*/ 4650298 w 5367453"/>
              <a:gd name="connsiteY250" fmla="*/ 4471024 h 5378395"/>
              <a:gd name="connsiteX251" fmla="*/ 4647427 w 5367453"/>
              <a:gd name="connsiteY251" fmla="*/ 4425776 h 5378395"/>
              <a:gd name="connsiteX252" fmla="*/ 4647427 w 5367453"/>
              <a:gd name="connsiteY252" fmla="*/ 4425776 h 5378395"/>
              <a:gd name="connsiteX253" fmla="*/ 4692711 w 5367453"/>
              <a:gd name="connsiteY253" fmla="*/ 4422941 h 5378395"/>
              <a:gd name="connsiteX254" fmla="*/ 4692711 w 5367453"/>
              <a:gd name="connsiteY254" fmla="*/ 4422941 h 5378395"/>
              <a:gd name="connsiteX255" fmla="*/ 4695546 w 5367453"/>
              <a:gd name="connsiteY255" fmla="*/ 4468226 h 5378395"/>
              <a:gd name="connsiteX256" fmla="*/ 4695546 w 5367453"/>
              <a:gd name="connsiteY256" fmla="*/ 4468226 h 5378395"/>
              <a:gd name="connsiteX257" fmla="*/ 4671468 w 5367453"/>
              <a:gd name="connsiteY257" fmla="*/ 4479062 h 5378395"/>
              <a:gd name="connsiteX258" fmla="*/ 4671468 w 5367453"/>
              <a:gd name="connsiteY258" fmla="*/ 4479062 h 5378395"/>
              <a:gd name="connsiteX259" fmla="*/ 4650298 w 5367453"/>
              <a:gd name="connsiteY259" fmla="*/ 4471024 h 5378395"/>
              <a:gd name="connsiteX260" fmla="*/ 587849 w 5367453"/>
              <a:gd name="connsiteY260" fmla="*/ 4404749 h 5378395"/>
              <a:gd name="connsiteX261" fmla="*/ 587849 w 5367453"/>
              <a:gd name="connsiteY261" fmla="*/ 4404749 h 5378395"/>
              <a:gd name="connsiteX262" fmla="*/ 587849 w 5367453"/>
              <a:gd name="connsiteY262" fmla="*/ 4404749 h 5378395"/>
              <a:gd name="connsiteX263" fmla="*/ 592657 w 5367453"/>
              <a:gd name="connsiteY263" fmla="*/ 4359608 h 5378395"/>
              <a:gd name="connsiteX264" fmla="*/ 592657 w 5367453"/>
              <a:gd name="connsiteY264" fmla="*/ 4359608 h 5378395"/>
              <a:gd name="connsiteX265" fmla="*/ 637798 w 5367453"/>
              <a:gd name="connsiteY265" fmla="*/ 4364452 h 5378395"/>
              <a:gd name="connsiteX266" fmla="*/ 637798 w 5367453"/>
              <a:gd name="connsiteY266" fmla="*/ 4364452 h 5378395"/>
              <a:gd name="connsiteX267" fmla="*/ 632954 w 5367453"/>
              <a:gd name="connsiteY267" fmla="*/ 4409557 h 5378395"/>
              <a:gd name="connsiteX268" fmla="*/ 632954 w 5367453"/>
              <a:gd name="connsiteY268" fmla="*/ 4409557 h 5378395"/>
              <a:gd name="connsiteX269" fmla="*/ 612859 w 5367453"/>
              <a:gd name="connsiteY269" fmla="*/ 4416698 h 5378395"/>
              <a:gd name="connsiteX270" fmla="*/ 612859 w 5367453"/>
              <a:gd name="connsiteY270" fmla="*/ 4416698 h 5378395"/>
              <a:gd name="connsiteX271" fmla="*/ 587849 w 5367453"/>
              <a:gd name="connsiteY271" fmla="*/ 4404749 h 5378395"/>
              <a:gd name="connsiteX272" fmla="*/ 4773842 w 5367453"/>
              <a:gd name="connsiteY272" fmla="*/ 4323976 h 5378395"/>
              <a:gd name="connsiteX273" fmla="*/ 4767742 w 5367453"/>
              <a:gd name="connsiteY273" fmla="*/ 4279015 h 5378395"/>
              <a:gd name="connsiteX274" fmla="*/ 4767742 w 5367453"/>
              <a:gd name="connsiteY274" fmla="*/ 4279015 h 5378395"/>
              <a:gd name="connsiteX275" fmla="*/ 4812703 w 5367453"/>
              <a:gd name="connsiteY275" fmla="*/ 4272915 h 5378395"/>
              <a:gd name="connsiteX276" fmla="*/ 4812703 w 5367453"/>
              <a:gd name="connsiteY276" fmla="*/ 4272915 h 5378395"/>
              <a:gd name="connsiteX277" fmla="*/ 4818804 w 5367453"/>
              <a:gd name="connsiteY277" fmla="*/ 4317876 h 5378395"/>
              <a:gd name="connsiteX278" fmla="*/ 4818804 w 5367453"/>
              <a:gd name="connsiteY278" fmla="*/ 4317876 h 5378395"/>
              <a:gd name="connsiteX279" fmla="*/ 4793219 w 5367453"/>
              <a:gd name="connsiteY279" fmla="*/ 4330507 h 5378395"/>
              <a:gd name="connsiteX280" fmla="*/ 4793219 w 5367453"/>
              <a:gd name="connsiteY280" fmla="*/ 4330507 h 5378395"/>
              <a:gd name="connsiteX281" fmla="*/ 4773842 w 5367453"/>
              <a:gd name="connsiteY281" fmla="*/ 4323976 h 5378395"/>
              <a:gd name="connsiteX282" fmla="*/ 471553 w 5367453"/>
              <a:gd name="connsiteY282" fmla="*/ 4248658 h 5378395"/>
              <a:gd name="connsiteX283" fmla="*/ 479806 w 5367453"/>
              <a:gd name="connsiteY283" fmla="*/ 4204056 h 5378395"/>
              <a:gd name="connsiteX284" fmla="*/ 479806 w 5367453"/>
              <a:gd name="connsiteY284" fmla="*/ 4204056 h 5378395"/>
              <a:gd name="connsiteX285" fmla="*/ 524408 w 5367453"/>
              <a:gd name="connsiteY285" fmla="*/ 4212309 h 5378395"/>
              <a:gd name="connsiteX286" fmla="*/ 524408 w 5367453"/>
              <a:gd name="connsiteY286" fmla="*/ 4212309 h 5378395"/>
              <a:gd name="connsiteX287" fmla="*/ 516155 w 5367453"/>
              <a:gd name="connsiteY287" fmla="*/ 4256947 h 5378395"/>
              <a:gd name="connsiteX288" fmla="*/ 516155 w 5367453"/>
              <a:gd name="connsiteY288" fmla="*/ 4256947 h 5378395"/>
              <a:gd name="connsiteX289" fmla="*/ 497998 w 5367453"/>
              <a:gd name="connsiteY289" fmla="*/ 4262581 h 5378395"/>
              <a:gd name="connsiteX290" fmla="*/ 497998 w 5367453"/>
              <a:gd name="connsiteY290" fmla="*/ 4262581 h 5378395"/>
              <a:gd name="connsiteX291" fmla="*/ 471553 w 5367453"/>
              <a:gd name="connsiteY291" fmla="*/ 4248658 h 5378395"/>
              <a:gd name="connsiteX292" fmla="*/ 4886515 w 5367453"/>
              <a:gd name="connsiteY292" fmla="*/ 4168388 h 5378395"/>
              <a:gd name="connsiteX293" fmla="*/ 4877185 w 5367453"/>
              <a:gd name="connsiteY293" fmla="*/ 4124001 h 5378395"/>
              <a:gd name="connsiteX294" fmla="*/ 4877185 w 5367453"/>
              <a:gd name="connsiteY294" fmla="*/ 4124001 h 5378395"/>
              <a:gd name="connsiteX295" fmla="*/ 4921572 w 5367453"/>
              <a:gd name="connsiteY295" fmla="*/ 4114671 h 5378395"/>
              <a:gd name="connsiteX296" fmla="*/ 4921572 w 5367453"/>
              <a:gd name="connsiteY296" fmla="*/ 4114671 h 5378395"/>
              <a:gd name="connsiteX297" fmla="*/ 4930902 w 5367453"/>
              <a:gd name="connsiteY297" fmla="*/ 4159058 h 5378395"/>
              <a:gd name="connsiteX298" fmla="*/ 4930902 w 5367453"/>
              <a:gd name="connsiteY298" fmla="*/ 4159058 h 5378395"/>
              <a:gd name="connsiteX299" fmla="*/ 4903990 w 5367453"/>
              <a:gd name="connsiteY299" fmla="*/ 4173591 h 5378395"/>
              <a:gd name="connsiteX300" fmla="*/ 4903990 w 5367453"/>
              <a:gd name="connsiteY300" fmla="*/ 4173591 h 5378395"/>
              <a:gd name="connsiteX301" fmla="*/ 4886515 w 5367453"/>
              <a:gd name="connsiteY301" fmla="*/ 4168388 h 5378395"/>
              <a:gd name="connsiteX302" fmla="*/ 367528 w 5367453"/>
              <a:gd name="connsiteY302" fmla="*/ 4084314 h 5378395"/>
              <a:gd name="connsiteX303" fmla="*/ 379154 w 5367453"/>
              <a:gd name="connsiteY303" fmla="*/ 4040465 h 5378395"/>
              <a:gd name="connsiteX304" fmla="*/ 379154 w 5367453"/>
              <a:gd name="connsiteY304" fmla="*/ 4040465 h 5378395"/>
              <a:gd name="connsiteX305" fmla="*/ 423003 w 5367453"/>
              <a:gd name="connsiteY305" fmla="*/ 4052055 h 5378395"/>
              <a:gd name="connsiteX306" fmla="*/ 423003 w 5367453"/>
              <a:gd name="connsiteY306" fmla="*/ 4052091 h 5378395"/>
              <a:gd name="connsiteX307" fmla="*/ 411377 w 5367453"/>
              <a:gd name="connsiteY307" fmla="*/ 4095940 h 5378395"/>
              <a:gd name="connsiteX308" fmla="*/ 411377 w 5367453"/>
              <a:gd name="connsiteY308" fmla="*/ 4095940 h 5378395"/>
              <a:gd name="connsiteX309" fmla="*/ 395265 w 5367453"/>
              <a:gd name="connsiteY309" fmla="*/ 4100282 h 5378395"/>
              <a:gd name="connsiteX310" fmla="*/ 395265 w 5367453"/>
              <a:gd name="connsiteY310" fmla="*/ 4100282 h 5378395"/>
              <a:gd name="connsiteX311" fmla="*/ 367528 w 5367453"/>
              <a:gd name="connsiteY311" fmla="*/ 4084314 h 5378395"/>
              <a:gd name="connsiteX312" fmla="*/ 4987668 w 5367453"/>
              <a:gd name="connsiteY312" fmla="*/ 4005049 h 5378395"/>
              <a:gd name="connsiteX313" fmla="*/ 4975181 w 5367453"/>
              <a:gd name="connsiteY313" fmla="*/ 3961451 h 5378395"/>
              <a:gd name="connsiteX314" fmla="*/ 4975181 w 5367453"/>
              <a:gd name="connsiteY314" fmla="*/ 3961451 h 5378395"/>
              <a:gd name="connsiteX315" fmla="*/ 5018779 w 5367453"/>
              <a:gd name="connsiteY315" fmla="*/ 3948928 h 5378395"/>
              <a:gd name="connsiteX316" fmla="*/ 5018779 w 5367453"/>
              <a:gd name="connsiteY316" fmla="*/ 3948928 h 5378395"/>
              <a:gd name="connsiteX317" fmla="*/ 5031302 w 5367453"/>
              <a:gd name="connsiteY317" fmla="*/ 3992562 h 5378395"/>
              <a:gd name="connsiteX318" fmla="*/ 5031302 w 5367453"/>
              <a:gd name="connsiteY318" fmla="*/ 3992562 h 5378395"/>
              <a:gd name="connsiteX319" fmla="*/ 5031302 w 5367453"/>
              <a:gd name="connsiteY319" fmla="*/ 3992562 h 5378395"/>
              <a:gd name="connsiteX320" fmla="*/ 5031302 w 5367453"/>
              <a:gd name="connsiteY320" fmla="*/ 3992562 h 5378395"/>
              <a:gd name="connsiteX321" fmla="*/ 5003206 w 5367453"/>
              <a:gd name="connsiteY321" fmla="*/ 4009104 h 5378395"/>
              <a:gd name="connsiteX322" fmla="*/ 5003206 w 5367453"/>
              <a:gd name="connsiteY322" fmla="*/ 4009104 h 5378395"/>
              <a:gd name="connsiteX323" fmla="*/ 4987668 w 5367453"/>
              <a:gd name="connsiteY323" fmla="*/ 4005049 h 5378395"/>
              <a:gd name="connsiteX324" fmla="*/ 276098 w 5367453"/>
              <a:gd name="connsiteY324" fmla="*/ 3912686 h 5378395"/>
              <a:gd name="connsiteX325" fmla="*/ 290918 w 5367453"/>
              <a:gd name="connsiteY325" fmla="*/ 3869770 h 5378395"/>
              <a:gd name="connsiteX326" fmla="*/ 290918 w 5367453"/>
              <a:gd name="connsiteY326" fmla="*/ 3869770 h 5378395"/>
              <a:gd name="connsiteX327" fmla="*/ 333798 w 5367453"/>
              <a:gd name="connsiteY327" fmla="*/ 3884590 h 5378395"/>
              <a:gd name="connsiteX328" fmla="*/ 333798 w 5367453"/>
              <a:gd name="connsiteY328" fmla="*/ 3884590 h 5378395"/>
              <a:gd name="connsiteX329" fmla="*/ 318978 w 5367453"/>
              <a:gd name="connsiteY329" fmla="*/ 3927470 h 5378395"/>
              <a:gd name="connsiteX330" fmla="*/ 318978 w 5367453"/>
              <a:gd name="connsiteY330" fmla="*/ 3927470 h 5378395"/>
              <a:gd name="connsiteX331" fmla="*/ 304984 w 5367453"/>
              <a:gd name="connsiteY331" fmla="*/ 3930735 h 5378395"/>
              <a:gd name="connsiteX332" fmla="*/ 304984 w 5367453"/>
              <a:gd name="connsiteY332" fmla="*/ 3930735 h 5378395"/>
              <a:gd name="connsiteX333" fmla="*/ 276098 w 5367453"/>
              <a:gd name="connsiteY333" fmla="*/ 3912686 h 5378395"/>
              <a:gd name="connsiteX334" fmla="*/ 5076802 w 5367453"/>
              <a:gd name="connsiteY334" fmla="*/ 3834820 h 5378395"/>
              <a:gd name="connsiteX335" fmla="*/ 5061157 w 5367453"/>
              <a:gd name="connsiteY335" fmla="*/ 3792227 h 5378395"/>
              <a:gd name="connsiteX336" fmla="*/ 5061157 w 5367453"/>
              <a:gd name="connsiteY336" fmla="*/ 3792191 h 5378395"/>
              <a:gd name="connsiteX337" fmla="*/ 5103750 w 5367453"/>
              <a:gd name="connsiteY337" fmla="*/ 3776546 h 5378395"/>
              <a:gd name="connsiteX338" fmla="*/ 5103750 w 5367453"/>
              <a:gd name="connsiteY338" fmla="*/ 3776546 h 5378395"/>
              <a:gd name="connsiteX339" fmla="*/ 5119395 w 5367453"/>
              <a:gd name="connsiteY339" fmla="*/ 3819139 h 5378395"/>
              <a:gd name="connsiteX340" fmla="*/ 5119395 w 5367453"/>
              <a:gd name="connsiteY340" fmla="*/ 3819139 h 5378395"/>
              <a:gd name="connsiteX341" fmla="*/ 5090258 w 5367453"/>
              <a:gd name="connsiteY341" fmla="*/ 3837763 h 5378395"/>
              <a:gd name="connsiteX342" fmla="*/ 5090258 w 5367453"/>
              <a:gd name="connsiteY342" fmla="*/ 3837763 h 5378395"/>
              <a:gd name="connsiteX343" fmla="*/ 5076802 w 5367453"/>
              <a:gd name="connsiteY343" fmla="*/ 3834820 h 5378395"/>
              <a:gd name="connsiteX344" fmla="*/ 197515 w 5367453"/>
              <a:gd name="connsiteY344" fmla="*/ 3734886 h 5378395"/>
              <a:gd name="connsiteX345" fmla="*/ 215420 w 5367453"/>
              <a:gd name="connsiteY345" fmla="*/ 3693154 h 5378395"/>
              <a:gd name="connsiteX346" fmla="*/ 215420 w 5367453"/>
              <a:gd name="connsiteY346" fmla="*/ 3693154 h 5378395"/>
              <a:gd name="connsiteX347" fmla="*/ 257116 w 5367453"/>
              <a:gd name="connsiteY347" fmla="*/ 3711060 h 5378395"/>
              <a:gd name="connsiteX348" fmla="*/ 257116 w 5367453"/>
              <a:gd name="connsiteY348" fmla="*/ 3711060 h 5378395"/>
              <a:gd name="connsiteX349" fmla="*/ 239247 w 5367453"/>
              <a:gd name="connsiteY349" fmla="*/ 3752756 h 5378395"/>
              <a:gd name="connsiteX350" fmla="*/ 239247 w 5367453"/>
              <a:gd name="connsiteY350" fmla="*/ 3752756 h 5378395"/>
              <a:gd name="connsiteX351" fmla="*/ 227333 w 5367453"/>
              <a:gd name="connsiteY351" fmla="*/ 3755052 h 5378395"/>
              <a:gd name="connsiteX352" fmla="*/ 227333 w 5367453"/>
              <a:gd name="connsiteY352" fmla="*/ 3755052 h 5378395"/>
              <a:gd name="connsiteX353" fmla="*/ 197515 w 5367453"/>
              <a:gd name="connsiteY353" fmla="*/ 3734886 h 5378395"/>
              <a:gd name="connsiteX354" fmla="*/ 5153340 w 5367453"/>
              <a:gd name="connsiteY354" fmla="*/ 3658492 h 5378395"/>
              <a:gd name="connsiteX355" fmla="*/ 5134645 w 5367453"/>
              <a:gd name="connsiteY355" fmla="*/ 3617154 h 5378395"/>
              <a:gd name="connsiteX356" fmla="*/ 5134645 w 5367453"/>
              <a:gd name="connsiteY356" fmla="*/ 3617154 h 5378395"/>
              <a:gd name="connsiteX357" fmla="*/ 5175982 w 5367453"/>
              <a:gd name="connsiteY357" fmla="*/ 3598460 h 5378395"/>
              <a:gd name="connsiteX358" fmla="*/ 5175982 w 5367453"/>
              <a:gd name="connsiteY358" fmla="*/ 3598460 h 5378395"/>
              <a:gd name="connsiteX359" fmla="*/ 5194677 w 5367453"/>
              <a:gd name="connsiteY359" fmla="*/ 3639797 h 5378395"/>
              <a:gd name="connsiteX360" fmla="*/ 5194677 w 5367453"/>
              <a:gd name="connsiteY360" fmla="*/ 3639797 h 5378395"/>
              <a:gd name="connsiteX361" fmla="*/ 5164643 w 5367453"/>
              <a:gd name="connsiteY361" fmla="*/ 3660573 h 5378395"/>
              <a:gd name="connsiteX362" fmla="*/ 5164643 w 5367453"/>
              <a:gd name="connsiteY362" fmla="*/ 3660573 h 5378395"/>
              <a:gd name="connsiteX363" fmla="*/ 5153340 w 5367453"/>
              <a:gd name="connsiteY363" fmla="*/ 3658492 h 5378395"/>
              <a:gd name="connsiteX364" fmla="*/ 131921 w 5367453"/>
              <a:gd name="connsiteY364" fmla="*/ 3551991 h 5378395"/>
              <a:gd name="connsiteX365" fmla="*/ 152733 w 5367453"/>
              <a:gd name="connsiteY365" fmla="*/ 3511659 h 5378395"/>
              <a:gd name="connsiteX366" fmla="*/ 152733 w 5367453"/>
              <a:gd name="connsiteY366" fmla="*/ 3511659 h 5378395"/>
              <a:gd name="connsiteX367" fmla="*/ 193065 w 5367453"/>
              <a:gd name="connsiteY367" fmla="*/ 3532471 h 5378395"/>
              <a:gd name="connsiteX368" fmla="*/ 193065 w 5367453"/>
              <a:gd name="connsiteY368" fmla="*/ 3532471 h 5378395"/>
              <a:gd name="connsiteX369" fmla="*/ 172217 w 5367453"/>
              <a:gd name="connsiteY369" fmla="*/ 3572803 h 5378395"/>
              <a:gd name="connsiteX370" fmla="*/ 172217 w 5367453"/>
              <a:gd name="connsiteY370" fmla="*/ 3572803 h 5378395"/>
              <a:gd name="connsiteX371" fmla="*/ 162457 w 5367453"/>
              <a:gd name="connsiteY371" fmla="*/ 3574346 h 5378395"/>
              <a:gd name="connsiteX372" fmla="*/ 162457 w 5367453"/>
              <a:gd name="connsiteY372" fmla="*/ 3574346 h 5378395"/>
              <a:gd name="connsiteX373" fmla="*/ 131921 w 5367453"/>
              <a:gd name="connsiteY373" fmla="*/ 3551991 h 5378395"/>
              <a:gd name="connsiteX374" fmla="*/ 5216817 w 5367453"/>
              <a:gd name="connsiteY374" fmla="*/ 3477319 h 5378395"/>
              <a:gd name="connsiteX375" fmla="*/ 5195180 w 5367453"/>
              <a:gd name="connsiteY375" fmla="*/ 3437417 h 5378395"/>
              <a:gd name="connsiteX376" fmla="*/ 5195180 w 5367453"/>
              <a:gd name="connsiteY376" fmla="*/ 3437417 h 5378395"/>
              <a:gd name="connsiteX377" fmla="*/ 5235081 w 5367453"/>
              <a:gd name="connsiteY377" fmla="*/ 3415780 h 5378395"/>
              <a:gd name="connsiteX378" fmla="*/ 5235081 w 5367453"/>
              <a:gd name="connsiteY378" fmla="*/ 3415780 h 5378395"/>
              <a:gd name="connsiteX379" fmla="*/ 5256719 w 5367453"/>
              <a:gd name="connsiteY379" fmla="*/ 3455681 h 5378395"/>
              <a:gd name="connsiteX380" fmla="*/ 5256719 w 5367453"/>
              <a:gd name="connsiteY380" fmla="*/ 3455681 h 5378395"/>
              <a:gd name="connsiteX381" fmla="*/ 5226003 w 5367453"/>
              <a:gd name="connsiteY381" fmla="*/ 3478646 h 5378395"/>
              <a:gd name="connsiteX382" fmla="*/ 5226003 w 5367453"/>
              <a:gd name="connsiteY382" fmla="*/ 3478646 h 5378395"/>
              <a:gd name="connsiteX383" fmla="*/ 5216817 w 5367453"/>
              <a:gd name="connsiteY383" fmla="*/ 3477319 h 5378395"/>
              <a:gd name="connsiteX384" fmla="*/ 79388 w 5367453"/>
              <a:gd name="connsiteY384" fmla="*/ 3364898 h 5378395"/>
              <a:gd name="connsiteX385" fmla="*/ 79388 w 5367453"/>
              <a:gd name="connsiteY385" fmla="*/ 3364898 h 5378395"/>
              <a:gd name="connsiteX386" fmla="*/ 79388 w 5367453"/>
              <a:gd name="connsiteY386" fmla="*/ 3364898 h 5378395"/>
              <a:gd name="connsiteX387" fmla="*/ 102999 w 5367453"/>
              <a:gd name="connsiteY387" fmla="*/ 3326144 h 5378395"/>
              <a:gd name="connsiteX388" fmla="*/ 102999 w 5367453"/>
              <a:gd name="connsiteY388" fmla="*/ 3326144 h 5378395"/>
              <a:gd name="connsiteX389" fmla="*/ 141753 w 5367453"/>
              <a:gd name="connsiteY389" fmla="*/ 3349719 h 5378395"/>
              <a:gd name="connsiteX390" fmla="*/ 141753 w 5367453"/>
              <a:gd name="connsiteY390" fmla="*/ 3349755 h 5378395"/>
              <a:gd name="connsiteX391" fmla="*/ 118178 w 5367453"/>
              <a:gd name="connsiteY391" fmla="*/ 3388509 h 5378395"/>
              <a:gd name="connsiteX392" fmla="*/ 118178 w 5367453"/>
              <a:gd name="connsiteY392" fmla="*/ 3388509 h 5378395"/>
              <a:gd name="connsiteX393" fmla="*/ 110535 w 5367453"/>
              <a:gd name="connsiteY393" fmla="*/ 3389406 h 5378395"/>
              <a:gd name="connsiteX394" fmla="*/ 110535 w 5367453"/>
              <a:gd name="connsiteY394" fmla="*/ 3389406 h 5378395"/>
              <a:gd name="connsiteX395" fmla="*/ 79388 w 5367453"/>
              <a:gd name="connsiteY395" fmla="*/ 3364898 h 5378395"/>
              <a:gd name="connsiteX396" fmla="*/ 5266945 w 5367453"/>
              <a:gd name="connsiteY396" fmla="*/ 3291983 h 5378395"/>
              <a:gd name="connsiteX397" fmla="*/ 5242473 w 5367453"/>
              <a:gd name="connsiteY397" fmla="*/ 3253804 h 5378395"/>
              <a:gd name="connsiteX398" fmla="*/ 5242473 w 5367453"/>
              <a:gd name="connsiteY398" fmla="*/ 3253804 h 5378395"/>
              <a:gd name="connsiteX399" fmla="*/ 5280653 w 5367453"/>
              <a:gd name="connsiteY399" fmla="*/ 3229332 h 5378395"/>
              <a:gd name="connsiteX400" fmla="*/ 5280653 w 5367453"/>
              <a:gd name="connsiteY400" fmla="*/ 3229332 h 5378395"/>
              <a:gd name="connsiteX401" fmla="*/ 5305161 w 5367453"/>
              <a:gd name="connsiteY401" fmla="*/ 3267511 h 5378395"/>
              <a:gd name="connsiteX402" fmla="*/ 5305161 w 5367453"/>
              <a:gd name="connsiteY402" fmla="*/ 3267511 h 5378395"/>
              <a:gd name="connsiteX403" fmla="*/ 5273835 w 5367453"/>
              <a:gd name="connsiteY403" fmla="*/ 3292737 h 5378395"/>
              <a:gd name="connsiteX404" fmla="*/ 5273835 w 5367453"/>
              <a:gd name="connsiteY404" fmla="*/ 3292737 h 5378395"/>
              <a:gd name="connsiteX405" fmla="*/ 5266945 w 5367453"/>
              <a:gd name="connsiteY405" fmla="*/ 3291983 h 5378395"/>
              <a:gd name="connsiteX406" fmla="*/ 39917 w 5367453"/>
              <a:gd name="connsiteY406" fmla="*/ 3174718 h 5378395"/>
              <a:gd name="connsiteX407" fmla="*/ 66111 w 5367453"/>
              <a:gd name="connsiteY407" fmla="*/ 3137651 h 5378395"/>
              <a:gd name="connsiteX408" fmla="*/ 66111 w 5367453"/>
              <a:gd name="connsiteY408" fmla="*/ 3137651 h 5378395"/>
              <a:gd name="connsiteX409" fmla="*/ 103179 w 5367453"/>
              <a:gd name="connsiteY409" fmla="*/ 3163845 h 5378395"/>
              <a:gd name="connsiteX410" fmla="*/ 103179 w 5367453"/>
              <a:gd name="connsiteY410" fmla="*/ 3163845 h 5378395"/>
              <a:gd name="connsiteX411" fmla="*/ 76984 w 5367453"/>
              <a:gd name="connsiteY411" fmla="*/ 3200913 h 5378395"/>
              <a:gd name="connsiteX412" fmla="*/ 76984 w 5367453"/>
              <a:gd name="connsiteY412" fmla="*/ 3200913 h 5378395"/>
              <a:gd name="connsiteX413" fmla="*/ 71494 w 5367453"/>
              <a:gd name="connsiteY413" fmla="*/ 3201379 h 5378395"/>
              <a:gd name="connsiteX414" fmla="*/ 71494 w 5367453"/>
              <a:gd name="connsiteY414" fmla="*/ 3201379 h 5378395"/>
              <a:gd name="connsiteX415" fmla="*/ 39917 w 5367453"/>
              <a:gd name="connsiteY415" fmla="*/ 3174718 h 5378395"/>
              <a:gd name="connsiteX416" fmla="*/ 5303438 w 5367453"/>
              <a:gd name="connsiteY416" fmla="*/ 3103491 h 5378395"/>
              <a:gd name="connsiteX417" fmla="*/ 5276275 w 5367453"/>
              <a:gd name="connsiteY417" fmla="*/ 3067141 h 5378395"/>
              <a:gd name="connsiteX418" fmla="*/ 5276275 w 5367453"/>
              <a:gd name="connsiteY418" fmla="*/ 3067141 h 5378395"/>
              <a:gd name="connsiteX419" fmla="*/ 5312624 w 5367453"/>
              <a:gd name="connsiteY419" fmla="*/ 3039978 h 5378395"/>
              <a:gd name="connsiteX420" fmla="*/ 5312624 w 5367453"/>
              <a:gd name="connsiteY420" fmla="*/ 3039978 h 5378395"/>
              <a:gd name="connsiteX421" fmla="*/ 5339787 w 5367453"/>
              <a:gd name="connsiteY421" fmla="*/ 3076327 h 5378395"/>
              <a:gd name="connsiteX422" fmla="*/ 5339787 w 5367453"/>
              <a:gd name="connsiteY422" fmla="*/ 3076327 h 5378395"/>
              <a:gd name="connsiteX423" fmla="*/ 5308103 w 5367453"/>
              <a:gd name="connsiteY423" fmla="*/ 3103849 h 5378395"/>
              <a:gd name="connsiteX424" fmla="*/ 5308103 w 5367453"/>
              <a:gd name="connsiteY424" fmla="*/ 3103849 h 5378395"/>
              <a:gd name="connsiteX425" fmla="*/ 5303438 w 5367453"/>
              <a:gd name="connsiteY425" fmla="*/ 3103491 h 5378395"/>
              <a:gd name="connsiteX426" fmla="*/ 13579 w 5367453"/>
              <a:gd name="connsiteY426" fmla="*/ 2982278 h 5378395"/>
              <a:gd name="connsiteX427" fmla="*/ 13579 w 5367453"/>
              <a:gd name="connsiteY427" fmla="*/ 2982278 h 5378395"/>
              <a:gd name="connsiteX428" fmla="*/ 13579 w 5367453"/>
              <a:gd name="connsiteY428" fmla="*/ 2982278 h 5378395"/>
              <a:gd name="connsiteX429" fmla="*/ 42178 w 5367453"/>
              <a:gd name="connsiteY429" fmla="*/ 2947113 h 5378395"/>
              <a:gd name="connsiteX430" fmla="*/ 42178 w 5367453"/>
              <a:gd name="connsiteY430" fmla="*/ 2947113 h 5378395"/>
              <a:gd name="connsiteX431" fmla="*/ 77379 w 5367453"/>
              <a:gd name="connsiteY431" fmla="*/ 2975747 h 5378395"/>
              <a:gd name="connsiteX432" fmla="*/ 77379 w 5367453"/>
              <a:gd name="connsiteY432" fmla="*/ 2975747 h 5378395"/>
              <a:gd name="connsiteX433" fmla="*/ 48744 w 5367453"/>
              <a:gd name="connsiteY433" fmla="*/ 3010913 h 5378395"/>
              <a:gd name="connsiteX434" fmla="*/ 48744 w 5367453"/>
              <a:gd name="connsiteY434" fmla="*/ 3010913 h 5378395"/>
              <a:gd name="connsiteX435" fmla="*/ 45443 w 5367453"/>
              <a:gd name="connsiteY435" fmla="*/ 3011092 h 5378395"/>
              <a:gd name="connsiteX436" fmla="*/ 45443 w 5367453"/>
              <a:gd name="connsiteY436" fmla="*/ 3011092 h 5378395"/>
              <a:gd name="connsiteX437" fmla="*/ 13579 w 5367453"/>
              <a:gd name="connsiteY437" fmla="*/ 2982278 h 5378395"/>
              <a:gd name="connsiteX438" fmla="*/ 5326295 w 5367453"/>
              <a:gd name="connsiteY438" fmla="*/ 2912881 h 5378395"/>
              <a:gd name="connsiteX439" fmla="*/ 5296549 w 5367453"/>
              <a:gd name="connsiteY439" fmla="*/ 2878612 h 5378395"/>
              <a:gd name="connsiteX440" fmla="*/ 5296549 w 5367453"/>
              <a:gd name="connsiteY440" fmla="*/ 2878612 h 5378395"/>
              <a:gd name="connsiteX441" fmla="*/ 5330853 w 5367453"/>
              <a:gd name="connsiteY441" fmla="*/ 2848865 h 5378395"/>
              <a:gd name="connsiteX442" fmla="*/ 5330853 w 5367453"/>
              <a:gd name="connsiteY442" fmla="*/ 2848865 h 5378395"/>
              <a:gd name="connsiteX443" fmla="*/ 5360564 w 5367453"/>
              <a:gd name="connsiteY443" fmla="*/ 2883169 h 5378395"/>
              <a:gd name="connsiteX444" fmla="*/ 5360564 w 5367453"/>
              <a:gd name="connsiteY444" fmla="*/ 2883169 h 5378395"/>
              <a:gd name="connsiteX445" fmla="*/ 5328592 w 5367453"/>
              <a:gd name="connsiteY445" fmla="*/ 2912952 h 5378395"/>
              <a:gd name="connsiteX446" fmla="*/ 5328592 w 5367453"/>
              <a:gd name="connsiteY446" fmla="*/ 2912952 h 5378395"/>
              <a:gd name="connsiteX447" fmla="*/ 5326295 w 5367453"/>
              <a:gd name="connsiteY447" fmla="*/ 2912881 h 5378395"/>
              <a:gd name="connsiteX448" fmla="*/ 266 w 5367453"/>
              <a:gd name="connsiteY448" fmla="*/ 2788510 h 5378395"/>
              <a:gd name="connsiteX449" fmla="*/ 266 w 5367453"/>
              <a:gd name="connsiteY449" fmla="*/ 2788510 h 5378395"/>
              <a:gd name="connsiteX450" fmla="*/ 266 w 5367453"/>
              <a:gd name="connsiteY450" fmla="*/ 2788510 h 5378395"/>
              <a:gd name="connsiteX451" fmla="*/ 31233 w 5367453"/>
              <a:gd name="connsiteY451" fmla="*/ 2755319 h 5378395"/>
              <a:gd name="connsiteX452" fmla="*/ 31233 w 5367453"/>
              <a:gd name="connsiteY452" fmla="*/ 2755319 h 5378395"/>
              <a:gd name="connsiteX453" fmla="*/ 64389 w 5367453"/>
              <a:gd name="connsiteY453" fmla="*/ 2786286 h 5378395"/>
              <a:gd name="connsiteX454" fmla="*/ 64389 w 5367453"/>
              <a:gd name="connsiteY454" fmla="*/ 2786286 h 5378395"/>
              <a:gd name="connsiteX455" fmla="*/ 33458 w 5367453"/>
              <a:gd name="connsiteY455" fmla="*/ 2819477 h 5378395"/>
              <a:gd name="connsiteX456" fmla="*/ 33458 w 5367453"/>
              <a:gd name="connsiteY456" fmla="*/ 2819477 h 5378395"/>
              <a:gd name="connsiteX457" fmla="*/ 32346 w 5367453"/>
              <a:gd name="connsiteY457" fmla="*/ 2819477 h 5378395"/>
              <a:gd name="connsiteX458" fmla="*/ 32346 w 5367453"/>
              <a:gd name="connsiteY458" fmla="*/ 2819477 h 5378395"/>
              <a:gd name="connsiteX459" fmla="*/ 266 w 5367453"/>
              <a:gd name="connsiteY459" fmla="*/ 2788510 h 5378395"/>
              <a:gd name="connsiteX460" fmla="*/ 5303295 w 5367453"/>
              <a:gd name="connsiteY460" fmla="*/ 2689043 h 5378395"/>
              <a:gd name="connsiteX461" fmla="*/ 5303438 w 5367453"/>
              <a:gd name="connsiteY461" fmla="*/ 2686172 h 5378395"/>
              <a:gd name="connsiteX462" fmla="*/ 5303438 w 5367453"/>
              <a:gd name="connsiteY462" fmla="*/ 2686172 h 5378395"/>
              <a:gd name="connsiteX463" fmla="*/ 5303295 w 5367453"/>
              <a:gd name="connsiteY463" fmla="*/ 2683302 h 5378395"/>
              <a:gd name="connsiteX464" fmla="*/ 5303295 w 5367453"/>
              <a:gd name="connsiteY464" fmla="*/ 2683302 h 5378395"/>
              <a:gd name="connsiteX465" fmla="*/ 5335302 w 5367453"/>
              <a:gd name="connsiteY465" fmla="*/ 2651151 h 5378395"/>
              <a:gd name="connsiteX466" fmla="*/ 5335302 w 5367453"/>
              <a:gd name="connsiteY466" fmla="*/ 2651151 h 5378395"/>
              <a:gd name="connsiteX467" fmla="*/ 5367453 w 5367453"/>
              <a:gd name="connsiteY467" fmla="*/ 2683158 h 5378395"/>
              <a:gd name="connsiteX468" fmla="*/ 5367453 w 5367453"/>
              <a:gd name="connsiteY468" fmla="*/ 2683158 h 5378395"/>
              <a:gd name="connsiteX469" fmla="*/ 5367310 w 5367453"/>
              <a:gd name="connsiteY469" fmla="*/ 2686101 h 5378395"/>
              <a:gd name="connsiteX470" fmla="*/ 5367310 w 5367453"/>
              <a:gd name="connsiteY470" fmla="*/ 2686101 h 5378395"/>
              <a:gd name="connsiteX471" fmla="*/ 5367453 w 5367453"/>
              <a:gd name="connsiteY471" fmla="*/ 2688971 h 5378395"/>
              <a:gd name="connsiteX472" fmla="*/ 5367453 w 5367453"/>
              <a:gd name="connsiteY472" fmla="*/ 2688971 h 5378395"/>
              <a:gd name="connsiteX473" fmla="*/ 5367453 w 5367453"/>
              <a:gd name="connsiteY473" fmla="*/ 2688971 h 5378395"/>
              <a:gd name="connsiteX474" fmla="*/ 5367453 w 5367453"/>
              <a:gd name="connsiteY474" fmla="*/ 2688971 h 5378395"/>
              <a:gd name="connsiteX475" fmla="*/ 5335374 w 5367453"/>
              <a:gd name="connsiteY475" fmla="*/ 2721050 h 5378395"/>
              <a:gd name="connsiteX476" fmla="*/ 5335374 w 5367453"/>
              <a:gd name="connsiteY476" fmla="*/ 2721050 h 5378395"/>
              <a:gd name="connsiteX477" fmla="*/ 5303295 w 5367453"/>
              <a:gd name="connsiteY477" fmla="*/ 2689043 h 5378395"/>
              <a:gd name="connsiteX478" fmla="*/ 31054 w 5367453"/>
              <a:gd name="connsiteY478" fmla="*/ 2627432 h 5378395"/>
              <a:gd name="connsiteX479" fmla="*/ 15 w 5367453"/>
              <a:gd name="connsiteY479" fmla="*/ 2594312 h 5378395"/>
              <a:gd name="connsiteX480" fmla="*/ 15 w 5367453"/>
              <a:gd name="connsiteY480" fmla="*/ 2594312 h 5378395"/>
              <a:gd name="connsiteX481" fmla="*/ 33135 w 5367453"/>
              <a:gd name="connsiteY481" fmla="*/ 2563273 h 5378395"/>
              <a:gd name="connsiteX482" fmla="*/ 33135 w 5367453"/>
              <a:gd name="connsiteY482" fmla="*/ 2563273 h 5378395"/>
              <a:gd name="connsiteX483" fmla="*/ 64174 w 5367453"/>
              <a:gd name="connsiteY483" fmla="*/ 2596393 h 5378395"/>
              <a:gd name="connsiteX484" fmla="*/ 64174 w 5367453"/>
              <a:gd name="connsiteY484" fmla="*/ 2596393 h 5378395"/>
              <a:gd name="connsiteX485" fmla="*/ 32130 w 5367453"/>
              <a:gd name="connsiteY485" fmla="*/ 2627432 h 5378395"/>
              <a:gd name="connsiteX486" fmla="*/ 32130 w 5367453"/>
              <a:gd name="connsiteY486" fmla="*/ 2627432 h 5378395"/>
              <a:gd name="connsiteX487" fmla="*/ 31054 w 5367453"/>
              <a:gd name="connsiteY487" fmla="*/ 2627432 h 5378395"/>
              <a:gd name="connsiteX488" fmla="*/ 5296154 w 5367453"/>
              <a:gd name="connsiteY488" fmla="*/ 2493732 h 5378395"/>
              <a:gd name="connsiteX489" fmla="*/ 5296154 w 5367453"/>
              <a:gd name="connsiteY489" fmla="*/ 2493732 h 5378395"/>
              <a:gd name="connsiteX490" fmla="*/ 5325793 w 5367453"/>
              <a:gd name="connsiteY490" fmla="*/ 2459392 h 5378395"/>
              <a:gd name="connsiteX491" fmla="*/ 5325793 w 5367453"/>
              <a:gd name="connsiteY491" fmla="*/ 2459392 h 5378395"/>
              <a:gd name="connsiteX492" fmla="*/ 5360133 w 5367453"/>
              <a:gd name="connsiteY492" fmla="*/ 2489031 h 5378395"/>
              <a:gd name="connsiteX493" fmla="*/ 5360133 w 5367453"/>
              <a:gd name="connsiteY493" fmla="*/ 2489031 h 5378395"/>
              <a:gd name="connsiteX494" fmla="*/ 5360169 w 5367453"/>
              <a:gd name="connsiteY494" fmla="*/ 2489031 h 5378395"/>
              <a:gd name="connsiteX495" fmla="*/ 5360169 w 5367453"/>
              <a:gd name="connsiteY495" fmla="*/ 2489031 h 5378395"/>
              <a:gd name="connsiteX496" fmla="*/ 5330494 w 5367453"/>
              <a:gd name="connsiteY496" fmla="*/ 2523407 h 5378395"/>
              <a:gd name="connsiteX497" fmla="*/ 5330494 w 5367453"/>
              <a:gd name="connsiteY497" fmla="*/ 2523407 h 5378395"/>
              <a:gd name="connsiteX498" fmla="*/ 5328090 w 5367453"/>
              <a:gd name="connsiteY498" fmla="*/ 2523479 h 5378395"/>
              <a:gd name="connsiteX499" fmla="*/ 5328090 w 5367453"/>
              <a:gd name="connsiteY499" fmla="*/ 2523479 h 5378395"/>
              <a:gd name="connsiteX500" fmla="*/ 5296154 w 5367453"/>
              <a:gd name="connsiteY500" fmla="*/ 2493732 h 5378395"/>
              <a:gd name="connsiteX501" fmla="*/ 41639 w 5367453"/>
              <a:gd name="connsiteY501" fmla="*/ 2435674 h 5378395"/>
              <a:gd name="connsiteX502" fmla="*/ 12933 w 5367453"/>
              <a:gd name="connsiteY502" fmla="*/ 2400544 h 5378395"/>
              <a:gd name="connsiteX503" fmla="*/ 12933 w 5367453"/>
              <a:gd name="connsiteY503" fmla="*/ 2400544 h 5378395"/>
              <a:gd name="connsiteX504" fmla="*/ 12933 w 5367453"/>
              <a:gd name="connsiteY504" fmla="*/ 2400544 h 5378395"/>
              <a:gd name="connsiteX505" fmla="*/ 12933 w 5367453"/>
              <a:gd name="connsiteY505" fmla="*/ 2400544 h 5378395"/>
              <a:gd name="connsiteX506" fmla="*/ 48027 w 5367453"/>
              <a:gd name="connsiteY506" fmla="*/ 2371838 h 5378395"/>
              <a:gd name="connsiteX507" fmla="*/ 48027 w 5367453"/>
              <a:gd name="connsiteY507" fmla="*/ 2371838 h 5378395"/>
              <a:gd name="connsiteX508" fmla="*/ 76733 w 5367453"/>
              <a:gd name="connsiteY508" fmla="*/ 2406931 h 5378395"/>
              <a:gd name="connsiteX509" fmla="*/ 76733 w 5367453"/>
              <a:gd name="connsiteY509" fmla="*/ 2406967 h 5378395"/>
              <a:gd name="connsiteX510" fmla="*/ 44869 w 5367453"/>
              <a:gd name="connsiteY510" fmla="*/ 2435853 h 5378395"/>
              <a:gd name="connsiteX511" fmla="*/ 44869 w 5367453"/>
              <a:gd name="connsiteY511" fmla="*/ 2435853 h 5378395"/>
              <a:gd name="connsiteX512" fmla="*/ 41639 w 5367453"/>
              <a:gd name="connsiteY512" fmla="*/ 2435674 h 5378395"/>
              <a:gd name="connsiteX513" fmla="*/ 5275486 w 5367453"/>
              <a:gd name="connsiteY513" fmla="*/ 2305203 h 5378395"/>
              <a:gd name="connsiteX514" fmla="*/ 5302577 w 5367453"/>
              <a:gd name="connsiteY514" fmla="*/ 2268818 h 5378395"/>
              <a:gd name="connsiteX515" fmla="*/ 5302577 w 5367453"/>
              <a:gd name="connsiteY515" fmla="*/ 2268818 h 5378395"/>
              <a:gd name="connsiteX516" fmla="*/ 5338962 w 5367453"/>
              <a:gd name="connsiteY516" fmla="*/ 2295910 h 5378395"/>
              <a:gd name="connsiteX517" fmla="*/ 5338962 w 5367453"/>
              <a:gd name="connsiteY517" fmla="*/ 2295910 h 5378395"/>
              <a:gd name="connsiteX518" fmla="*/ 5311835 w 5367453"/>
              <a:gd name="connsiteY518" fmla="*/ 2332295 h 5378395"/>
              <a:gd name="connsiteX519" fmla="*/ 5311835 w 5367453"/>
              <a:gd name="connsiteY519" fmla="*/ 2332295 h 5378395"/>
              <a:gd name="connsiteX520" fmla="*/ 5307170 w 5367453"/>
              <a:gd name="connsiteY520" fmla="*/ 2332618 h 5378395"/>
              <a:gd name="connsiteX521" fmla="*/ 5307170 w 5367453"/>
              <a:gd name="connsiteY521" fmla="*/ 2332618 h 5378395"/>
              <a:gd name="connsiteX522" fmla="*/ 5275486 w 5367453"/>
              <a:gd name="connsiteY522" fmla="*/ 2305203 h 5378395"/>
              <a:gd name="connsiteX523" fmla="*/ 65179 w 5367453"/>
              <a:gd name="connsiteY523" fmla="*/ 2245063 h 5378395"/>
              <a:gd name="connsiteX524" fmla="*/ 38912 w 5367453"/>
              <a:gd name="connsiteY524" fmla="*/ 2208068 h 5378395"/>
              <a:gd name="connsiteX525" fmla="*/ 38912 w 5367453"/>
              <a:gd name="connsiteY525" fmla="*/ 2208068 h 5378395"/>
              <a:gd name="connsiteX526" fmla="*/ 75908 w 5367453"/>
              <a:gd name="connsiteY526" fmla="*/ 2181802 h 5378395"/>
              <a:gd name="connsiteX527" fmla="*/ 75908 w 5367453"/>
              <a:gd name="connsiteY527" fmla="*/ 2181802 h 5378395"/>
              <a:gd name="connsiteX528" fmla="*/ 102174 w 5367453"/>
              <a:gd name="connsiteY528" fmla="*/ 2218797 h 5378395"/>
              <a:gd name="connsiteX529" fmla="*/ 102210 w 5367453"/>
              <a:gd name="connsiteY529" fmla="*/ 2218797 h 5378395"/>
              <a:gd name="connsiteX530" fmla="*/ 70633 w 5367453"/>
              <a:gd name="connsiteY530" fmla="*/ 2245530 h 5378395"/>
              <a:gd name="connsiteX531" fmla="*/ 70633 w 5367453"/>
              <a:gd name="connsiteY531" fmla="*/ 2245530 h 5378395"/>
              <a:gd name="connsiteX532" fmla="*/ 65179 w 5367453"/>
              <a:gd name="connsiteY532" fmla="*/ 2245063 h 5378395"/>
              <a:gd name="connsiteX533" fmla="*/ 5241217 w 5367453"/>
              <a:gd name="connsiteY533" fmla="*/ 2118720 h 5378395"/>
              <a:gd name="connsiteX534" fmla="*/ 5265618 w 5367453"/>
              <a:gd name="connsiteY534" fmla="*/ 2080469 h 5378395"/>
              <a:gd name="connsiteX535" fmla="*/ 5265618 w 5367453"/>
              <a:gd name="connsiteY535" fmla="*/ 2080469 h 5378395"/>
              <a:gd name="connsiteX536" fmla="*/ 5303869 w 5367453"/>
              <a:gd name="connsiteY536" fmla="*/ 2104869 h 5378395"/>
              <a:gd name="connsiteX537" fmla="*/ 5303869 w 5367453"/>
              <a:gd name="connsiteY537" fmla="*/ 2104869 h 5378395"/>
              <a:gd name="connsiteX538" fmla="*/ 5279469 w 5367453"/>
              <a:gd name="connsiteY538" fmla="*/ 2143120 h 5378395"/>
              <a:gd name="connsiteX539" fmla="*/ 5279469 w 5367453"/>
              <a:gd name="connsiteY539" fmla="*/ 2143120 h 5378395"/>
              <a:gd name="connsiteX540" fmla="*/ 5272507 w 5367453"/>
              <a:gd name="connsiteY540" fmla="*/ 2143874 h 5378395"/>
              <a:gd name="connsiteX541" fmla="*/ 5272507 w 5367453"/>
              <a:gd name="connsiteY541" fmla="*/ 2143874 h 5378395"/>
              <a:gd name="connsiteX542" fmla="*/ 5241217 w 5367453"/>
              <a:gd name="connsiteY542" fmla="*/ 2118720 h 5378395"/>
              <a:gd name="connsiteX543" fmla="*/ 101636 w 5367453"/>
              <a:gd name="connsiteY543" fmla="*/ 2056499 h 5378395"/>
              <a:gd name="connsiteX544" fmla="*/ 77989 w 5367453"/>
              <a:gd name="connsiteY544" fmla="*/ 2017781 h 5378395"/>
              <a:gd name="connsiteX545" fmla="*/ 77989 w 5367453"/>
              <a:gd name="connsiteY545" fmla="*/ 2017781 h 5378395"/>
              <a:gd name="connsiteX546" fmla="*/ 116706 w 5367453"/>
              <a:gd name="connsiteY546" fmla="*/ 1994134 h 5378395"/>
              <a:gd name="connsiteX547" fmla="*/ 116706 w 5367453"/>
              <a:gd name="connsiteY547" fmla="*/ 1994134 h 5378395"/>
              <a:gd name="connsiteX548" fmla="*/ 140353 w 5367453"/>
              <a:gd name="connsiteY548" fmla="*/ 2032852 h 5378395"/>
              <a:gd name="connsiteX549" fmla="*/ 140353 w 5367453"/>
              <a:gd name="connsiteY549" fmla="*/ 2032852 h 5378395"/>
              <a:gd name="connsiteX550" fmla="*/ 109207 w 5367453"/>
              <a:gd name="connsiteY550" fmla="*/ 2057396 h 5378395"/>
              <a:gd name="connsiteX551" fmla="*/ 109207 w 5367453"/>
              <a:gd name="connsiteY551" fmla="*/ 2057396 h 5378395"/>
              <a:gd name="connsiteX552" fmla="*/ 101636 w 5367453"/>
              <a:gd name="connsiteY552" fmla="*/ 2056499 h 5378395"/>
              <a:gd name="connsiteX553" fmla="*/ 5193529 w 5367453"/>
              <a:gd name="connsiteY553" fmla="*/ 1935179 h 5378395"/>
              <a:gd name="connsiteX554" fmla="*/ 5215058 w 5367453"/>
              <a:gd name="connsiteY554" fmla="*/ 1895241 h 5378395"/>
              <a:gd name="connsiteX555" fmla="*/ 5215058 w 5367453"/>
              <a:gd name="connsiteY555" fmla="*/ 1895241 h 5378395"/>
              <a:gd name="connsiteX556" fmla="*/ 5254996 w 5367453"/>
              <a:gd name="connsiteY556" fmla="*/ 1916807 h 5378395"/>
              <a:gd name="connsiteX557" fmla="*/ 5254996 w 5367453"/>
              <a:gd name="connsiteY557" fmla="*/ 1916807 h 5378395"/>
              <a:gd name="connsiteX558" fmla="*/ 5233430 w 5367453"/>
              <a:gd name="connsiteY558" fmla="*/ 1956744 h 5378395"/>
              <a:gd name="connsiteX559" fmla="*/ 5233430 w 5367453"/>
              <a:gd name="connsiteY559" fmla="*/ 1956744 h 5378395"/>
              <a:gd name="connsiteX560" fmla="*/ 5224245 w 5367453"/>
              <a:gd name="connsiteY560" fmla="*/ 1958108 h 5378395"/>
              <a:gd name="connsiteX561" fmla="*/ 5224245 w 5367453"/>
              <a:gd name="connsiteY561" fmla="*/ 1958108 h 5378395"/>
              <a:gd name="connsiteX562" fmla="*/ 5193529 w 5367453"/>
              <a:gd name="connsiteY562" fmla="*/ 1935179 h 5378395"/>
              <a:gd name="connsiteX563" fmla="*/ 151046 w 5367453"/>
              <a:gd name="connsiteY563" fmla="*/ 1870912 h 5378395"/>
              <a:gd name="connsiteX564" fmla="*/ 130162 w 5367453"/>
              <a:gd name="connsiteY564" fmla="*/ 1830616 h 5378395"/>
              <a:gd name="connsiteX565" fmla="*/ 130162 w 5367453"/>
              <a:gd name="connsiteY565" fmla="*/ 1830616 h 5378395"/>
              <a:gd name="connsiteX566" fmla="*/ 170423 w 5367453"/>
              <a:gd name="connsiteY566" fmla="*/ 1809732 h 5378395"/>
              <a:gd name="connsiteX567" fmla="*/ 170423 w 5367453"/>
              <a:gd name="connsiteY567" fmla="*/ 1809732 h 5378395"/>
              <a:gd name="connsiteX568" fmla="*/ 191343 w 5367453"/>
              <a:gd name="connsiteY568" fmla="*/ 1849993 h 5378395"/>
              <a:gd name="connsiteX569" fmla="*/ 191343 w 5367453"/>
              <a:gd name="connsiteY569" fmla="*/ 1849993 h 5378395"/>
              <a:gd name="connsiteX570" fmla="*/ 160735 w 5367453"/>
              <a:gd name="connsiteY570" fmla="*/ 1872384 h 5378395"/>
              <a:gd name="connsiteX571" fmla="*/ 160735 w 5367453"/>
              <a:gd name="connsiteY571" fmla="*/ 1872384 h 5378395"/>
              <a:gd name="connsiteX572" fmla="*/ 151046 w 5367453"/>
              <a:gd name="connsiteY572" fmla="*/ 1870912 h 5378395"/>
              <a:gd name="connsiteX573" fmla="*/ 5132635 w 5367453"/>
              <a:gd name="connsiteY573" fmla="*/ 1755549 h 5378395"/>
              <a:gd name="connsiteX574" fmla="*/ 5132635 w 5367453"/>
              <a:gd name="connsiteY574" fmla="*/ 1755549 h 5378395"/>
              <a:gd name="connsiteX575" fmla="*/ 5151223 w 5367453"/>
              <a:gd name="connsiteY575" fmla="*/ 1714176 h 5378395"/>
              <a:gd name="connsiteX576" fmla="*/ 5151223 w 5367453"/>
              <a:gd name="connsiteY576" fmla="*/ 1714176 h 5378395"/>
              <a:gd name="connsiteX577" fmla="*/ 5192596 w 5367453"/>
              <a:gd name="connsiteY577" fmla="*/ 1732763 h 5378395"/>
              <a:gd name="connsiteX578" fmla="*/ 5192596 w 5367453"/>
              <a:gd name="connsiteY578" fmla="*/ 1732763 h 5378395"/>
              <a:gd name="connsiteX579" fmla="*/ 5174009 w 5367453"/>
              <a:gd name="connsiteY579" fmla="*/ 1774172 h 5378395"/>
              <a:gd name="connsiteX580" fmla="*/ 5174009 w 5367453"/>
              <a:gd name="connsiteY580" fmla="*/ 1774172 h 5378395"/>
              <a:gd name="connsiteX581" fmla="*/ 5162634 w 5367453"/>
              <a:gd name="connsiteY581" fmla="*/ 1776253 h 5378395"/>
              <a:gd name="connsiteX582" fmla="*/ 5162634 w 5367453"/>
              <a:gd name="connsiteY582" fmla="*/ 1776253 h 5378395"/>
              <a:gd name="connsiteX583" fmla="*/ 5132635 w 5367453"/>
              <a:gd name="connsiteY583" fmla="*/ 1755549 h 5378395"/>
              <a:gd name="connsiteX584" fmla="*/ 213375 w 5367453"/>
              <a:gd name="connsiteY584" fmla="*/ 1689309 h 5378395"/>
              <a:gd name="connsiteX585" fmla="*/ 195434 w 5367453"/>
              <a:gd name="connsiteY585" fmla="*/ 1647613 h 5378395"/>
              <a:gd name="connsiteX586" fmla="*/ 195434 w 5367453"/>
              <a:gd name="connsiteY586" fmla="*/ 1647613 h 5378395"/>
              <a:gd name="connsiteX587" fmla="*/ 237094 w 5367453"/>
              <a:gd name="connsiteY587" fmla="*/ 1629672 h 5378395"/>
              <a:gd name="connsiteX588" fmla="*/ 237094 w 5367453"/>
              <a:gd name="connsiteY588" fmla="*/ 1629672 h 5378395"/>
              <a:gd name="connsiteX589" fmla="*/ 255035 w 5367453"/>
              <a:gd name="connsiteY589" fmla="*/ 1671332 h 5378395"/>
              <a:gd name="connsiteX590" fmla="*/ 255035 w 5367453"/>
              <a:gd name="connsiteY590" fmla="*/ 1671332 h 5378395"/>
              <a:gd name="connsiteX591" fmla="*/ 225252 w 5367453"/>
              <a:gd name="connsiteY591" fmla="*/ 1691570 h 5378395"/>
              <a:gd name="connsiteX592" fmla="*/ 225252 w 5367453"/>
              <a:gd name="connsiteY592" fmla="*/ 1691570 h 5378395"/>
              <a:gd name="connsiteX593" fmla="*/ 213375 w 5367453"/>
              <a:gd name="connsiteY593" fmla="*/ 1689309 h 5378395"/>
              <a:gd name="connsiteX594" fmla="*/ 5058932 w 5367453"/>
              <a:gd name="connsiteY594" fmla="*/ 1581014 h 5378395"/>
              <a:gd name="connsiteX595" fmla="*/ 5058932 w 5367453"/>
              <a:gd name="connsiteY595" fmla="*/ 1581014 h 5378395"/>
              <a:gd name="connsiteX596" fmla="*/ 5074469 w 5367453"/>
              <a:gd name="connsiteY596" fmla="*/ 1538421 h 5378395"/>
              <a:gd name="connsiteX597" fmla="*/ 5074469 w 5367453"/>
              <a:gd name="connsiteY597" fmla="*/ 1538421 h 5378395"/>
              <a:gd name="connsiteX598" fmla="*/ 5117062 w 5367453"/>
              <a:gd name="connsiteY598" fmla="*/ 1553959 h 5378395"/>
              <a:gd name="connsiteX599" fmla="*/ 5117062 w 5367453"/>
              <a:gd name="connsiteY599" fmla="*/ 1553959 h 5378395"/>
              <a:gd name="connsiteX600" fmla="*/ 5101525 w 5367453"/>
              <a:gd name="connsiteY600" fmla="*/ 1596587 h 5378395"/>
              <a:gd name="connsiteX601" fmla="*/ 5101525 w 5367453"/>
              <a:gd name="connsiteY601" fmla="*/ 1596587 h 5378395"/>
              <a:gd name="connsiteX602" fmla="*/ 5088033 w 5367453"/>
              <a:gd name="connsiteY602" fmla="*/ 1599566 h 5378395"/>
              <a:gd name="connsiteX603" fmla="*/ 5088033 w 5367453"/>
              <a:gd name="connsiteY603" fmla="*/ 1599566 h 5378395"/>
              <a:gd name="connsiteX604" fmla="*/ 5058932 w 5367453"/>
              <a:gd name="connsiteY604" fmla="*/ 1581014 h 5378395"/>
              <a:gd name="connsiteX605" fmla="*/ 288514 w 5367453"/>
              <a:gd name="connsiteY605" fmla="*/ 1512621 h 5378395"/>
              <a:gd name="connsiteX606" fmla="*/ 273622 w 5367453"/>
              <a:gd name="connsiteY606" fmla="*/ 1469777 h 5378395"/>
              <a:gd name="connsiteX607" fmla="*/ 273622 w 5367453"/>
              <a:gd name="connsiteY607" fmla="*/ 1469777 h 5378395"/>
              <a:gd name="connsiteX608" fmla="*/ 316502 w 5367453"/>
              <a:gd name="connsiteY608" fmla="*/ 1454886 h 5378395"/>
              <a:gd name="connsiteX609" fmla="*/ 316502 w 5367453"/>
              <a:gd name="connsiteY609" fmla="*/ 1454886 h 5378395"/>
              <a:gd name="connsiteX610" fmla="*/ 331394 w 5367453"/>
              <a:gd name="connsiteY610" fmla="*/ 1497730 h 5378395"/>
              <a:gd name="connsiteX611" fmla="*/ 331394 w 5367453"/>
              <a:gd name="connsiteY611" fmla="*/ 1497730 h 5378395"/>
              <a:gd name="connsiteX612" fmla="*/ 302472 w 5367453"/>
              <a:gd name="connsiteY612" fmla="*/ 1515851 h 5378395"/>
              <a:gd name="connsiteX613" fmla="*/ 302472 w 5367453"/>
              <a:gd name="connsiteY613" fmla="*/ 1515851 h 5378395"/>
              <a:gd name="connsiteX614" fmla="*/ 288514 w 5367453"/>
              <a:gd name="connsiteY614" fmla="*/ 1512621 h 5378395"/>
              <a:gd name="connsiteX615" fmla="*/ 4972741 w 5367453"/>
              <a:gd name="connsiteY615" fmla="*/ 1412257 h 5378395"/>
              <a:gd name="connsiteX616" fmla="*/ 4972741 w 5367453"/>
              <a:gd name="connsiteY616" fmla="*/ 1412257 h 5378395"/>
              <a:gd name="connsiteX617" fmla="*/ 4985193 w 5367453"/>
              <a:gd name="connsiteY617" fmla="*/ 1368623 h 5378395"/>
              <a:gd name="connsiteX618" fmla="*/ 4985193 w 5367453"/>
              <a:gd name="connsiteY618" fmla="*/ 1368623 h 5378395"/>
              <a:gd name="connsiteX619" fmla="*/ 5028826 w 5367453"/>
              <a:gd name="connsiteY619" fmla="*/ 1381039 h 5378395"/>
              <a:gd name="connsiteX620" fmla="*/ 5028826 w 5367453"/>
              <a:gd name="connsiteY620" fmla="*/ 1381039 h 5378395"/>
              <a:gd name="connsiteX621" fmla="*/ 5016411 w 5367453"/>
              <a:gd name="connsiteY621" fmla="*/ 1424672 h 5378395"/>
              <a:gd name="connsiteX622" fmla="*/ 5016411 w 5367453"/>
              <a:gd name="connsiteY622" fmla="*/ 1424672 h 5378395"/>
              <a:gd name="connsiteX623" fmla="*/ 5000802 w 5367453"/>
              <a:gd name="connsiteY623" fmla="*/ 1428763 h 5378395"/>
              <a:gd name="connsiteX624" fmla="*/ 5000802 w 5367453"/>
              <a:gd name="connsiteY624" fmla="*/ 1428763 h 5378395"/>
              <a:gd name="connsiteX625" fmla="*/ 4972741 w 5367453"/>
              <a:gd name="connsiteY625" fmla="*/ 1412257 h 5378395"/>
              <a:gd name="connsiteX626" fmla="*/ 376319 w 5367453"/>
              <a:gd name="connsiteY626" fmla="*/ 1341962 h 5378395"/>
              <a:gd name="connsiteX627" fmla="*/ 364621 w 5367453"/>
              <a:gd name="connsiteY627" fmla="*/ 1298113 h 5378395"/>
              <a:gd name="connsiteX628" fmla="*/ 364621 w 5367453"/>
              <a:gd name="connsiteY628" fmla="*/ 1298113 h 5378395"/>
              <a:gd name="connsiteX629" fmla="*/ 408470 w 5367453"/>
              <a:gd name="connsiteY629" fmla="*/ 1286416 h 5378395"/>
              <a:gd name="connsiteX630" fmla="*/ 408470 w 5367453"/>
              <a:gd name="connsiteY630" fmla="*/ 1286416 h 5378395"/>
              <a:gd name="connsiteX631" fmla="*/ 420168 w 5367453"/>
              <a:gd name="connsiteY631" fmla="*/ 1330264 h 5378395"/>
              <a:gd name="connsiteX632" fmla="*/ 420168 w 5367453"/>
              <a:gd name="connsiteY632" fmla="*/ 1330264 h 5378395"/>
              <a:gd name="connsiteX633" fmla="*/ 392359 w 5367453"/>
              <a:gd name="connsiteY633" fmla="*/ 1346304 h 5378395"/>
              <a:gd name="connsiteX634" fmla="*/ 392359 w 5367453"/>
              <a:gd name="connsiteY634" fmla="*/ 1346304 h 5378395"/>
              <a:gd name="connsiteX635" fmla="*/ 376319 w 5367453"/>
              <a:gd name="connsiteY635" fmla="*/ 1341962 h 5378395"/>
              <a:gd name="connsiteX636" fmla="*/ 4874566 w 5367453"/>
              <a:gd name="connsiteY636" fmla="*/ 1250066 h 5378395"/>
              <a:gd name="connsiteX637" fmla="*/ 4874566 w 5367453"/>
              <a:gd name="connsiteY637" fmla="*/ 1250066 h 5378395"/>
              <a:gd name="connsiteX638" fmla="*/ 4883788 w 5367453"/>
              <a:gd name="connsiteY638" fmla="*/ 1205679 h 5378395"/>
              <a:gd name="connsiteX639" fmla="*/ 4883788 w 5367453"/>
              <a:gd name="connsiteY639" fmla="*/ 1205679 h 5378395"/>
              <a:gd name="connsiteX640" fmla="*/ 4928211 w 5367453"/>
              <a:gd name="connsiteY640" fmla="*/ 1214901 h 5378395"/>
              <a:gd name="connsiteX641" fmla="*/ 4928211 w 5367453"/>
              <a:gd name="connsiteY641" fmla="*/ 1214901 h 5378395"/>
              <a:gd name="connsiteX642" fmla="*/ 4928211 w 5367453"/>
              <a:gd name="connsiteY642" fmla="*/ 1214901 h 5378395"/>
              <a:gd name="connsiteX643" fmla="*/ 4928211 w 5367453"/>
              <a:gd name="connsiteY643" fmla="*/ 1214901 h 5378395"/>
              <a:gd name="connsiteX644" fmla="*/ 4918989 w 5367453"/>
              <a:gd name="connsiteY644" fmla="*/ 1259324 h 5378395"/>
              <a:gd name="connsiteX645" fmla="*/ 4918989 w 5367453"/>
              <a:gd name="connsiteY645" fmla="*/ 1259324 h 5378395"/>
              <a:gd name="connsiteX646" fmla="*/ 4901442 w 5367453"/>
              <a:gd name="connsiteY646" fmla="*/ 1264563 h 5378395"/>
              <a:gd name="connsiteX647" fmla="*/ 4901442 w 5367453"/>
              <a:gd name="connsiteY647" fmla="*/ 1264563 h 5378395"/>
              <a:gd name="connsiteX648" fmla="*/ 4874566 w 5367453"/>
              <a:gd name="connsiteY648" fmla="*/ 1250066 h 5378395"/>
              <a:gd name="connsiteX649" fmla="*/ 476576 w 5367453"/>
              <a:gd name="connsiteY649" fmla="*/ 1178372 h 5378395"/>
              <a:gd name="connsiteX650" fmla="*/ 468215 w 5367453"/>
              <a:gd name="connsiteY650" fmla="*/ 1133770 h 5378395"/>
              <a:gd name="connsiteX651" fmla="*/ 468215 w 5367453"/>
              <a:gd name="connsiteY651" fmla="*/ 1133770 h 5378395"/>
              <a:gd name="connsiteX652" fmla="*/ 512818 w 5367453"/>
              <a:gd name="connsiteY652" fmla="*/ 1125409 h 5378395"/>
              <a:gd name="connsiteX653" fmla="*/ 512818 w 5367453"/>
              <a:gd name="connsiteY653" fmla="*/ 1125409 h 5378395"/>
              <a:gd name="connsiteX654" fmla="*/ 521179 w 5367453"/>
              <a:gd name="connsiteY654" fmla="*/ 1170011 h 5378395"/>
              <a:gd name="connsiteX655" fmla="*/ 521179 w 5367453"/>
              <a:gd name="connsiteY655" fmla="*/ 1170011 h 5378395"/>
              <a:gd name="connsiteX656" fmla="*/ 494661 w 5367453"/>
              <a:gd name="connsiteY656" fmla="*/ 1183970 h 5378395"/>
              <a:gd name="connsiteX657" fmla="*/ 494661 w 5367453"/>
              <a:gd name="connsiteY657" fmla="*/ 1183970 h 5378395"/>
              <a:gd name="connsiteX658" fmla="*/ 476576 w 5367453"/>
              <a:gd name="connsiteY658" fmla="*/ 1178372 h 5378395"/>
              <a:gd name="connsiteX659" fmla="*/ 4764907 w 5367453"/>
              <a:gd name="connsiteY659" fmla="*/ 1095375 h 5378395"/>
              <a:gd name="connsiteX660" fmla="*/ 4770936 w 5367453"/>
              <a:gd name="connsiteY660" fmla="*/ 1050414 h 5378395"/>
              <a:gd name="connsiteX661" fmla="*/ 4770936 w 5367453"/>
              <a:gd name="connsiteY661" fmla="*/ 1050414 h 5378395"/>
              <a:gd name="connsiteX662" fmla="*/ 4815897 w 5367453"/>
              <a:gd name="connsiteY662" fmla="*/ 1056406 h 5378395"/>
              <a:gd name="connsiteX663" fmla="*/ 4815897 w 5367453"/>
              <a:gd name="connsiteY663" fmla="*/ 1056406 h 5378395"/>
              <a:gd name="connsiteX664" fmla="*/ 4809905 w 5367453"/>
              <a:gd name="connsiteY664" fmla="*/ 1101367 h 5378395"/>
              <a:gd name="connsiteX665" fmla="*/ 4809905 w 5367453"/>
              <a:gd name="connsiteY665" fmla="*/ 1101367 h 5378395"/>
              <a:gd name="connsiteX666" fmla="*/ 4790420 w 5367453"/>
              <a:gd name="connsiteY666" fmla="*/ 1107970 h 5378395"/>
              <a:gd name="connsiteX667" fmla="*/ 4790420 w 5367453"/>
              <a:gd name="connsiteY667" fmla="*/ 1107970 h 5378395"/>
              <a:gd name="connsiteX668" fmla="*/ 4764907 w 5367453"/>
              <a:gd name="connsiteY668" fmla="*/ 1095375 h 5378395"/>
              <a:gd name="connsiteX669" fmla="*/ 588854 w 5367453"/>
              <a:gd name="connsiteY669" fmla="*/ 1022891 h 5378395"/>
              <a:gd name="connsiteX670" fmla="*/ 583902 w 5367453"/>
              <a:gd name="connsiteY670" fmla="*/ 977787 h 5378395"/>
              <a:gd name="connsiteX671" fmla="*/ 583902 w 5367453"/>
              <a:gd name="connsiteY671" fmla="*/ 977787 h 5378395"/>
              <a:gd name="connsiteX672" fmla="*/ 629043 w 5367453"/>
              <a:gd name="connsiteY672" fmla="*/ 972835 h 5378395"/>
              <a:gd name="connsiteX673" fmla="*/ 629043 w 5367453"/>
              <a:gd name="connsiteY673" fmla="*/ 972835 h 5378395"/>
              <a:gd name="connsiteX674" fmla="*/ 633959 w 5367453"/>
              <a:gd name="connsiteY674" fmla="*/ 1017940 h 5378395"/>
              <a:gd name="connsiteX675" fmla="*/ 633959 w 5367453"/>
              <a:gd name="connsiteY675" fmla="*/ 1017940 h 5378395"/>
              <a:gd name="connsiteX676" fmla="*/ 608912 w 5367453"/>
              <a:gd name="connsiteY676" fmla="*/ 1029960 h 5378395"/>
              <a:gd name="connsiteX677" fmla="*/ 608912 w 5367453"/>
              <a:gd name="connsiteY677" fmla="*/ 1029960 h 5378395"/>
              <a:gd name="connsiteX678" fmla="*/ 588854 w 5367453"/>
              <a:gd name="connsiteY678" fmla="*/ 1022891 h 5378395"/>
              <a:gd name="connsiteX679" fmla="*/ 4644449 w 5367453"/>
              <a:gd name="connsiteY679" fmla="*/ 948865 h 5378395"/>
              <a:gd name="connsiteX680" fmla="*/ 4647211 w 5367453"/>
              <a:gd name="connsiteY680" fmla="*/ 903617 h 5378395"/>
              <a:gd name="connsiteX681" fmla="*/ 4647211 w 5367453"/>
              <a:gd name="connsiteY681" fmla="*/ 903617 h 5378395"/>
              <a:gd name="connsiteX682" fmla="*/ 4692496 w 5367453"/>
              <a:gd name="connsiteY682" fmla="*/ 906380 h 5378395"/>
              <a:gd name="connsiteX683" fmla="*/ 4692496 w 5367453"/>
              <a:gd name="connsiteY683" fmla="*/ 906380 h 5378395"/>
              <a:gd name="connsiteX684" fmla="*/ 4689697 w 5367453"/>
              <a:gd name="connsiteY684" fmla="*/ 951664 h 5378395"/>
              <a:gd name="connsiteX685" fmla="*/ 4689697 w 5367453"/>
              <a:gd name="connsiteY685" fmla="*/ 951664 h 5378395"/>
              <a:gd name="connsiteX686" fmla="*/ 4668454 w 5367453"/>
              <a:gd name="connsiteY686" fmla="*/ 959737 h 5378395"/>
              <a:gd name="connsiteX687" fmla="*/ 4668454 w 5367453"/>
              <a:gd name="connsiteY687" fmla="*/ 959737 h 5378395"/>
              <a:gd name="connsiteX688" fmla="*/ 4644449 w 5367453"/>
              <a:gd name="connsiteY688" fmla="*/ 948865 h 5378395"/>
              <a:gd name="connsiteX689" fmla="*/ 712865 w 5367453"/>
              <a:gd name="connsiteY689" fmla="*/ 876346 h 5378395"/>
              <a:gd name="connsiteX690" fmla="*/ 711466 w 5367453"/>
              <a:gd name="connsiteY690" fmla="*/ 831025 h 5378395"/>
              <a:gd name="connsiteX691" fmla="*/ 711466 w 5367453"/>
              <a:gd name="connsiteY691" fmla="*/ 831025 h 5378395"/>
              <a:gd name="connsiteX692" fmla="*/ 711430 w 5367453"/>
              <a:gd name="connsiteY692" fmla="*/ 831025 h 5378395"/>
              <a:gd name="connsiteX693" fmla="*/ 711430 w 5367453"/>
              <a:gd name="connsiteY693" fmla="*/ 831025 h 5378395"/>
              <a:gd name="connsiteX694" fmla="*/ 756786 w 5367453"/>
              <a:gd name="connsiteY694" fmla="*/ 829590 h 5378395"/>
              <a:gd name="connsiteX695" fmla="*/ 756786 w 5367453"/>
              <a:gd name="connsiteY695" fmla="*/ 829590 h 5378395"/>
              <a:gd name="connsiteX696" fmla="*/ 758221 w 5367453"/>
              <a:gd name="connsiteY696" fmla="*/ 874946 h 5378395"/>
              <a:gd name="connsiteX697" fmla="*/ 758221 w 5367453"/>
              <a:gd name="connsiteY697" fmla="*/ 874946 h 5378395"/>
              <a:gd name="connsiteX698" fmla="*/ 734825 w 5367453"/>
              <a:gd name="connsiteY698" fmla="*/ 885065 h 5378395"/>
              <a:gd name="connsiteX699" fmla="*/ 734825 w 5367453"/>
              <a:gd name="connsiteY699" fmla="*/ 885065 h 5378395"/>
              <a:gd name="connsiteX700" fmla="*/ 712865 w 5367453"/>
              <a:gd name="connsiteY700" fmla="*/ 876346 h 5378395"/>
              <a:gd name="connsiteX701" fmla="*/ 4513763 w 5367453"/>
              <a:gd name="connsiteY701" fmla="*/ 811433 h 5378395"/>
              <a:gd name="connsiteX702" fmla="*/ 4513261 w 5367453"/>
              <a:gd name="connsiteY702" fmla="*/ 766041 h 5378395"/>
              <a:gd name="connsiteX703" fmla="*/ 4513261 w 5367453"/>
              <a:gd name="connsiteY703" fmla="*/ 766041 h 5378395"/>
              <a:gd name="connsiteX704" fmla="*/ 4558617 w 5367453"/>
              <a:gd name="connsiteY704" fmla="*/ 765575 h 5378395"/>
              <a:gd name="connsiteX705" fmla="*/ 4558617 w 5367453"/>
              <a:gd name="connsiteY705" fmla="*/ 765575 h 5378395"/>
              <a:gd name="connsiteX706" fmla="*/ 4559119 w 5367453"/>
              <a:gd name="connsiteY706" fmla="*/ 810931 h 5378395"/>
              <a:gd name="connsiteX707" fmla="*/ 4559119 w 5367453"/>
              <a:gd name="connsiteY707" fmla="*/ 810931 h 5378395"/>
              <a:gd name="connsiteX708" fmla="*/ 4536190 w 5367453"/>
              <a:gd name="connsiteY708" fmla="*/ 820583 h 5378395"/>
              <a:gd name="connsiteX709" fmla="*/ 4536190 w 5367453"/>
              <a:gd name="connsiteY709" fmla="*/ 820583 h 5378395"/>
              <a:gd name="connsiteX710" fmla="*/ 4513763 w 5367453"/>
              <a:gd name="connsiteY710" fmla="*/ 811433 h 5378395"/>
              <a:gd name="connsiteX711" fmla="*/ 847893 w 5367453"/>
              <a:gd name="connsiteY711" fmla="*/ 739919 h 5378395"/>
              <a:gd name="connsiteX712" fmla="*/ 850010 w 5367453"/>
              <a:gd name="connsiteY712" fmla="*/ 694599 h 5378395"/>
              <a:gd name="connsiteX713" fmla="*/ 850010 w 5367453"/>
              <a:gd name="connsiteY713" fmla="*/ 694599 h 5378395"/>
              <a:gd name="connsiteX714" fmla="*/ 895330 w 5367453"/>
              <a:gd name="connsiteY714" fmla="*/ 696752 h 5378395"/>
              <a:gd name="connsiteX715" fmla="*/ 895330 w 5367453"/>
              <a:gd name="connsiteY715" fmla="*/ 696752 h 5378395"/>
              <a:gd name="connsiteX716" fmla="*/ 893213 w 5367453"/>
              <a:gd name="connsiteY716" fmla="*/ 742036 h 5378395"/>
              <a:gd name="connsiteX717" fmla="*/ 893213 w 5367453"/>
              <a:gd name="connsiteY717" fmla="*/ 742036 h 5378395"/>
              <a:gd name="connsiteX718" fmla="*/ 871611 w 5367453"/>
              <a:gd name="connsiteY718" fmla="*/ 750397 h 5378395"/>
              <a:gd name="connsiteX719" fmla="*/ 871611 w 5367453"/>
              <a:gd name="connsiteY719" fmla="*/ 750397 h 5378395"/>
              <a:gd name="connsiteX720" fmla="*/ 847893 w 5367453"/>
              <a:gd name="connsiteY720" fmla="*/ 739919 h 5378395"/>
              <a:gd name="connsiteX721" fmla="*/ 4373461 w 5367453"/>
              <a:gd name="connsiteY721" fmla="*/ 683654 h 5378395"/>
              <a:gd name="connsiteX722" fmla="*/ 4373461 w 5367453"/>
              <a:gd name="connsiteY722" fmla="*/ 683654 h 5378395"/>
              <a:gd name="connsiteX723" fmla="*/ 4369729 w 5367453"/>
              <a:gd name="connsiteY723" fmla="*/ 638406 h 5378395"/>
              <a:gd name="connsiteX724" fmla="*/ 4369729 w 5367453"/>
              <a:gd name="connsiteY724" fmla="*/ 638406 h 5378395"/>
              <a:gd name="connsiteX725" fmla="*/ 4414941 w 5367453"/>
              <a:gd name="connsiteY725" fmla="*/ 634674 h 5378395"/>
              <a:gd name="connsiteX726" fmla="*/ 4414941 w 5367453"/>
              <a:gd name="connsiteY726" fmla="*/ 634674 h 5378395"/>
              <a:gd name="connsiteX727" fmla="*/ 4414941 w 5367453"/>
              <a:gd name="connsiteY727" fmla="*/ 634674 h 5378395"/>
              <a:gd name="connsiteX728" fmla="*/ 4414941 w 5367453"/>
              <a:gd name="connsiteY728" fmla="*/ 634674 h 5378395"/>
              <a:gd name="connsiteX729" fmla="*/ 4418673 w 5367453"/>
              <a:gd name="connsiteY729" fmla="*/ 679922 h 5378395"/>
              <a:gd name="connsiteX730" fmla="*/ 4418673 w 5367453"/>
              <a:gd name="connsiteY730" fmla="*/ 679922 h 5378395"/>
              <a:gd name="connsiteX731" fmla="*/ 4394201 w 5367453"/>
              <a:gd name="connsiteY731" fmla="*/ 691261 h 5378395"/>
              <a:gd name="connsiteX732" fmla="*/ 4394201 w 5367453"/>
              <a:gd name="connsiteY732" fmla="*/ 691261 h 5378395"/>
              <a:gd name="connsiteX733" fmla="*/ 4373461 w 5367453"/>
              <a:gd name="connsiteY733" fmla="*/ 683654 h 5378395"/>
              <a:gd name="connsiteX734" fmla="*/ 993147 w 5367453"/>
              <a:gd name="connsiteY734" fmla="*/ 614436 h 5378395"/>
              <a:gd name="connsiteX735" fmla="*/ 998816 w 5367453"/>
              <a:gd name="connsiteY735" fmla="*/ 569439 h 5378395"/>
              <a:gd name="connsiteX736" fmla="*/ 998816 w 5367453"/>
              <a:gd name="connsiteY736" fmla="*/ 569439 h 5378395"/>
              <a:gd name="connsiteX737" fmla="*/ 1043813 w 5367453"/>
              <a:gd name="connsiteY737" fmla="*/ 575073 h 5378395"/>
              <a:gd name="connsiteX738" fmla="*/ 1043813 w 5367453"/>
              <a:gd name="connsiteY738" fmla="*/ 575073 h 5378395"/>
              <a:gd name="connsiteX739" fmla="*/ 1038180 w 5367453"/>
              <a:gd name="connsiteY739" fmla="*/ 620106 h 5378395"/>
              <a:gd name="connsiteX740" fmla="*/ 1038180 w 5367453"/>
              <a:gd name="connsiteY740" fmla="*/ 620106 h 5378395"/>
              <a:gd name="connsiteX741" fmla="*/ 1018516 w 5367453"/>
              <a:gd name="connsiteY741" fmla="*/ 626852 h 5378395"/>
              <a:gd name="connsiteX742" fmla="*/ 1018516 w 5367453"/>
              <a:gd name="connsiteY742" fmla="*/ 626852 h 5378395"/>
              <a:gd name="connsiteX743" fmla="*/ 993147 w 5367453"/>
              <a:gd name="connsiteY743" fmla="*/ 614436 h 5378395"/>
              <a:gd name="connsiteX744" fmla="*/ 4224403 w 5367453"/>
              <a:gd name="connsiteY744" fmla="*/ 566245 h 5378395"/>
              <a:gd name="connsiteX745" fmla="*/ 4217442 w 5367453"/>
              <a:gd name="connsiteY745" fmla="*/ 521428 h 5378395"/>
              <a:gd name="connsiteX746" fmla="*/ 4217442 w 5367453"/>
              <a:gd name="connsiteY746" fmla="*/ 521428 h 5378395"/>
              <a:gd name="connsiteX747" fmla="*/ 4262260 w 5367453"/>
              <a:gd name="connsiteY747" fmla="*/ 514466 h 5378395"/>
              <a:gd name="connsiteX748" fmla="*/ 4262260 w 5367453"/>
              <a:gd name="connsiteY748" fmla="*/ 514466 h 5378395"/>
              <a:gd name="connsiteX749" fmla="*/ 4269221 w 5367453"/>
              <a:gd name="connsiteY749" fmla="*/ 559284 h 5378395"/>
              <a:gd name="connsiteX750" fmla="*/ 4269221 w 5367453"/>
              <a:gd name="connsiteY750" fmla="*/ 559284 h 5378395"/>
              <a:gd name="connsiteX751" fmla="*/ 4243313 w 5367453"/>
              <a:gd name="connsiteY751" fmla="*/ 572417 h 5378395"/>
              <a:gd name="connsiteX752" fmla="*/ 4243313 w 5367453"/>
              <a:gd name="connsiteY752" fmla="*/ 572417 h 5378395"/>
              <a:gd name="connsiteX753" fmla="*/ 4224403 w 5367453"/>
              <a:gd name="connsiteY753" fmla="*/ 566245 h 5378395"/>
              <a:gd name="connsiteX754" fmla="*/ 1147730 w 5367453"/>
              <a:gd name="connsiteY754" fmla="*/ 500651 h 5378395"/>
              <a:gd name="connsiteX755" fmla="*/ 1156809 w 5367453"/>
              <a:gd name="connsiteY755" fmla="*/ 456228 h 5378395"/>
              <a:gd name="connsiteX756" fmla="*/ 1156809 w 5367453"/>
              <a:gd name="connsiteY756" fmla="*/ 456228 h 5378395"/>
              <a:gd name="connsiteX757" fmla="*/ 1201267 w 5367453"/>
              <a:gd name="connsiteY757" fmla="*/ 465343 h 5378395"/>
              <a:gd name="connsiteX758" fmla="*/ 1201267 w 5367453"/>
              <a:gd name="connsiteY758" fmla="*/ 465343 h 5378395"/>
              <a:gd name="connsiteX759" fmla="*/ 1192153 w 5367453"/>
              <a:gd name="connsiteY759" fmla="*/ 509766 h 5378395"/>
              <a:gd name="connsiteX760" fmla="*/ 1192153 w 5367453"/>
              <a:gd name="connsiteY760" fmla="*/ 509766 h 5378395"/>
              <a:gd name="connsiteX761" fmla="*/ 1174535 w 5367453"/>
              <a:gd name="connsiteY761" fmla="*/ 515076 h 5378395"/>
              <a:gd name="connsiteX762" fmla="*/ 1174535 w 5367453"/>
              <a:gd name="connsiteY762" fmla="*/ 515076 h 5378395"/>
              <a:gd name="connsiteX763" fmla="*/ 1147730 w 5367453"/>
              <a:gd name="connsiteY763" fmla="*/ 500651 h 5378395"/>
              <a:gd name="connsiteX764" fmla="*/ 4067236 w 5367453"/>
              <a:gd name="connsiteY764" fmla="*/ 459888 h 5378395"/>
              <a:gd name="connsiteX765" fmla="*/ 4057045 w 5367453"/>
              <a:gd name="connsiteY765" fmla="*/ 415645 h 5378395"/>
              <a:gd name="connsiteX766" fmla="*/ 4057045 w 5367453"/>
              <a:gd name="connsiteY766" fmla="*/ 415645 h 5378395"/>
              <a:gd name="connsiteX767" fmla="*/ 4101253 w 5367453"/>
              <a:gd name="connsiteY767" fmla="*/ 405454 h 5378395"/>
              <a:gd name="connsiteX768" fmla="*/ 4101253 w 5367453"/>
              <a:gd name="connsiteY768" fmla="*/ 405454 h 5378395"/>
              <a:gd name="connsiteX769" fmla="*/ 4111444 w 5367453"/>
              <a:gd name="connsiteY769" fmla="*/ 449698 h 5378395"/>
              <a:gd name="connsiteX770" fmla="*/ 4111444 w 5367453"/>
              <a:gd name="connsiteY770" fmla="*/ 449698 h 5378395"/>
              <a:gd name="connsiteX771" fmla="*/ 4084245 w 5367453"/>
              <a:gd name="connsiteY771" fmla="*/ 464768 h 5378395"/>
              <a:gd name="connsiteX772" fmla="*/ 4084245 w 5367453"/>
              <a:gd name="connsiteY772" fmla="*/ 464768 h 5378395"/>
              <a:gd name="connsiteX773" fmla="*/ 4067236 w 5367453"/>
              <a:gd name="connsiteY773" fmla="*/ 459888 h 5378395"/>
              <a:gd name="connsiteX774" fmla="*/ 1310567 w 5367453"/>
              <a:gd name="connsiteY774" fmla="*/ 399103 h 5378395"/>
              <a:gd name="connsiteX775" fmla="*/ 1323054 w 5367453"/>
              <a:gd name="connsiteY775" fmla="*/ 355469 h 5378395"/>
              <a:gd name="connsiteX776" fmla="*/ 1323054 w 5367453"/>
              <a:gd name="connsiteY776" fmla="*/ 355469 h 5378395"/>
              <a:gd name="connsiteX777" fmla="*/ 1366652 w 5367453"/>
              <a:gd name="connsiteY777" fmla="*/ 367921 h 5378395"/>
              <a:gd name="connsiteX778" fmla="*/ 1366652 w 5367453"/>
              <a:gd name="connsiteY778" fmla="*/ 367921 h 5378395"/>
              <a:gd name="connsiteX779" fmla="*/ 1354200 w 5367453"/>
              <a:gd name="connsiteY779" fmla="*/ 411554 h 5378395"/>
              <a:gd name="connsiteX780" fmla="*/ 1354165 w 5367453"/>
              <a:gd name="connsiteY780" fmla="*/ 411554 h 5378395"/>
              <a:gd name="connsiteX781" fmla="*/ 1338627 w 5367453"/>
              <a:gd name="connsiteY781" fmla="*/ 415609 h 5378395"/>
              <a:gd name="connsiteX782" fmla="*/ 1338627 w 5367453"/>
              <a:gd name="connsiteY782" fmla="*/ 415609 h 5378395"/>
              <a:gd name="connsiteX783" fmla="*/ 1310567 w 5367453"/>
              <a:gd name="connsiteY783" fmla="*/ 399103 h 5378395"/>
              <a:gd name="connsiteX784" fmla="*/ 3902784 w 5367453"/>
              <a:gd name="connsiteY784" fmla="*/ 365122 h 5378395"/>
              <a:gd name="connsiteX785" fmla="*/ 3889436 w 5367453"/>
              <a:gd name="connsiteY785" fmla="*/ 321739 h 5378395"/>
              <a:gd name="connsiteX786" fmla="*/ 3889436 w 5367453"/>
              <a:gd name="connsiteY786" fmla="*/ 321739 h 5378395"/>
              <a:gd name="connsiteX787" fmla="*/ 3932818 w 5367453"/>
              <a:gd name="connsiteY787" fmla="*/ 308391 h 5378395"/>
              <a:gd name="connsiteX788" fmla="*/ 3932818 w 5367453"/>
              <a:gd name="connsiteY788" fmla="*/ 308391 h 5378395"/>
              <a:gd name="connsiteX789" fmla="*/ 3946167 w 5367453"/>
              <a:gd name="connsiteY789" fmla="*/ 351737 h 5378395"/>
              <a:gd name="connsiteX790" fmla="*/ 3946167 w 5367453"/>
              <a:gd name="connsiteY790" fmla="*/ 351737 h 5378395"/>
              <a:gd name="connsiteX791" fmla="*/ 3917784 w 5367453"/>
              <a:gd name="connsiteY791" fmla="*/ 368818 h 5378395"/>
              <a:gd name="connsiteX792" fmla="*/ 3917784 w 5367453"/>
              <a:gd name="connsiteY792" fmla="*/ 368818 h 5378395"/>
              <a:gd name="connsiteX793" fmla="*/ 3902784 w 5367453"/>
              <a:gd name="connsiteY793" fmla="*/ 365122 h 5378395"/>
              <a:gd name="connsiteX794" fmla="*/ 1480580 w 5367453"/>
              <a:gd name="connsiteY794" fmla="*/ 310077 h 5378395"/>
              <a:gd name="connsiteX795" fmla="*/ 1496261 w 5367453"/>
              <a:gd name="connsiteY795" fmla="*/ 267520 h 5378395"/>
              <a:gd name="connsiteX796" fmla="*/ 1496261 w 5367453"/>
              <a:gd name="connsiteY796" fmla="*/ 267520 h 5378395"/>
              <a:gd name="connsiteX797" fmla="*/ 1538818 w 5367453"/>
              <a:gd name="connsiteY797" fmla="*/ 283165 h 5378395"/>
              <a:gd name="connsiteX798" fmla="*/ 1538818 w 5367453"/>
              <a:gd name="connsiteY798" fmla="*/ 283165 h 5378395"/>
              <a:gd name="connsiteX799" fmla="*/ 1523173 w 5367453"/>
              <a:gd name="connsiteY799" fmla="*/ 325758 h 5378395"/>
              <a:gd name="connsiteX800" fmla="*/ 1523173 w 5367453"/>
              <a:gd name="connsiteY800" fmla="*/ 325758 h 5378395"/>
              <a:gd name="connsiteX801" fmla="*/ 1509717 w 5367453"/>
              <a:gd name="connsiteY801" fmla="*/ 328700 h 5378395"/>
              <a:gd name="connsiteX802" fmla="*/ 1509717 w 5367453"/>
              <a:gd name="connsiteY802" fmla="*/ 328700 h 5378395"/>
              <a:gd name="connsiteX803" fmla="*/ 1480580 w 5367453"/>
              <a:gd name="connsiteY803" fmla="*/ 310077 h 5378395"/>
              <a:gd name="connsiteX804" fmla="*/ 3731874 w 5367453"/>
              <a:gd name="connsiteY804" fmla="*/ 282483 h 5378395"/>
              <a:gd name="connsiteX805" fmla="*/ 3731874 w 5367453"/>
              <a:gd name="connsiteY805" fmla="*/ 282483 h 5378395"/>
              <a:gd name="connsiteX806" fmla="*/ 3715404 w 5367453"/>
              <a:gd name="connsiteY806" fmla="*/ 240213 h 5378395"/>
              <a:gd name="connsiteX807" fmla="*/ 3715404 w 5367453"/>
              <a:gd name="connsiteY807" fmla="*/ 240213 h 5378395"/>
              <a:gd name="connsiteX808" fmla="*/ 3757674 w 5367453"/>
              <a:gd name="connsiteY808" fmla="*/ 223743 h 5378395"/>
              <a:gd name="connsiteX809" fmla="*/ 3757674 w 5367453"/>
              <a:gd name="connsiteY809" fmla="*/ 223743 h 5378395"/>
              <a:gd name="connsiteX810" fmla="*/ 3774144 w 5367453"/>
              <a:gd name="connsiteY810" fmla="*/ 266013 h 5378395"/>
              <a:gd name="connsiteX811" fmla="*/ 3774144 w 5367453"/>
              <a:gd name="connsiteY811" fmla="*/ 266013 h 5378395"/>
              <a:gd name="connsiteX812" fmla="*/ 3744792 w 5367453"/>
              <a:gd name="connsiteY812" fmla="*/ 285210 h 5378395"/>
              <a:gd name="connsiteX813" fmla="*/ 3744792 w 5367453"/>
              <a:gd name="connsiteY813" fmla="*/ 285210 h 5378395"/>
              <a:gd name="connsiteX814" fmla="*/ 3731874 w 5367453"/>
              <a:gd name="connsiteY814" fmla="*/ 282483 h 5378395"/>
              <a:gd name="connsiteX815" fmla="*/ 1656658 w 5367453"/>
              <a:gd name="connsiteY815" fmla="*/ 233754 h 5378395"/>
              <a:gd name="connsiteX816" fmla="*/ 1675317 w 5367453"/>
              <a:gd name="connsiteY816" fmla="*/ 192381 h 5378395"/>
              <a:gd name="connsiteX817" fmla="*/ 1675317 w 5367453"/>
              <a:gd name="connsiteY817" fmla="*/ 192381 h 5378395"/>
              <a:gd name="connsiteX818" fmla="*/ 1716690 w 5367453"/>
              <a:gd name="connsiteY818" fmla="*/ 211040 h 5378395"/>
              <a:gd name="connsiteX819" fmla="*/ 1716690 w 5367453"/>
              <a:gd name="connsiteY819" fmla="*/ 211040 h 5378395"/>
              <a:gd name="connsiteX820" fmla="*/ 1698031 w 5367453"/>
              <a:gd name="connsiteY820" fmla="*/ 252413 h 5378395"/>
              <a:gd name="connsiteX821" fmla="*/ 1698031 w 5367453"/>
              <a:gd name="connsiteY821" fmla="*/ 252413 h 5378395"/>
              <a:gd name="connsiteX822" fmla="*/ 1686692 w 5367453"/>
              <a:gd name="connsiteY822" fmla="*/ 254459 h 5378395"/>
              <a:gd name="connsiteX823" fmla="*/ 1686692 w 5367453"/>
              <a:gd name="connsiteY823" fmla="*/ 254459 h 5378395"/>
              <a:gd name="connsiteX824" fmla="*/ 1656658 w 5367453"/>
              <a:gd name="connsiteY824" fmla="*/ 233754 h 5378395"/>
              <a:gd name="connsiteX825" fmla="*/ 3555402 w 5367453"/>
              <a:gd name="connsiteY825" fmla="*/ 212476 h 5378395"/>
              <a:gd name="connsiteX826" fmla="*/ 3535882 w 5367453"/>
              <a:gd name="connsiteY826" fmla="*/ 171533 h 5378395"/>
              <a:gd name="connsiteX827" fmla="*/ 3535882 w 5367453"/>
              <a:gd name="connsiteY827" fmla="*/ 171533 h 5378395"/>
              <a:gd name="connsiteX828" fmla="*/ 3576860 w 5367453"/>
              <a:gd name="connsiteY828" fmla="*/ 152013 h 5378395"/>
              <a:gd name="connsiteX829" fmla="*/ 3576860 w 5367453"/>
              <a:gd name="connsiteY829" fmla="*/ 152013 h 5378395"/>
              <a:gd name="connsiteX830" fmla="*/ 3596344 w 5367453"/>
              <a:gd name="connsiteY830" fmla="*/ 192991 h 5378395"/>
              <a:gd name="connsiteX831" fmla="*/ 3596344 w 5367453"/>
              <a:gd name="connsiteY831" fmla="*/ 192991 h 5378395"/>
              <a:gd name="connsiteX832" fmla="*/ 3566131 w 5367453"/>
              <a:gd name="connsiteY832" fmla="*/ 214342 h 5378395"/>
              <a:gd name="connsiteX833" fmla="*/ 3566131 w 5367453"/>
              <a:gd name="connsiteY833" fmla="*/ 214342 h 5378395"/>
              <a:gd name="connsiteX834" fmla="*/ 3555402 w 5367453"/>
              <a:gd name="connsiteY834" fmla="*/ 212476 h 5378395"/>
              <a:gd name="connsiteX835" fmla="*/ 1837687 w 5367453"/>
              <a:gd name="connsiteY835" fmla="*/ 169990 h 5378395"/>
              <a:gd name="connsiteX836" fmla="*/ 1859109 w 5367453"/>
              <a:gd name="connsiteY836" fmla="*/ 129981 h 5378395"/>
              <a:gd name="connsiteX837" fmla="*/ 1859109 w 5367453"/>
              <a:gd name="connsiteY837" fmla="*/ 129981 h 5378395"/>
              <a:gd name="connsiteX838" fmla="*/ 1899083 w 5367453"/>
              <a:gd name="connsiteY838" fmla="*/ 151439 h 5378395"/>
              <a:gd name="connsiteX839" fmla="*/ 1899083 w 5367453"/>
              <a:gd name="connsiteY839" fmla="*/ 151439 h 5378395"/>
              <a:gd name="connsiteX840" fmla="*/ 1877660 w 5367453"/>
              <a:gd name="connsiteY840" fmla="*/ 191412 h 5378395"/>
              <a:gd name="connsiteX841" fmla="*/ 1877660 w 5367453"/>
              <a:gd name="connsiteY841" fmla="*/ 191412 h 5378395"/>
              <a:gd name="connsiteX842" fmla="*/ 1868367 w 5367453"/>
              <a:gd name="connsiteY842" fmla="*/ 192776 h 5378395"/>
              <a:gd name="connsiteX843" fmla="*/ 1868367 w 5367453"/>
              <a:gd name="connsiteY843" fmla="*/ 192776 h 5378395"/>
              <a:gd name="connsiteX844" fmla="*/ 1837687 w 5367453"/>
              <a:gd name="connsiteY844" fmla="*/ 169990 h 5378395"/>
              <a:gd name="connsiteX845" fmla="*/ 3374480 w 5367453"/>
              <a:gd name="connsiteY845" fmla="*/ 155565 h 5378395"/>
              <a:gd name="connsiteX846" fmla="*/ 3352089 w 5367453"/>
              <a:gd name="connsiteY846" fmla="*/ 116094 h 5378395"/>
              <a:gd name="connsiteX847" fmla="*/ 3352089 w 5367453"/>
              <a:gd name="connsiteY847" fmla="*/ 116094 h 5378395"/>
              <a:gd name="connsiteX848" fmla="*/ 3391525 w 5367453"/>
              <a:gd name="connsiteY848" fmla="*/ 93703 h 5378395"/>
              <a:gd name="connsiteX849" fmla="*/ 3391525 w 5367453"/>
              <a:gd name="connsiteY849" fmla="*/ 93703 h 5378395"/>
              <a:gd name="connsiteX850" fmla="*/ 3413952 w 5367453"/>
              <a:gd name="connsiteY850" fmla="*/ 133139 h 5378395"/>
              <a:gd name="connsiteX851" fmla="*/ 3413952 w 5367453"/>
              <a:gd name="connsiteY851" fmla="*/ 133139 h 5378395"/>
              <a:gd name="connsiteX852" fmla="*/ 3383021 w 5367453"/>
              <a:gd name="connsiteY852" fmla="*/ 156750 h 5378395"/>
              <a:gd name="connsiteX853" fmla="*/ 3383021 w 5367453"/>
              <a:gd name="connsiteY853" fmla="*/ 156750 h 5378395"/>
              <a:gd name="connsiteX854" fmla="*/ 3374480 w 5367453"/>
              <a:gd name="connsiteY854" fmla="*/ 155565 h 5378395"/>
              <a:gd name="connsiteX855" fmla="*/ 2022592 w 5367453"/>
              <a:gd name="connsiteY855" fmla="*/ 118570 h 5378395"/>
              <a:gd name="connsiteX856" fmla="*/ 2046597 w 5367453"/>
              <a:gd name="connsiteY856" fmla="*/ 80068 h 5378395"/>
              <a:gd name="connsiteX857" fmla="*/ 2046597 w 5367453"/>
              <a:gd name="connsiteY857" fmla="*/ 80068 h 5378395"/>
              <a:gd name="connsiteX858" fmla="*/ 2085100 w 5367453"/>
              <a:gd name="connsiteY858" fmla="*/ 104073 h 5378395"/>
              <a:gd name="connsiteX859" fmla="*/ 2085100 w 5367453"/>
              <a:gd name="connsiteY859" fmla="*/ 104073 h 5378395"/>
              <a:gd name="connsiteX860" fmla="*/ 2061094 w 5367453"/>
              <a:gd name="connsiteY860" fmla="*/ 142576 h 5378395"/>
              <a:gd name="connsiteX861" fmla="*/ 2061094 w 5367453"/>
              <a:gd name="connsiteY861" fmla="*/ 142576 h 5378395"/>
              <a:gd name="connsiteX862" fmla="*/ 2053810 w 5367453"/>
              <a:gd name="connsiteY862" fmla="*/ 143437 h 5378395"/>
              <a:gd name="connsiteX863" fmla="*/ 2053810 w 5367453"/>
              <a:gd name="connsiteY863" fmla="*/ 143437 h 5378395"/>
              <a:gd name="connsiteX864" fmla="*/ 2022592 w 5367453"/>
              <a:gd name="connsiteY864" fmla="*/ 118570 h 5378395"/>
              <a:gd name="connsiteX865" fmla="*/ 3189935 w 5367453"/>
              <a:gd name="connsiteY865" fmla="*/ 111932 h 5378395"/>
              <a:gd name="connsiteX866" fmla="*/ 3164709 w 5367453"/>
              <a:gd name="connsiteY866" fmla="*/ 74219 h 5378395"/>
              <a:gd name="connsiteX867" fmla="*/ 3164709 w 5367453"/>
              <a:gd name="connsiteY867" fmla="*/ 74219 h 5378395"/>
              <a:gd name="connsiteX868" fmla="*/ 3202422 w 5367453"/>
              <a:gd name="connsiteY868" fmla="*/ 48993 h 5378395"/>
              <a:gd name="connsiteX869" fmla="*/ 3202422 w 5367453"/>
              <a:gd name="connsiteY869" fmla="*/ 48993 h 5378395"/>
              <a:gd name="connsiteX870" fmla="*/ 3202422 w 5367453"/>
              <a:gd name="connsiteY870" fmla="*/ 48993 h 5378395"/>
              <a:gd name="connsiteX871" fmla="*/ 3202422 w 5367453"/>
              <a:gd name="connsiteY871" fmla="*/ 48993 h 5378395"/>
              <a:gd name="connsiteX872" fmla="*/ 3227648 w 5367453"/>
              <a:gd name="connsiteY872" fmla="*/ 86706 h 5378395"/>
              <a:gd name="connsiteX873" fmla="*/ 3227648 w 5367453"/>
              <a:gd name="connsiteY873" fmla="*/ 86706 h 5378395"/>
              <a:gd name="connsiteX874" fmla="*/ 3196214 w 5367453"/>
              <a:gd name="connsiteY874" fmla="*/ 112542 h 5378395"/>
              <a:gd name="connsiteX875" fmla="*/ 3196214 w 5367453"/>
              <a:gd name="connsiteY875" fmla="*/ 112542 h 5378395"/>
              <a:gd name="connsiteX876" fmla="*/ 3189935 w 5367453"/>
              <a:gd name="connsiteY876" fmla="*/ 111932 h 5378395"/>
              <a:gd name="connsiteX877" fmla="*/ 2210367 w 5367453"/>
              <a:gd name="connsiteY877" fmla="*/ 79063 h 5378395"/>
              <a:gd name="connsiteX878" fmla="*/ 2236705 w 5367453"/>
              <a:gd name="connsiteY878" fmla="*/ 42139 h 5378395"/>
              <a:gd name="connsiteX879" fmla="*/ 2236705 w 5367453"/>
              <a:gd name="connsiteY879" fmla="*/ 42139 h 5378395"/>
              <a:gd name="connsiteX880" fmla="*/ 2236705 w 5367453"/>
              <a:gd name="connsiteY880" fmla="*/ 42139 h 5378395"/>
              <a:gd name="connsiteX881" fmla="*/ 2236705 w 5367453"/>
              <a:gd name="connsiteY881" fmla="*/ 42139 h 5378395"/>
              <a:gd name="connsiteX882" fmla="*/ 2273629 w 5367453"/>
              <a:gd name="connsiteY882" fmla="*/ 68442 h 5378395"/>
              <a:gd name="connsiteX883" fmla="*/ 2273629 w 5367453"/>
              <a:gd name="connsiteY883" fmla="*/ 68442 h 5378395"/>
              <a:gd name="connsiteX884" fmla="*/ 2247326 w 5367453"/>
              <a:gd name="connsiteY884" fmla="*/ 105401 h 5378395"/>
              <a:gd name="connsiteX885" fmla="*/ 2247326 w 5367453"/>
              <a:gd name="connsiteY885" fmla="*/ 105401 h 5378395"/>
              <a:gd name="connsiteX886" fmla="*/ 2241980 w 5367453"/>
              <a:gd name="connsiteY886" fmla="*/ 105832 h 5378395"/>
              <a:gd name="connsiteX887" fmla="*/ 2241980 w 5367453"/>
              <a:gd name="connsiteY887" fmla="*/ 105832 h 5378395"/>
              <a:gd name="connsiteX888" fmla="*/ 2210367 w 5367453"/>
              <a:gd name="connsiteY888" fmla="*/ 79063 h 5378395"/>
              <a:gd name="connsiteX889" fmla="*/ 3002698 w 5367453"/>
              <a:gd name="connsiteY889" fmla="*/ 81826 h 5378395"/>
              <a:gd name="connsiteX890" fmla="*/ 2974781 w 5367453"/>
              <a:gd name="connsiteY890" fmla="*/ 46015 h 5378395"/>
              <a:gd name="connsiteX891" fmla="*/ 2974781 w 5367453"/>
              <a:gd name="connsiteY891" fmla="*/ 46015 h 5378395"/>
              <a:gd name="connsiteX892" fmla="*/ 3010592 w 5367453"/>
              <a:gd name="connsiteY892" fmla="*/ 18134 h 5378395"/>
              <a:gd name="connsiteX893" fmla="*/ 3010592 w 5367453"/>
              <a:gd name="connsiteY893" fmla="*/ 18134 h 5378395"/>
              <a:gd name="connsiteX894" fmla="*/ 3038473 w 5367453"/>
              <a:gd name="connsiteY894" fmla="*/ 53909 h 5378395"/>
              <a:gd name="connsiteX895" fmla="*/ 3038473 w 5367453"/>
              <a:gd name="connsiteY895" fmla="*/ 53909 h 5378395"/>
              <a:gd name="connsiteX896" fmla="*/ 3006645 w 5367453"/>
              <a:gd name="connsiteY896" fmla="*/ 82041 h 5378395"/>
              <a:gd name="connsiteX897" fmla="*/ 3006645 w 5367453"/>
              <a:gd name="connsiteY897" fmla="*/ 82041 h 5378395"/>
              <a:gd name="connsiteX898" fmla="*/ 3002698 w 5367453"/>
              <a:gd name="connsiteY898" fmla="*/ 81826 h 5378395"/>
              <a:gd name="connsiteX899" fmla="*/ 2400259 w 5367453"/>
              <a:gd name="connsiteY899" fmla="*/ 51038 h 5378395"/>
              <a:gd name="connsiteX900" fmla="*/ 2428678 w 5367453"/>
              <a:gd name="connsiteY900" fmla="*/ 15658 h 5378395"/>
              <a:gd name="connsiteX901" fmla="*/ 2428678 w 5367453"/>
              <a:gd name="connsiteY901" fmla="*/ 15658 h 5378395"/>
              <a:gd name="connsiteX902" fmla="*/ 2464059 w 5367453"/>
              <a:gd name="connsiteY902" fmla="*/ 44113 h 5378395"/>
              <a:gd name="connsiteX903" fmla="*/ 2464059 w 5367453"/>
              <a:gd name="connsiteY903" fmla="*/ 44113 h 5378395"/>
              <a:gd name="connsiteX904" fmla="*/ 2435604 w 5367453"/>
              <a:gd name="connsiteY904" fmla="*/ 79458 h 5378395"/>
              <a:gd name="connsiteX905" fmla="*/ 2435604 w 5367453"/>
              <a:gd name="connsiteY905" fmla="*/ 79458 h 5378395"/>
              <a:gd name="connsiteX906" fmla="*/ 2432123 w 5367453"/>
              <a:gd name="connsiteY906" fmla="*/ 79673 h 5378395"/>
              <a:gd name="connsiteX907" fmla="*/ 2432123 w 5367453"/>
              <a:gd name="connsiteY907" fmla="*/ 79673 h 5378395"/>
              <a:gd name="connsiteX908" fmla="*/ 2400259 w 5367453"/>
              <a:gd name="connsiteY908" fmla="*/ 51038 h 5378395"/>
              <a:gd name="connsiteX909" fmla="*/ 2813738 w 5367453"/>
              <a:gd name="connsiteY909" fmla="*/ 65248 h 5378395"/>
              <a:gd name="connsiteX910" fmla="*/ 2813738 w 5367453"/>
              <a:gd name="connsiteY910" fmla="*/ 65248 h 5378395"/>
              <a:gd name="connsiteX911" fmla="*/ 2783381 w 5367453"/>
              <a:gd name="connsiteY911" fmla="*/ 31518 h 5378395"/>
              <a:gd name="connsiteX912" fmla="*/ 2783381 w 5367453"/>
              <a:gd name="connsiteY912" fmla="*/ 31518 h 5378395"/>
              <a:gd name="connsiteX913" fmla="*/ 2817075 w 5367453"/>
              <a:gd name="connsiteY913" fmla="*/ 1125 h 5378395"/>
              <a:gd name="connsiteX914" fmla="*/ 2817075 w 5367453"/>
              <a:gd name="connsiteY914" fmla="*/ 1125 h 5378395"/>
              <a:gd name="connsiteX915" fmla="*/ 2817075 w 5367453"/>
              <a:gd name="connsiteY915" fmla="*/ 1161 h 5378395"/>
              <a:gd name="connsiteX916" fmla="*/ 2817075 w 5367453"/>
              <a:gd name="connsiteY916" fmla="*/ 1161 h 5378395"/>
              <a:gd name="connsiteX917" fmla="*/ 2847432 w 5367453"/>
              <a:gd name="connsiteY917" fmla="*/ 34855 h 5378395"/>
              <a:gd name="connsiteX918" fmla="*/ 2847432 w 5367453"/>
              <a:gd name="connsiteY918" fmla="*/ 34855 h 5378395"/>
              <a:gd name="connsiteX919" fmla="*/ 2815461 w 5367453"/>
              <a:gd name="connsiteY919" fmla="*/ 65284 h 5378395"/>
              <a:gd name="connsiteX920" fmla="*/ 2815461 w 5367453"/>
              <a:gd name="connsiteY920" fmla="*/ 65284 h 5378395"/>
              <a:gd name="connsiteX921" fmla="*/ 2813738 w 5367453"/>
              <a:gd name="connsiteY921" fmla="*/ 65248 h 5378395"/>
              <a:gd name="connsiteX922" fmla="*/ 2591479 w 5367453"/>
              <a:gd name="connsiteY922" fmla="*/ 33815 h 5378395"/>
              <a:gd name="connsiteX923" fmla="*/ 2621764 w 5367453"/>
              <a:gd name="connsiteY923" fmla="*/ 49 h 5378395"/>
              <a:gd name="connsiteX924" fmla="*/ 2621764 w 5367453"/>
              <a:gd name="connsiteY924" fmla="*/ 49 h 5378395"/>
              <a:gd name="connsiteX925" fmla="*/ 2655530 w 5367453"/>
              <a:gd name="connsiteY925" fmla="*/ 30334 h 5378395"/>
              <a:gd name="connsiteX926" fmla="*/ 2655530 w 5367453"/>
              <a:gd name="connsiteY926" fmla="*/ 30334 h 5378395"/>
              <a:gd name="connsiteX927" fmla="*/ 2625209 w 5367453"/>
              <a:gd name="connsiteY927" fmla="*/ 64100 h 5378395"/>
              <a:gd name="connsiteX928" fmla="*/ 2625209 w 5367453"/>
              <a:gd name="connsiteY928" fmla="*/ 64100 h 5378395"/>
              <a:gd name="connsiteX929" fmla="*/ 2623451 w 5367453"/>
              <a:gd name="connsiteY929" fmla="*/ 64136 h 5378395"/>
              <a:gd name="connsiteX930" fmla="*/ 2623451 w 5367453"/>
              <a:gd name="connsiteY930" fmla="*/ 64136 h 5378395"/>
              <a:gd name="connsiteX931" fmla="*/ 2591479 w 5367453"/>
              <a:gd name="connsiteY931" fmla="*/ 33815 h 53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</a:cxnLst>
            <a:rect l="l" t="t" r="r" b="b"/>
            <a:pathLst>
              <a:path w="5367453" h="5378395">
                <a:moveTo>
                  <a:pt x="2627757" y="5378360"/>
                </a:moveTo>
                <a:cubicBezTo>
                  <a:pt x="2610031" y="5377427"/>
                  <a:pt x="2596467" y="5362320"/>
                  <a:pt x="2597400" y="5344630"/>
                </a:cubicBezTo>
                <a:lnTo>
                  <a:pt x="2597400" y="5344630"/>
                </a:lnTo>
                <a:cubicBezTo>
                  <a:pt x="2598333" y="5326940"/>
                  <a:pt x="2613440" y="5313340"/>
                  <a:pt x="2631130" y="5314273"/>
                </a:cubicBezTo>
                <a:lnTo>
                  <a:pt x="2631130" y="5314273"/>
                </a:lnTo>
                <a:cubicBezTo>
                  <a:pt x="2648820" y="5315206"/>
                  <a:pt x="2662420" y="5330313"/>
                  <a:pt x="2661487" y="5348003"/>
                </a:cubicBezTo>
                <a:lnTo>
                  <a:pt x="2661487" y="5348003"/>
                </a:lnTo>
                <a:cubicBezTo>
                  <a:pt x="2660590" y="5365119"/>
                  <a:pt x="2646416" y="5378396"/>
                  <a:pt x="2629479" y="5378396"/>
                </a:cubicBezTo>
                <a:lnTo>
                  <a:pt x="2629479" y="5378396"/>
                </a:lnTo>
                <a:cubicBezTo>
                  <a:pt x="2628869" y="5378396"/>
                  <a:pt x="2628295" y="5378396"/>
                  <a:pt x="2627757" y="5378360"/>
                </a:cubicBezTo>
                <a:close/>
                <a:moveTo>
                  <a:pt x="2789338" y="5346245"/>
                </a:moveTo>
                <a:cubicBezTo>
                  <a:pt x="2788369" y="5328554"/>
                  <a:pt x="2801933" y="5313448"/>
                  <a:pt x="2819623" y="5312479"/>
                </a:cubicBezTo>
                <a:lnTo>
                  <a:pt x="2819623" y="5312479"/>
                </a:lnTo>
                <a:cubicBezTo>
                  <a:pt x="2837313" y="5311510"/>
                  <a:pt x="2852456" y="5325074"/>
                  <a:pt x="2853389" y="5342764"/>
                </a:cubicBezTo>
                <a:lnTo>
                  <a:pt x="2853389" y="5342764"/>
                </a:lnTo>
                <a:cubicBezTo>
                  <a:pt x="2854322" y="5360454"/>
                  <a:pt x="2840758" y="5375597"/>
                  <a:pt x="2823068" y="5376566"/>
                </a:cubicBezTo>
                <a:lnTo>
                  <a:pt x="2823068" y="5376566"/>
                </a:lnTo>
                <a:cubicBezTo>
                  <a:pt x="2822458" y="5376602"/>
                  <a:pt x="2821919" y="5376602"/>
                  <a:pt x="2821309" y="5376602"/>
                </a:cubicBezTo>
                <a:lnTo>
                  <a:pt x="2821309" y="5376602"/>
                </a:lnTo>
                <a:cubicBezTo>
                  <a:pt x="2804373" y="5376638"/>
                  <a:pt x="2790235" y="5363396"/>
                  <a:pt x="2789338" y="5346245"/>
                </a:cubicBezTo>
                <a:close/>
                <a:moveTo>
                  <a:pt x="2434671" y="5363002"/>
                </a:moveTo>
                <a:cubicBezTo>
                  <a:pt x="2417052" y="5361100"/>
                  <a:pt x="2404314" y="5345312"/>
                  <a:pt x="2406216" y="5327693"/>
                </a:cubicBezTo>
                <a:lnTo>
                  <a:pt x="2406216" y="5327693"/>
                </a:lnTo>
                <a:cubicBezTo>
                  <a:pt x="2408118" y="5310075"/>
                  <a:pt x="2423906" y="5297336"/>
                  <a:pt x="2441525" y="5299238"/>
                </a:cubicBezTo>
                <a:lnTo>
                  <a:pt x="2441525" y="5299238"/>
                </a:lnTo>
                <a:cubicBezTo>
                  <a:pt x="2459143" y="5301104"/>
                  <a:pt x="2471882" y="5316928"/>
                  <a:pt x="2469980" y="5334547"/>
                </a:cubicBezTo>
                <a:lnTo>
                  <a:pt x="2469980" y="5334547"/>
                </a:lnTo>
                <a:cubicBezTo>
                  <a:pt x="2468222" y="5351017"/>
                  <a:pt x="2454335" y="5363217"/>
                  <a:pt x="2438116" y="5363217"/>
                </a:cubicBezTo>
                <a:lnTo>
                  <a:pt x="2438116" y="5363217"/>
                </a:lnTo>
                <a:cubicBezTo>
                  <a:pt x="2437003" y="5363217"/>
                  <a:pt x="2435819" y="5363146"/>
                  <a:pt x="2434671" y="5363002"/>
                </a:cubicBezTo>
                <a:close/>
                <a:moveTo>
                  <a:pt x="2980701" y="5331353"/>
                </a:moveTo>
                <a:cubicBezTo>
                  <a:pt x="2978477" y="5313806"/>
                  <a:pt x="2990928" y="5297731"/>
                  <a:pt x="3008511" y="5295506"/>
                </a:cubicBezTo>
                <a:lnTo>
                  <a:pt x="3008511" y="5295506"/>
                </a:lnTo>
                <a:cubicBezTo>
                  <a:pt x="3026093" y="5293282"/>
                  <a:pt x="3042133" y="5305733"/>
                  <a:pt x="3044393" y="5323316"/>
                </a:cubicBezTo>
                <a:lnTo>
                  <a:pt x="3044393" y="5323316"/>
                </a:lnTo>
                <a:cubicBezTo>
                  <a:pt x="3046582" y="5340898"/>
                  <a:pt x="3034131" y="5356974"/>
                  <a:pt x="3016584" y="5359163"/>
                </a:cubicBezTo>
                <a:lnTo>
                  <a:pt x="3016584" y="5359163"/>
                </a:lnTo>
                <a:cubicBezTo>
                  <a:pt x="3016584" y="5359163"/>
                  <a:pt x="3016584" y="5359163"/>
                  <a:pt x="3016548" y="5359163"/>
                </a:cubicBezTo>
                <a:lnTo>
                  <a:pt x="3016548" y="5359163"/>
                </a:lnTo>
                <a:cubicBezTo>
                  <a:pt x="3015185" y="5359378"/>
                  <a:pt x="3013821" y="5359414"/>
                  <a:pt x="3012494" y="5359414"/>
                </a:cubicBezTo>
                <a:lnTo>
                  <a:pt x="3012494" y="5359414"/>
                </a:lnTo>
                <a:cubicBezTo>
                  <a:pt x="2996561" y="5359414"/>
                  <a:pt x="2982747" y="5347572"/>
                  <a:pt x="2980701" y="5331353"/>
                </a:cubicBezTo>
                <a:close/>
                <a:moveTo>
                  <a:pt x="2242662" y="5336879"/>
                </a:moveTo>
                <a:cubicBezTo>
                  <a:pt x="2225187" y="5334009"/>
                  <a:pt x="2213345" y="5317467"/>
                  <a:pt x="2216287" y="5299992"/>
                </a:cubicBezTo>
                <a:lnTo>
                  <a:pt x="2216287" y="5299992"/>
                </a:lnTo>
                <a:cubicBezTo>
                  <a:pt x="2219158" y="5282517"/>
                  <a:pt x="2235700" y="5270675"/>
                  <a:pt x="2253175" y="5273618"/>
                </a:cubicBezTo>
                <a:lnTo>
                  <a:pt x="2253175" y="5273618"/>
                </a:lnTo>
                <a:cubicBezTo>
                  <a:pt x="2270650" y="5276488"/>
                  <a:pt x="2282492" y="5293030"/>
                  <a:pt x="2279549" y="5310505"/>
                </a:cubicBezTo>
                <a:lnTo>
                  <a:pt x="2279549" y="5310505"/>
                </a:lnTo>
                <a:cubicBezTo>
                  <a:pt x="2276966" y="5326186"/>
                  <a:pt x="2263366" y="5337345"/>
                  <a:pt x="2247936" y="5337345"/>
                </a:cubicBezTo>
                <a:lnTo>
                  <a:pt x="2247936" y="5337345"/>
                </a:lnTo>
                <a:cubicBezTo>
                  <a:pt x="2246214" y="5337345"/>
                  <a:pt x="2244456" y="5337166"/>
                  <a:pt x="2242662" y="5336879"/>
                </a:cubicBezTo>
                <a:close/>
                <a:moveTo>
                  <a:pt x="3170558" y="5302755"/>
                </a:moveTo>
                <a:cubicBezTo>
                  <a:pt x="3167041" y="5285351"/>
                  <a:pt x="3178309" y="5268486"/>
                  <a:pt x="3195676" y="5265006"/>
                </a:cubicBezTo>
                <a:lnTo>
                  <a:pt x="3195676" y="5265006"/>
                </a:lnTo>
                <a:cubicBezTo>
                  <a:pt x="3213079" y="5261525"/>
                  <a:pt x="3229944" y="5272756"/>
                  <a:pt x="3233461" y="5290124"/>
                </a:cubicBezTo>
                <a:lnTo>
                  <a:pt x="3233461" y="5290124"/>
                </a:lnTo>
                <a:cubicBezTo>
                  <a:pt x="3236941" y="5307527"/>
                  <a:pt x="3225710" y="5324392"/>
                  <a:pt x="3208343" y="5327873"/>
                </a:cubicBezTo>
                <a:lnTo>
                  <a:pt x="3208343" y="5327873"/>
                </a:lnTo>
                <a:cubicBezTo>
                  <a:pt x="3206189" y="5328303"/>
                  <a:pt x="3204072" y="5328554"/>
                  <a:pt x="3201955" y="5328554"/>
                </a:cubicBezTo>
                <a:lnTo>
                  <a:pt x="3201955" y="5328554"/>
                </a:lnTo>
                <a:cubicBezTo>
                  <a:pt x="3186992" y="5328518"/>
                  <a:pt x="3173608" y="5317969"/>
                  <a:pt x="3170558" y="5302755"/>
                </a:cubicBezTo>
                <a:close/>
                <a:moveTo>
                  <a:pt x="2052446" y="5299310"/>
                </a:moveTo>
                <a:cubicBezTo>
                  <a:pt x="2035186" y="5295327"/>
                  <a:pt x="2024422" y="5278103"/>
                  <a:pt x="2028405" y="5260843"/>
                </a:cubicBezTo>
                <a:lnTo>
                  <a:pt x="2028405" y="5260843"/>
                </a:lnTo>
                <a:cubicBezTo>
                  <a:pt x="2032388" y="5243584"/>
                  <a:pt x="2049576" y="5232819"/>
                  <a:pt x="2066871" y="5236802"/>
                </a:cubicBezTo>
                <a:lnTo>
                  <a:pt x="2066871" y="5236802"/>
                </a:lnTo>
                <a:cubicBezTo>
                  <a:pt x="2084131" y="5240749"/>
                  <a:pt x="2094896" y="5257972"/>
                  <a:pt x="2090913" y="5275232"/>
                </a:cubicBezTo>
                <a:lnTo>
                  <a:pt x="2090913" y="5275232"/>
                </a:lnTo>
                <a:cubicBezTo>
                  <a:pt x="2087504" y="5290088"/>
                  <a:pt x="2074299" y="5300171"/>
                  <a:pt x="2059694" y="5300171"/>
                </a:cubicBezTo>
                <a:lnTo>
                  <a:pt x="2059694" y="5300171"/>
                </a:lnTo>
                <a:cubicBezTo>
                  <a:pt x="2057290" y="5300135"/>
                  <a:pt x="2054886" y="5299848"/>
                  <a:pt x="2052446" y="5299310"/>
                </a:cubicBezTo>
                <a:close/>
                <a:moveTo>
                  <a:pt x="3357831" y="5260449"/>
                </a:moveTo>
                <a:cubicBezTo>
                  <a:pt x="3353094" y="5243368"/>
                  <a:pt x="3363070" y="5225678"/>
                  <a:pt x="3380150" y="5220941"/>
                </a:cubicBezTo>
                <a:lnTo>
                  <a:pt x="3380150" y="5220941"/>
                </a:lnTo>
                <a:cubicBezTo>
                  <a:pt x="3397194" y="5216205"/>
                  <a:pt x="3414885" y="5226180"/>
                  <a:pt x="3419621" y="5243261"/>
                </a:cubicBezTo>
                <a:lnTo>
                  <a:pt x="3419621" y="5243261"/>
                </a:lnTo>
                <a:cubicBezTo>
                  <a:pt x="3424322" y="5260305"/>
                  <a:pt x="3414346" y="5277995"/>
                  <a:pt x="3397302" y="5282732"/>
                </a:cubicBezTo>
                <a:lnTo>
                  <a:pt x="3397302" y="5282732"/>
                </a:lnTo>
                <a:lnTo>
                  <a:pt x="3397302" y="5282732"/>
                </a:lnTo>
                <a:lnTo>
                  <a:pt x="3397302" y="5282732"/>
                </a:lnTo>
                <a:cubicBezTo>
                  <a:pt x="3394431" y="5283521"/>
                  <a:pt x="3391525" y="5283880"/>
                  <a:pt x="3388690" y="5283880"/>
                </a:cubicBezTo>
                <a:lnTo>
                  <a:pt x="3388690" y="5283880"/>
                </a:lnTo>
                <a:cubicBezTo>
                  <a:pt x="3374624" y="5283952"/>
                  <a:pt x="3361742" y="5274658"/>
                  <a:pt x="3357831" y="5260449"/>
                </a:cubicBezTo>
                <a:close/>
                <a:moveTo>
                  <a:pt x="1864886" y="5249720"/>
                </a:moveTo>
                <a:lnTo>
                  <a:pt x="1864886" y="5249720"/>
                </a:lnTo>
                <a:lnTo>
                  <a:pt x="1864886" y="5249720"/>
                </a:lnTo>
                <a:cubicBezTo>
                  <a:pt x="1847914" y="5244624"/>
                  <a:pt x="1838261" y="5226755"/>
                  <a:pt x="1843392" y="5209782"/>
                </a:cubicBezTo>
                <a:lnTo>
                  <a:pt x="1843392" y="5209782"/>
                </a:lnTo>
                <a:cubicBezTo>
                  <a:pt x="1848452" y="5192809"/>
                  <a:pt x="1866357" y="5183157"/>
                  <a:pt x="1883330" y="5188252"/>
                </a:cubicBezTo>
                <a:lnTo>
                  <a:pt x="1883330" y="5188252"/>
                </a:lnTo>
                <a:cubicBezTo>
                  <a:pt x="1900303" y="5193312"/>
                  <a:pt x="1909919" y="5211217"/>
                  <a:pt x="1904824" y="5228190"/>
                </a:cubicBezTo>
                <a:lnTo>
                  <a:pt x="1904824" y="5228190"/>
                </a:lnTo>
                <a:cubicBezTo>
                  <a:pt x="1900661" y="5242077"/>
                  <a:pt x="1887887" y="5251047"/>
                  <a:pt x="1874144" y="5251047"/>
                </a:cubicBezTo>
                <a:lnTo>
                  <a:pt x="1874144" y="5251047"/>
                </a:lnTo>
                <a:cubicBezTo>
                  <a:pt x="1871094" y="5251083"/>
                  <a:pt x="1867972" y="5250653"/>
                  <a:pt x="1864886" y="5249720"/>
                </a:cubicBezTo>
                <a:close/>
                <a:moveTo>
                  <a:pt x="3541480" y="5204615"/>
                </a:moveTo>
                <a:cubicBezTo>
                  <a:pt x="3535559" y="5187929"/>
                  <a:pt x="3544207" y="5169557"/>
                  <a:pt x="3560892" y="5163601"/>
                </a:cubicBezTo>
                <a:lnTo>
                  <a:pt x="3560892" y="5163601"/>
                </a:lnTo>
                <a:cubicBezTo>
                  <a:pt x="3577578" y="5157644"/>
                  <a:pt x="3595950" y="5166328"/>
                  <a:pt x="3601906" y="5183013"/>
                </a:cubicBezTo>
                <a:lnTo>
                  <a:pt x="3601906" y="5183013"/>
                </a:lnTo>
                <a:cubicBezTo>
                  <a:pt x="3607863" y="5199699"/>
                  <a:pt x="3599179" y="5218071"/>
                  <a:pt x="3582494" y="5224027"/>
                </a:cubicBezTo>
                <a:lnTo>
                  <a:pt x="3582494" y="5224027"/>
                </a:lnTo>
                <a:lnTo>
                  <a:pt x="3582494" y="5224027"/>
                </a:lnTo>
                <a:lnTo>
                  <a:pt x="3582494" y="5224027"/>
                </a:lnTo>
                <a:cubicBezTo>
                  <a:pt x="3578941" y="5225283"/>
                  <a:pt x="3575281" y="5225893"/>
                  <a:pt x="3571693" y="5225893"/>
                </a:cubicBezTo>
                <a:lnTo>
                  <a:pt x="3571693" y="5225893"/>
                </a:lnTo>
                <a:cubicBezTo>
                  <a:pt x="3558560" y="5225893"/>
                  <a:pt x="3546216" y="5217748"/>
                  <a:pt x="3541480" y="5204615"/>
                </a:cubicBezTo>
                <a:close/>
                <a:moveTo>
                  <a:pt x="1680986" y="5187714"/>
                </a:moveTo>
                <a:lnTo>
                  <a:pt x="1680986" y="5187714"/>
                </a:lnTo>
                <a:lnTo>
                  <a:pt x="1680986" y="5187714"/>
                </a:lnTo>
                <a:cubicBezTo>
                  <a:pt x="1664408" y="5181470"/>
                  <a:pt x="1656012" y="5162955"/>
                  <a:pt x="1662219" y="5146413"/>
                </a:cubicBezTo>
                <a:lnTo>
                  <a:pt x="1662219" y="5146413"/>
                </a:lnTo>
                <a:cubicBezTo>
                  <a:pt x="1668463" y="5129835"/>
                  <a:pt x="1686979" y="5121438"/>
                  <a:pt x="1703521" y="5127646"/>
                </a:cubicBezTo>
                <a:lnTo>
                  <a:pt x="1703521" y="5127646"/>
                </a:lnTo>
                <a:cubicBezTo>
                  <a:pt x="1720099" y="5133890"/>
                  <a:pt x="1728495" y="5152369"/>
                  <a:pt x="1722287" y="5168947"/>
                </a:cubicBezTo>
                <a:lnTo>
                  <a:pt x="1722287" y="5168947"/>
                </a:lnTo>
                <a:cubicBezTo>
                  <a:pt x="1717443" y="5181829"/>
                  <a:pt x="1705243" y="5189759"/>
                  <a:pt x="1692253" y="5189759"/>
                </a:cubicBezTo>
                <a:lnTo>
                  <a:pt x="1692253" y="5189759"/>
                </a:lnTo>
                <a:cubicBezTo>
                  <a:pt x="1688522" y="5189795"/>
                  <a:pt x="1684682" y="5189113"/>
                  <a:pt x="1680986" y="5187714"/>
                </a:cubicBezTo>
                <a:close/>
                <a:moveTo>
                  <a:pt x="3720464" y="5135684"/>
                </a:moveTo>
                <a:cubicBezTo>
                  <a:pt x="3713287" y="5119500"/>
                  <a:pt x="3720643" y="5100554"/>
                  <a:pt x="3736862" y="5093378"/>
                </a:cubicBezTo>
                <a:lnTo>
                  <a:pt x="3736862" y="5093378"/>
                </a:lnTo>
                <a:cubicBezTo>
                  <a:pt x="3753045" y="5086201"/>
                  <a:pt x="3771991" y="5093557"/>
                  <a:pt x="3779168" y="5109776"/>
                </a:cubicBezTo>
                <a:lnTo>
                  <a:pt x="3779168" y="5109776"/>
                </a:lnTo>
                <a:cubicBezTo>
                  <a:pt x="3786309" y="5125960"/>
                  <a:pt x="3778988" y="5144906"/>
                  <a:pt x="3762769" y="5152082"/>
                </a:cubicBezTo>
                <a:lnTo>
                  <a:pt x="3762769" y="5152082"/>
                </a:lnTo>
                <a:cubicBezTo>
                  <a:pt x="3758571" y="5153948"/>
                  <a:pt x="3754122" y="5154809"/>
                  <a:pt x="3749816" y="5154809"/>
                </a:cubicBezTo>
                <a:lnTo>
                  <a:pt x="3749816" y="5154809"/>
                </a:lnTo>
                <a:cubicBezTo>
                  <a:pt x="3737508" y="5154809"/>
                  <a:pt x="3725774" y="5147668"/>
                  <a:pt x="3720464" y="5135684"/>
                </a:cubicBezTo>
                <a:close/>
                <a:moveTo>
                  <a:pt x="1501751" y="5113006"/>
                </a:moveTo>
                <a:cubicBezTo>
                  <a:pt x="1485675" y="5105614"/>
                  <a:pt x="1478571" y="5086524"/>
                  <a:pt x="1485998" y="5070413"/>
                </a:cubicBezTo>
                <a:lnTo>
                  <a:pt x="1485998" y="5070413"/>
                </a:lnTo>
                <a:cubicBezTo>
                  <a:pt x="1493390" y="5054337"/>
                  <a:pt x="1512444" y="5047268"/>
                  <a:pt x="1528591" y="5054696"/>
                </a:cubicBezTo>
                <a:lnTo>
                  <a:pt x="1528591" y="5054696"/>
                </a:lnTo>
                <a:cubicBezTo>
                  <a:pt x="1544703" y="5062088"/>
                  <a:pt x="1551736" y="5081142"/>
                  <a:pt x="1544308" y="5097253"/>
                </a:cubicBezTo>
                <a:lnTo>
                  <a:pt x="1544308" y="5097253"/>
                </a:lnTo>
                <a:cubicBezTo>
                  <a:pt x="1538890" y="5109023"/>
                  <a:pt x="1527300" y="5115948"/>
                  <a:pt x="1515135" y="5115948"/>
                </a:cubicBezTo>
                <a:lnTo>
                  <a:pt x="1515135" y="5115948"/>
                </a:lnTo>
                <a:cubicBezTo>
                  <a:pt x="1510650" y="5115912"/>
                  <a:pt x="1506093" y="5114979"/>
                  <a:pt x="1501751" y="5113006"/>
                </a:cubicBezTo>
                <a:close/>
                <a:moveTo>
                  <a:pt x="3893993" y="5053978"/>
                </a:moveTo>
                <a:cubicBezTo>
                  <a:pt x="3885704" y="5038333"/>
                  <a:pt x="3891625" y="5018921"/>
                  <a:pt x="3907306" y="5010560"/>
                </a:cubicBezTo>
                <a:lnTo>
                  <a:pt x="3907306" y="5010560"/>
                </a:lnTo>
                <a:cubicBezTo>
                  <a:pt x="3922951" y="5002271"/>
                  <a:pt x="3942363" y="5008192"/>
                  <a:pt x="3950688" y="5023836"/>
                </a:cubicBezTo>
                <a:lnTo>
                  <a:pt x="3950688" y="5023836"/>
                </a:lnTo>
                <a:cubicBezTo>
                  <a:pt x="3959013" y="5039517"/>
                  <a:pt x="3953092" y="5058930"/>
                  <a:pt x="3937412" y="5067255"/>
                </a:cubicBezTo>
                <a:lnTo>
                  <a:pt x="3937412" y="5067255"/>
                </a:lnTo>
                <a:lnTo>
                  <a:pt x="3937412" y="5067255"/>
                </a:lnTo>
                <a:lnTo>
                  <a:pt x="3937412" y="5067255"/>
                </a:lnTo>
                <a:cubicBezTo>
                  <a:pt x="3932603" y="5069767"/>
                  <a:pt x="3927472" y="5071023"/>
                  <a:pt x="3922376" y="5071023"/>
                </a:cubicBezTo>
                <a:lnTo>
                  <a:pt x="3922376" y="5071023"/>
                </a:lnTo>
                <a:cubicBezTo>
                  <a:pt x="3910858" y="5070987"/>
                  <a:pt x="3899770" y="5064815"/>
                  <a:pt x="3893993" y="5053978"/>
                </a:cubicBezTo>
                <a:close/>
                <a:moveTo>
                  <a:pt x="1328329" y="5025380"/>
                </a:moveTo>
                <a:lnTo>
                  <a:pt x="1328329" y="5025380"/>
                </a:lnTo>
                <a:lnTo>
                  <a:pt x="1328329" y="5025380"/>
                </a:lnTo>
                <a:cubicBezTo>
                  <a:pt x="1312827" y="5016804"/>
                  <a:pt x="1307194" y="4997283"/>
                  <a:pt x="1315770" y="4981782"/>
                </a:cubicBezTo>
                <a:lnTo>
                  <a:pt x="1315770" y="4981782"/>
                </a:lnTo>
                <a:cubicBezTo>
                  <a:pt x="1324346" y="4966281"/>
                  <a:pt x="1343830" y="4960647"/>
                  <a:pt x="1359368" y="4969223"/>
                </a:cubicBezTo>
                <a:lnTo>
                  <a:pt x="1359368" y="4969223"/>
                </a:lnTo>
                <a:cubicBezTo>
                  <a:pt x="1374869" y="4977799"/>
                  <a:pt x="1380467" y="4997283"/>
                  <a:pt x="1371927" y="5012821"/>
                </a:cubicBezTo>
                <a:lnTo>
                  <a:pt x="1371927" y="5012821"/>
                </a:lnTo>
                <a:cubicBezTo>
                  <a:pt x="1366078" y="5023406"/>
                  <a:pt x="1355133" y="5029398"/>
                  <a:pt x="1343830" y="5029398"/>
                </a:cubicBezTo>
                <a:lnTo>
                  <a:pt x="1343830" y="5029398"/>
                </a:lnTo>
                <a:cubicBezTo>
                  <a:pt x="1338591" y="5029398"/>
                  <a:pt x="1333245" y="5028107"/>
                  <a:pt x="1328329" y="5025380"/>
                </a:cubicBezTo>
                <a:close/>
                <a:moveTo>
                  <a:pt x="4061243" y="4959857"/>
                </a:moveTo>
                <a:cubicBezTo>
                  <a:pt x="4051806" y="4944859"/>
                  <a:pt x="4056328" y="4925051"/>
                  <a:pt x="4071326" y="4915614"/>
                </a:cubicBezTo>
                <a:lnTo>
                  <a:pt x="4071326" y="4915614"/>
                </a:lnTo>
                <a:cubicBezTo>
                  <a:pt x="4086326" y="4906177"/>
                  <a:pt x="4106133" y="4910698"/>
                  <a:pt x="4115570" y="4925697"/>
                </a:cubicBezTo>
                <a:lnTo>
                  <a:pt x="4115570" y="4925697"/>
                </a:lnTo>
                <a:cubicBezTo>
                  <a:pt x="4125007" y="4940696"/>
                  <a:pt x="4120486" y="4960503"/>
                  <a:pt x="4105487" y="4969941"/>
                </a:cubicBezTo>
                <a:lnTo>
                  <a:pt x="4105487" y="4969941"/>
                </a:lnTo>
                <a:cubicBezTo>
                  <a:pt x="4100176" y="4973278"/>
                  <a:pt x="4094256" y="4974857"/>
                  <a:pt x="4088443" y="4974857"/>
                </a:cubicBezTo>
                <a:lnTo>
                  <a:pt x="4088443" y="4974857"/>
                </a:lnTo>
                <a:cubicBezTo>
                  <a:pt x="4077750" y="4974857"/>
                  <a:pt x="4067307" y="4969546"/>
                  <a:pt x="4061243" y="4959857"/>
                </a:cubicBezTo>
                <a:close/>
                <a:moveTo>
                  <a:pt x="1161904" y="4925015"/>
                </a:moveTo>
                <a:lnTo>
                  <a:pt x="1161904" y="4925015"/>
                </a:lnTo>
                <a:lnTo>
                  <a:pt x="1161904" y="4925015"/>
                </a:lnTo>
                <a:cubicBezTo>
                  <a:pt x="1147120" y="4915291"/>
                  <a:pt x="1142994" y="4895412"/>
                  <a:pt x="1152718" y="4880628"/>
                </a:cubicBezTo>
                <a:lnTo>
                  <a:pt x="1152718" y="4880628"/>
                </a:lnTo>
                <a:cubicBezTo>
                  <a:pt x="1162442" y="4865808"/>
                  <a:pt x="1182321" y="4861682"/>
                  <a:pt x="1197141" y="4871406"/>
                </a:cubicBezTo>
                <a:lnTo>
                  <a:pt x="1197141" y="4871406"/>
                </a:lnTo>
                <a:cubicBezTo>
                  <a:pt x="1211925" y="4881130"/>
                  <a:pt x="1216051" y="4901009"/>
                  <a:pt x="1206327" y="4915829"/>
                </a:cubicBezTo>
                <a:lnTo>
                  <a:pt x="1206327" y="4915829"/>
                </a:lnTo>
                <a:cubicBezTo>
                  <a:pt x="1200191" y="4925194"/>
                  <a:pt x="1189928" y="4930290"/>
                  <a:pt x="1179487" y="4930290"/>
                </a:cubicBezTo>
                <a:lnTo>
                  <a:pt x="1179487" y="4930290"/>
                </a:lnTo>
                <a:cubicBezTo>
                  <a:pt x="1173458" y="4930290"/>
                  <a:pt x="1167358" y="4928603"/>
                  <a:pt x="1161904" y="4925015"/>
                </a:cubicBezTo>
                <a:close/>
                <a:moveTo>
                  <a:pt x="4221281" y="4853895"/>
                </a:moveTo>
                <a:cubicBezTo>
                  <a:pt x="4210803" y="4839614"/>
                  <a:pt x="4213890" y="4819519"/>
                  <a:pt x="4228135" y="4809077"/>
                </a:cubicBezTo>
                <a:lnTo>
                  <a:pt x="4228135" y="4809077"/>
                </a:lnTo>
                <a:cubicBezTo>
                  <a:pt x="4242452" y="4798600"/>
                  <a:pt x="4262511" y="4801686"/>
                  <a:pt x="4272989" y="4815967"/>
                </a:cubicBezTo>
                <a:lnTo>
                  <a:pt x="4272989" y="4815967"/>
                </a:lnTo>
                <a:cubicBezTo>
                  <a:pt x="4283466" y="4830248"/>
                  <a:pt x="4280344" y="4850307"/>
                  <a:pt x="4266099" y="4860785"/>
                </a:cubicBezTo>
                <a:lnTo>
                  <a:pt x="4266099" y="4860785"/>
                </a:lnTo>
                <a:cubicBezTo>
                  <a:pt x="4260358" y="4864983"/>
                  <a:pt x="4253720" y="4866992"/>
                  <a:pt x="4247153" y="4866992"/>
                </a:cubicBezTo>
                <a:lnTo>
                  <a:pt x="4247153" y="4866992"/>
                </a:lnTo>
                <a:cubicBezTo>
                  <a:pt x="4237285" y="4866992"/>
                  <a:pt x="4227561" y="4862435"/>
                  <a:pt x="4221281" y="4853895"/>
                </a:cubicBezTo>
                <a:close/>
                <a:moveTo>
                  <a:pt x="1003624" y="4812163"/>
                </a:moveTo>
                <a:cubicBezTo>
                  <a:pt x="989594" y="4801327"/>
                  <a:pt x="987047" y="4781160"/>
                  <a:pt x="997847" y="4767166"/>
                </a:cubicBezTo>
                <a:lnTo>
                  <a:pt x="997847" y="4767166"/>
                </a:lnTo>
                <a:cubicBezTo>
                  <a:pt x="1008684" y="4753172"/>
                  <a:pt x="1028850" y="4750588"/>
                  <a:pt x="1042880" y="4761425"/>
                </a:cubicBezTo>
                <a:lnTo>
                  <a:pt x="1042880" y="4761425"/>
                </a:lnTo>
                <a:cubicBezTo>
                  <a:pt x="1056875" y="4772225"/>
                  <a:pt x="1059458" y="4792392"/>
                  <a:pt x="1048622" y="4806422"/>
                </a:cubicBezTo>
                <a:lnTo>
                  <a:pt x="1048622" y="4806422"/>
                </a:lnTo>
                <a:cubicBezTo>
                  <a:pt x="1042306" y="4814603"/>
                  <a:pt x="1032833" y="4818873"/>
                  <a:pt x="1023216" y="4818873"/>
                </a:cubicBezTo>
                <a:lnTo>
                  <a:pt x="1023216" y="4818873"/>
                </a:lnTo>
                <a:cubicBezTo>
                  <a:pt x="1016399" y="4818837"/>
                  <a:pt x="1009473" y="4816649"/>
                  <a:pt x="1003624" y="4812163"/>
                </a:cubicBezTo>
                <a:close/>
                <a:moveTo>
                  <a:pt x="4373317" y="4736666"/>
                </a:moveTo>
                <a:cubicBezTo>
                  <a:pt x="4361835" y="4723174"/>
                  <a:pt x="4363449" y="4702900"/>
                  <a:pt x="4376977" y="4691418"/>
                </a:cubicBezTo>
                <a:lnTo>
                  <a:pt x="4376977" y="4691418"/>
                </a:lnTo>
                <a:cubicBezTo>
                  <a:pt x="4390469" y="4679935"/>
                  <a:pt x="4410743" y="4681585"/>
                  <a:pt x="4422190" y="4695113"/>
                </a:cubicBezTo>
                <a:lnTo>
                  <a:pt x="4422190" y="4695113"/>
                </a:lnTo>
                <a:cubicBezTo>
                  <a:pt x="4433673" y="4708605"/>
                  <a:pt x="4432058" y="4728879"/>
                  <a:pt x="4418530" y="4740361"/>
                </a:cubicBezTo>
                <a:lnTo>
                  <a:pt x="4418530" y="4740361"/>
                </a:lnTo>
                <a:cubicBezTo>
                  <a:pt x="4418530" y="4740361"/>
                  <a:pt x="4418530" y="4740361"/>
                  <a:pt x="4418530" y="4740326"/>
                </a:cubicBezTo>
                <a:lnTo>
                  <a:pt x="4418530" y="4740326"/>
                </a:lnTo>
                <a:cubicBezTo>
                  <a:pt x="4412502" y="4745457"/>
                  <a:pt x="4405074" y="4748004"/>
                  <a:pt x="4397754" y="4748004"/>
                </a:cubicBezTo>
                <a:lnTo>
                  <a:pt x="4397754" y="4748004"/>
                </a:lnTo>
                <a:cubicBezTo>
                  <a:pt x="4388675" y="4748004"/>
                  <a:pt x="4379633" y="4744165"/>
                  <a:pt x="4373317" y="4736666"/>
                </a:cubicBezTo>
                <a:close/>
                <a:moveTo>
                  <a:pt x="854567" y="4687291"/>
                </a:moveTo>
                <a:cubicBezTo>
                  <a:pt x="841434" y="4675413"/>
                  <a:pt x="840429" y="4655139"/>
                  <a:pt x="852342" y="4642007"/>
                </a:cubicBezTo>
                <a:lnTo>
                  <a:pt x="852342" y="4642007"/>
                </a:lnTo>
                <a:cubicBezTo>
                  <a:pt x="864219" y="4628873"/>
                  <a:pt x="884529" y="4627869"/>
                  <a:pt x="897626" y="4639782"/>
                </a:cubicBezTo>
                <a:lnTo>
                  <a:pt x="897626" y="4639782"/>
                </a:lnTo>
                <a:cubicBezTo>
                  <a:pt x="910759" y="4651659"/>
                  <a:pt x="911764" y="4671933"/>
                  <a:pt x="899887" y="4685066"/>
                </a:cubicBezTo>
                <a:lnTo>
                  <a:pt x="899887" y="4685066"/>
                </a:lnTo>
                <a:cubicBezTo>
                  <a:pt x="893536" y="4692063"/>
                  <a:pt x="884816" y="4695616"/>
                  <a:pt x="876097" y="4695616"/>
                </a:cubicBezTo>
                <a:lnTo>
                  <a:pt x="876097" y="4695616"/>
                </a:lnTo>
                <a:cubicBezTo>
                  <a:pt x="868418" y="4695616"/>
                  <a:pt x="860703" y="4692888"/>
                  <a:pt x="854567" y="4687291"/>
                </a:cubicBezTo>
                <a:close/>
                <a:moveTo>
                  <a:pt x="4516562" y="4608851"/>
                </a:moveTo>
                <a:cubicBezTo>
                  <a:pt x="4504146" y="4596220"/>
                  <a:pt x="4504326" y="4575910"/>
                  <a:pt x="4516957" y="4563495"/>
                </a:cubicBezTo>
                <a:lnTo>
                  <a:pt x="4516957" y="4563495"/>
                </a:lnTo>
                <a:cubicBezTo>
                  <a:pt x="4529587" y="4551079"/>
                  <a:pt x="4549897" y="4551259"/>
                  <a:pt x="4562313" y="4563889"/>
                </a:cubicBezTo>
                <a:lnTo>
                  <a:pt x="4562313" y="4563889"/>
                </a:lnTo>
                <a:cubicBezTo>
                  <a:pt x="4574764" y="4576520"/>
                  <a:pt x="4574548" y="4596830"/>
                  <a:pt x="4561918" y="4609246"/>
                </a:cubicBezTo>
                <a:lnTo>
                  <a:pt x="4561918" y="4609246"/>
                </a:lnTo>
                <a:lnTo>
                  <a:pt x="4561918" y="4609246"/>
                </a:lnTo>
                <a:lnTo>
                  <a:pt x="4561918" y="4609246"/>
                </a:lnTo>
                <a:cubicBezTo>
                  <a:pt x="4555674" y="4615381"/>
                  <a:pt x="4547565" y="4618431"/>
                  <a:pt x="4539455" y="4618431"/>
                </a:cubicBezTo>
                <a:lnTo>
                  <a:pt x="4539455" y="4618431"/>
                </a:lnTo>
                <a:cubicBezTo>
                  <a:pt x="4531130" y="4618431"/>
                  <a:pt x="4522841" y="4615274"/>
                  <a:pt x="4516562" y="4608851"/>
                </a:cubicBezTo>
                <a:close/>
                <a:moveTo>
                  <a:pt x="715700" y="4551223"/>
                </a:moveTo>
                <a:cubicBezTo>
                  <a:pt x="703536" y="4538341"/>
                  <a:pt x="704110" y="4518031"/>
                  <a:pt x="716992" y="4505903"/>
                </a:cubicBezTo>
                <a:lnTo>
                  <a:pt x="716992" y="4505903"/>
                </a:lnTo>
                <a:cubicBezTo>
                  <a:pt x="729874" y="4493738"/>
                  <a:pt x="750219" y="4494312"/>
                  <a:pt x="762348" y="4507194"/>
                </a:cubicBezTo>
                <a:lnTo>
                  <a:pt x="762348" y="4507194"/>
                </a:lnTo>
                <a:cubicBezTo>
                  <a:pt x="774476" y="4520112"/>
                  <a:pt x="773938" y="4540386"/>
                  <a:pt x="761020" y="4552550"/>
                </a:cubicBezTo>
                <a:lnTo>
                  <a:pt x="761020" y="4552550"/>
                </a:lnTo>
                <a:cubicBezTo>
                  <a:pt x="754848" y="4558399"/>
                  <a:pt x="746918" y="4561306"/>
                  <a:pt x="739024" y="4561306"/>
                </a:cubicBezTo>
                <a:lnTo>
                  <a:pt x="739024" y="4561306"/>
                </a:lnTo>
                <a:cubicBezTo>
                  <a:pt x="730484" y="4561306"/>
                  <a:pt x="722015" y="4557897"/>
                  <a:pt x="715700" y="4551223"/>
                </a:cubicBezTo>
                <a:close/>
                <a:moveTo>
                  <a:pt x="4650298" y="4471024"/>
                </a:moveTo>
                <a:cubicBezTo>
                  <a:pt x="4637021" y="4459327"/>
                  <a:pt x="4635729" y="4439017"/>
                  <a:pt x="4647427" y="4425776"/>
                </a:cubicBezTo>
                <a:lnTo>
                  <a:pt x="4647427" y="4425776"/>
                </a:lnTo>
                <a:cubicBezTo>
                  <a:pt x="4659125" y="4412463"/>
                  <a:pt x="4679399" y="4411208"/>
                  <a:pt x="4692711" y="4422941"/>
                </a:cubicBezTo>
                <a:lnTo>
                  <a:pt x="4692711" y="4422941"/>
                </a:lnTo>
                <a:cubicBezTo>
                  <a:pt x="4705988" y="4434639"/>
                  <a:pt x="4707280" y="4454913"/>
                  <a:pt x="4695546" y="4468226"/>
                </a:cubicBezTo>
                <a:lnTo>
                  <a:pt x="4695546" y="4468226"/>
                </a:lnTo>
                <a:cubicBezTo>
                  <a:pt x="4689195" y="4475402"/>
                  <a:pt x="4680332" y="4479062"/>
                  <a:pt x="4671468" y="4479062"/>
                </a:cubicBezTo>
                <a:lnTo>
                  <a:pt x="4671468" y="4479062"/>
                </a:lnTo>
                <a:cubicBezTo>
                  <a:pt x="4663969" y="4479062"/>
                  <a:pt x="4656398" y="4476407"/>
                  <a:pt x="4650298" y="4471024"/>
                </a:cubicBezTo>
                <a:close/>
                <a:moveTo>
                  <a:pt x="587849" y="4404749"/>
                </a:moveTo>
                <a:lnTo>
                  <a:pt x="587849" y="4404749"/>
                </a:lnTo>
                <a:lnTo>
                  <a:pt x="587849" y="4404749"/>
                </a:lnTo>
                <a:cubicBezTo>
                  <a:pt x="576689" y="4390934"/>
                  <a:pt x="578842" y="4370767"/>
                  <a:pt x="592657" y="4359608"/>
                </a:cubicBezTo>
                <a:lnTo>
                  <a:pt x="592657" y="4359608"/>
                </a:lnTo>
                <a:cubicBezTo>
                  <a:pt x="606436" y="4348484"/>
                  <a:pt x="626639" y="4350637"/>
                  <a:pt x="637798" y="4364452"/>
                </a:cubicBezTo>
                <a:lnTo>
                  <a:pt x="637798" y="4364452"/>
                </a:lnTo>
                <a:cubicBezTo>
                  <a:pt x="648922" y="4378231"/>
                  <a:pt x="646769" y="4398433"/>
                  <a:pt x="632954" y="4409557"/>
                </a:cubicBezTo>
                <a:lnTo>
                  <a:pt x="632954" y="4409557"/>
                </a:lnTo>
                <a:cubicBezTo>
                  <a:pt x="627033" y="4414365"/>
                  <a:pt x="619928" y="4416698"/>
                  <a:pt x="612859" y="4416698"/>
                </a:cubicBezTo>
                <a:lnTo>
                  <a:pt x="612859" y="4416698"/>
                </a:lnTo>
                <a:cubicBezTo>
                  <a:pt x="603458" y="4416662"/>
                  <a:pt x="594164" y="4412607"/>
                  <a:pt x="587849" y="4404749"/>
                </a:cubicBezTo>
                <a:close/>
                <a:moveTo>
                  <a:pt x="4773842" y="4323976"/>
                </a:moveTo>
                <a:cubicBezTo>
                  <a:pt x="4759741" y="4313211"/>
                  <a:pt x="4757013" y="4293117"/>
                  <a:pt x="4767742" y="4279015"/>
                </a:cubicBezTo>
                <a:lnTo>
                  <a:pt x="4767742" y="4279015"/>
                </a:lnTo>
                <a:cubicBezTo>
                  <a:pt x="4778507" y="4264913"/>
                  <a:pt x="4798602" y="4262186"/>
                  <a:pt x="4812703" y="4272915"/>
                </a:cubicBezTo>
                <a:lnTo>
                  <a:pt x="4812703" y="4272915"/>
                </a:lnTo>
                <a:cubicBezTo>
                  <a:pt x="4826805" y="4283680"/>
                  <a:pt x="4829533" y="4303774"/>
                  <a:pt x="4818804" y="4317876"/>
                </a:cubicBezTo>
                <a:lnTo>
                  <a:pt x="4818804" y="4317876"/>
                </a:lnTo>
                <a:cubicBezTo>
                  <a:pt x="4812452" y="4326165"/>
                  <a:pt x="4802907" y="4330507"/>
                  <a:pt x="4793219" y="4330507"/>
                </a:cubicBezTo>
                <a:lnTo>
                  <a:pt x="4793219" y="4330507"/>
                </a:lnTo>
                <a:cubicBezTo>
                  <a:pt x="4786473" y="4330543"/>
                  <a:pt x="4779655" y="4328390"/>
                  <a:pt x="4773842" y="4323976"/>
                </a:cubicBezTo>
                <a:close/>
                <a:moveTo>
                  <a:pt x="471553" y="4248658"/>
                </a:moveTo>
                <a:cubicBezTo>
                  <a:pt x="461505" y="4234054"/>
                  <a:pt x="465201" y="4214067"/>
                  <a:pt x="479806" y="4204056"/>
                </a:cubicBezTo>
                <a:lnTo>
                  <a:pt x="479806" y="4204056"/>
                </a:lnTo>
                <a:cubicBezTo>
                  <a:pt x="494410" y="4194044"/>
                  <a:pt x="514397" y="4197704"/>
                  <a:pt x="524408" y="4212309"/>
                </a:cubicBezTo>
                <a:lnTo>
                  <a:pt x="524408" y="4212309"/>
                </a:lnTo>
                <a:cubicBezTo>
                  <a:pt x="534455" y="4226913"/>
                  <a:pt x="530759" y="4246900"/>
                  <a:pt x="516155" y="4256947"/>
                </a:cubicBezTo>
                <a:lnTo>
                  <a:pt x="516155" y="4256947"/>
                </a:lnTo>
                <a:cubicBezTo>
                  <a:pt x="510629" y="4260751"/>
                  <a:pt x="504278" y="4262581"/>
                  <a:pt x="497998" y="4262581"/>
                </a:cubicBezTo>
                <a:lnTo>
                  <a:pt x="497998" y="4262581"/>
                </a:lnTo>
                <a:cubicBezTo>
                  <a:pt x="487808" y="4262617"/>
                  <a:pt x="477760" y="4257736"/>
                  <a:pt x="471553" y="4248658"/>
                </a:cubicBezTo>
                <a:close/>
                <a:moveTo>
                  <a:pt x="4886515" y="4168388"/>
                </a:moveTo>
                <a:cubicBezTo>
                  <a:pt x="4871695" y="4158699"/>
                  <a:pt x="4867497" y="4138820"/>
                  <a:pt x="4877185" y="4124001"/>
                </a:cubicBezTo>
                <a:lnTo>
                  <a:pt x="4877185" y="4124001"/>
                </a:lnTo>
                <a:cubicBezTo>
                  <a:pt x="4886873" y="4109181"/>
                  <a:pt x="4906753" y="4104983"/>
                  <a:pt x="4921572" y="4114671"/>
                </a:cubicBezTo>
                <a:lnTo>
                  <a:pt x="4921572" y="4114671"/>
                </a:lnTo>
                <a:cubicBezTo>
                  <a:pt x="4936392" y="4124360"/>
                  <a:pt x="4940590" y="4144238"/>
                  <a:pt x="4930902" y="4159058"/>
                </a:cubicBezTo>
                <a:lnTo>
                  <a:pt x="4930902" y="4159058"/>
                </a:lnTo>
                <a:cubicBezTo>
                  <a:pt x="4924730" y="4168495"/>
                  <a:pt x="4914468" y="4173591"/>
                  <a:pt x="4903990" y="4173591"/>
                </a:cubicBezTo>
                <a:lnTo>
                  <a:pt x="4903990" y="4173591"/>
                </a:lnTo>
                <a:cubicBezTo>
                  <a:pt x="4897997" y="4173591"/>
                  <a:pt x="4891933" y="4171904"/>
                  <a:pt x="4886515" y="4168388"/>
                </a:cubicBezTo>
                <a:close/>
                <a:moveTo>
                  <a:pt x="367528" y="4084314"/>
                </a:moveTo>
                <a:cubicBezTo>
                  <a:pt x="358593" y="4068992"/>
                  <a:pt x="363796" y="4049364"/>
                  <a:pt x="379154" y="4040465"/>
                </a:cubicBezTo>
                <a:lnTo>
                  <a:pt x="379154" y="4040465"/>
                </a:lnTo>
                <a:cubicBezTo>
                  <a:pt x="394440" y="4031530"/>
                  <a:pt x="414104" y="4036733"/>
                  <a:pt x="423003" y="4052055"/>
                </a:cubicBezTo>
                <a:lnTo>
                  <a:pt x="423003" y="4052091"/>
                </a:lnTo>
                <a:cubicBezTo>
                  <a:pt x="431938" y="4067377"/>
                  <a:pt x="426735" y="4087041"/>
                  <a:pt x="411377" y="4095940"/>
                </a:cubicBezTo>
                <a:lnTo>
                  <a:pt x="411377" y="4095940"/>
                </a:lnTo>
                <a:cubicBezTo>
                  <a:pt x="406317" y="4098883"/>
                  <a:pt x="400756" y="4100282"/>
                  <a:pt x="395265" y="4100282"/>
                </a:cubicBezTo>
                <a:lnTo>
                  <a:pt x="395265" y="4100282"/>
                </a:lnTo>
                <a:cubicBezTo>
                  <a:pt x="384214" y="4100246"/>
                  <a:pt x="373449" y="4094541"/>
                  <a:pt x="367528" y="4084314"/>
                </a:cubicBezTo>
                <a:close/>
                <a:moveTo>
                  <a:pt x="4987668" y="4005049"/>
                </a:moveTo>
                <a:cubicBezTo>
                  <a:pt x="4972167" y="3996437"/>
                  <a:pt x="4966605" y="3976952"/>
                  <a:pt x="4975181" y="3961451"/>
                </a:cubicBezTo>
                <a:lnTo>
                  <a:pt x="4975181" y="3961451"/>
                </a:lnTo>
                <a:cubicBezTo>
                  <a:pt x="4983793" y="3945950"/>
                  <a:pt x="5003278" y="3940352"/>
                  <a:pt x="5018779" y="3948928"/>
                </a:cubicBezTo>
                <a:lnTo>
                  <a:pt x="5018779" y="3948928"/>
                </a:lnTo>
                <a:cubicBezTo>
                  <a:pt x="5034280" y="3957540"/>
                  <a:pt x="5039878" y="3977060"/>
                  <a:pt x="5031302" y="3992562"/>
                </a:cubicBezTo>
                <a:lnTo>
                  <a:pt x="5031302" y="3992562"/>
                </a:lnTo>
                <a:lnTo>
                  <a:pt x="5031302" y="3992562"/>
                </a:lnTo>
                <a:lnTo>
                  <a:pt x="5031302" y="3992562"/>
                </a:lnTo>
                <a:cubicBezTo>
                  <a:pt x="5025417" y="4003111"/>
                  <a:pt x="5014473" y="4009104"/>
                  <a:pt x="5003206" y="4009104"/>
                </a:cubicBezTo>
                <a:lnTo>
                  <a:pt x="5003206" y="4009104"/>
                </a:lnTo>
                <a:cubicBezTo>
                  <a:pt x="4997967" y="4009104"/>
                  <a:pt x="4992620" y="4007812"/>
                  <a:pt x="4987668" y="4005049"/>
                </a:cubicBezTo>
                <a:close/>
                <a:moveTo>
                  <a:pt x="276098" y="3912686"/>
                </a:moveTo>
                <a:cubicBezTo>
                  <a:pt x="268383" y="3896718"/>
                  <a:pt x="274986" y="3877557"/>
                  <a:pt x="290918" y="3869770"/>
                </a:cubicBezTo>
                <a:lnTo>
                  <a:pt x="290918" y="3869770"/>
                </a:lnTo>
                <a:cubicBezTo>
                  <a:pt x="306850" y="3862056"/>
                  <a:pt x="326011" y="3868658"/>
                  <a:pt x="333798" y="3884590"/>
                </a:cubicBezTo>
                <a:lnTo>
                  <a:pt x="333798" y="3884590"/>
                </a:lnTo>
                <a:cubicBezTo>
                  <a:pt x="341513" y="3900522"/>
                  <a:pt x="334910" y="3919719"/>
                  <a:pt x="318978" y="3927470"/>
                </a:cubicBezTo>
                <a:lnTo>
                  <a:pt x="318978" y="3927470"/>
                </a:lnTo>
                <a:cubicBezTo>
                  <a:pt x="314457" y="3929659"/>
                  <a:pt x="309685" y="3930735"/>
                  <a:pt x="304984" y="3930735"/>
                </a:cubicBezTo>
                <a:lnTo>
                  <a:pt x="304984" y="3930735"/>
                </a:lnTo>
                <a:cubicBezTo>
                  <a:pt x="293071" y="3930735"/>
                  <a:pt x="281624" y="3924097"/>
                  <a:pt x="276098" y="3912686"/>
                </a:cubicBezTo>
                <a:close/>
                <a:moveTo>
                  <a:pt x="5076802" y="3834820"/>
                </a:moveTo>
                <a:cubicBezTo>
                  <a:pt x="5060726" y="3827357"/>
                  <a:pt x="5053693" y="3808303"/>
                  <a:pt x="5061157" y="3792227"/>
                </a:cubicBezTo>
                <a:lnTo>
                  <a:pt x="5061157" y="3792191"/>
                </a:lnTo>
                <a:cubicBezTo>
                  <a:pt x="5068620" y="3776116"/>
                  <a:pt x="5087674" y="3769119"/>
                  <a:pt x="5103750" y="3776546"/>
                </a:cubicBezTo>
                <a:lnTo>
                  <a:pt x="5103750" y="3776546"/>
                </a:lnTo>
                <a:cubicBezTo>
                  <a:pt x="5119825" y="3784010"/>
                  <a:pt x="5126822" y="3803100"/>
                  <a:pt x="5119395" y="3819139"/>
                </a:cubicBezTo>
                <a:lnTo>
                  <a:pt x="5119395" y="3819139"/>
                </a:lnTo>
                <a:cubicBezTo>
                  <a:pt x="5113941" y="3830837"/>
                  <a:pt x="5102386" y="3837763"/>
                  <a:pt x="5090258" y="3837763"/>
                </a:cubicBezTo>
                <a:lnTo>
                  <a:pt x="5090258" y="3837763"/>
                </a:lnTo>
                <a:cubicBezTo>
                  <a:pt x="5085773" y="3837799"/>
                  <a:pt x="5081180" y="3836830"/>
                  <a:pt x="5076802" y="3834820"/>
                </a:cubicBezTo>
                <a:close/>
                <a:moveTo>
                  <a:pt x="197515" y="3734886"/>
                </a:moveTo>
                <a:cubicBezTo>
                  <a:pt x="190948" y="3718416"/>
                  <a:pt x="198986" y="3699793"/>
                  <a:pt x="215420" y="3693154"/>
                </a:cubicBezTo>
                <a:lnTo>
                  <a:pt x="215420" y="3693154"/>
                </a:lnTo>
                <a:cubicBezTo>
                  <a:pt x="231855" y="3686624"/>
                  <a:pt x="250514" y="3694626"/>
                  <a:pt x="257116" y="3711060"/>
                </a:cubicBezTo>
                <a:lnTo>
                  <a:pt x="257116" y="3711060"/>
                </a:lnTo>
                <a:cubicBezTo>
                  <a:pt x="263683" y="3727531"/>
                  <a:pt x="255681" y="3746154"/>
                  <a:pt x="239247" y="3752756"/>
                </a:cubicBezTo>
                <a:lnTo>
                  <a:pt x="239247" y="3752756"/>
                </a:lnTo>
                <a:cubicBezTo>
                  <a:pt x="235335" y="3754299"/>
                  <a:pt x="231316" y="3755052"/>
                  <a:pt x="227333" y="3755052"/>
                </a:cubicBezTo>
                <a:lnTo>
                  <a:pt x="227333" y="3755052"/>
                </a:lnTo>
                <a:cubicBezTo>
                  <a:pt x="214559" y="3755088"/>
                  <a:pt x="202538" y="3747445"/>
                  <a:pt x="197515" y="3734886"/>
                </a:cubicBezTo>
                <a:close/>
                <a:moveTo>
                  <a:pt x="5153340" y="3658492"/>
                </a:moveTo>
                <a:cubicBezTo>
                  <a:pt x="5136762" y="3652248"/>
                  <a:pt x="5128402" y="3633732"/>
                  <a:pt x="5134645" y="3617154"/>
                </a:cubicBezTo>
                <a:lnTo>
                  <a:pt x="5134645" y="3617154"/>
                </a:lnTo>
                <a:cubicBezTo>
                  <a:pt x="5140889" y="3600612"/>
                  <a:pt x="5159404" y="3592216"/>
                  <a:pt x="5175982" y="3598460"/>
                </a:cubicBezTo>
                <a:lnTo>
                  <a:pt x="5175982" y="3598460"/>
                </a:lnTo>
                <a:cubicBezTo>
                  <a:pt x="5192524" y="3604739"/>
                  <a:pt x="5200921" y="3623255"/>
                  <a:pt x="5194677" y="3639797"/>
                </a:cubicBezTo>
                <a:lnTo>
                  <a:pt x="5194677" y="3639797"/>
                </a:lnTo>
                <a:cubicBezTo>
                  <a:pt x="5189833" y="3652643"/>
                  <a:pt x="5177633" y="3660573"/>
                  <a:pt x="5164643" y="3660573"/>
                </a:cubicBezTo>
                <a:lnTo>
                  <a:pt x="5164643" y="3660573"/>
                </a:lnTo>
                <a:cubicBezTo>
                  <a:pt x="5160911" y="3660609"/>
                  <a:pt x="5157072" y="3659927"/>
                  <a:pt x="5153340" y="3658492"/>
                </a:cubicBezTo>
                <a:close/>
                <a:moveTo>
                  <a:pt x="131921" y="3551991"/>
                </a:moveTo>
                <a:cubicBezTo>
                  <a:pt x="126502" y="3535090"/>
                  <a:pt x="135832" y="3517041"/>
                  <a:pt x="152733" y="3511659"/>
                </a:cubicBezTo>
                <a:lnTo>
                  <a:pt x="152733" y="3511659"/>
                </a:lnTo>
                <a:cubicBezTo>
                  <a:pt x="169634" y="3506240"/>
                  <a:pt x="187647" y="3515570"/>
                  <a:pt x="193065" y="3532471"/>
                </a:cubicBezTo>
                <a:lnTo>
                  <a:pt x="193065" y="3532471"/>
                </a:lnTo>
                <a:cubicBezTo>
                  <a:pt x="198448" y="3549372"/>
                  <a:pt x="189118" y="3567385"/>
                  <a:pt x="172217" y="3572803"/>
                </a:cubicBezTo>
                <a:lnTo>
                  <a:pt x="172217" y="3572803"/>
                </a:lnTo>
                <a:cubicBezTo>
                  <a:pt x="168988" y="3573844"/>
                  <a:pt x="165722" y="3574346"/>
                  <a:pt x="162457" y="3574346"/>
                </a:cubicBezTo>
                <a:lnTo>
                  <a:pt x="162457" y="3574346"/>
                </a:lnTo>
                <a:cubicBezTo>
                  <a:pt x="148893" y="3574310"/>
                  <a:pt x="136298" y="3565627"/>
                  <a:pt x="131921" y="3551991"/>
                </a:cubicBezTo>
                <a:close/>
                <a:moveTo>
                  <a:pt x="5216817" y="3477319"/>
                </a:moveTo>
                <a:cubicBezTo>
                  <a:pt x="5199808" y="3472259"/>
                  <a:pt x="5190120" y="3454425"/>
                  <a:pt x="5195180" y="3437417"/>
                </a:cubicBezTo>
                <a:lnTo>
                  <a:pt x="5195180" y="3437417"/>
                </a:lnTo>
                <a:cubicBezTo>
                  <a:pt x="5200239" y="3420408"/>
                  <a:pt x="5218073" y="3410720"/>
                  <a:pt x="5235081" y="3415780"/>
                </a:cubicBezTo>
                <a:lnTo>
                  <a:pt x="5235081" y="3415780"/>
                </a:lnTo>
                <a:cubicBezTo>
                  <a:pt x="5252090" y="3420839"/>
                  <a:pt x="5261778" y="3438673"/>
                  <a:pt x="5256719" y="3455681"/>
                </a:cubicBezTo>
                <a:lnTo>
                  <a:pt x="5256719" y="3455681"/>
                </a:lnTo>
                <a:cubicBezTo>
                  <a:pt x="5252592" y="3469604"/>
                  <a:pt x="5239818" y="3478646"/>
                  <a:pt x="5226003" y="3478646"/>
                </a:cubicBezTo>
                <a:lnTo>
                  <a:pt x="5226003" y="3478646"/>
                </a:lnTo>
                <a:cubicBezTo>
                  <a:pt x="5222953" y="3478646"/>
                  <a:pt x="5219867" y="3478216"/>
                  <a:pt x="5216817" y="3477319"/>
                </a:cubicBezTo>
                <a:close/>
                <a:moveTo>
                  <a:pt x="79388" y="3364898"/>
                </a:moveTo>
                <a:lnTo>
                  <a:pt x="79388" y="3364898"/>
                </a:lnTo>
                <a:lnTo>
                  <a:pt x="79388" y="3364898"/>
                </a:lnTo>
                <a:cubicBezTo>
                  <a:pt x="75190" y="3347674"/>
                  <a:pt x="85775" y="3330342"/>
                  <a:pt x="102999" y="3326144"/>
                </a:cubicBezTo>
                <a:lnTo>
                  <a:pt x="102999" y="3326144"/>
                </a:lnTo>
                <a:cubicBezTo>
                  <a:pt x="120223" y="3321946"/>
                  <a:pt x="137590" y="3332531"/>
                  <a:pt x="141753" y="3349719"/>
                </a:cubicBezTo>
                <a:lnTo>
                  <a:pt x="141753" y="3349755"/>
                </a:lnTo>
                <a:cubicBezTo>
                  <a:pt x="145951" y="3366943"/>
                  <a:pt x="135366" y="3384310"/>
                  <a:pt x="118178" y="3388509"/>
                </a:cubicBezTo>
                <a:lnTo>
                  <a:pt x="118178" y="3388509"/>
                </a:lnTo>
                <a:cubicBezTo>
                  <a:pt x="115630" y="3389119"/>
                  <a:pt x="113082" y="3389406"/>
                  <a:pt x="110535" y="3389406"/>
                </a:cubicBezTo>
                <a:lnTo>
                  <a:pt x="110535" y="3389406"/>
                </a:lnTo>
                <a:cubicBezTo>
                  <a:pt x="96074" y="3389406"/>
                  <a:pt x="82941" y="3379574"/>
                  <a:pt x="79388" y="3364898"/>
                </a:cubicBezTo>
                <a:close/>
                <a:moveTo>
                  <a:pt x="5266945" y="3291983"/>
                </a:moveTo>
                <a:cubicBezTo>
                  <a:pt x="5249614" y="3288216"/>
                  <a:pt x="5238670" y="3271064"/>
                  <a:pt x="5242473" y="3253804"/>
                </a:cubicBezTo>
                <a:lnTo>
                  <a:pt x="5242473" y="3253804"/>
                </a:lnTo>
                <a:cubicBezTo>
                  <a:pt x="5246241" y="3236473"/>
                  <a:pt x="5263393" y="3225528"/>
                  <a:pt x="5280653" y="3229332"/>
                </a:cubicBezTo>
                <a:lnTo>
                  <a:pt x="5280653" y="3229332"/>
                </a:lnTo>
                <a:cubicBezTo>
                  <a:pt x="5297984" y="3233100"/>
                  <a:pt x="5308928" y="3250252"/>
                  <a:pt x="5305161" y="3267511"/>
                </a:cubicBezTo>
                <a:lnTo>
                  <a:pt x="5305161" y="3267511"/>
                </a:lnTo>
                <a:cubicBezTo>
                  <a:pt x="5301859" y="3282510"/>
                  <a:pt x="5288618" y="3292737"/>
                  <a:pt x="5273835" y="3292737"/>
                </a:cubicBezTo>
                <a:lnTo>
                  <a:pt x="5273835" y="3292737"/>
                </a:lnTo>
                <a:cubicBezTo>
                  <a:pt x="5271574" y="3292701"/>
                  <a:pt x="5269242" y="3292486"/>
                  <a:pt x="5266945" y="3291983"/>
                </a:cubicBezTo>
                <a:close/>
                <a:moveTo>
                  <a:pt x="39917" y="3174718"/>
                </a:moveTo>
                <a:cubicBezTo>
                  <a:pt x="36939" y="3157279"/>
                  <a:pt x="48637" y="3140665"/>
                  <a:pt x="66111" y="3137651"/>
                </a:cubicBezTo>
                <a:lnTo>
                  <a:pt x="66111" y="3137651"/>
                </a:lnTo>
                <a:cubicBezTo>
                  <a:pt x="83551" y="3134673"/>
                  <a:pt x="100164" y="3146371"/>
                  <a:pt x="103179" y="3163845"/>
                </a:cubicBezTo>
                <a:lnTo>
                  <a:pt x="103179" y="3163845"/>
                </a:lnTo>
                <a:cubicBezTo>
                  <a:pt x="106193" y="3181285"/>
                  <a:pt x="94459" y="3197899"/>
                  <a:pt x="76984" y="3200913"/>
                </a:cubicBezTo>
                <a:lnTo>
                  <a:pt x="76984" y="3200913"/>
                </a:lnTo>
                <a:cubicBezTo>
                  <a:pt x="75154" y="3201200"/>
                  <a:pt x="73324" y="3201379"/>
                  <a:pt x="71494" y="3201379"/>
                </a:cubicBezTo>
                <a:lnTo>
                  <a:pt x="71494" y="3201379"/>
                </a:lnTo>
                <a:cubicBezTo>
                  <a:pt x="56172" y="3201379"/>
                  <a:pt x="42608" y="3190363"/>
                  <a:pt x="39917" y="3174718"/>
                </a:cubicBezTo>
                <a:close/>
                <a:moveTo>
                  <a:pt x="5303438" y="3103491"/>
                </a:moveTo>
                <a:cubicBezTo>
                  <a:pt x="5285927" y="3100979"/>
                  <a:pt x="5273727" y="3084724"/>
                  <a:pt x="5276275" y="3067141"/>
                </a:cubicBezTo>
                <a:lnTo>
                  <a:pt x="5276275" y="3067141"/>
                </a:lnTo>
                <a:cubicBezTo>
                  <a:pt x="5278822" y="3049630"/>
                  <a:pt x="5295078" y="3037430"/>
                  <a:pt x="5312624" y="3039978"/>
                </a:cubicBezTo>
                <a:lnTo>
                  <a:pt x="5312624" y="3039978"/>
                </a:lnTo>
                <a:cubicBezTo>
                  <a:pt x="5330171" y="3042490"/>
                  <a:pt x="5342335" y="3058780"/>
                  <a:pt x="5339787" y="3076327"/>
                </a:cubicBezTo>
                <a:lnTo>
                  <a:pt x="5339787" y="3076327"/>
                </a:lnTo>
                <a:cubicBezTo>
                  <a:pt x="5337491" y="3092331"/>
                  <a:pt x="5323748" y="3103849"/>
                  <a:pt x="5308103" y="3103849"/>
                </a:cubicBezTo>
                <a:lnTo>
                  <a:pt x="5308103" y="3103849"/>
                </a:lnTo>
                <a:cubicBezTo>
                  <a:pt x="5306560" y="3103813"/>
                  <a:pt x="5305017" y="3103706"/>
                  <a:pt x="5303438" y="3103491"/>
                </a:cubicBezTo>
                <a:close/>
                <a:moveTo>
                  <a:pt x="13579" y="2982278"/>
                </a:moveTo>
                <a:cubicBezTo>
                  <a:pt x="13579" y="2982278"/>
                  <a:pt x="13579" y="2982278"/>
                  <a:pt x="13579" y="2982278"/>
                </a:cubicBezTo>
                <a:lnTo>
                  <a:pt x="13579" y="2982278"/>
                </a:lnTo>
                <a:cubicBezTo>
                  <a:pt x="11749" y="2964660"/>
                  <a:pt x="24559" y="2948907"/>
                  <a:pt x="42178" y="2947113"/>
                </a:cubicBezTo>
                <a:lnTo>
                  <a:pt x="42178" y="2947113"/>
                </a:lnTo>
                <a:cubicBezTo>
                  <a:pt x="59832" y="2945283"/>
                  <a:pt x="75585" y="2958093"/>
                  <a:pt x="77379" y="2975747"/>
                </a:cubicBezTo>
                <a:lnTo>
                  <a:pt x="77379" y="2975747"/>
                </a:lnTo>
                <a:cubicBezTo>
                  <a:pt x="79173" y="2993366"/>
                  <a:pt x="66363" y="3009118"/>
                  <a:pt x="48744" y="3010913"/>
                </a:cubicBezTo>
                <a:lnTo>
                  <a:pt x="48744" y="3010913"/>
                </a:lnTo>
                <a:cubicBezTo>
                  <a:pt x="47632" y="3011020"/>
                  <a:pt x="46519" y="3011092"/>
                  <a:pt x="45443" y="3011092"/>
                </a:cubicBezTo>
                <a:lnTo>
                  <a:pt x="45443" y="3011092"/>
                </a:lnTo>
                <a:cubicBezTo>
                  <a:pt x="29188" y="3011092"/>
                  <a:pt x="15265" y="2998820"/>
                  <a:pt x="13579" y="2982278"/>
                </a:cubicBezTo>
                <a:close/>
                <a:moveTo>
                  <a:pt x="5326295" y="2912881"/>
                </a:moveTo>
                <a:cubicBezTo>
                  <a:pt x="5308605" y="2911625"/>
                  <a:pt x="5295293" y="2896267"/>
                  <a:pt x="5296549" y="2878612"/>
                </a:cubicBezTo>
                <a:lnTo>
                  <a:pt x="5296549" y="2878612"/>
                </a:lnTo>
                <a:cubicBezTo>
                  <a:pt x="5297805" y="2860922"/>
                  <a:pt x="5313163" y="2847610"/>
                  <a:pt x="5330853" y="2848865"/>
                </a:cubicBezTo>
                <a:lnTo>
                  <a:pt x="5330853" y="2848865"/>
                </a:lnTo>
                <a:cubicBezTo>
                  <a:pt x="5348507" y="2850121"/>
                  <a:pt x="5361820" y="2865479"/>
                  <a:pt x="5360564" y="2883169"/>
                </a:cubicBezTo>
                <a:lnTo>
                  <a:pt x="5360564" y="2883169"/>
                </a:lnTo>
                <a:cubicBezTo>
                  <a:pt x="5359380" y="2900070"/>
                  <a:pt x="5345278" y="2912952"/>
                  <a:pt x="5328592" y="2912952"/>
                </a:cubicBezTo>
                <a:lnTo>
                  <a:pt x="5328592" y="2912952"/>
                </a:lnTo>
                <a:cubicBezTo>
                  <a:pt x="5327803" y="2912952"/>
                  <a:pt x="5327049" y="2912952"/>
                  <a:pt x="5326295" y="2912881"/>
                </a:cubicBezTo>
                <a:close/>
                <a:moveTo>
                  <a:pt x="266" y="2788510"/>
                </a:moveTo>
                <a:lnTo>
                  <a:pt x="266" y="2788510"/>
                </a:lnTo>
                <a:lnTo>
                  <a:pt x="266" y="2788510"/>
                </a:lnTo>
                <a:cubicBezTo>
                  <a:pt x="-380" y="2770820"/>
                  <a:pt x="13507" y="2755964"/>
                  <a:pt x="31233" y="2755319"/>
                </a:cubicBezTo>
                <a:lnTo>
                  <a:pt x="31233" y="2755319"/>
                </a:lnTo>
                <a:cubicBezTo>
                  <a:pt x="48924" y="2754709"/>
                  <a:pt x="63779" y="2768595"/>
                  <a:pt x="64389" y="2786286"/>
                </a:cubicBezTo>
                <a:lnTo>
                  <a:pt x="64389" y="2786286"/>
                </a:lnTo>
                <a:cubicBezTo>
                  <a:pt x="65035" y="2804012"/>
                  <a:pt x="51184" y="2818831"/>
                  <a:pt x="33458" y="2819477"/>
                </a:cubicBezTo>
                <a:lnTo>
                  <a:pt x="33458" y="2819477"/>
                </a:lnTo>
                <a:cubicBezTo>
                  <a:pt x="33063" y="2819477"/>
                  <a:pt x="32705" y="2819477"/>
                  <a:pt x="32346" y="2819477"/>
                </a:cubicBezTo>
                <a:lnTo>
                  <a:pt x="32346" y="2819477"/>
                </a:lnTo>
                <a:cubicBezTo>
                  <a:pt x="15086" y="2819477"/>
                  <a:pt x="840" y="2805842"/>
                  <a:pt x="266" y="2788510"/>
                </a:cubicBezTo>
                <a:close/>
                <a:moveTo>
                  <a:pt x="5303295" y="2689043"/>
                </a:moveTo>
                <a:cubicBezTo>
                  <a:pt x="5303295" y="2688074"/>
                  <a:pt x="5303367" y="2687141"/>
                  <a:pt x="5303438" y="2686172"/>
                </a:cubicBezTo>
                <a:lnTo>
                  <a:pt x="5303438" y="2686172"/>
                </a:lnTo>
                <a:cubicBezTo>
                  <a:pt x="5303331" y="2685239"/>
                  <a:pt x="5303295" y="2684270"/>
                  <a:pt x="5303295" y="2683302"/>
                </a:cubicBezTo>
                <a:lnTo>
                  <a:pt x="5303295" y="2683302"/>
                </a:lnTo>
                <a:cubicBezTo>
                  <a:pt x="5303259" y="2665575"/>
                  <a:pt x="5317612" y="2651186"/>
                  <a:pt x="5335302" y="2651151"/>
                </a:cubicBezTo>
                <a:lnTo>
                  <a:pt x="5335302" y="2651151"/>
                </a:lnTo>
                <a:cubicBezTo>
                  <a:pt x="5353028" y="2651115"/>
                  <a:pt x="5367382" y="2665468"/>
                  <a:pt x="5367453" y="2683158"/>
                </a:cubicBezTo>
                <a:lnTo>
                  <a:pt x="5367453" y="2683158"/>
                </a:lnTo>
                <a:cubicBezTo>
                  <a:pt x="5367453" y="2684163"/>
                  <a:pt x="5367382" y="2685132"/>
                  <a:pt x="5367310" y="2686101"/>
                </a:cubicBezTo>
                <a:lnTo>
                  <a:pt x="5367310" y="2686101"/>
                </a:lnTo>
                <a:cubicBezTo>
                  <a:pt x="5367382" y="2687069"/>
                  <a:pt x="5367453" y="2688038"/>
                  <a:pt x="5367453" y="2688971"/>
                </a:cubicBezTo>
                <a:lnTo>
                  <a:pt x="5367453" y="2688971"/>
                </a:lnTo>
                <a:lnTo>
                  <a:pt x="5367453" y="2688971"/>
                </a:lnTo>
                <a:lnTo>
                  <a:pt x="5367453" y="2688971"/>
                </a:lnTo>
                <a:cubicBezTo>
                  <a:pt x="5367453" y="2706697"/>
                  <a:pt x="5353100" y="2721050"/>
                  <a:pt x="5335374" y="2721050"/>
                </a:cubicBezTo>
                <a:lnTo>
                  <a:pt x="5335374" y="2721050"/>
                </a:lnTo>
                <a:cubicBezTo>
                  <a:pt x="5317648" y="2721122"/>
                  <a:pt x="5303295" y="2706769"/>
                  <a:pt x="5303295" y="2689043"/>
                </a:cubicBezTo>
                <a:close/>
                <a:moveTo>
                  <a:pt x="31054" y="2627432"/>
                </a:moveTo>
                <a:cubicBezTo>
                  <a:pt x="13328" y="2626822"/>
                  <a:pt x="-523" y="2612002"/>
                  <a:pt x="15" y="2594312"/>
                </a:cubicBezTo>
                <a:lnTo>
                  <a:pt x="15" y="2594312"/>
                </a:lnTo>
                <a:cubicBezTo>
                  <a:pt x="625" y="2576586"/>
                  <a:pt x="15409" y="2562735"/>
                  <a:pt x="33135" y="2563273"/>
                </a:cubicBezTo>
                <a:lnTo>
                  <a:pt x="33135" y="2563273"/>
                </a:lnTo>
                <a:cubicBezTo>
                  <a:pt x="50861" y="2563847"/>
                  <a:pt x="64712" y="2578667"/>
                  <a:pt x="64174" y="2596393"/>
                </a:cubicBezTo>
                <a:lnTo>
                  <a:pt x="64174" y="2596393"/>
                </a:lnTo>
                <a:cubicBezTo>
                  <a:pt x="63600" y="2613760"/>
                  <a:pt x="49354" y="2627432"/>
                  <a:pt x="32130" y="2627432"/>
                </a:cubicBezTo>
                <a:lnTo>
                  <a:pt x="32130" y="2627432"/>
                </a:lnTo>
                <a:cubicBezTo>
                  <a:pt x="31736" y="2627432"/>
                  <a:pt x="31413" y="2627432"/>
                  <a:pt x="31054" y="2627432"/>
                </a:cubicBezTo>
                <a:close/>
                <a:moveTo>
                  <a:pt x="5296154" y="2493732"/>
                </a:moveTo>
                <a:lnTo>
                  <a:pt x="5296154" y="2493732"/>
                </a:lnTo>
                <a:cubicBezTo>
                  <a:pt x="5294862" y="2476078"/>
                  <a:pt x="5308139" y="2460684"/>
                  <a:pt x="5325793" y="2459392"/>
                </a:cubicBezTo>
                <a:lnTo>
                  <a:pt x="5325793" y="2459392"/>
                </a:lnTo>
                <a:cubicBezTo>
                  <a:pt x="5343484" y="2458100"/>
                  <a:pt x="5358842" y="2471377"/>
                  <a:pt x="5360133" y="2489031"/>
                </a:cubicBezTo>
                <a:lnTo>
                  <a:pt x="5360133" y="2489031"/>
                </a:lnTo>
                <a:cubicBezTo>
                  <a:pt x="5360133" y="2489031"/>
                  <a:pt x="5360133" y="2489031"/>
                  <a:pt x="5360169" y="2489031"/>
                </a:cubicBezTo>
                <a:lnTo>
                  <a:pt x="5360169" y="2489031"/>
                </a:lnTo>
                <a:cubicBezTo>
                  <a:pt x="5361425" y="2506722"/>
                  <a:pt x="5348148" y="2522080"/>
                  <a:pt x="5330494" y="2523407"/>
                </a:cubicBezTo>
                <a:lnTo>
                  <a:pt x="5330494" y="2523407"/>
                </a:lnTo>
                <a:cubicBezTo>
                  <a:pt x="5329705" y="2523443"/>
                  <a:pt x="5328915" y="2523479"/>
                  <a:pt x="5328090" y="2523479"/>
                </a:cubicBezTo>
                <a:lnTo>
                  <a:pt x="5328090" y="2523479"/>
                </a:lnTo>
                <a:cubicBezTo>
                  <a:pt x="5311440" y="2523479"/>
                  <a:pt x="5297374" y="2510597"/>
                  <a:pt x="5296154" y="2493732"/>
                </a:cubicBezTo>
                <a:close/>
                <a:moveTo>
                  <a:pt x="41639" y="2435674"/>
                </a:moveTo>
                <a:cubicBezTo>
                  <a:pt x="23985" y="2433879"/>
                  <a:pt x="11139" y="2418163"/>
                  <a:pt x="12933" y="2400544"/>
                </a:cubicBezTo>
                <a:lnTo>
                  <a:pt x="12933" y="2400544"/>
                </a:lnTo>
                <a:lnTo>
                  <a:pt x="12933" y="2400544"/>
                </a:lnTo>
                <a:lnTo>
                  <a:pt x="12933" y="2400544"/>
                </a:lnTo>
                <a:cubicBezTo>
                  <a:pt x="14691" y="2382926"/>
                  <a:pt x="30408" y="2370044"/>
                  <a:pt x="48027" y="2371838"/>
                </a:cubicBezTo>
                <a:lnTo>
                  <a:pt x="48027" y="2371838"/>
                </a:lnTo>
                <a:cubicBezTo>
                  <a:pt x="65645" y="2373596"/>
                  <a:pt x="78527" y="2389313"/>
                  <a:pt x="76733" y="2406931"/>
                </a:cubicBezTo>
                <a:lnTo>
                  <a:pt x="76733" y="2406967"/>
                </a:lnTo>
                <a:cubicBezTo>
                  <a:pt x="75082" y="2423509"/>
                  <a:pt x="61124" y="2435853"/>
                  <a:pt x="44869" y="2435853"/>
                </a:cubicBezTo>
                <a:lnTo>
                  <a:pt x="44869" y="2435853"/>
                </a:lnTo>
                <a:cubicBezTo>
                  <a:pt x="43792" y="2435817"/>
                  <a:pt x="42752" y="2435781"/>
                  <a:pt x="41639" y="2435674"/>
                </a:cubicBezTo>
                <a:close/>
                <a:moveTo>
                  <a:pt x="5275486" y="2305203"/>
                </a:moveTo>
                <a:cubicBezTo>
                  <a:pt x="5272902" y="2287692"/>
                  <a:pt x="5285030" y="2271402"/>
                  <a:pt x="5302577" y="2268818"/>
                </a:cubicBezTo>
                <a:lnTo>
                  <a:pt x="5302577" y="2268818"/>
                </a:lnTo>
                <a:cubicBezTo>
                  <a:pt x="5320124" y="2266235"/>
                  <a:pt x="5336379" y="2278363"/>
                  <a:pt x="5338962" y="2295910"/>
                </a:cubicBezTo>
                <a:lnTo>
                  <a:pt x="5338962" y="2295910"/>
                </a:lnTo>
                <a:cubicBezTo>
                  <a:pt x="5341510" y="2313456"/>
                  <a:pt x="5329382" y="2329747"/>
                  <a:pt x="5311835" y="2332295"/>
                </a:cubicBezTo>
                <a:lnTo>
                  <a:pt x="5311835" y="2332295"/>
                </a:lnTo>
                <a:cubicBezTo>
                  <a:pt x="5310292" y="2332510"/>
                  <a:pt x="5308713" y="2332618"/>
                  <a:pt x="5307170" y="2332618"/>
                </a:cubicBezTo>
                <a:lnTo>
                  <a:pt x="5307170" y="2332618"/>
                </a:lnTo>
                <a:cubicBezTo>
                  <a:pt x="5291489" y="2332654"/>
                  <a:pt x="5277782" y="2321171"/>
                  <a:pt x="5275486" y="2305203"/>
                </a:cubicBezTo>
                <a:close/>
                <a:moveTo>
                  <a:pt x="65179" y="2245063"/>
                </a:moveTo>
                <a:cubicBezTo>
                  <a:pt x="47704" y="2242085"/>
                  <a:pt x="35934" y="2225507"/>
                  <a:pt x="38912" y="2208068"/>
                </a:cubicBezTo>
                <a:lnTo>
                  <a:pt x="38912" y="2208068"/>
                </a:lnTo>
                <a:cubicBezTo>
                  <a:pt x="41891" y="2190593"/>
                  <a:pt x="58468" y="2178824"/>
                  <a:pt x="75908" y="2181802"/>
                </a:cubicBezTo>
                <a:lnTo>
                  <a:pt x="75908" y="2181802"/>
                </a:lnTo>
                <a:cubicBezTo>
                  <a:pt x="93383" y="2184780"/>
                  <a:pt x="105152" y="2201358"/>
                  <a:pt x="102174" y="2218797"/>
                </a:cubicBezTo>
                <a:lnTo>
                  <a:pt x="102210" y="2218797"/>
                </a:lnTo>
                <a:cubicBezTo>
                  <a:pt x="99554" y="2234442"/>
                  <a:pt x="85955" y="2245530"/>
                  <a:pt x="70633" y="2245530"/>
                </a:cubicBezTo>
                <a:lnTo>
                  <a:pt x="70633" y="2245530"/>
                </a:lnTo>
                <a:cubicBezTo>
                  <a:pt x="68803" y="2245530"/>
                  <a:pt x="66973" y="2245351"/>
                  <a:pt x="65179" y="2245063"/>
                </a:cubicBezTo>
                <a:close/>
                <a:moveTo>
                  <a:pt x="5241217" y="2118720"/>
                </a:moveTo>
                <a:cubicBezTo>
                  <a:pt x="5237378" y="2101388"/>
                  <a:pt x="5248322" y="2084272"/>
                  <a:pt x="5265618" y="2080469"/>
                </a:cubicBezTo>
                <a:lnTo>
                  <a:pt x="5265618" y="2080469"/>
                </a:lnTo>
                <a:cubicBezTo>
                  <a:pt x="5282913" y="2076629"/>
                  <a:pt x="5300029" y="2087538"/>
                  <a:pt x="5303869" y="2104869"/>
                </a:cubicBezTo>
                <a:lnTo>
                  <a:pt x="5303869" y="2104869"/>
                </a:lnTo>
                <a:cubicBezTo>
                  <a:pt x="5307672" y="2122165"/>
                  <a:pt x="5296764" y="2139281"/>
                  <a:pt x="5279469" y="2143120"/>
                </a:cubicBezTo>
                <a:lnTo>
                  <a:pt x="5279469" y="2143120"/>
                </a:lnTo>
                <a:cubicBezTo>
                  <a:pt x="5277100" y="2143623"/>
                  <a:pt x="5274804" y="2143874"/>
                  <a:pt x="5272507" y="2143874"/>
                </a:cubicBezTo>
                <a:lnTo>
                  <a:pt x="5272507" y="2143874"/>
                </a:lnTo>
                <a:cubicBezTo>
                  <a:pt x="5257795" y="2143874"/>
                  <a:pt x="5244555" y="2133683"/>
                  <a:pt x="5241217" y="2118720"/>
                </a:cubicBezTo>
                <a:close/>
                <a:moveTo>
                  <a:pt x="101636" y="2056499"/>
                </a:moveTo>
                <a:cubicBezTo>
                  <a:pt x="84412" y="2052301"/>
                  <a:pt x="73826" y="2035005"/>
                  <a:pt x="77989" y="2017781"/>
                </a:cubicBezTo>
                <a:lnTo>
                  <a:pt x="77989" y="2017781"/>
                </a:lnTo>
                <a:cubicBezTo>
                  <a:pt x="82151" y="2000557"/>
                  <a:pt x="99483" y="1989972"/>
                  <a:pt x="116706" y="1994134"/>
                </a:cubicBezTo>
                <a:lnTo>
                  <a:pt x="116706" y="1994134"/>
                </a:lnTo>
                <a:cubicBezTo>
                  <a:pt x="133930" y="1998332"/>
                  <a:pt x="144516" y="2015628"/>
                  <a:pt x="140353" y="2032852"/>
                </a:cubicBezTo>
                <a:lnTo>
                  <a:pt x="140353" y="2032852"/>
                </a:lnTo>
                <a:cubicBezTo>
                  <a:pt x="136801" y="2047564"/>
                  <a:pt x="123668" y="2057396"/>
                  <a:pt x="109207" y="2057396"/>
                </a:cubicBezTo>
                <a:lnTo>
                  <a:pt x="109207" y="2057396"/>
                </a:lnTo>
                <a:cubicBezTo>
                  <a:pt x="106695" y="2057396"/>
                  <a:pt x="104147" y="2057109"/>
                  <a:pt x="101636" y="2056499"/>
                </a:cubicBezTo>
                <a:close/>
                <a:moveTo>
                  <a:pt x="5193529" y="1935179"/>
                </a:moveTo>
                <a:cubicBezTo>
                  <a:pt x="5188470" y="1918206"/>
                  <a:pt x="5198122" y="1900301"/>
                  <a:pt x="5215058" y="1895241"/>
                </a:cubicBezTo>
                <a:lnTo>
                  <a:pt x="5215058" y="1895241"/>
                </a:lnTo>
                <a:cubicBezTo>
                  <a:pt x="5232067" y="1890146"/>
                  <a:pt x="5249937" y="1899834"/>
                  <a:pt x="5254996" y="1916807"/>
                </a:cubicBezTo>
                <a:lnTo>
                  <a:pt x="5254996" y="1916807"/>
                </a:lnTo>
                <a:cubicBezTo>
                  <a:pt x="5260056" y="1933779"/>
                  <a:pt x="5250403" y="1951649"/>
                  <a:pt x="5233430" y="1956744"/>
                </a:cubicBezTo>
                <a:lnTo>
                  <a:pt x="5233430" y="1956744"/>
                </a:lnTo>
                <a:cubicBezTo>
                  <a:pt x="5230381" y="1957641"/>
                  <a:pt x="5227295" y="1958108"/>
                  <a:pt x="5224245" y="1958108"/>
                </a:cubicBezTo>
                <a:lnTo>
                  <a:pt x="5224245" y="1958108"/>
                </a:lnTo>
                <a:cubicBezTo>
                  <a:pt x="5210466" y="1958072"/>
                  <a:pt x="5197691" y="1949065"/>
                  <a:pt x="5193529" y="1935179"/>
                </a:cubicBezTo>
                <a:close/>
                <a:moveTo>
                  <a:pt x="151046" y="1870912"/>
                </a:moveTo>
                <a:cubicBezTo>
                  <a:pt x="134145" y="1865530"/>
                  <a:pt x="124816" y="1847517"/>
                  <a:pt x="130162" y="1830616"/>
                </a:cubicBezTo>
                <a:lnTo>
                  <a:pt x="130162" y="1830616"/>
                </a:lnTo>
                <a:cubicBezTo>
                  <a:pt x="135509" y="1813715"/>
                  <a:pt x="153522" y="1804385"/>
                  <a:pt x="170423" y="1809732"/>
                </a:cubicBezTo>
                <a:lnTo>
                  <a:pt x="170423" y="1809732"/>
                </a:lnTo>
                <a:cubicBezTo>
                  <a:pt x="187324" y="1815079"/>
                  <a:pt x="196654" y="1833092"/>
                  <a:pt x="191343" y="1849993"/>
                </a:cubicBezTo>
                <a:lnTo>
                  <a:pt x="191343" y="1849993"/>
                </a:lnTo>
                <a:cubicBezTo>
                  <a:pt x="187001" y="1863664"/>
                  <a:pt x="174334" y="1872384"/>
                  <a:pt x="160735" y="1872384"/>
                </a:cubicBezTo>
                <a:lnTo>
                  <a:pt x="160735" y="1872384"/>
                </a:lnTo>
                <a:cubicBezTo>
                  <a:pt x="157505" y="1872419"/>
                  <a:pt x="154276" y="1871917"/>
                  <a:pt x="151046" y="1870912"/>
                </a:cubicBezTo>
                <a:close/>
                <a:moveTo>
                  <a:pt x="5132635" y="1755549"/>
                </a:moveTo>
                <a:lnTo>
                  <a:pt x="5132635" y="1755549"/>
                </a:lnTo>
                <a:cubicBezTo>
                  <a:pt x="5126320" y="1739007"/>
                  <a:pt x="5134645" y="1720455"/>
                  <a:pt x="5151223" y="1714176"/>
                </a:cubicBezTo>
                <a:lnTo>
                  <a:pt x="5151223" y="1714176"/>
                </a:lnTo>
                <a:cubicBezTo>
                  <a:pt x="5167765" y="1707860"/>
                  <a:pt x="5186317" y="1716185"/>
                  <a:pt x="5192596" y="1732763"/>
                </a:cubicBezTo>
                <a:lnTo>
                  <a:pt x="5192596" y="1732763"/>
                </a:lnTo>
                <a:cubicBezTo>
                  <a:pt x="5198911" y="1749341"/>
                  <a:pt x="5190586" y="1767857"/>
                  <a:pt x="5174009" y="1774172"/>
                </a:cubicBezTo>
                <a:lnTo>
                  <a:pt x="5174009" y="1774172"/>
                </a:lnTo>
                <a:cubicBezTo>
                  <a:pt x="5170241" y="1775571"/>
                  <a:pt x="5166401" y="1776253"/>
                  <a:pt x="5162634" y="1776253"/>
                </a:cubicBezTo>
                <a:lnTo>
                  <a:pt x="5162634" y="1776253"/>
                </a:lnTo>
                <a:cubicBezTo>
                  <a:pt x="5149716" y="1776253"/>
                  <a:pt x="5137516" y="1768359"/>
                  <a:pt x="5132635" y="1755549"/>
                </a:cubicBezTo>
                <a:close/>
                <a:moveTo>
                  <a:pt x="213375" y="1689309"/>
                </a:moveTo>
                <a:cubicBezTo>
                  <a:pt x="196905" y="1682778"/>
                  <a:pt x="188867" y="1664083"/>
                  <a:pt x="195434" y="1647613"/>
                </a:cubicBezTo>
                <a:lnTo>
                  <a:pt x="195434" y="1647613"/>
                </a:lnTo>
                <a:cubicBezTo>
                  <a:pt x="201964" y="1631143"/>
                  <a:pt x="220623" y="1623141"/>
                  <a:pt x="237094" y="1629672"/>
                </a:cubicBezTo>
                <a:lnTo>
                  <a:pt x="237094" y="1629672"/>
                </a:lnTo>
                <a:cubicBezTo>
                  <a:pt x="253564" y="1636202"/>
                  <a:pt x="261602" y="1654861"/>
                  <a:pt x="255035" y="1671332"/>
                </a:cubicBezTo>
                <a:lnTo>
                  <a:pt x="255035" y="1671332"/>
                </a:lnTo>
                <a:cubicBezTo>
                  <a:pt x="250047" y="1683926"/>
                  <a:pt x="237991" y="1691570"/>
                  <a:pt x="225252" y="1691570"/>
                </a:cubicBezTo>
                <a:lnTo>
                  <a:pt x="225252" y="1691570"/>
                </a:lnTo>
                <a:cubicBezTo>
                  <a:pt x="221269" y="1691570"/>
                  <a:pt x="217250" y="1690816"/>
                  <a:pt x="213375" y="1689309"/>
                </a:cubicBezTo>
                <a:close/>
                <a:moveTo>
                  <a:pt x="5058932" y="1581014"/>
                </a:moveTo>
                <a:lnTo>
                  <a:pt x="5058932" y="1581014"/>
                </a:lnTo>
                <a:cubicBezTo>
                  <a:pt x="5051432" y="1564939"/>
                  <a:pt x="5058394" y="1545885"/>
                  <a:pt x="5074469" y="1538421"/>
                </a:cubicBezTo>
                <a:lnTo>
                  <a:pt x="5074469" y="1538421"/>
                </a:lnTo>
                <a:cubicBezTo>
                  <a:pt x="5090545" y="1530922"/>
                  <a:pt x="5109599" y="1537883"/>
                  <a:pt x="5117062" y="1553959"/>
                </a:cubicBezTo>
                <a:lnTo>
                  <a:pt x="5117062" y="1553959"/>
                </a:lnTo>
                <a:cubicBezTo>
                  <a:pt x="5124562" y="1570034"/>
                  <a:pt x="5117601" y="1589088"/>
                  <a:pt x="5101525" y="1596587"/>
                </a:cubicBezTo>
                <a:lnTo>
                  <a:pt x="5101525" y="1596587"/>
                </a:lnTo>
                <a:cubicBezTo>
                  <a:pt x="5097147" y="1598597"/>
                  <a:pt x="5092519" y="1599566"/>
                  <a:pt x="5088033" y="1599566"/>
                </a:cubicBezTo>
                <a:lnTo>
                  <a:pt x="5088033" y="1599566"/>
                </a:lnTo>
                <a:cubicBezTo>
                  <a:pt x="5075941" y="1599566"/>
                  <a:pt x="5064386" y="1592712"/>
                  <a:pt x="5058932" y="1581014"/>
                </a:cubicBezTo>
                <a:close/>
                <a:moveTo>
                  <a:pt x="288514" y="1512621"/>
                </a:moveTo>
                <a:cubicBezTo>
                  <a:pt x="272546" y="1504907"/>
                  <a:pt x="265872" y="1485709"/>
                  <a:pt x="273622" y="1469777"/>
                </a:cubicBezTo>
                <a:lnTo>
                  <a:pt x="273622" y="1469777"/>
                </a:lnTo>
                <a:cubicBezTo>
                  <a:pt x="281337" y="1453809"/>
                  <a:pt x="300535" y="1447135"/>
                  <a:pt x="316502" y="1454886"/>
                </a:cubicBezTo>
                <a:lnTo>
                  <a:pt x="316502" y="1454886"/>
                </a:lnTo>
                <a:cubicBezTo>
                  <a:pt x="332434" y="1462601"/>
                  <a:pt x="339109" y="1481762"/>
                  <a:pt x="331394" y="1497730"/>
                </a:cubicBezTo>
                <a:lnTo>
                  <a:pt x="331394" y="1497730"/>
                </a:lnTo>
                <a:cubicBezTo>
                  <a:pt x="325868" y="1509177"/>
                  <a:pt x="314385" y="1515851"/>
                  <a:pt x="302472" y="1515851"/>
                </a:cubicBezTo>
                <a:lnTo>
                  <a:pt x="302472" y="1515851"/>
                </a:lnTo>
                <a:cubicBezTo>
                  <a:pt x="297772" y="1515851"/>
                  <a:pt x="292999" y="1514810"/>
                  <a:pt x="288514" y="1512621"/>
                </a:cubicBezTo>
                <a:close/>
                <a:moveTo>
                  <a:pt x="4972741" y="1412257"/>
                </a:moveTo>
                <a:lnTo>
                  <a:pt x="4972741" y="1412257"/>
                </a:lnTo>
                <a:cubicBezTo>
                  <a:pt x="4964129" y="1396791"/>
                  <a:pt x="4969691" y="1377235"/>
                  <a:pt x="4985193" y="1368623"/>
                </a:cubicBezTo>
                <a:lnTo>
                  <a:pt x="4985193" y="1368623"/>
                </a:lnTo>
                <a:cubicBezTo>
                  <a:pt x="5000658" y="1360011"/>
                  <a:pt x="5020214" y="1365573"/>
                  <a:pt x="5028826" y="1381039"/>
                </a:cubicBezTo>
                <a:lnTo>
                  <a:pt x="5028826" y="1381039"/>
                </a:lnTo>
                <a:cubicBezTo>
                  <a:pt x="5037438" y="1396540"/>
                  <a:pt x="5031876" y="1416061"/>
                  <a:pt x="5016411" y="1424672"/>
                </a:cubicBezTo>
                <a:lnTo>
                  <a:pt x="5016411" y="1424672"/>
                </a:lnTo>
                <a:cubicBezTo>
                  <a:pt x="5011459" y="1427435"/>
                  <a:pt x="5006076" y="1428763"/>
                  <a:pt x="5000802" y="1428763"/>
                </a:cubicBezTo>
                <a:lnTo>
                  <a:pt x="5000802" y="1428763"/>
                </a:lnTo>
                <a:cubicBezTo>
                  <a:pt x="4989534" y="1428727"/>
                  <a:pt x="4978590" y="1422806"/>
                  <a:pt x="4972741" y="1412257"/>
                </a:cubicBezTo>
                <a:close/>
                <a:moveTo>
                  <a:pt x="376319" y="1341962"/>
                </a:moveTo>
                <a:cubicBezTo>
                  <a:pt x="360997" y="1333099"/>
                  <a:pt x="355758" y="1313471"/>
                  <a:pt x="364621" y="1298113"/>
                </a:cubicBezTo>
                <a:lnTo>
                  <a:pt x="364621" y="1298113"/>
                </a:lnTo>
                <a:cubicBezTo>
                  <a:pt x="373485" y="1282791"/>
                  <a:pt x="393113" y="1277552"/>
                  <a:pt x="408470" y="1286416"/>
                </a:cubicBezTo>
                <a:lnTo>
                  <a:pt x="408470" y="1286416"/>
                </a:lnTo>
                <a:cubicBezTo>
                  <a:pt x="423792" y="1295279"/>
                  <a:pt x="429031" y="1314907"/>
                  <a:pt x="420168" y="1330264"/>
                </a:cubicBezTo>
                <a:lnTo>
                  <a:pt x="420168" y="1330264"/>
                </a:lnTo>
                <a:cubicBezTo>
                  <a:pt x="414212" y="1340563"/>
                  <a:pt x="403447" y="1346304"/>
                  <a:pt x="392359" y="1346304"/>
                </a:cubicBezTo>
                <a:lnTo>
                  <a:pt x="392359" y="1346304"/>
                </a:lnTo>
                <a:cubicBezTo>
                  <a:pt x="386905" y="1346304"/>
                  <a:pt x="381379" y="1344905"/>
                  <a:pt x="376319" y="1341962"/>
                </a:cubicBezTo>
                <a:close/>
                <a:moveTo>
                  <a:pt x="4874566" y="1250066"/>
                </a:moveTo>
                <a:lnTo>
                  <a:pt x="4874566" y="1250066"/>
                </a:lnTo>
                <a:cubicBezTo>
                  <a:pt x="4864841" y="1235282"/>
                  <a:pt x="4869004" y="1215403"/>
                  <a:pt x="4883788" y="1205679"/>
                </a:cubicBezTo>
                <a:lnTo>
                  <a:pt x="4883788" y="1205679"/>
                </a:lnTo>
                <a:cubicBezTo>
                  <a:pt x="4898607" y="1195955"/>
                  <a:pt x="4918487" y="1200081"/>
                  <a:pt x="4928211" y="1214901"/>
                </a:cubicBezTo>
                <a:lnTo>
                  <a:pt x="4928211" y="1214901"/>
                </a:lnTo>
                <a:lnTo>
                  <a:pt x="4928211" y="1214901"/>
                </a:lnTo>
                <a:lnTo>
                  <a:pt x="4928211" y="1214901"/>
                </a:lnTo>
                <a:cubicBezTo>
                  <a:pt x="4937935" y="1229720"/>
                  <a:pt x="4933773" y="1249600"/>
                  <a:pt x="4918989" y="1259324"/>
                </a:cubicBezTo>
                <a:lnTo>
                  <a:pt x="4918989" y="1259324"/>
                </a:lnTo>
                <a:cubicBezTo>
                  <a:pt x="4913535" y="1262876"/>
                  <a:pt x="4907434" y="1264563"/>
                  <a:pt x="4901442" y="1264563"/>
                </a:cubicBezTo>
                <a:lnTo>
                  <a:pt x="4901442" y="1264563"/>
                </a:lnTo>
                <a:cubicBezTo>
                  <a:pt x="4891000" y="1264563"/>
                  <a:pt x="4880738" y="1259467"/>
                  <a:pt x="4874566" y="1250066"/>
                </a:cubicBezTo>
                <a:close/>
                <a:moveTo>
                  <a:pt x="476576" y="1178372"/>
                </a:moveTo>
                <a:cubicBezTo>
                  <a:pt x="461936" y="1168397"/>
                  <a:pt x="458204" y="1148410"/>
                  <a:pt x="468215" y="1133770"/>
                </a:cubicBezTo>
                <a:lnTo>
                  <a:pt x="468215" y="1133770"/>
                </a:lnTo>
                <a:cubicBezTo>
                  <a:pt x="478191" y="1119165"/>
                  <a:pt x="498178" y="1115433"/>
                  <a:pt x="512818" y="1125409"/>
                </a:cubicBezTo>
                <a:lnTo>
                  <a:pt x="512818" y="1125409"/>
                </a:lnTo>
                <a:cubicBezTo>
                  <a:pt x="527422" y="1135420"/>
                  <a:pt x="531154" y="1155407"/>
                  <a:pt x="521179" y="1170011"/>
                </a:cubicBezTo>
                <a:lnTo>
                  <a:pt x="521179" y="1170011"/>
                </a:lnTo>
                <a:cubicBezTo>
                  <a:pt x="514935" y="1179090"/>
                  <a:pt x="504888" y="1183970"/>
                  <a:pt x="494661" y="1183970"/>
                </a:cubicBezTo>
                <a:lnTo>
                  <a:pt x="494661" y="1183970"/>
                </a:lnTo>
                <a:cubicBezTo>
                  <a:pt x="488418" y="1183970"/>
                  <a:pt x="482102" y="1182140"/>
                  <a:pt x="476576" y="1178372"/>
                </a:cubicBezTo>
                <a:close/>
                <a:moveTo>
                  <a:pt x="4764907" y="1095375"/>
                </a:moveTo>
                <a:cubicBezTo>
                  <a:pt x="4754143" y="1081309"/>
                  <a:pt x="4756834" y="1061178"/>
                  <a:pt x="4770936" y="1050414"/>
                </a:cubicBezTo>
                <a:lnTo>
                  <a:pt x="4770936" y="1050414"/>
                </a:lnTo>
                <a:cubicBezTo>
                  <a:pt x="4785002" y="1039649"/>
                  <a:pt x="4805168" y="1042340"/>
                  <a:pt x="4815897" y="1056406"/>
                </a:cubicBezTo>
                <a:lnTo>
                  <a:pt x="4815897" y="1056406"/>
                </a:lnTo>
                <a:cubicBezTo>
                  <a:pt x="4826662" y="1070472"/>
                  <a:pt x="4823971" y="1090602"/>
                  <a:pt x="4809905" y="1101367"/>
                </a:cubicBezTo>
                <a:lnTo>
                  <a:pt x="4809905" y="1101367"/>
                </a:lnTo>
                <a:cubicBezTo>
                  <a:pt x="4804056" y="1105817"/>
                  <a:pt x="4797238" y="1107970"/>
                  <a:pt x="4790420" y="1107970"/>
                </a:cubicBezTo>
                <a:lnTo>
                  <a:pt x="4790420" y="1107970"/>
                </a:lnTo>
                <a:cubicBezTo>
                  <a:pt x="4780768" y="1107970"/>
                  <a:pt x="4771259" y="1103628"/>
                  <a:pt x="4764907" y="1095375"/>
                </a:cubicBezTo>
                <a:close/>
                <a:moveTo>
                  <a:pt x="588854" y="1022891"/>
                </a:moveTo>
                <a:cubicBezTo>
                  <a:pt x="575003" y="1011768"/>
                  <a:pt x="572814" y="991601"/>
                  <a:pt x="583902" y="977787"/>
                </a:cubicBezTo>
                <a:lnTo>
                  <a:pt x="583902" y="977787"/>
                </a:lnTo>
                <a:cubicBezTo>
                  <a:pt x="595026" y="963936"/>
                  <a:pt x="615192" y="961747"/>
                  <a:pt x="629043" y="972835"/>
                </a:cubicBezTo>
                <a:lnTo>
                  <a:pt x="629043" y="972835"/>
                </a:lnTo>
                <a:cubicBezTo>
                  <a:pt x="642858" y="983958"/>
                  <a:pt x="645046" y="1004125"/>
                  <a:pt x="633959" y="1017940"/>
                </a:cubicBezTo>
                <a:lnTo>
                  <a:pt x="633959" y="1017940"/>
                </a:lnTo>
                <a:cubicBezTo>
                  <a:pt x="627607" y="1025834"/>
                  <a:pt x="618314" y="1029960"/>
                  <a:pt x="608912" y="1029960"/>
                </a:cubicBezTo>
                <a:lnTo>
                  <a:pt x="608912" y="1029960"/>
                </a:lnTo>
                <a:cubicBezTo>
                  <a:pt x="601879" y="1029960"/>
                  <a:pt x="594774" y="1027628"/>
                  <a:pt x="588854" y="1022891"/>
                </a:cubicBezTo>
                <a:close/>
                <a:moveTo>
                  <a:pt x="4644449" y="948865"/>
                </a:moveTo>
                <a:cubicBezTo>
                  <a:pt x="4632715" y="935588"/>
                  <a:pt x="4633935" y="915314"/>
                  <a:pt x="4647211" y="903617"/>
                </a:cubicBezTo>
                <a:lnTo>
                  <a:pt x="4647211" y="903617"/>
                </a:lnTo>
                <a:cubicBezTo>
                  <a:pt x="4660488" y="891883"/>
                  <a:pt x="4680762" y="893103"/>
                  <a:pt x="4692496" y="906380"/>
                </a:cubicBezTo>
                <a:lnTo>
                  <a:pt x="4692496" y="906380"/>
                </a:lnTo>
                <a:cubicBezTo>
                  <a:pt x="4704229" y="919656"/>
                  <a:pt x="4702974" y="939930"/>
                  <a:pt x="4689697" y="951664"/>
                </a:cubicBezTo>
                <a:lnTo>
                  <a:pt x="4689697" y="951664"/>
                </a:lnTo>
                <a:cubicBezTo>
                  <a:pt x="4683597" y="957082"/>
                  <a:pt x="4676025" y="959737"/>
                  <a:pt x="4668454" y="959737"/>
                </a:cubicBezTo>
                <a:lnTo>
                  <a:pt x="4668454" y="959737"/>
                </a:lnTo>
                <a:cubicBezTo>
                  <a:pt x="4659627" y="959737"/>
                  <a:pt x="4650800" y="956042"/>
                  <a:pt x="4644449" y="948865"/>
                </a:cubicBezTo>
                <a:close/>
                <a:moveTo>
                  <a:pt x="712865" y="876346"/>
                </a:moveTo>
                <a:cubicBezTo>
                  <a:pt x="699947" y="864217"/>
                  <a:pt x="699337" y="843907"/>
                  <a:pt x="711466" y="831025"/>
                </a:cubicBezTo>
                <a:lnTo>
                  <a:pt x="711466" y="831025"/>
                </a:lnTo>
                <a:cubicBezTo>
                  <a:pt x="711466" y="831025"/>
                  <a:pt x="711466" y="831025"/>
                  <a:pt x="711430" y="831025"/>
                </a:cubicBezTo>
                <a:lnTo>
                  <a:pt x="711430" y="831025"/>
                </a:lnTo>
                <a:cubicBezTo>
                  <a:pt x="723558" y="818108"/>
                  <a:pt x="743868" y="817498"/>
                  <a:pt x="756786" y="829590"/>
                </a:cubicBezTo>
                <a:lnTo>
                  <a:pt x="756786" y="829590"/>
                </a:lnTo>
                <a:cubicBezTo>
                  <a:pt x="769704" y="841719"/>
                  <a:pt x="770314" y="862028"/>
                  <a:pt x="758221" y="874946"/>
                </a:cubicBezTo>
                <a:lnTo>
                  <a:pt x="758221" y="874946"/>
                </a:lnTo>
                <a:cubicBezTo>
                  <a:pt x="751870" y="881656"/>
                  <a:pt x="743366" y="885065"/>
                  <a:pt x="734825" y="885065"/>
                </a:cubicBezTo>
                <a:lnTo>
                  <a:pt x="734825" y="885065"/>
                </a:lnTo>
                <a:cubicBezTo>
                  <a:pt x="726967" y="885065"/>
                  <a:pt x="719073" y="882194"/>
                  <a:pt x="712865" y="876346"/>
                </a:cubicBezTo>
                <a:close/>
                <a:moveTo>
                  <a:pt x="4513763" y="811433"/>
                </a:moveTo>
                <a:cubicBezTo>
                  <a:pt x="4501096" y="799018"/>
                  <a:pt x="4500881" y="778708"/>
                  <a:pt x="4513261" y="766041"/>
                </a:cubicBezTo>
                <a:lnTo>
                  <a:pt x="4513261" y="766041"/>
                </a:lnTo>
                <a:cubicBezTo>
                  <a:pt x="4525676" y="753411"/>
                  <a:pt x="4545986" y="753159"/>
                  <a:pt x="4558617" y="765575"/>
                </a:cubicBezTo>
                <a:lnTo>
                  <a:pt x="4558617" y="765575"/>
                </a:lnTo>
                <a:cubicBezTo>
                  <a:pt x="4571283" y="777955"/>
                  <a:pt x="4571498" y="798300"/>
                  <a:pt x="4559119" y="810931"/>
                </a:cubicBezTo>
                <a:lnTo>
                  <a:pt x="4559119" y="810931"/>
                </a:lnTo>
                <a:cubicBezTo>
                  <a:pt x="4552840" y="817354"/>
                  <a:pt x="4544514" y="820583"/>
                  <a:pt x="4536190" y="820583"/>
                </a:cubicBezTo>
                <a:lnTo>
                  <a:pt x="4536190" y="820583"/>
                </a:lnTo>
                <a:cubicBezTo>
                  <a:pt x="4528080" y="820583"/>
                  <a:pt x="4519971" y="817533"/>
                  <a:pt x="4513763" y="811433"/>
                </a:cubicBezTo>
                <a:close/>
                <a:moveTo>
                  <a:pt x="847893" y="739919"/>
                </a:moveTo>
                <a:cubicBezTo>
                  <a:pt x="835979" y="726821"/>
                  <a:pt x="836912" y="706548"/>
                  <a:pt x="850010" y="694599"/>
                </a:cubicBezTo>
                <a:lnTo>
                  <a:pt x="850010" y="694599"/>
                </a:lnTo>
                <a:cubicBezTo>
                  <a:pt x="863107" y="682685"/>
                  <a:pt x="883417" y="683654"/>
                  <a:pt x="895330" y="696752"/>
                </a:cubicBezTo>
                <a:lnTo>
                  <a:pt x="895330" y="696752"/>
                </a:lnTo>
                <a:cubicBezTo>
                  <a:pt x="907243" y="709813"/>
                  <a:pt x="906310" y="730123"/>
                  <a:pt x="893213" y="742036"/>
                </a:cubicBezTo>
                <a:lnTo>
                  <a:pt x="893213" y="742036"/>
                </a:lnTo>
                <a:cubicBezTo>
                  <a:pt x="887077" y="747634"/>
                  <a:pt x="879326" y="750397"/>
                  <a:pt x="871611" y="750397"/>
                </a:cubicBezTo>
                <a:lnTo>
                  <a:pt x="871611" y="750397"/>
                </a:lnTo>
                <a:cubicBezTo>
                  <a:pt x="862928" y="750397"/>
                  <a:pt x="854244" y="746880"/>
                  <a:pt x="847893" y="739919"/>
                </a:cubicBezTo>
                <a:close/>
                <a:moveTo>
                  <a:pt x="4373461" y="683654"/>
                </a:moveTo>
                <a:lnTo>
                  <a:pt x="4373461" y="683654"/>
                </a:lnTo>
                <a:cubicBezTo>
                  <a:pt x="4359969" y="672172"/>
                  <a:pt x="4358282" y="651934"/>
                  <a:pt x="4369729" y="638406"/>
                </a:cubicBezTo>
                <a:lnTo>
                  <a:pt x="4369729" y="638406"/>
                </a:lnTo>
                <a:cubicBezTo>
                  <a:pt x="4381176" y="624878"/>
                  <a:pt x="4401413" y="623192"/>
                  <a:pt x="4414941" y="634674"/>
                </a:cubicBezTo>
                <a:lnTo>
                  <a:pt x="4414941" y="634674"/>
                </a:lnTo>
                <a:lnTo>
                  <a:pt x="4414941" y="634674"/>
                </a:lnTo>
                <a:lnTo>
                  <a:pt x="4414941" y="634674"/>
                </a:lnTo>
                <a:cubicBezTo>
                  <a:pt x="4428469" y="646121"/>
                  <a:pt x="4430120" y="666395"/>
                  <a:pt x="4418673" y="679922"/>
                </a:cubicBezTo>
                <a:lnTo>
                  <a:pt x="4418673" y="679922"/>
                </a:lnTo>
                <a:cubicBezTo>
                  <a:pt x="4412322" y="687422"/>
                  <a:pt x="4403279" y="691261"/>
                  <a:pt x="4394201" y="691261"/>
                </a:cubicBezTo>
                <a:lnTo>
                  <a:pt x="4394201" y="691261"/>
                </a:lnTo>
                <a:cubicBezTo>
                  <a:pt x="4386881" y="691261"/>
                  <a:pt x="4379525" y="688750"/>
                  <a:pt x="4373461" y="683654"/>
                </a:cubicBezTo>
                <a:close/>
                <a:moveTo>
                  <a:pt x="993147" y="614436"/>
                </a:moveTo>
                <a:cubicBezTo>
                  <a:pt x="982310" y="600442"/>
                  <a:pt x="984822" y="580276"/>
                  <a:pt x="998816" y="569439"/>
                </a:cubicBezTo>
                <a:lnTo>
                  <a:pt x="998816" y="569439"/>
                </a:lnTo>
                <a:cubicBezTo>
                  <a:pt x="1012775" y="558566"/>
                  <a:pt x="1032977" y="561078"/>
                  <a:pt x="1043813" y="575073"/>
                </a:cubicBezTo>
                <a:lnTo>
                  <a:pt x="1043813" y="575073"/>
                </a:lnTo>
                <a:cubicBezTo>
                  <a:pt x="1054686" y="589067"/>
                  <a:pt x="1052174" y="609233"/>
                  <a:pt x="1038180" y="620106"/>
                </a:cubicBezTo>
                <a:lnTo>
                  <a:pt x="1038180" y="620106"/>
                </a:lnTo>
                <a:cubicBezTo>
                  <a:pt x="1032331" y="624663"/>
                  <a:pt x="1025405" y="626852"/>
                  <a:pt x="1018516" y="626852"/>
                </a:cubicBezTo>
                <a:lnTo>
                  <a:pt x="1018516" y="626852"/>
                </a:lnTo>
                <a:cubicBezTo>
                  <a:pt x="1008935" y="626852"/>
                  <a:pt x="999498" y="622617"/>
                  <a:pt x="993147" y="614436"/>
                </a:cubicBezTo>
                <a:close/>
                <a:moveTo>
                  <a:pt x="4224403" y="566245"/>
                </a:moveTo>
                <a:cubicBezTo>
                  <a:pt x="4210086" y="555803"/>
                  <a:pt x="4206964" y="535709"/>
                  <a:pt x="4217442" y="521428"/>
                </a:cubicBezTo>
                <a:lnTo>
                  <a:pt x="4217442" y="521428"/>
                </a:lnTo>
                <a:cubicBezTo>
                  <a:pt x="4227884" y="507110"/>
                  <a:pt x="4247978" y="503989"/>
                  <a:pt x="4262260" y="514466"/>
                </a:cubicBezTo>
                <a:lnTo>
                  <a:pt x="4262260" y="514466"/>
                </a:lnTo>
                <a:cubicBezTo>
                  <a:pt x="4276577" y="524908"/>
                  <a:pt x="4279699" y="545003"/>
                  <a:pt x="4269221" y="559284"/>
                </a:cubicBezTo>
                <a:lnTo>
                  <a:pt x="4269221" y="559284"/>
                </a:lnTo>
                <a:cubicBezTo>
                  <a:pt x="4262941" y="567896"/>
                  <a:pt x="4253181" y="572417"/>
                  <a:pt x="4243313" y="572417"/>
                </a:cubicBezTo>
                <a:lnTo>
                  <a:pt x="4243313" y="572417"/>
                </a:lnTo>
                <a:cubicBezTo>
                  <a:pt x="4236747" y="572417"/>
                  <a:pt x="4230108" y="570444"/>
                  <a:pt x="4224403" y="566245"/>
                </a:cubicBezTo>
                <a:close/>
                <a:moveTo>
                  <a:pt x="1147730" y="500651"/>
                </a:moveTo>
                <a:cubicBezTo>
                  <a:pt x="1137970" y="485868"/>
                  <a:pt x="1142061" y="465988"/>
                  <a:pt x="1156809" y="456228"/>
                </a:cubicBezTo>
                <a:lnTo>
                  <a:pt x="1156809" y="456228"/>
                </a:lnTo>
                <a:cubicBezTo>
                  <a:pt x="1171592" y="446468"/>
                  <a:pt x="1191507" y="450559"/>
                  <a:pt x="1201267" y="465343"/>
                </a:cubicBezTo>
                <a:lnTo>
                  <a:pt x="1201267" y="465343"/>
                </a:lnTo>
                <a:cubicBezTo>
                  <a:pt x="1211028" y="480126"/>
                  <a:pt x="1206937" y="500006"/>
                  <a:pt x="1192153" y="509766"/>
                </a:cubicBezTo>
                <a:lnTo>
                  <a:pt x="1192153" y="509766"/>
                </a:lnTo>
                <a:cubicBezTo>
                  <a:pt x="1186699" y="513354"/>
                  <a:pt x="1180599" y="515076"/>
                  <a:pt x="1174535" y="515076"/>
                </a:cubicBezTo>
                <a:lnTo>
                  <a:pt x="1174535" y="515076"/>
                </a:lnTo>
                <a:cubicBezTo>
                  <a:pt x="1164129" y="515076"/>
                  <a:pt x="1153902" y="510017"/>
                  <a:pt x="1147730" y="500651"/>
                </a:cubicBezTo>
                <a:close/>
                <a:moveTo>
                  <a:pt x="4067236" y="459888"/>
                </a:moveTo>
                <a:cubicBezTo>
                  <a:pt x="4052201" y="450487"/>
                  <a:pt x="4047644" y="430680"/>
                  <a:pt x="4057045" y="415645"/>
                </a:cubicBezTo>
                <a:lnTo>
                  <a:pt x="4057045" y="415645"/>
                </a:lnTo>
                <a:cubicBezTo>
                  <a:pt x="4066446" y="400646"/>
                  <a:pt x="4086254" y="396053"/>
                  <a:pt x="4101253" y="405454"/>
                </a:cubicBezTo>
                <a:lnTo>
                  <a:pt x="4101253" y="405454"/>
                </a:lnTo>
                <a:cubicBezTo>
                  <a:pt x="4116288" y="414855"/>
                  <a:pt x="4120845" y="434663"/>
                  <a:pt x="4111444" y="449698"/>
                </a:cubicBezTo>
                <a:lnTo>
                  <a:pt x="4111444" y="449698"/>
                </a:lnTo>
                <a:cubicBezTo>
                  <a:pt x="4105379" y="459422"/>
                  <a:pt x="4094902" y="464768"/>
                  <a:pt x="4084245" y="464768"/>
                </a:cubicBezTo>
                <a:lnTo>
                  <a:pt x="4084245" y="464768"/>
                </a:lnTo>
                <a:cubicBezTo>
                  <a:pt x="4078432" y="464768"/>
                  <a:pt x="4072511" y="463190"/>
                  <a:pt x="4067236" y="459888"/>
                </a:cubicBezTo>
                <a:close/>
                <a:moveTo>
                  <a:pt x="1310567" y="399103"/>
                </a:moveTo>
                <a:cubicBezTo>
                  <a:pt x="1301955" y="383601"/>
                  <a:pt x="1307553" y="364045"/>
                  <a:pt x="1323054" y="355469"/>
                </a:cubicBezTo>
                <a:lnTo>
                  <a:pt x="1323054" y="355469"/>
                </a:lnTo>
                <a:cubicBezTo>
                  <a:pt x="1338520" y="346857"/>
                  <a:pt x="1358076" y="352455"/>
                  <a:pt x="1366652" y="367921"/>
                </a:cubicBezTo>
                <a:lnTo>
                  <a:pt x="1366652" y="367921"/>
                </a:lnTo>
                <a:cubicBezTo>
                  <a:pt x="1375264" y="383422"/>
                  <a:pt x="1369666" y="402978"/>
                  <a:pt x="1354200" y="411554"/>
                </a:cubicBezTo>
                <a:lnTo>
                  <a:pt x="1354165" y="411554"/>
                </a:lnTo>
                <a:cubicBezTo>
                  <a:pt x="1349249" y="414317"/>
                  <a:pt x="1343902" y="415609"/>
                  <a:pt x="1338627" y="415609"/>
                </a:cubicBezTo>
                <a:lnTo>
                  <a:pt x="1338627" y="415609"/>
                </a:lnTo>
                <a:cubicBezTo>
                  <a:pt x="1327360" y="415609"/>
                  <a:pt x="1316452" y="409652"/>
                  <a:pt x="1310567" y="399103"/>
                </a:cubicBezTo>
                <a:close/>
                <a:moveTo>
                  <a:pt x="3902784" y="365122"/>
                </a:moveTo>
                <a:cubicBezTo>
                  <a:pt x="3887140" y="356833"/>
                  <a:pt x="3881147" y="337420"/>
                  <a:pt x="3889436" y="321739"/>
                </a:cubicBezTo>
                <a:lnTo>
                  <a:pt x="3889436" y="321739"/>
                </a:lnTo>
                <a:cubicBezTo>
                  <a:pt x="3897725" y="306094"/>
                  <a:pt x="3917102" y="300102"/>
                  <a:pt x="3932818" y="308391"/>
                </a:cubicBezTo>
                <a:lnTo>
                  <a:pt x="3932818" y="308391"/>
                </a:lnTo>
                <a:cubicBezTo>
                  <a:pt x="3948463" y="316644"/>
                  <a:pt x="3954456" y="336056"/>
                  <a:pt x="3946167" y="351737"/>
                </a:cubicBezTo>
                <a:lnTo>
                  <a:pt x="3946167" y="351737"/>
                </a:lnTo>
                <a:cubicBezTo>
                  <a:pt x="3940426" y="362610"/>
                  <a:pt x="3929302" y="368818"/>
                  <a:pt x="3917784" y="368818"/>
                </a:cubicBezTo>
                <a:lnTo>
                  <a:pt x="3917784" y="368818"/>
                </a:lnTo>
                <a:cubicBezTo>
                  <a:pt x="3912688" y="368853"/>
                  <a:pt x="3907593" y="367633"/>
                  <a:pt x="3902784" y="365122"/>
                </a:cubicBezTo>
                <a:close/>
                <a:moveTo>
                  <a:pt x="1480580" y="310077"/>
                </a:moveTo>
                <a:cubicBezTo>
                  <a:pt x="1473152" y="294002"/>
                  <a:pt x="1480149" y="274948"/>
                  <a:pt x="1496261" y="267520"/>
                </a:cubicBezTo>
                <a:lnTo>
                  <a:pt x="1496261" y="267520"/>
                </a:lnTo>
                <a:cubicBezTo>
                  <a:pt x="1512336" y="260092"/>
                  <a:pt x="1531390" y="267090"/>
                  <a:pt x="1538818" y="283165"/>
                </a:cubicBezTo>
                <a:lnTo>
                  <a:pt x="1538818" y="283165"/>
                </a:lnTo>
                <a:cubicBezTo>
                  <a:pt x="1546246" y="299241"/>
                  <a:pt x="1539249" y="318294"/>
                  <a:pt x="1523173" y="325758"/>
                </a:cubicBezTo>
                <a:lnTo>
                  <a:pt x="1523173" y="325758"/>
                </a:lnTo>
                <a:cubicBezTo>
                  <a:pt x="1518795" y="327768"/>
                  <a:pt x="1514202" y="328700"/>
                  <a:pt x="1509717" y="328700"/>
                </a:cubicBezTo>
                <a:lnTo>
                  <a:pt x="1509717" y="328700"/>
                </a:lnTo>
                <a:cubicBezTo>
                  <a:pt x="1497589" y="328700"/>
                  <a:pt x="1486034" y="321775"/>
                  <a:pt x="1480580" y="310077"/>
                </a:cubicBezTo>
                <a:close/>
                <a:moveTo>
                  <a:pt x="3731874" y="282483"/>
                </a:moveTo>
                <a:lnTo>
                  <a:pt x="3731874" y="282483"/>
                </a:lnTo>
                <a:cubicBezTo>
                  <a:pt x="3715691" y="275343"/>
                  <a:pt x="3708299" y="256432"/>
                  <a:pt x="3715404" y="240213"/>
                </a:cubicBezTo>
                <a:lnTo>
                  <a:pt x="3715404" y="240213"/>
                </a:lnTo>
                <a:cubicBezTo>
                  <a:pt x="3722545" y="223994"/>
                  <a:pt x="3741455" y="216602"/>
                  <a:pt x="3757674" y="223743"/>
                </a:cubicBezTo>
                <a:lnTo>
                  <a:pt x="3757674" y="223743"/>
                </a:lnTo>
                <a:cubicBezTo>
                  <a:pt x="3773893" y="230848"/>
                  <a:pt x="3781285" y="249794"/>
                  <a:pt x="3774144" y="266013"/>
                </a:cubicBezTo>
                <a:lnTo>
                  <a:pt x="3774144" y="266013"/>
                </a:lnTo>
                <a:cubicBezTo>
                  <a:pt x="3768870" y="278034"/>
                  <a:pt x="3757136" y="285210"/>
                  <a:pt x="3744792" y="285210"/>
                </a:cubicBezTo>
                <a:lnTo>
                  <a:pt x="3744792" y="285210"/>
                </a:lnTo>
                <a:cubicBezTo>
                  <a:pt x="3740486" y="285210"/>
                  <a:pt x="3736108" y="284349"/>
                  <a:pt x="3731874" y="282483"/>
                </a:cubicBezTo>
                <a:close/>
                <a:moveTo>
                  <a:pt x="1656658" y="233754"/>
                </a:moveTo>
                <a:cubicBezTo>
                  <a:pt x="1650378" y="217176"/>
                  <a:pt x="1658739" y="198661"/>
                  <a:pt x="1675317" y="192381"/>
                </a:cubicBezTo>
                <a:lnTo>
                  <a:pt x="1675317" y="192381"/>
                </a:lnTo>
                <a:cubicBezTo>
                  <a:pt x="1691894" y="186102"/>
                  <a:pt x="1710410" y="194462"/>
                  <a:pt x="1716690" y="211040"/>
                </a:cubicBezTo>
                <a:lnTo>
                  <a:pt x="1716690" y="211040"/>
                </a:lnTo>
                <a:cubicBezTo>
                  <a:pt x="1722969" y="227618"/>
                  <a:pt x="1714608" y="246134"/>
                  <a:pt x="1698031" y="252413"/>
                </a:cubicBezTo>
                <a:lnTo>
                  <a:pt x="1698031" y="252413"/>
                </a:lnTo>
                <a:cubicBezTo>
                  <a:pt x="1694263" y="253813"/>
                  <a:pt x="1690423" y="254459"/>
                  <a:pt x="1686692" y="254459"/>
                </a:cubicBezTo>
                <a:lnTo>
                  <a:pt x="1686692" y="254459"/>
                </a:lnTo>
                <a:cubicBezTo>
                  <a:pt x="1673702" y="254459"/>
                  <a:pt x="1661502" y="246564"/>
                  <a:pt x="1656658" y="233754"/>
                </a:cubicBezTo>
                <a:close/>
                <a:moveTo>
                  <a:pt x="3555402" y="212476"/>
                </a:moveTo>
                <a:cubicBezTo>
                  <a:pt x="3538717" y="206555"/>
                  <a:pt x="3529961" y="188219"/>
                  <a:pt x="3535882" y="171533"/>
                </a:cubicBezTo>
                <a:lnTo>
                  <a:pt x="3535882" y="171533"/>
                </a:lnTo>
                <a:cubicBezTo>
                  <a:pt x="3541838" y="154812"/>
                  <a:pt x="3560174" y="146128"/>
                  <a:pt x="3576860" y="152013"/>
                </a:cubicBezTo>
                <a:lnTo>
                  <a:pt x="3576860" y="152013"/>
                </a:lnTo>
                <a:cubicBezTo>
                  <a:pt x="3593546" y="157970"/>
                  <a:pt x="3602265" y="176306"/>
                  <a:pt x="3596344" y="192991"/>
                </a:cubicBezTo>
                <a:lnTo>
                  <a:pt x="3596344" y="192991"/>
                </a:lnTo>
                <a:cubicBezTo>
                  <a:pt x="3591716" y="206124"/>
                  <a:pt x="3579336" y="214342"/>
                  <a:pt x="3566131" y="214342"/>
                </a:cubicBezTo>
                <a:lnTo>
                  <a:pt x="3566131" y="214342"/>
                </a:lnTo>
                <a:cubicBezTo>
                  <a:pt x="3562579" y="214342"/>
                  <a:pt x="3558955" y="213732"/>
                  <a:pt x="3555402" y="212476"/>
                </a:cubicBezTo>
                <a:close/>
                <a:moveTo>
                  <a:pt x="1837687" y="169990"/>
                </a:moveTo>
                <a:cubicBezTo>
                  <a:pt x="1832591" y="153018"/>
                  <a:pt x="1842172" y="135112"/>
                  <a:pt x="1859109" y="129981"/>
                </a:cubicBezTo>
                <a:lnTo>
                  <a:pt x="1859109" y="129981"/>
                </a:lnTo>
                <a:cubicBezTo>
                  <a:pt x="1876082" y="124886"/>
                  <a:pt x="1893987" y="134502"/>
                  <a:pt x="1899083" y="151439"/>
                </a:cubicBezTo>
                <a:lnTo>
                  <a:pt x="1899083" y="151439"/>
                </a:lnTo>
                <a:cubicBezTo>
                  <a:pt x="1904178" y="168411"/>
                  <a:pt x="1894597" y="186281"/>
                  <a:pt x="1877660" y="191412"/>
                </a:cubicBezTo>
                <a:lnTo>
                  <a:pt x="1877660" y="191412"/>
                </a:lnTo>
                <a:cubicBezTo>
                  <a:pt x="1874575" y="192345"/>
                  <a:pt x="1871453" y="192776"/>
                  <a:pt x="1868367" y="192776"/>
                </a:cubicBezTo>
                <a:lnTo>
                  <a:pt x="1868367" y="192776"/>
                </a:lnTo>
                <a:cubicBezTo>
                  <a:pt x="1854588" y="192812"/>
                  <a:pt x="1841849" y="183841"/>
                  <a:pt x="1837687" y="169990"/>
                </a:cubicBezTo>
                <a:close/>
                <a:moveTo>
                  <a:pt x="3374480" y="155565"/>
                </a:moveTo>
                <a:cubicBezTo>
                  <a:pt x="3357436" y="150865"/>
                  <a:pt x="3347353" y="133210"/>
                  <a:pt x="3352089" y="116094"/>
                </a:cubicBezTo>
                <a:lnTo>
                  <a:pt x="3352089" y="116094"/>
                </a:lnTo>
                <a:cubicBezTo>
                  <a:pt x="3356754" y="99050"/>
                  <a:pt x="3374409" y="88967"/>
                  <a:pt x="3391525" y="93703"/>
                </a:cubicBezTo>
                <a:lnTo>
                  <a:pt x="3391525" y="93703"/>
                </a:lnTo>
                <a:cubicBezTo>
                  <a:pt x="3408605" y="98368"/>
                  <a:pt x="3418652" y="116022"/>
                  <a:pt x="3413952" y="133139"/>
                </a:cubicBezTo>
                <a:lnTo>
                  <a:pt x="3413952" y="133139"/>
                </a:lnTo>
                <a:cubicBezTo>
                  <a:pt x="3410040" y="147384"/>
                  <a:pt x="3397122" y="156750"/>
                  <a:pt x="3383021" y="156750"/>
                </a:cubicBezTo>
                <a:lnTo>
                  <a:pt x="3383021" y="156750"/>
                </a:lnTo>
                <a:cubicBezTo>
                  <a:pt x="3380186" y="156714"/>
                  <a:pt x="3377315" y="156355"/>
                  <a:pt x="3374480" y="155565"/>
                </a:cubicBezTo>
                <a:close/>
                <a:moveTo>
                  <a:pt x="2022592" y="118570"/>
                </a:moveTo>
                <a:cubicBezTo>
                  <a:pt x="2018573" y="101310"/>
                  <a:pt x="2029338" y="84087"/>
                  <a:pt x="2046597" y="80068"/>
                </a:cubicBezTo>
                <a:lnTo>
                  <a:pt x="2046597" y="80068"/>
                </a:lnTo>
                <a:cubicBezTo>
                  <a:pt x="2063857" y="76049"/>
                  <a:pt x="2081117" y="86814"/>
                  <a:pt x="2085100" y="104073"/>
                </a:cubicBezTo>
                <a:lnTo>
                  <a:pt x="2085100" y="104073"/>
                </a:lnTo>
                <a:cubicBezTo>
                  <a:pt x="2089118" y="121333"/>
                  <a:pt x="2078354" y="138593"/>
                  <a:pt x="2061094" y="142576"/>
                </a:cubicBezTo>
                <a:lnTo>
                  <a:pt x="2061094" y="142576"/>
                </a:lnTo>
                <a:cubicBezTo>
                  <a:pt x="2058654" y="143150"/>
                  <a:pt x="2056214" y="143437"/>
                  <a:pt x="2053810" y="143437"/>
                </a:cubicBezTo>
                <a:lnTo>
                  <a:pt x="2053810" y="143437"/>
                </a:lnTo>
                <a:cubicBezTo>
                  <a:pt x="2039205" y="143401"/>
                  <a:pt x="2026000" y="133390"/>
                  <a:pt x="2022592" y="118570"/>
                </a:cubicBezTo>
                <a:close/>
                <a:moveTo>
                  <a:pt x="3189935" y="111932"/>
                </a:moveTo>
                <a:cubicBezTo>
                  <a:pt x="3172531" y="108487"/>
                  <a:pt x="3161264" y="91622"/>
                  <a:pt x="3164709" y="74219"/>
                </a:cubicBezTo>
                <a:lnTo>
                  <a:pt x="3164709" y="74219"/>
                </a:lnTo>
                <a:cubicBezTo>
                  <a:pt x="3168118" y="56816"/>
                  <a:pt x="3185019" y="45548"/>
                  <a:pt x="3202422" y="48993"/>
                </a:cubicBezTo>
                <a:lnTo>
                  <a:pt x="3202422" y="48993"/>
                </a:lnTo>
                <a:lnTo>
                  <a:pt x="3202422" y="48993"/>
                </a:lnTo>
                <a:lnTo>
                  <a:pt x="3202422" y="48993"/>
                </a:lnTo>
                <a:cubicBezTo>
                  <a:pt x="3219789" y="52438"/>
                  <a:pt x="3231092" y="69339"/>
                  <a:pt x="3227648" y="86706"/>
                </a:cubicBezTo>
                <a:lnTo>
                  <a:pt x="3227648" y="86706"/>
                </a:lnTo>
                <a:cubicBezTo>
                  <a:pt x="3224633" y="101956"/>
                  <a:pt x="3211213" y="112542"/>
                  <a:pt x="3196214" y="112542"/>
                </a:cubicBezTo>
                <a:lnTo>
                  <a:pt x="3196214" y="112542"/>
                </a:lnTo>
                <a:cubicBezTo>
                  <a:pt x="3194133" y="112542"/>
                  <a:pt x="3192016" y="112362"/>
                  <a:pt x="3189935" y="111932"/>
                </a:cubicBezTo>
                <a:close/>
                <a:moveTo>
                  <a:pt x="2210367" y="79063"/>
                </a:moveTo>
                <a:cubicBezTo>
                  <a:pt x="2207460" y="61624"/>
                  <a:pt x="2219230" y="45046"/>
                  <a:pt x="2236705" y="42139"/>
                </a:cubicBezTo>
                <a:lnTo>
                  <a:pt x="2236705" y="42139"/>
                </a:lnTo>
                <a:lnTo>
                  <a:pt x="2236705" y="42139"/>
                </a:lnTo>
                <a:lnTo>
                  <a:pt x="2236705" y="42139"/>
                </a:lnTo>
                <a:cubicBezTo>
                  <a:pt x="2254144" y="39233"/>
                  <a:pt x="2270722" y="51003"/>
                  <a:pt x="2273629" y="68442"/>
                </a:cubicBezTo>
                <a:lnTo>
                  <a:pt x="2273629" y="68442"/>
                </a:lnTo>
                <a:cubicBezTo>
                  <a:pt x="2276571" y="85917"/>
                  <a:pt x="2264801" y="102459"/>
                  <a:pt x="2247326" y="105401"/>
                </a:cubicBezTo>
                <a:lnTo>
                  <a:pt x="2247326" y="105401"/>
                </a:lnTo>
                <a:cubicBezTo>
                  <a:pt x="2245532" y="105688"/>
                  <a:pt x="2243738" y="105832"/>
                  <a:pt x="2241980" y="105832"/>
                </a:cubicBezTo>
                <a:lnTo>
                  <a:pt x="2241980" y="105832"/>
                </a:lnTo>
                <a:cubicBezTo>
                  <a:pt x="2226622" y="105868"/>
                  <a:pt x="2213022" y="94780"/>
                  <a:pt x="2210367" y="79063"/>
                </a:cubicBezTo>
                <a:close/>
                <a:moveTo>
                  <a:pt x="3002698" y="81826"/>
                </a:moveTo>
                <a:cubicBezTo>
                  <a:pt x="2985115" y="79637"/>
                  <a:pt x="2972592" y="63597"/>
                  <a:pt x="2974781" y="46015"/>
                </a:cubicBezTo>
                <a:lnTo>
                  <a:pt x="2974781" y="46015"/>
                </a:lnTo>
                <a:cubicBezTo>
                  <a:pt x="2976969" y="28432"/>
                  <a:pt x="2993009" y="15945"/>
                  <a:pt x="3010592" y="18134"/>
                </a:cubicBezTo>
                <a:lnTo>
                  <a:pt x="3010592" y="18134"/>
                </a:lnTo>
                <a:cubicBezTo>
                  <a:pt x="3028138" y="20287"/>
                  <a:pt x="3040662" y="36326"/>
                  <a:pt x="3038473" y="53909"/>
                </a:cubicBezTo>
                <a:lnTo>
                  <a:pt x="3038473" y="53909"/>
                </a:lnTo>
                <a:cubicBezTo>
                  <a:pt x="3036463" y="70164"/>
                  <a:pt x="3022613" y="82041"/>
                  <a:pt x="3006645" y="82041"/>
                </a:cubicBezTo>
                <a:lnTo>
                  <a:pt x="3006645" y="82041"/>
                </a:lnTo>
                <a:cubicBezTo>
                  <a:pt x="3005353" y="82041"/>
                  <a:pt x="3004025" y="82005"/>
                  <a:pt x="3002698" y="81826"/>
                </a:cubicBezTo>
                <a:close/>
                <a:moveTo>
                  <a:pt x="2400259" y="51038"/>
                </a:moveTo>
                <a:cubicBezTo>
                  <a:pt x="2398322" y="33420"/>
                  <a:pt x="2411060" y="17596"/>
                  <a:pt x="2428678" y="15658"/>
                </a:cubicBezTo>
                <a:lnTo>
                  <a:pt x="2428678" y="15658"/>
                </a:lnTo>
                <a:cubicBezTo>
                  <a:pt x="2446297" y="13756"/>
                  <a:pt x="2462121" y="26459"/>
                  <a:pt x="2464059" y="44113"/>
                </a:cubicBezTo>
                <a:lnTo>
                  <a:pt x="2464059" y="44113"/>
                </a:lnTo>
                <a:cubicBezTo>
                  <a:pt x="2465997" y="61732"/>
                  <a:pt x="2453258" y="77556"/>
                  <a:pt x="2435604" y="79458"/>
                </a:cubicBezTo>
                <a:lnTo>
                  <a:pt x="2435604" y="79458"/>
                </a:lnTo>
                <a:cubicBezTo>
                  <a:pt x="2434456" y="79601"/>
                  <a:pt x="2433272" y="79673"/>
                  <a:pt x="2432123" y="79673"/>
                </a:cubicBezTo>
                <a:lnTo>
                  <a:pt x="2432123" y="79673"/>
                </a:lnTo>
                <a:cubicBezTo>
                  <a:pt x="2415976" y="79637"/>
                  <a:pt x="2402053" y="67473"/>
                  <a:pt x="2400259" y="51038"/>
                </a:cubicBezTo>
                <a:close/>
                <a:moveTo>
                  <a:pt x="2813738" y="65248"/>
                </a:moveTo>
                <a:lnTo>
                  <a:pt x="2813738" y="65248"/>
                </a:lnTo>
                <a:cubicBezTo>
                  <a:pt x="2796048" y="64315"/>
                  <a:pt x="2782448" y="49208"/>
                  <a:pt x="2783381" y="31518"/>
                </a:cubicBezTo>
                <a:lnTo>
                  <a:pt x="2783381" y="31518"/>
                </a:lnTo>
                <a:cubicBezTo>
                  <a:pt x="2784278" y="13828"/>
                  <a:pt x="2799385" y="228"/>
                  <a:pt x="2817075" y="1125"/>
                </a:cubicBezTo>
                <a:lnTo>
                  <a:pt x="2817075" y="1125"/>
                </a:lnTo>
                <a:cubicBezTo>
                  <a:pt x="2817075" y="1125"/>
                  <a:pt x="2817075" y="1125"/>
                  <a:pt x="2817075" y="1161"/>
                </a:cubicBezTo>
                <a:lnTo>
                  <a:pt x="2817075" y="1161"/>
                </a:lnTo>
                <a:cubicBezTo>
                  <a:pt x="2834765" y="2058"/>
                  <a:pt x="2848365" y="17129"/>
                  <a:pt x="2847432" y="34855"/>
                </a:cubicBezTo>
                <a:lnTo>
                  <a:pt x="2847432" y="34855"/>
                </a:lnTo>
                <a:cubicBezTo>
                  <a:pt x="2846571" y="51971"/>
                  <a:pt x="2832397" y="65284"/>
                  <a:pt x="2815461" y="65284"/>
                </a:cubicBezTo>
                <a:lnTo>
                  <a:pt x="2815461" y="65284"/>
                </a:lnTo>
                <a:cubicBezTo>
                  <a:pt x="2814886" y="65284"/>
                  <a:pt x="2814312" y="65248"/>
                  <a:pt x="2813738" y="65248"/>
                </a:cubicBezTo>
                <a:close/>
                <a:moveTo>
                  <a:pt x="2591479" y="33815"/>
                </a:moveTo>
                <a:cubicBezTo>
                  <a:pt x="2590511" y="16088"/>
                  <a:pt x="2604074" y="982"/>
                  <a:pt x="2621764" y="49"/>
                </a:cubicBezTo>
                <a:lnTo>
                  <a:pt x="2621764" y="49"/>
                </a:lnTo>
                <a:cubicBezTo>
                  <a:pt x="2639455" y="-920"/>
                  <a:pt x="2654597" y="12644"/>
                  <a:pt x="2655530" y="30334"/>
                </a:cubicBezTo>
                <a:lnTo>
                  <a:pt x="2655530" y="30334"/>
                </a:lnTo>
                <a:cubicBezTo>
                  <a:pt x="2656463" y="48060"/>
                  <a:pt x="2642900" y="63167"/>
                  <a:pt x="2625209" y="64100"/>
                </a:cubicBezTo>
                <a:lnTo>
                  <a:pt x="2625209" y="64100"/>
                </a:lnTo>
                <a:cubicBezTo>
                  <a:pt x="2624635" y="64136"/>
                  <a:pt x="2624061" y="64136"/>
                  <a:pt x="2623451" y="64136"/>
                </a:cubicBezTo>
                <a:lnTo>
                  <a:pt x="2623451" y="64136"/>
                </a:lnTo>
                <a:cubicBezTo>
                  <a:pt x="2606550" y="64136"/>
                  <a:pt x="2592412" y="50895"/>
                  <a:pt x="2591479" y="338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8"/>
            </p:custDataLst>
          </p:nvPr>
        </p:nvSpPr>
        <p:spPr>
          <a:xfrm>
            <a:off x="672465" y="1656080"/>
            <a:ext cx="763905" cy="3636645"/>
          </a:xfrm>
          <a:custGeom>
            <a:avLst/>
            <a:gdLst>
              <a:gd name="connsiteX0" fmla="*/ 855054 w 867182"/>
              <a:gd name="connsiteY0" fmla="*/ 4128581 h 4128580"/>
              <a:gd name="connsiteX1" fmla="*/ 213755 w 867182"/>
              <a:gd name="connsiteY1" fmla="*/ 3162864 h 4128580"/>
              <a:gd name="connsiteX2" fmla="*/ 0 w 867182"/>
              <a:gd name="connsiteY2" fmla="*/ 2064308 h 4128580"/>
              <a:gd name="connsiteX3" fmla="*/ 213755 w 867182"/>
              <a:gd name="connsiteY3" fmla="*/ 965753 h 4128580"/>
              <a:gd name="connsiteX4" fmla="*/ 855054 w 867182"/>
              <a:gd name="connsiteY4" fmla="*/ 0 h 4128580"/>
              <a:gd name="connsiteX5" fmla="*/ 867182 w 867182"/>
              <a:gd name="connsiteY5" fmla="*/ 12128 h 4128580"/>
              <a:gd name="connsiteX6" fmla="*/ 17152 w 867182"/>
              <a:gd name="connsiteY6" fmla="*/ 2064308 h 4128580"/>
              <a:gd name="connsiteX7" fmla="*/ 867182 w 867182"/>
              <a:gd name="connsiteY7" fmla="*/ 4116452 h 4128580"/>
              <a:gd name="connsiteX8" fmla="*/ 855054 w 867182"/>
              <a:gd name="connsiteY8" fmla="*/ 4128581 h 412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82" h="4128580">
                <a:moveTo>
                  <a:pt x="855054" y="4128581"/>
                </a:moveTo>
                <a:cubicBezTo>
                  <a:pt x="576387" y="3849914"/>
                  <a:pt x="360623" y="3524994"/>
                  <a:pt x="213755" y="3162864"/>
                </a:cubicBezTo>
                <a:cubicBezTo>
                  <a:pt x="71909" y="2813077"/>
                  <a:pt x="0" y="2443483"/>
                  <a:pt x="0" y="2064308"/>
                </a:cubicBezTo>
                <a:cubicBezTo>
                  <a:pt x="0" y="1685169"/>
                  <a:pt x="71909" y="1315539"/>
                  <a:pt x="213755" y="965753"/>
                </a:cubicBezTo>
                <a:cubicBezTo>
                  <a:pt x="360623" y="603622"/>
                  <a:pt x="576387" y="278703"/>
                  <a:pt x="855054" y="0"/>
                </a:cubicBezTo>
                <a:lnTo>
                  <a:pt x="867182" y="12128"/>
                </a:lnTo>
                <a:cubicBezTo>
                  <a:pt x="319035" y="560312"/>
                  <a:pt x="17152" y="1289130"/>
                  <a:pt x="17152" y="2064308"/>
                </a:cubicBezTo>
                <a:cubicBezTo>
                  <a:pt x="17152" y="2839487"/>
                  <a:pt x="319035" y="3568305"/>
                  <a:pt x="867182" y="4116452"/>
                </a:cubicBezTo>
                <a:lnTo>
                  <a:pt x="855054" y="412858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5050790" y="1656080"/>
            <a:ext cx="763905" cy="3636645"/>
          </a:xfrm>
          <a:custGeom>
            <a:avLst/>
            <a:gdLst>
              <a:gd name="connsiteX0" fmla="*/ 12128 w 867182"/>
              <a:gd name="connsiteY0" fmla="*/ 4128545 h 4128544"/>
              <a:gd name="connsiteX1" fmla="*/ 0 w 867182"/>
              <a:gd name="connsiteY1" fmla="*/ 4116417 h 4128544"/>
              <a:gd name="connsiteX2" fmla="*/ 850030 w 867182"/>
              <a:gd name="connsiteY2" fmla="*/ 2064273 h 4128544"/>
              <a:gd name="connsiteX3" fmla="*/ 0 w 867182"/>
              <a:gd name="connsiteY3" fmla="*/ 12128 h 4128544"/>
              <a:gd name="connsiteX4" fmla="*/ 12128 w 867182"/>
              <a:gd name="connsiteY4" fmla="*/ 0 h 4128544"/>
              <a:gd name="connsiteX5" fmla="*/ 653428 w 867182"/>
              <a:gd name="connsiteY5" fmla="*/ 965753 h 4128544"/>
              <a:gd name="connsiteX6" fmla="*/ 867183 w 867182"/>
              <a:gd name="connsiteY6" fmla="*/ 2064308 h 4128544"/>
              <a:gd name="connsiteX7" fmla="*/ 653428 w 867182"/>
              <a:gd name="connsiteY7" fmla="*/ 3162864 h 4128544"/>
              <a:gd name="connsiteX8" fmla="*/ 12128 w 867182"/>
              <a:gd name="connsiteY8" fmla="*/ 4128545 h 412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82" h="4128544">
                <a:moveTo>
                  <a:pt x="12128" y="4128545"/>
                </a:moveTo>
                <a:lnTo>
                  <a:pt x="0" y="4116417"/>
                </a:lnTo>
                <a:cubicBezTo>
                  <a:pt x="548147" y="3568269"/>
                  <a:pt x="850030" y="2839487"/>
                  <a:pt x="850030" y="2064273"/>
                </a:cubicBezTo>
                <a:cubicBezTo>
                  <a:pt x="850030" y="1289094"/>
                  <a:pt x="548147" y="560276"/>
                  <a:pt x="0" y="12128"/>
                </a:cubicBezTo>
                <a:lnTo>
                  <a:pt x="12128" y="0"/>
                </a:lnTo>
                <a:cubicBezTo>
                  <a:pt x="290795" y="278667"/>
                  <a:pt x="506559" y="603587"/>
                  <a:pt x="653428" y="965753"/>
                </a:cubicBezTo>
                <a:cubicBezTo>
                  <a:pt x="795273" y="1315539"/>
                  <a:pt x="867183" y="1685134"/>
                  <a:pt x="867183" y="2064308"/>
                </a:cubicBezTo>
                <a:cubicBezTo>
                  <a:pt x="867183" y="2443447"/>
                  <a:pt x="795273" y="2813077"/>
                  <a:pt x="653428" y="3162864"/>
                </a:cubicBezTo>
                <a:cubicBezTo>
                  <a:pt x="506559" y="3524958"/>
                  <a:pt x="290795" y="3849878"/>
                  <a:pt x="12128" y="412854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264285" y="1840865"/>
            <a:ext cx="689610" cy="1559560"/>
          </a:xfrm>
          <a:custGeom>
            <a:avLst/>
            <a:gdLst>
              <a:gd name="connsiteX0" fmla="*/ 1050 w 608759"/>
              <a:gd name="connsiteY0" fmla="*/ 1314274 h 1377280"/>
              <a:gd name="connsiteX1" fmla="*/ 11503 w 608759"/>
              <a:gd name="connsiteY1" fmla="*/ 1314631 h 1377280"/>
              <a:gd name="connsiteX2" fmla="*/ 10475 w 608759"/>
              <a:gd name="connsiteY2" fmla="*/ 1377280 h 1377280"/>
              <a:gd name="connsiteX3" fmla="*/ 0 w 608759"/>
              <a:gd name="connsiteY3" fmla="*/ 1377280 h 1377280"/>
              <a:gd name="connsiteX4" fmla="*/ 1050 w 608759"/>
              <a:gd name="connsiteY4" fmla="*/ 1314274 h 1377280"/>
              <a:gd name="connsiteX5" fmla="*/ 27137 w 608759"/>
              <a:gd name="connsiteY5" fmla="*/ 1057468 h 1377280"/>
              <a:gd name="connsiteX6" fmla="*/ 37456 w 608759"/>
              <a:gd name="connsiteY6" fmla="*/ 1059232 h 1377280"/>
              <a:gd name="connsiteX7" fmla="*/ 20101 w 608759"/>
              <a:gd name="connsiteY7" fmla="*/ 1186474 h 1377280"/>
              <a:gd name="connsiteX8" fmla="*/ 9693 w 608759"/>
              <a:gd name="connsiteY8" fmla="*/ 1185425 h 1377280"/>
              <a:gd name="connsiteX9" fmla="*/ 27137 w 608759"/>
              <a:gd name="connsiteY9" fmla="*/ 1057468 h 1377280"/>
              <a:gd name="connsiteX10" fmla="*/ 88290 w 608759"/>
              <a:gd name="connsiteY10" fmla="*/ 806714 h 1377280"/>
              <a:gd name="connsiteX11" fmla="*/ 98273 w 608759"/>
              <a:gd name="connsiteY11" fmla="*/ 809886 h 1377280"/>
              <a:gd name="connsiteX12" fmla="*/ 63542 w 608759"/>
              <a:gd name="connsiteY12" fmla="*/ 933509 h 1377280"/>
              <a:gd name="connsiteX13" fmla="*/ 53380 w 608759"/>
              <a:gd name="connsiteY13" fmla="*/ 931030 h 1377280"/>
              <a:gd name="connsiteX14" fmla="*/ 88290 w 608759"/>
              <a:gd name="connsiteY14" fmla="*/ 806714 h 1377280"/>
              <a:gd name="connsiteX15" fmla="*/ 183481 w 608759"/>
              <a:gd name="connsiteY15" fmla="*/ 566815 h 1377280"/>
              <a:gd name="connsiteX16" fmla="*/ 192928 w 608759"/>
              <a:gd name="connsiteY16" fmla="*/ 571349 h 1377280"/>
              <a:gd name="connsiteX17" fmla="*/ 141469 w 608759"/>
              <a:gd name="connsiteY17" fmla="*/ 688964 h 1377280"/>
              <a:gd name="connsiteX18" fmla="*/ 131731 w 608759"/>
              <a:gd name="connsiteY18" fmla="*/ 685100 h 1377280"/>
              <a:gd name="connsiteX19" fmla="*/ 183481 w 608759"/>
              <a:gd name="connsiteY19" fmla="*/ 566815 h 1377280"/>
              <a:gd name="connsiteX20" fmla="*/ 310790 w 608759"/>
              <a:gd name="connsiteY20" fmla="*/ 342349 h 1377280"/>
              <a:gd name="connsiteX21" fmla="*/ 319523 w 608759"/>
              <a:gd name="connsiteY21" fmla="*/ 348134 h 1377280"/>
              <a:gd name="connsiteX22" fmla="*/ 252384 w 608759"/>
              <a:gd name="connsiteY22" fmla="*/ 457553 h 1377280"/>
              <a:gd name="connsiteX23" fmla="*/ 243271 w 608759"/>
              <a:gd name="connsiteY23" fmla="*/ 452394 h 1377280"/>
              <a:gd name="connsiteX24" fmla="*/ 310790 w 608759"/>
              <a:gd name="connsiteY24" fmla="*/ 342349 h 1377280"/>
              <a:gd name="connsiteX25" fmla="*/ 467670 w 608759"/>
              <a:gd name="connsiteY25" fmla="*/ 137427 h 1377280"/>
              <a:gd name="connsiteX26" fmla="*/ 475532 w 608759"/>
              <a:gd name="connsiteY26" fmla="*/ 144351 h 1377280"/>
              <a:gd name="connsiteX27" fmla="*/ 394032 w 608759"/>
              <a:gd name="connsiteY27" fmla="*/ 243562 h 1377280"/>
              <a:gd name="connsiteX28" fmla="*/ 385723 w 608759"/>
              <a:gd name="connsiteY28" fmla="*/ 237197 h 1377280"/>
              <a:gd name="connsiteX29" fmla="*/ 467670 w 608759"/>
              <a:gd name="connsiteY29" fmla="*/ 137427 h 1377280"/>
              <a:gd name="connsiteX30" fmla="*/ 601634 w 608759"/>
              <a:gd name="connsiteY30" fmla="*/ 0 h 1377280"/>
              <a:gd name="connsiteX31" fmla="*/ 608759 w 608759"/>
              <a:gd name="connsiteY31" fmla="*/ 7683 h 1377280"/>
              <a:gd name="connsiteX32" fmla="*/ 563531 w 608759"/>
              <a:gd name="connsiteY32" fmla="*/ 50990 h 1377280"/>
              <a:gd name="connsiteX33" fmla="*/ 556160 w 608759"/>
              <a:gd name="connsiteY33" fmla="*/ 43553 h 1377280"/>
              <a:gd name="connsiteX34" fmla="*/ 601634 w 608759"/>
              <a:gd name="connsiteY34" fmla="*/ 0 h 137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8759" h="1377280">
                <a:moveTo>
                  <a:pt x="1050" y="1314274"/>
                </a:moveTo>
                <a:lnTo>
                  <a:pt x="11503" y="1314631"/>
                </a:lnTo>
                <a:cubicBezTo>
                  <a:pt x="10810" y="1335380"/>
                  <a:pt x="10475" y="1356465"/>
                  <a:pt x="10475" y="1377280"/>
                </a:cubicBezTo>
                <a:lnTo>
                  <a:pt x="0" y="1377280"/>
                </a:lnTo>
                <a:cubicBezTo>
                  <a:pt x="0" y="1356353"/>
                  <a:pt x="357" y="1335157"/>
                  <a:pt x="1050" y="1314274"/>
                </a:cubicBezTo>
                <a:close/>
                <a:moveTo>
                  <a:pt x="27137" y="1057468"/>
                </a:moveTo>
                <a:lnTo>
                  <a:pt x="37456" y="1059232"/>
                </a:lnTo>
                <a:cubicBezTo>
                  <a:pt x="30242" y="1101222"/>
                  <a:pt x="24412" y="1144038"/>
                  <a:pt x="20101" y="1186474"/>
                </a:cubicBezTo>
                <a:lnTo>
                  <a:pt x="9693" y="1185425"/>
                </a:lnTo>
                <a:cubicBezTo>
                  <a:pt x="14026" y="1142742"/>
                  <a:pt x="19900" y="1099680"/>
                  <a:pt x="27137" y="1057468"/>
                </a:cubicBezTo>
                <a:close/>
                <a:moveTo>
                  <a:pt x="88290" y="806714"/>
                </a:moveTo>
                <a:lnTo>
                  <a:pt x="98273" y="809886"/>
                </a:lnTo>
                <a:cubicBezTo>
                  <a:pt x="85319" y="850491"/>
                  <a:pt x="73638" y="892078"/>
                  <a:pt x="63542" y="933509"/>
                </a:cubicBezTo>
                <a:lnTo>
                  <a:pt x="53380" y="931030"/>
                </a:lnTo>
                <a:cubicBezTo>
                  <a:pt x="63542" y="889375"/>
                  <a:pt x="75291" y="847564"/>
                  <a:pt x="88290" y="806714"/>
                </a:cubicBezTo>
                <a:close/>
                <a:moveTo>
                  <a:pt x="183481" y="566815"/>
                </a:moveTo>
                <a:lnTo>
                  <a:pt x="192928" y="571349"/>
                </a:lnTo>
                <a:cubicBezTo>
                  <a:pt x="174480" y="609832"/>
                  <a:pt x="157170" y="649409"/>
                  <a:pt x="141469" y="688964"/>
                </a:cubicBezTo>
                <a:lnTo>
                  <a:pt x="131731" y="685100"/>
                </a:lnTo>
                <a:cubicBezTo>
                  <a:pt x="147522" y="645300"/>
                  <a:pt x="164920" y="605521"/>
                  <a:pt x="183481" y="566815"/>
                </a:cubicBezTo>
                <a:close/>
                <a:moveTo>
                  <a:pt x="310790" y="342349"/>
                </a:moveTo>
                <a:lnTo>
                  <a:pt x="319523" y="348134"/>
                </a:lnTo>
                <a:cubicBezTo>
                  <a:pt x="296004" y="383669"/>
                  <a:pt x="273401" y="420499"/>
                  <a:pt x="252384" y="457553"/>
                </a:cubicBezTo>
                <a:lnTo>
                  <a:pt x="243271" y="452394"/>
                </a:lnTo>
                <a:cubicBezTo>
                  <a:pt x="264423" y="415117"/>
                  <a:pt x="287137" y="378108"/>
                  <a:pt x="310790" y="342349"/>
                </a:cubicBezTo>
                <a:close/>
                <a:moveTo>
                  <a:pt x="467670" y="137427"/>
                </a:moveTo>
                <a:lnTo>
                  <a:pt x="475532" y="144351"/>
                </a:lnTo>
                <a:cubicBezTo>
                  <a:pt x="447345" y="176357"/>
                  <a:pt x="419940" y="209747"/>
                  <a:pt x="394032" y="243562"/>
                </a:cubicBezTo>
                <a:lnTo>
                  <a:pt x="385723" y="237197"/>
                </a:lnTo>
                <a:cubicBezTo>
                  <a:pt x="411765" y="203181"/>
                  <a:pt x="439327" y="169611"/>
                  <a:pt x="467670" y="137427"/>
                </a:cubicBezTo>
                <a:close/>
                <a:moveTo>
                  <a:pt x="601634" y="0"/>
                </a:moveTo>
                <a:lnTo>
                  <a:pt x="608759" y="7683"/>
                </a:lnTo>
                <a:cubicBezTo>
                  <a:pt x="593594" y="21732"/>
                  <a:pt x="578384" y="36294"/>
                  <a:pt x="563531" y="50990"/>
                </a:cubicBezTo>
                <a:lnTo>
                  <a:pt x="556160" y="43553"/>
                </a:lnTo>
                <a:cubicBezTo>
                  <a:pt x="571080" y="28767"/>
                  <a:pt x="586380" y="14116"/>
                  <a:pt x="60163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878205" y="2794635"/>
            <a:ext cx="406400" cy="1928495"/>
          </a:xfrm>
          <a:custGeom>
            <a:avLst/>
            <a:gdLst>
              <a:gd name="connsiteX0" fmla="*/ 562295 w 607498"/>
              <a:gd name="connsiteY0" fmla="*/ 2884407 h 2884407"/>
              <a:gd name="connsiteX1" fmla="*/ 0 w 607498"/>
              <a:gd name="connsiteY1" fmla="*/ 906481 h 2884407"/>
              <a:gd name="connsiteX2" fmla="*/ 110114 w 607498"/>
              <a:gd name="connsiteY2" fmla="*/ 0 h 2884407"/>
              <a:gd name="connsiteX3" fmla="*/ 161747 w 607498"/>
              <a:gd name="connsiteY3" fmla="*/ 12785 h 2884407"/>
              <a:gd name="connsiteX4" fmla="*/ 53222 w 607498"/>
              <a:gd name="connsiteY4" fmla="*/ 906481 h 2884407"/>
              <a:gd name="connsiteX5" fmla="*/ 607499 w 607498"/>
              <a:gd name="connsiteY5" fmla="*/ 2856378 h 2884407"/>
              <a:gd name="connsiteX6" fmla="*/ 562295 w 607498"/>
              <a:gd name="connsiteY6" fmla="*/ 2884407 h 288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498" h="2884407">
                <a:moveTo>
                  <a:pt x="562295" y="2884407"/>
                </a:moveTo>
                <a:cubicBezTo>
                  <a:pt x="194430" y="2291624"/>
                  <a:pt x="0" y="1607639"/>
                  <a:pt x="0" y="906481"/>
                </a:cubicBezTo>
                <a:cubicBezTo>
                  <a:pt x="0" y="599819"/>
                  <a:pt x="37032" y="294860"/>
                  <a:pt x="110114" y="0"/>
                </a:cubicBezTo>
                <a:lnTo>
                  <a:pt x="161747" y="12785"/>
                </a:lnTo>
                <a:cubicBezTo>
                  <a:pt x="89725" y="303447"/>
                  <a:pt x="53222" y="604170"/>
                  <a:pt x="53222" y="906481"/>
                </a:cubicBezTo>
                <a:cubicBezTo>
                  <a:pt x="53222" y="1597728"/>
                  <a:pt x="244891" y="2271991"/>
                  <a:pt x="607499" y="2856378"/>
                </a:cubicBezTo>
                <a:lnTo>
                  <a:pt x="562295" y="2884407"/>
                </a:lnTo>
                <a:close/>
              </a:path>
            </a:pathLst>
          </a:custGeom>
          <a:solidFill>
            <a:schemeClr val="tx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2"/>
            </p:custDataLst>
          </p:nvPr>
        </p:nvSpPr>
        <p:spPr>
          <a:xfrm>
            <a:off x="688340" y="1793875"/>
            <a:ext cx="539115" cy="3204210"/>
          </a:xfrm>
          <a:custGeom>
            <a:avLst/>
            <a:gdLst>
              <a:gd name="connsiteX0" fmla="*/ 781502 w 806240"/>
              <a:gd name="connsiteY0" fmla="*/ 4791976 h 4791975"/>
              <a:gd name="connsiteX1" fmla="*/ 0 w 806240"/>
              <a:gd name="connsiteY1" fmla="*/ 2403099 h 4791975"/>
              <a:gd name="connsiteX2" fmla="*/ 791980 w 806240"/>
              <a:gd name="connsiteY2" fmla="*/ 0 h 4791975"/>
              <a:gd name="connsiteX3" fmla="*/ 806241 w 806240"/>
              <a:gd name="connsiteY3" fmla="*/ 10554 h 4791975"/>
              <a:gd name="connsiteX4" fmla="*/ 17741 w 806240"/>
              <a:gd name="connsiteY4" fmla="*/ 2403099 h 4791975"/>
              <a:gd name="connsiteX5" fmla="*/ 795800 w 806240"/>
              <a:gd name="connsiteY5" fmla="*/ 4781498 h 4791975"/>
              <a:gd name="connsiteX6" fmla="*/ 781502 w 806240"/>
              <a:gd name="connsiteY6" fmla="*/ 4791976 h 479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240" h="4791975">
                <a:moveTo>
                  <a:pt x="781502" y="4791976"/>
                </a:moveTo>
                <a:cubicBezTo>
                  <a:pt x="270235" y="4095660"/>
                  <a:pt x="0" y="3269598"/>
                  <a:pt x="0" y="2403099"/>
                </a:cubicBezTo>
                <a:cubicBezTo>
                  <a:pt x="0" y="1530208"/>
                  <a:pt x="273866" y="699229"/>
                  <a:pt x="791980" y="0"/>
                </a:cubicBezTo>
                <a:lnTo>
                  <a:pt x="806241" y="10554"/>
                </a:lnTo>
                <a:cubicBezTo>
                  <a:pt x="290396" y="706680"/>
                  <a:pt x="17741" y="1534028"/>
                  <a:pt x="17741" y="2403099"/>
                </a:cubicBezTo>
                <a:cubicBezTo>
                  <a:pt x="17741" y="3265815"/>
                  <a:pt x="286803" y="4088246"/>
                  <a:pt x="795800" y="4781498"/>
                </a:cubicBezTo>
                <a:lnTo>
                  <a:pt x="781502" y="4791976"/>
                </a:lnTo>
                <a:close/>
              </a:path>
            </a:pathLst>
          </a:custGeom>
          <a:solidFill>
            <a:schemeClr val="accent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13"/>
            </p:custDataLst>
          </p:nvPr>
        </p:nvSpPr>
        <p:spPr>
          <a:xfrm>
            <a:off x="5553710" y="1796415"/>
            <a:ext cx="537210" cy="3196590"/>
          </a:xfrm>
          <a:custGeom>
            <a:avLst/>
            <a:gdLst>
              <a:gd name="connsiteX0" fmla="*/ 27424 w 803328"/>
              <a:gd name="connsiteY0" fmla="*/ 4780401 h 4780400"/>
              <a:gd name="connsiteX1" fmla="*/ 13126 w 803328"/>
              <a:gd name="connsiteY1" fmla="*/ 4769923 h 4780400"/>
              <a:gd name="connsiteX2" fmla="*/ 785588 w 803328"/>
              <a:gd name="connsiteY2" fmla="*/ 2399165 h 4780400"/>
              <a:gd name="connsiteX3" fmla="*/ 0 w 803328"/>
              <a:gd name="connsiteY3" fmla="*/ 10554 h 4780400"/>
              <a:gd name="connsiteX4" fmla="*/ 14261 w 803328"/>
              <a:gd name="connsiteY4" fmla="*/ 0 h 4780400"/>
              <a:gd name="connsiteX5" fmla="*/ 803328 w 803328"/>
              <a:gd name="connsiteY5" fmla="*/ 2399165 h 4780400"/>
              <a:gd name="connsiteX6" fmla="*/ 27424 w 803328"/>
              <a:gd name="connsiteY6" fmla="*/ 4780401 h 478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328" h="4780400">
                <a:moveTo>
                  <a:pt x="27424" y="4780401"/>
                </a:moveTo>
                <a:lnTo>
                  <a:pt x="13126" y="4769923"/>
                </a:lnTo>
                <a:cubicBezTo>
                  <a:pt x="518492" y="4078259"/>
                  <a:pt x="785588" y="3258477"/>
                  <a:pt x="785588" y="2399165"/>
                </a:cubicBezTo>
                <a:cubicBezTo>
                  <a:pt x="785588" y="1531872"/>
                  <a:pt x="513915" y="705886"/>
                  <a:pt x="0" y="10554"/>
                </a:cubicBezTo>
                <a:lnTo>
                  <a:pt x="14261" y="0"/>
                </a:lnTo>
                <a:cubicBezTo>
                  <a:pt x="530483" y="698434"/>
                  <a:pt x="803328" y="1528052"/>
                  <a:pt x="803328" y="2399165"/>
                </a:cubicBezTo>
                <a:cubicBezTo>
                  <a:pt x="803328" y="3262297"/>
                  <a:pt x="535022" y="4085673"/>
                  <a:pt x="27424" y="4780401"/>
                </a:cubicBezTo>
                <a:close/>
              </a:path>
            </a:pathLst>
          </a:custGeom>
          <a:solidFill>
            <a:schemeClr val="tx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4"/>
            </p:custDataLst>
          </p:nvPr>
        </p:nvSpPr>
        <p:spPr>
          <a:xfrm>
            <a:off x="3370580" y="1228090"/>
            <a:ext cx="2191385" cy="2191385"/>
          </a:xfrm>
          <a:custGeom>
            <a:avLst/>
            <a:gdLst>
              <a:gd name="connsiteX0" fmla="*/ 1921214 w 1935209"/>
              <a:gd name="connsiteY0" fmla="*/ 1901988 h 1935099"/>
              <a:gd name="connsiteX1" fmla="*/ 1934992 w 1935209"/>
              <a:gd name="connsiteY1" fmla="*/ 1921104 h 1935099"/>
              <a:gd name="connsiteX2" fmla="*/ 1915876 w 1935209"/>
              <a:gd name="connsiteY2" fmla="*/ 1934882 h 1935099"/>
              <a:gd name="connsiteX3" fmla="*/ 1902098 w 1935209"/>
              <a:gd name="connsiteY3" fmla="*/ 1915766 h 1935099"/>
              <a:gd name="connsiteX4" fmla="*/ 1921214 w 1935209"/>
              <a:gd name="connsiteY4" fmla="*/ 1901988 h 1935099"/>
              <a:gd name="connsiteX5" fmla="*/ 1914948 w 1935209"/>
              <a:gd name="connsiteY5" fmla="*/ 1802290 h 1935099"/>
              <a:gd name="connsiteX6" fmla="*/ 1932459 w 1935209"/>
              <a:gd name="connsiteY6" fmla="*/ 1818059 h 1935099"/>
              <a:gd name="connsiteX7" fmla="*/ 1916691 w 1935209"/>
              <a:gd name="connsiteY7" fmla="*/ 1835570 h 1935099"/>
              <a:gd name="connsiteX8" fmla="*/ 1899180 w 1935209"/>
              <a:gd name="connsiteY8" fmla="*/ 1819801 h 1935099"/>
              <a:gd name="connsiteX9" fmla="*/ 1914948 w 1935209"/>
              <a:gd name="connsiteY9" fmla="*/ 1802290 h 1935099"/>
              <a:gd name="connsiteX10" fmla="*/ 1906261 w 1935209"/>
              <a:gd name="connsiteY10" fmla="*/ 1703080 h 1935099"/>
              <a:gd name="connsiteX11" fmla="*/ 1924575 w 1935209"/>
              <a:gd name="connsiteY11" fmla="*/ 1717910 h 1935099"/>
              <a:gd name="connsiteX12" fmla="*/ 1909745 w 1935209"/>
              <a:gd name="connsiteY12" fmla="*/ 1736225 h 1935099"/>
              <a:gd name="connsiteX13" fmla="*/ 1891431 w 1935209"/>
              <a:gd name="connsiteY13" fmla="*/ 1721395 h 1935099"/>
              <a:gd name="connsiteX14" fmla="*/ 1906261 w 1935209"/>
              <a:gd name="connsiteY14" fmla="*/ 1703080 h 1935099"/>
              <a:gd name="connsiteX15" fmla="*/ 1892390 w 1935209"/>
              <a:gd name="connsiteY15" fmla="*/ 1604493 h 1935099"/>
              <a:gd name="connsiteX16" fmla="*/ 1911463 w 1935209"/>
              <a:gd name="connsiteY16" fmla="*/ 1618340 h 1935099"/>
              <a:gd name="connsiteX17" fmla="*/ 1897616 w 1935209"/>
              <a:gd name="connsiteY17" fmla="*/ 1637414 h 1935099"/>
              <a:gd name="connsiteX18" fmla="*/ 1878543 w 1935209"/>
              <a:gd name="connsiteY18" fmla="*/ 1623566 h 1935099"/>
              <a:gd name="connsiteX19" fmla="*/ 1892390 w 1935209"/>
              <a:gd name="connsiteY19" fmla="*/ 1604493 h 1935099"/>
              <a:gd name="connsiteX20" fmla="*/ 1873406 w 1935209"/>
              <a:gd name="connsiteY20" fmla="*/ 1506734 h 1935099"/>
              <a:gd name="connsiteX21" fmla="*/ 1893173 w 1935209"/>
              <a:gd name="connsiteY21" fmla="*/ 1519576 h 1935099"/>
              <a:gd name="connsiteX22" fmla="*/ 1880330 w 1935209"/>
              <a:gd name="connsiteY22" fmla="*/ 1539342 h 1935099"/>
              <a:gd name="connsiteX23" fmla="*/ 1860564 w 1935209"/>
              <a:gd name="connsiteY23" fmla="*/ 1526499 h 1935099"/>
              <a:gd name="connsiteX24" fmla="*/ 1873406 w 1935209"/>
              <a:gd name="connsiteY24" fmla="*/ 1506734 h 1935099"/>
              <a:gd name="connsiteX25" fmla="*/ 1849329 w 1935209"/>
              <a:gd name="connsiteY25" fmla="*/ 1410112 h 1935099"/>
              <a:gd name="connsiteX26" fmla="*/ 1869743 w 1935209"/>
              <a:gd name="connsiteY26" fmla="*/ 1421905 h 1935099"/>
              <a:gd name="connsiteX27" fmla="*/ 1857950 w 1935209"/>
              <a:gd name="connsiteY27" fmla="*/ 1442319 h 1935099"/>
              <a:gd name="connsiteX28" fmla="*/ 1837536 w 1935209"/>
              <a:gd name="connsiteY28" fmla="*/ 1430527 h 1935099"/>
              <a:gd name="connsiteX29" fmla="*/ 1849329 w 1935209"/>
              <a:gd name="connsiteY29" fmla="*/ 1410112 h 1935099"/>
              <a:gd name="connsiteX30" fmla="*/ 1820204 w 1935209"/>
              <a:gd name="connsiteY30" fmla="*/ 1314922 h 1935099"/>
              <a:gd name="connsiteX31" fmla="*/ 1841199 w 1935209"/>
              <a:gd name="connsiteY31" fmla="*/ 1325620 h 1935099"/>
              <a:gd name="connsiteX32" fmla="*/ 1830501 w 1935209"/>
              <a:gd name="connsiteY32" fmla="*/ 1346615 h 1935099"/>
              <a:gd name="connsiteX33" fmla="*/ 1809506 w 1935209"/>
              <a:gd name="connsiteY33" fmla="*/ 1335917 h 1935099"/>
              <a:gd name="connsiteX34" fmla="*/ 1820204 w 1935209"/>
              <a:gd name="connsiteY34" fmla="*/ 1314922 h 1935099"/>
              <a:gd name="connsiteX35" fmla="*/ 1786143 w 1935209"/>
              <a:gd name="connsiteY35" fmla="*/ 1221360 h 1935099"/>
              <a:gd name="connsiteX36" fmla="*/ 1807674 w 1935209"/>
              <a:gd name="connsiteY36" fmla="*/ 1230942 h 1935099"/>
              <a:gd name="connsiteX37" fmla="*/ 1798093 w 1935209"/>
              <a:gd name="connsiteY37" fmla="*/ 1252473 h 1935099"/>
              <a:gd name="connsiteX38" fmla="*/ 1776562 w 1935209"/>
              <a:gd name="connsiteY38" fmla="*/ 1242892 h 1935099"/>
              <a:gd name="connsiteX39" fmla="*/ 1786143 w 1935209"/>
              <a:gd name="connsiteY39" fmla="*/ 1221360 h 1935099"/>
              <a:gd name="connsiteX40" fmla="*/ 1759995 w 1935209"/>
              <a:gd name="connsiteY40" fmla="*/ 1129363 h 1935099"/>
              <a:gd name="connsiteX41" fmla="*/ 1769237 w 1935209"/>
              <a:gd name="connsiteY41" fmla="*/ 1138140 h 1935099"/>
              <a:gd name="connsiteX42" fmla="*/ 1760794 w 1935209"/>
              <a:gd name="connsiteY42" fmla="*/ 1160140 h 1935099"/>
              <a:gd name="connsiteX43" fmla="*/ 1738794 w 1935209"/>
              <a:gd name="connsiteY43" fmla="*/ 1151697 h 1935099"/>
              <a:gd name="connsiteX44" fmla="*/ 1747236 w 1935209"/>
              <a:gd name="connsiteY44" fmla="*/ 1129698 h 1935099"/>
              <a:gd name="connsiteX45" fmla="*/ 1759995 w 1935209"/>
              <a:gd name="connsiteY45" fmla="*/ 1129363 h 1935099"/>
              <a:gd name="connsiteX46" fmla="*/ 1716291 w 1935209"/>
              <a:gd name="connsiteY46" fmla="*/ 1039203 h 1935099"/>
              <a:gd name="connsiteX47" fmla="*/ 1725996 w 1935209"/>
              <a:gd name="connsiteY47" fmla="*/ 1047484 h 1935099"/>
              <a:gd name="connsiteX48" fmla="*/ 1718714 w 1935209"/>
              <a:gd name="connsiteY48" fmla="*/ 1069909 h 1935099"/>
              <a:gd name="connsiteX49" fmla="*/ 1696290 w 1935209"/>
              <a:gd name="connsiteY49" fmla="*/ 1062627 h 1935099"/>
              <a:gd name="connsiteX50" fmla="*/ 1703571 w 1935209"/>
              <a:gd name="connsiteY50" fmla="*/ 1040203 h 1935099"/>
              <a:gd name="connsiteX51" fmla="*/ 1716291 w 1935209"/>
              <a:gd name="connsiteY51" fmla="*/ 1039203 h 1935099"/>
              <a:gd name="connsiteX52" fmla="*/ 1667950 w 1935209"/>
              <a:gd name="connsiteY52" fmla="*/ 951475 h 1935099"/>
              <a:gd name="connsiteX53" fmla="*/ 1678066 w 1935209"/>
              <a:gd name="connsiteY53" fmla="*/ 959239 h 1935099"/>
              <a:gd name="connsiteX54" fmla="*/ 1671968 w 1935209"/>
              <a:gd name="connsiteY54" fmla="*/ 981998 h 1935099"/>
              <a:gd name="connsiteX55" fmla="*/ 1649208 w 1935209"/>
              <a:gd name="connsiteY55" fmla="*/ 975901 h 1935099"/>
              <a:gd name="connsiteX56" fmla="*/ 1655306 w 1935209"/>
              <a:gd name="connsiteY56" fmla="*/ 953142 h 1935099"/>
              <a:gd name="connsiteX57" fmla="*/ 1667950 w 1935209"/>
              <a:gd name="connsiteY57" fmla="*/ 951475 h 1935099"/>
              <a:gd name="connsiteX58" fmla="*/ 1615075 w 1935209"/>
              <a:gd name="connsiteY58" fmla="*/ 866364 h 1935099"/>
              <a:gd name="connsiteX59" fmla="*/ 1625578 w 1935209"/>
              <a:gd name="connsiteY59" fmla="*/ 873584 h 1935099"/>
              <a:gd name="connsiteX60" fmla="*/ 1620686 w 1935209"/>
              <a:gd name="connsiteY60" fmla="*/ 896634 h 1935099"/>
              <a:gd name="connsiteX61" fmla="*/ 1597637 w 1935209"/>
              <a:gd name="connsiteY61" fmla="*/ 891742 h 1935099"/>
              <a:gd name="connsiteX62" fmla="*/ 1602528 w 1935209"/>
              <a:gd name="connsiteY62" fmla="*/ 868693 h 1935099"/>
              <a:gd name="connsiteX63" fmla="*/ 1615075 w 1935209"/>
              <a:gd name="connsiteY63" fmla="*/ 866364 h 1935099"/>
              <a:gd name="connsiteX64" fmla="*/ 1557839 w 1935209"/>
              <a:gd name="connsiteY64" fmla="*/ 784153 h 1935099"/>
              <a:gd name="connsiteX65" fmla="*/ 1568714 w 1935209"/>
              <a:gd name="connsiteY65" fmla="*/ 790811 h 1935099"/>
              <a:gd name="connsiteX66" fmla="*/ 1565028 w 1935209"/>
              <a:gd name="connsiteY66" fmla="*/ 814085 h 1935099"/>
              <a:gd name="connsiteX67" fmla="*/ 1541755 w 1935209"/>
              <a:gd name="connsiteY67" fmla="*/ 810399 h 1935099"/>
              <a:gd name="connsiteX68" fmla="*/ 1545440 w 1935209"/>
              <a:gd name="connsiteY68" fmla="*/ 787126 h 1935099"/>
              <a:gd name="connsiteX69" fmla="*/ 1557839 w 1935209"/>
              <a:gd name="connsiteY69" fmla="*/ 784153 h 1935099"/>
              <a:gd name="connsiteX70" fmla="*/ 1496338 w 1935209"/>
              <a:gd name="connsiteY70" fmla="*/ 705042 h 1935099"/>
              <a:gd name="connsiteX71" fmla="*/ 1507561 w 1935209"/>
              <a:gd name="connsiteY71" fmla="*/ 711120 h 1935099"/>
              <a:gd name="connsiteX72" fmla="*/ 1505104 w 1935209"/>
              <a:gd name="connsiteY72" fmla="*/ 734572 h 1935099"/>
              <a:gd name="connsiteX73" fmla="*/ 1481652 w 1935209"/>
              <a:gd name="connsiteY73" fmla="*/ 732115 h 1935099"/>
              <a:gd name="connsiteX74" fmla="*/ 1484109 w 1935209"/>
              <a:gd name="connsiteY74" fmla="*/ 708663 h 1935099"/>
              <a:gd name="connsiteX75" fmla="*/ 1496338 w 1935209"/>
              <a:gd name="connsiteY75" fmla="*/ 705042 h 1935099"/>
              <a:gd name="connsiteX76" fmla="*/ 1430801 w 1935209"/>
              <a:gd name="connsiteY76" fmla="*/ 629268 h 1935099"/>
              <a:gd name="connsiteX77" fmla="*/ 1442319 w 1935209"/>
              <a:gd name="connsiteY77" fmla="*/ 634757 h 1935099"/>
              <a:gd name="connsiteX78" fmla="*/ 1441091 w 1935209"/>
              <a:gd name="connsiteY78" fmla="*/ 658298 h 1935099"/>
              <a:gd name="connsiteX79" fmla="*/ 1417550 w 1935209"/>
              <a:gd name="connsiteY79" fmla="*/ 657070 h 1935099"/>
              <a:gd name="connsiteX80" fmla="*/ 1418779 w 1935209"/>
              <a:gd name="connsiteY80" fmla="*/ 633528 h 1935099"/>
              <a:gd name="connsiteX81" fmla="*/ 1430801 w 1935209"/>
              <a:gd name="connsiteY81" fmla="*/ 629268 h 1935099"/>
              <a:gd name="connsiteX82" fmla="*/ 1361412 w 1935209"/>
              <a:gd name="connsiteY82" fmla="*/ 557026 h 1935099"/>
              <a:gd name="connsiteX83" fmla="*/ 1373194 w 1935209"/>
              <a:gd name="connsiteY83" fmla="*/ 561901 h 1935099"/>
              <a:gd name="connsiteX84" fmla="*/ 1373194 w 1935209"/>
              <a:gd name="connsiteY84" fmla="*/ 585464 h 1935099"/>
              <a:gd name="connsiteX85" fmla="*/ 1349631 w 1935209"/>
              <a:gd name="connsiteY85" fmla="*/ 585464 h 1935099"/>
              <a:gd name="connsiteX86" fmla="*/ 1349631 w 1935209"/>
              <a:gd name="connsiteY86" fmla="*/ 561901 h 1935099"/>
              <a:gd name="connsiteX87" fmla="*/ 1361412 w 1935209"/>
              <a:gd name="connsiteY87" fmla="*/ 557026 h 1935099"/>
              <a:gd name="connsiteX88" fmla="*/ 1288316 w 1935209"/>
              <a:gd name="connsiteY88" fmla="*/ 488492 h 1935099"/>
              <a:gd name="connsiteX89" fmla="*/ 1300337 w 1935209"/>
              <a:gd name="connsiteY89" fmla="*/ 492752 h 1935099"/>
              <a:gd name="connsiteX90" fmla="*/ 1301565 w 1935209"/>
              <a:gd name="connsiteY90" fmla="*/ 516294 h 1935099"/>
              <a:gd name="connsiteX91" fmla="*/ 1278025 w 1935209"/>
              <a:gd name="connsiteY91" fmla="*/ 517522 h 1935099"/>
              <a:gd name="connsiteX92" fmla="*/ 1276796 w 1935209"/>
              <a:gd name="connsiteY92" fmla="*/ 493981 h 1935099"/>
              <a:gd name="connsiteX93" fmla="*/ 1288316 w 1935209"/>
              <a:gd name="connsiteY93" fmla="*/ 488492 h 1935099"/>
              <a:gd name="connsiteX94" fmla="*/ 1211729 w 1935209"/>
              <a:gd name="connsiteY94" fmla="*/ 423882 h 1935099"/>
              <a:gd name="connsiteX95" fmla="*/ 1223974 w 1935209"/>
              <a:gd name="connsiteY95" fmla="*/ 427512 h 1935099"/>
              <a:gd name="connsiteX96" fmla="*/ 1226431 w 1935209"/>
              <a:gd name="connsiteY96" fmla="*/ 450963 h 1935099"/>
              <a:gd name="connsiteX97" fmla="*/ 1202980 w 1935209"/>
              <a:gd name="connsiteY97" fmla="*/ 453420 h 1935099"/>
              <a:gd name="connsiteX98" fmla="*/ 1200523 w 1935209"/>
              <a:gd name="connsiteY98" fmla="*/ 429969 h 1935099"/>
              <a:gd name="connsiteX99" fmla="*/ 1211729 w 1935209"/>
              <a:gd name="connsiteY99" fmla="*/ 423882 h 1935099"/>
              <a:gd name="connsiteX100" fmla="*/ 1131885 w 1935209"/>
              <a:gd name="connsiteY100" fmla="*/ 363431 h 1935099"/>
              <a:gd name="connsiteX101" fmla="*/ 1144284 w 1935209"/>
              <a:gd name="connsiteY101" fmla="*/ 366404 h 1935099"/>
              <a:gd name="connsiteX102" fmla="*/ 1147969 w 1935209"/>
              <a:gd name="connsiteY102" fmla="*/ 389677 h 1935099"/>
              <a:gd name="connsiteX103" fmla="*/ 1124696 w 1935209"/>
              <a:gd name="connsiteY103" fmla="*/ 393362 h 1935099"/>
              <a:gd name="connsiteX104" fmla="*/ 1121011 w 1935209"/>
              <a:gd name="connsiteY104" fmla="*/ 370089 h 1935099"/>
              <a:gd name="connsiteX105" fmla="*/ 1131885 w 1935209"/>
              <a:gd name="connsiteY105" fmla="*/ 363431 h 1935099"/>
              <a:gd name="connsiteX106" fmla="*/ 1048973 w 1935209"/>
              <a:gd name="connsiteY106" fmla="*/ 307158 h 1935099"/>
              <a:gd name="connsiteX107" fmla="*/ 1061511 w 1935209"/>
              <a:gd name="connsiteY107" fmla="*/ 309495 h 1935099"/>
              <a:gd name="connsiteX108" fmla="*/ 1066403 w 1935209"/>
              <a:gd name="connsiteY108" fmla="*/ 332545 h 1935099"/>
              <a:gd name="connsiteX109" fmla="*/ 1043352 w 1935209"/>
              <a:gd name="connsiteY109" fmla="*/ 337436 h 1935099"/>
              <a:gd name="connsiteX110" fmla="*/ 1038461 w 1935209"/>
              <a:gd name="connsiteY110" fmla="*/ 314386 h 1935099"/>
              <a:gd name="connsiteX111" fmla="*/ 1048973 w 1935209"/>
              <a:gd name="connsiteY111" fmla="*/ 307158 h 1935099"/>
              <a:gd name="connsiteX112" fmla="*/ 963243 w 1935209"/>
              <a:gd name="connsiteY112" fmla="*/ 255363 h 1935099"/>
              <a:gd name="connsiteX113" fmla="*/ 975879 w 1935209"/>
              <a:gd name="connsiteY113" fmla="*/ 257029 h 1935099"/>
              <a:gd name="connsiteX114" fmla="*/ 981976 w 1935209"/>
              <a:gd name="connsiteY114" fmla="*/ 279788 h 1935099"/>
              <a:gd name="connsiteX115" fmla="*/ 959217 w 1935209"/>
              <a:gd name="connsiteY115" fmla="*/ 285886 h 1935099"/>
              <a:gd name="connsiteX116" fmla="*/ 953119 w 1935209"/>
              <a:gd name="connsiteY116" fmla="*/ 263127 h 1935099"/>
              <a:gd name="connsiteX117" fmla="*/ 963243 w 1935209"/>
              <a:gd name="connsiteY117" fmla="*/ 255363 h 1935099"/>
              <a:gd name="connsiteX118" fmla="*/ 874891 w 1935209"/>
              <a:gd name="connsiteY118" fmla="*/ 208077 h 1935099"/>
              <a:gd name="connsiteX119" fmla="*/ 887611 w 1935209"/>
              <a:gd name="connsiteY119" fmla="*/ 209077 h 1935099"/>
              <a:gd name="connsiteX120" fmla="*/ 894892 w 1935209"/>
              <a:gd name="connsiteY120" fmla="*/ 231501 h 1935099"/>
              <a:gd name="connsiteX121" fmla="*/ 872467 w 1935209"/>
              <a:gd name="connsiteY121" fmla="*/ 238782 h 1935099"/>
              <a:gd name="connsiteX122" fmla="*/ 865186 w 1935209"/>
              <a:gd name="connsiteY122" fmla="*/ 216358 h 1935099"/>
              <a:gd name="connsiteX123" fmla="*/ 874891 w 1935209"/>
              <a:gd name="connsiteY123" fmla="*/ 208077 h 1935099"/>
              <a:gd name="connsiteX124" fmla="*/ 784211 w 1935209"/>
              <a:gd name="connsiteY124" fmla="*/ 165516 h 1935099"/>
              <a:gd name="connsiteX125" fmla="*/ 796953 w 1935209"/>
              <a:gd name="connsiteY125" fmla="*/ 165859 h 1935099"/>
              <a:gd name="connsiteX126" fmla="*/ 805396 w 1935209"/>
              <a:gd name="connsiteY126" fmla="*/ 187859 h 1935099"/>
              <a:gd name="connsiteX127" fmla="*/ 783396 w 1935209"/>
              <a:gd name="connsiteY127" fmla="*/ 196302 h 1935099"/>
              <a:gd name="connsiteX128" fmla="*/ 774954 w 1935209"/>
              <a:gd name="connsiteY128" fmla="*/ 174302 h 1935099"/>
              <a:gd name="connsiteX129" fmla="*/ 784211 w 1935209"/>
              <a:gd name="connsiteY129" fmla="*/ 165516 h 1935099"/>
              <a:gd name="connsiteX130" fmla="*/ 704175 w 1935209"/>
              <a:gd name="connsiteY130" fmla="*/ 127420 h 1935099"/>
              <a:gd name="connsiteX131" fmla="*/ 713757 w 1935209"/>
              <a:gd name="connsiteY131" fmla="*/ 148952 h 1935099"/>
              <a:gd name="connsiteX132" fmla="*/ 692226 w 1935209"/>
              <a:gd name="connsiteY132" fmla="*/ 158533 h 1935099"/>
              <a:gd name="connsiteX133" fmla="*/ 682644 w 1935209"/>
              <a:gd name="connsiteY133" fmla="*/ 137002 h 1935099"/>
              <a:gd name="connsiteX134" fmla="*/ 704175 w 1935209"/>
              <a:gd name="connsiteY134" fmla="*/ 127420 h 1935099"/>
              <a:gd name="connsiteX135" fmla="*/ 609475 w 1935209"/>
              <a:gd name="connsiteY135" fmla="*/ 93896 h 1935099"/>
              <a:gd name="connsiteX136" fmla="*/ 620173 w 1935209"/>
              <a:gd name="connsiteY136" fmla="*/ 114890 h 1935099"/>
              <a:gd name="connsiteX137" fmla="*/ 599179 w 1935209"/>
              <a:gd name="connsiteY137" fmla="*/ 125589 h 1935099"/>
              <a:gd name="connsiteX138" fmla="*/ 588480 w 1935209"/>
              <a:gd name="connsiteY138" fmla="*/ 104594 h 1935099"/>
              <a:gd name="connsiteX139" fmla="*/ 609475 w 1935209"/>
              <a:gd name="connsiteY139" fmla="*/ 93896 h 1935099"/>
              <a:gd name="connsiteX140" fmla="*/ 513167 w 1935209"/>
              <a:gd name="connsiteY140" fmla="*/ 65374 h 1935099"/>
              <a:gd name="connsiteX141" fmla="*/ 524960 w 1935209"/>
              <a:gd name="connsiteY141" fmla="*/ 85788 h 1935099"/>
              <a:gd name="connsiteX142" fmla="*/ 504546 w 1935209"/>
              <a:gd name="connsiteY142" fmla="*/ 97581 h 1935099"/>
              <a:gd name="connsiteX143" fmla="*/ 492752 w 1935209"/>
              <a:gd name="connsiteY143" fmla="*/ 77167 h 1935099"/>
              <a:gd name="connsiteX144" fmla="*/ 513167 w 1935209"/>
              <a:gd name="connsiteY144" fmla="*/ 65374 h 1935099"/>
              <a:gd name="connsiteX145" fmla="*/ 415518 w 1935209"/>
              <a:gd name="connsiteY145" fmla="*/ 41923 h 1935099"/>
              <a:gd name="connsiteX146" fmla="*/ 428361 w 1935209"/>
              <a:gd name="connsiteY146" fmla="*/ 61689 h 1935099"/>
              <a:gd name="connsiteX147" fmla="*/ 408595 w 1935209"/>
              <a:gd name="connsiteY147" fmla="*/ 74532 h 1935099"/>
              <a:gd name="connsiteX148" fmla="*/ 395752 w 1935209"/>
              <a:gd name="connsiteY148" fmla="*/ 54765 h 1935099"/>
              <a:gd name="connsiteX149" fmla="*/ 415518 w 1935209"/>
              <a:gd name="connsiteY149" fmla="*/ 41923 h 1935099"/>
              <a:gd name="connsiteX150" fmla="*/ 316776 w 1935209"/>
              <a:gd name="connsiteY150" fmla="*/ 23608 h 1935099"/>
              <a:gd name="connsiteX151" fmla="*/ 330623 w 1935209"/>
              <a:gd name="connsiteY151" fmla="*/ 42682 h 1935099"/>
              <a:gd name="connsiteX152" fmla="*/ 311549 w 1935209"/>
              <a:gd name="connsiteY152" fmla="*/ 56529 h 1935099"/>
              <a:gd name="connsiteX153" fmla="*/ 297702 w 1935209"/>
              <a:gd name="connsiteY153" fmla="*/ 37455 h 1935099"/>
              <a:gd name="connsiteX154" fmla="*/ 316776 w 1935209"/>
              <a:gd name="connsiteY154" fmla="*/ 23608 h 1935099"/>
              <a:gd name="connsiteX155" fmla="*/ 217184 w 1935209"/>
              <a:gd name="connsiteY155" fmla="*/ 10520 h 1935099"/>
              <a:gd name="connsiteX156" fmla="*/ 232014 w 1935209"/>
              <a:gd name="connsiteY156" fmla="*/ 28834 h 1935099"/>
              <a:gd name="connsiteX157" fmla="*/ 213700 w 1935209"/>
              <a:gd name="connsiteY157" fmla="*/ 43665 h 1935099"/>
              <a:gd name="connsiteX158" fmla="*/ 198869 w 1935209"/>
              <a:gd name="connsiteY158" fmla="*/ 25350 h 1935099"/>
              <a:gd name="connsiteX159" fmla="*/ 217184 w 1935209"/>
              <a:gd name="connsiteY159" fmla="*/ 10520 h 1935099"/>
              <a:gd name="connsiteX160" fmla="*/ 117057 w 1935209"/>
              <a:gd name="connsiteY160" fmla="*/ 2636 h 1935099"/>
              <a:gd name="connsiteX161" fmla="*/ 132826 w 1935209"/>
              <a:gd name="connsiteY161" fmla="*/ 20147 h 1935099"/>
              <a:gd name="connsiteX162" fmla="*/ 115315 w 1935209"/>
              <a:gd name="connsiteY162" fmla="*/ 35915 h 1935099"/>
              <a:gd name="connsiteX163" fmla="*/ 99546 w 1935209"/>
              <a:gd name="connsiteY163" fmla="*/ 18405 h 1935099"/>
              <a:gd name="connsiteX164" fmla="*/ 117057 w 1935209"/>
              <a:gd name="connsiteY164" fmla="*/ 2636 h 1935099"/>
              <a:gd name="connsiteX165" fmla="*/ 16662 w 1935209"/>
              <a:gd name="connsiteY165" fmla="*/ 0 h 1935099"/>
              <a:gd name="connsiteX166" fmla="*/ 33324 w 1935209"/>
              <a:gd name="connsiteY166" fmla="*/ 16662 h 1935099"/>
              <a:gd name="connsiteX167" fmla="*/ 16662 w 1935209"/>
              <a:gd name="connsiteY167" fmla="*/ 33324 h 1935099"/>
              <a:gd name="connsiteX168" fmla="*/ 0 w 1935209"/>
              <a:gd name="connsiteY168" fmla="*/ 16662 h 1935099"/>
              <a:gd name="connsiteX169" fmla="*/ 16662 w 1935209"/>
              <a:gd name="connsiteY169" fmla="*/ 0 h 193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1935209" h="1935099">
                <a:moveTo>
                  <a:pt x="1921214" y="1901988"/>
                </a:moveTo>
                <a:cubicBezTo>
                  <a:pt x="1930298" y="1903462"/>
                  <a:pt x="1936466" y="1912021"/>
                  <a:pt x="1934992" y="1921104"/>
                </a:cubicBezTo>
                <a:cubicBezTo>
                  <a:pt x="1933518" y="1930188"/>
                  <a:pt x="1924959" y="1936356"/>
                  <a:pt x="1915876" y="1934882"/>
                </a:cubicBezTo>
                <a:cubicBezTo>
                  <a:pt x="1906793" y="1933408"/>
                  <a:pt x="1900624" y="1924849"/>
                  <a:pt x="1902098" y="1915766"/>
                </a:cubicBezTo>
                <a:cubicBezTo>
                  <a:pt x="1903573" y="1906683"/>
                  <a:pt x="1912131" y="1900514"/>
                  <a:pt x="1921214" y="1901988"/>
                </a:cubicBezTo>
                <a:close/>
                <a:moveTo>
                  <a:pt x="1914948" y="1802290"/>
                </a:moveTo>
                <a:cubicBezTo>
                  <a:pt x="1924151" y="1801799"/>
                  <a:pt x="1931990" y="1808879"/>
                  <a:pt x="1932459" y="1818059"/>
                </a:cubicBezTo>
                <a:cubicBezTo>
                  <a:pt x="1932928" y="1827239"/>
                  <a:pt x="1925893" y="1835078"/>
                  <a:pt x="1916691" y="1835570"/>
                </a:cubicBezTo>
                <a:cubicBezTo>
                  <a:pt x="1907489" y="1836061"/>
                  <a:pt x="1899649" y="1828981"/>
                  <a:pt x="1899180" y="1819801"/>
                </a:cubicBezTo>
                <a:cubicBezTo>
                  <a:pt x="1898689" y="1810599"/>
                  <a:pt x="1905769" y="1802759"/>
                  <a:pt x="1914948" y="1802290"/>
                </a:cubicBezTo>
                <a:close/>
                <a:moveTo>
                  <a:pt x="1906261" y="1703080"/>
                </a:moveTo>
                <a:cubicBezTo>
                  <a:pt x="1915418" y="1702119"/>
                  <a:pt x="1923615" y="1708753"/>
                  <a:pt x="1924575" y="1717910"/>
                </a:cubicBezTo>
                <a:cubicBezTo>
                  <a:pt x="1925558" y="1727067"/>
                  <a:pt x="1918902" y="1735264"/>
                  <a:pt x="1909745" y="1736225"/>
                </a:cubicBezTo>
                <a:cubicBezTo>
                  <a:pt x="1900588" y="1737185"/>
                  <a:pt x="1892391" y="1730551"/>
                  <a:pt x="1891431" y="1721395"/>
                </a:cubicBezTo>
                <a:cubicBezTo>
                  <a:pt x="1890470" y="1712237"/>
                  <a:pt x="1897103" y="1704040"/>
                  <a:pt x="1906261" y="1703080"/>
                </a:cubicBezTo>
                <a:close/>
                <a:moveTo>
                  <a:pt x="1892390" y="1604493"/>
                </a:moveTo>
                <a:cubicBezTo>
                  <a:pt x="1901480" y="1603063"/>
                  <a:pt x="1910012" y="1609250"/>
                  <a:pt x="1911463" y="1618340"/>
                </a:cubicBezTo>
                <a:cubicBezTo>
                  <a:pt x="1912915" y="1627430"/>
                  <a:pt x="1906706" y="1635962"/>
                  <a:pt x="1897616" y="1637414"/>
                </a:cubicBezTo>
                <a:cubicBezTo>
                  <a:pt x="1888526" y="1638843"/>
                  <a:pt x="1879995" y="1632656"/>
                  <a:pt x="1878543" y="1623566"/>
                </a:cubicBezTo>
                <a:cubicBezTo>
                  <a:pt x="1877113" y="1614476"/>
                  <a:pt x="1883300" y="1605944"/>
                  <a:pt x="1892390" y="1604493"/>
                </a:cubicBezTo>
                <a:close/>
                <a:moveTo>
                  <a:pt x="1873406" y="1506734"/>
                </a:moveTo>
                <a:cubicBezTo>
                  <a:pt x="1882407" y="1504812"/>
                  <a:pt x="1891252" y="1510575"/>
                  <a:pt x="1893173" y="1519576"/>
                </a:cubicBezTo>
                <a:cubicBezTo>
                  <a:pt x="1895093" y="1528577"/>
                  <a:pt x="1889353" y="1537421"/>
                  <a:pt x="1880330" y="1539342"/>
                </a:cubicBezTo>
                <a:cubicBezTo>
                  <a:pt x="1871329" y="1541263"/>
                  <a:pt x="1862485" y="1535500"/>
                  <a:pt x="1860564" y="1526499"/>
                </a:cubicBezTo>
                <a:cubicBezTo>
                  <a:pt x="1858643" y="1517499"/>
                  <a:pt x="1864405" y="1508654"/>
                  <a:pt x="1873406" y="1506734"/>
                </a:cubicBezTo>
                <a:close/>
                <a:moveTo>
                  <a:pt x="1849329" y="1410112"/>
                </a:moveTo>
                <a:cubicBezTo>
                  <a:pt x="1858219" y="1407722"/>
                  <a:pt x="1867353" y="1413015"/>
                  <a:pt x="1869743" y="1421905"/>
                </a:cubicBezTo>
                <a:cubicBezTo>
                  <a:pt x="1872111" y="1430795"/>
                  <a:pt x="1866840" y="1439952"/>
                  <a:pt x="1857950" y="1442319"/>
                </a:cubicBezTo>
                <a:cubicBezTo>
                  <a:pt x="1849061" y="1444709"/>
                  <a:pt x="1839926" y="1439416"/>
                  <a:pt x="1837536" y="1430527"/>
                </a:cubicBezTo>
                <a:cubicBezTo>
                  <a:pt x="1835146" y="1421637"/>
                  <a:pt x="1840439" y="1412502"/>
                  <a:pt x="1849329" y="1410112"/>
                </a:cubicBezTo>
                <a:close/>
                <a:moveTo>
                  <a:pt x="1820204" y="1314922"/>
                </a:moveTo>
                <a:cubicBezTo>
                  <a:pt x="1828959" y="1312085"/>
                  <a:pt x="1838362" y="1316865"/>
                  <a:pt x="1841199" y="1325620"/>
                </a:cubicBezTo>
                <a:cubicBezTo>
                  <a:pt x="1844058" y="1334375"/>
                  <a:pt x="1839256" y="1343778"/>
                  <a:pt x="1830501" y="1346615"/>
                </a:cubicBezTo>
                <a:cubicBezTo>
                  <a:pt x="1821745" y="1349451"/>
                  <a:pt x="1812343" y="1344672"/>
                  <a:pt x="1809506" y="1335917"/>
                </a:cubicBezTo>
                <a:cubicBezTo>
                  <a:pt x="1806670" y="1327161"/>
                  <a:pt x="1811449" y="1317758"/>
                  <a:pt x="1820204" y="1314922"/>
                </a:cubicBezTo>
                <a:close/>
                <a:moveTo>
                  <a:pt x="1786143" y="1221360"/>
                </a:moveTo>
                <a:cubicBezTo>
                  <a:pt x="1794743" y="1218055"/>
                  <a:pt x="1804369" y="1222344"/>
                  <a:pt x="1807674" y="1230942"/>
                </a:cubicBezTo>
                <a:cubicBezTo>
                  <a:pt x="1810980" y="1239519"/>
                  <a:pt x="1806691" y="1249167"/>
                  <a:pt x="1798093" y="1252473"/>
                </a:cubicBezTo>
                <a:cubicBezTo>
                  <a:pt x="1789494" y="1255779"/>
                  <a:pt x="1779845" y="1251490"/>
                  <a:pt x="1776562" y="1242892"/>
                </a:cubicBezTo>
                <a:cubicBezTo>
                  <a:pt x="1773256" y="1234292"/>
                  <a:pt x="1777545" y="1224666"/>
                  <a:pt x="1786143" y="1221360"/>
                </a:cubicBezTo>
                <a:close/>
                <a:moveTo>
                  <a:pt x="1759995" y="1129363"/>
                </a:moveTo>
                <a:cubicBezTo>
                  <a:pt x="1763977" y="1130892"/>
                  <a:pt x="1767372" y="1133941"/>
                  <a:pt x="1769237" y="1138140"/>
                </a:cubicBezTo>
                <a:cubicBezTo>
                  <a:pt x="1772989" y="1146560"/>
                  <a:pt x="1769214" y="1156410"/>
                  <a:pt x="1760794" y="1160140"/>
                </a:cubicBezTo>
                <a:cubicBezTo>
                  <a:pt x="1752374" y="1163892"/>
                  <a:pt x="1742524" y="1160095"/>
                  <a:pt x="1738794" y="1151697"/>
                </a:cubicBezTo>
                <a:cubicBezTo>
                  <a:pt x="1735042" y="1143277"/>
                  <a:pt x="1738838" y="1133428"/>
                  <a:pt x="1747236" y="1129698"/>
                </a:cubicBezTo>
                <a:cubicBezTo>
                  <a:pt x="1751447" y="1127822"/>
                  <a:pt x="1756014" y="1127833"/>
                  <a:pt x="1759995" y="1129363"/>
                </a:cubicBezTo>
                <a:close/>
                <a:moveTo>
                  <a:pt x="1716291" y="1039203"/>
                </a:moveTo>
                <a:cubicBezTo>
                  <a:pt x="1720350" y="1040521"/>
                  <a:pt x="1723907" y="1043386"/>
                  <a:pt x="1725996" y="1047484"/>
                </a:cubicBezTo>
                <a:cubicBezTo>
                  <a:pt x="1730172" y="1055681"/>
                  <a:pt x="1726911" y="1065732"/>
                  <a:pt x="1718714" y="1069909"/>
                </a:cubicBezTo>
                <a:cubicBezTo>
                  <a:pt x="1710517" y="1074085"/>
                  <a:pt x="1700467" y="1070824"/>
                  <a:pt x="1696290" y="1062627"/>
                </a:cubicBezTo>
                <a:cubicBezTo>
                  <a:pt x="1692114" y="1054430"/>
                  <a:pt x="1695374" y="1044380"/>
                  <a:pt x="1703571" y="1040203"/>
                </a:cubicBezTo>
                <a:cubicBezTo>
                  <a:pt x="1707669" y="1038115"/>
                  <a:pt x="1712231" y="1037886"/>
                  <a:pt x="1716291" y="1039203"/>
                </a:cubicBezTo>
                <a:close/>
                <a:moveTo>
                  <a:pt x="1667950" y="951475"/>
                </a:moveTo>
                <a:cubicBezTo>
                  <a:pt x="1672069" y="952577"/>
                  <a:pt x="1675765" y="955252"/>
                  <a:pt x="1678066" y="959239"/>
                </a:cubicBezTo>
                <a:cubicBezTo>
                  <a:pt x="1682689" y="967190"/>
                  <a:pt x="1679942" y="977397"/>
                  <a:pt x="1671968" y="981998"/>
                </a:cubicBezTo>
                <a:cubicBezTo>
                  <a:pt x="1663995" y="986599"/>
                  <a:pt x="1653810" y="983874"/>
                  <a:pt x="1649208" y="975901"/>
                </a:cubicBezTo>
                <a:cubicBezTo>
                  <a:pt x="1644607" y="967927"/>
                  <a:pt x="1647332" y="957743"/>
                  <a:pt x="1655306" y="953142"/>
                </a:cubicBezTo>
                <a:cubicBezTo>
                  <a:pt x="1659293" y="950841"/>
                  <a:pt x="1663832" y="950372"/>
                  <a:pt x="1667950" y="951475"/>
                </a:cubicBezTo>
                <a:close/>
                <a:moveTo>
                  <a:pt x="1615075" y="866364"/>
                </a:moveTo>
                <a:cubicBezTo>
                  <a:pt x="1619246" y="867252"/>
                  <a:pt x="1623076" y="869731"/>
                  <a:pt x="1625578" y="873584"/>
                </a:cubicBezTo>
                <a:cubicBezTo>
                  <a:pt x="1630603" y="881312"/>
                  <a:pt x="1628414" y="891631"/>
                  <a:pt x="1620686" y="896634"/>
                </a:cubicBezTo>
                <a:cubicBezTo>
                  <a:pt x="1612958" y="901637"/>
                  <a:pt x="1602640" y="899448"/>
                  <a:pt x="1597637" y="891742"/>
                </a:cubicBezTo>
                <a:cubicBezTo>
                  <a:pt x="1592611" y="884014"/>
                  <a:pt x="1594823" y="873696"/>
                  <a:pt x="1602528" y="868693"/>
                </a:cubicBezTo>
                <a:cubicBezTo>
                  <a:pt x="1606392" y="866180"/>
                  <a:pt x="1610903" y="865476"/>
                  <a:pt x="1615075" y="866364"/>
                </a:cubicBezTo>
                <a:close/>
                <a:moveTo>
                  <a:pt x="1557839" y="784153"/>
                </a:moveTo>
                <a:cubicBezTo>
                  <a:pt x="1562052" y="784820"/>
                  <a:pt x="1566011" y="787093"/>
                  <a:pt x="1568714" y="790811"/>
                </a:cubicBezTo>
                <a:cubicBezTo>
                  <a:pt x="1574119" y="798249"/>
                  <a:pt x="1572465" y="808679"/>
                  <a:pt x="1565028" y="814085"/>
                </a:cubicBezTo>
                <a:cubicBezTo>
                  <a:pt x="1557591" y="819490"/>
                  <a:pt x="1547160" y="817837"/>
                  <a:pt x="1541755" y="810399"/>
                </a:cubicBezTo>
                <a:cubicBezTo>
                  <a:pt x="1536350" y="802962"/>
                  <a:pt x="1538003" y="792531"/>
                  <a:pt x="1545440" y="787126"/>
                </a:cubicBezTo>
                <a:cubicBezTo>
                  <a:pt x="1549159" y="784424"/>
                  <a:pt x="1553626" y="783486"/>
                  <a:pt x="1557839" y="784153"/>
                </a:cubicBezTo>
                <a:close/>
                <a:moveTo>
                  <a:pt x="1496338" y="705042"/>
                </a:moveTo>
                <a:cubicBezTo>
                  <a:pt x="1500581" y="705486"/>
                  <a:pt x="1504657" y="707546"/>
                  <a:pt x="1507561" y="711120"/>
                </a:cubicBezTo>
                <a:cubicBezTo>
                  <a:pt x="1513368" y="718290"/>
                  <a:pt x="1512251" y="728765"/>
                  <a:pt x="1505104" y="734572"/>
                </a:cubicBezTo>
                <a:cubicBezTo>
                  <a:pt x="1497957" y="740357"/>
                  <a:pt x="1487459" y="739263"/>
                  <a:pt x="1481652" y="732115"/>
                </a:cubicBezTo>
                <a:cubicBezTo>
                  <a:pt x="1475868" y="724968"/>
                  <a:pt x="1476962" y="714470"/>
                  <a:pt x="1484109" y="708663"/>
                </a:cubicBezTo>
                <a:cubicBezTo>
                  <a:pt x="1487683" y="705771"/>
                  <a:pt x="1492094" y="704598"/>
                  <a:pt x="1496338" y="705042"/>
                </a:cubicBezTo>
                <a:close/>
                <a:moveTo>
                  <a:pt x="1430801" y="629268"/>
                </a:moveTo>
                <a:cubicBezTo>
                  <a:pt x="1435061" y="629492"/>
                  <a:pt x="1439237" y="631340"/>
                  <a:pt x="1442319" y="634757"/>
                </a:cubicBezTo>
                <a:cubicBezTo>
                  <a:pt x="1448484" y="641592"/>
                  <a:pt x="1447948" y="652134"/>
                  <a:pt x="1441091" y="658298"/>
                </a:cubicBezTo>
                <a:cubicBezTo>
                  <a:pt x="1434257" y="664463"/>
                  <a:pt x="1423715" y="663904"/>
                  <a:pt x="1417550" y="657070"/>
                </a:cubicBezTo>
                <a:cubicBezTo>
                  <a:pt x="1411386" y="650235"/>
                  <a:pt x="1411945" y="639693"/>
                  <a:pt x="1418779" y="633528"/>
                </a:cubicBezTo>
                <a:cubicBezTo>
                  <a:pt x="1422196" y="630446"/>
                  <a:pt x="1426540" y="629045"/>
                  <a:pt x="1430801" y="629268"/>
                </a:cubicBezTo>
                <a:close/>
                <a:moveTo>
                  <a:pt x="1361412" y="557026"/>
                </a:moveTo>
                <a:cubicBezTo>
                  <a:pt x="1365678" y="557026"/>
                  <a:pt x="1369944" y="558651"/>
                  <a:pt x="1373194" y="561901"/>
                </a:cubicBezTo>
                <a:cubicBezTo>
                  <a:pt x="1379715" y="568400"/>
                  <a:pt x="1379715" y="578964"/>
                  <a:pt x="1373194" y="585464"/>
                </a:cubicBezTo>
                <a:cubicBezTo>
                  <a:pt x="1366695" y="591964"/>
                  <a:pt x="1356130" y="591964"/>
                  <a:pt x="1349631" y="585464"/>
                </a:cubicBezTo>
                <a:cubicBezTo>
                  <a:pt x="1343109" y="578964"/>
                  <a:pt x="1343109" y="568400"/>
                  <a:pt x="1349631" y="561901"/>
                </a:cubicBezTo>
                <a:cubicBezTo>
                  <a:pt x="1352881" y="558651"/>
                  <a:pt x="1357147" y="557026"/>
                  <a:pt x="1361412" y="557026"/>
                </a:cubicBezTo>
                <a:close/>
                <a:moveTo>
                  <a:pt x="1288316" y="488492"/>
                </a:moveTo>
                <a:cubicBezTo>
                  <a:pt x="1292576" y="488269"/>
                  <a:pt x="1296920" y="489670"/>
                  <a:pt x="1300337" y="492752"/>
                </a:cubicBezTo>
                <a:cubicBezTo>
                  <a:pt x="1307194" y="498917"/>
                  <a:pt x="1307730" y="509459"/>
                  <a:pt x="1301565" y="516294"/>
                </a:cubicBezTo>
                <a:cubicBezTo>
                  <a:pt x="1295401" y="523128"/>
                  <a:pt x="1284859" y="523687"/>
                  <a:pt x="1278025" y="517522"/>
                </a:cubicBezTo>
                <a:cubicBezTo>
                  <a:pt x="1271191" y="511358"/>
                  <a:pt x="1270632" y="500816"/>
                  <a:pt x="1276796" y="493981"/>
                </a:cubicBezTo>
                <a:cubicBezTo>
                  <a:pt x="1279879" y="490564"/>
                  <a:pt x="1284055" y="488716"/>
                  <a:pt x="1288316" y="488492"/>
                </a:cubicBezTo>
                <a:close/>
                <a:moveTo>
                  <a:pt x="1211729" y="423882"/>
                </a:moveTo>
                <a:cubicBezTo>
                  <a:pt x="1215973" y="423436"/>
                  <a:pt x="1220390" y="424608"/>
                  <a:pt x="1223974" y="427512"/>
                </a:cubicBezTo>
                <a:cubicBezTo>
                  <a:pt x="1231122" y="433319"/>
                  <a:pt x="1232216" y="443816"/>
                  <a:pt x="1226431" y="450963"/>
                </a:cubicBezTo>
                <a:cubicBezTo>
                  <a:pt x="1220646" y="458111"/>
                  <a:pt x="1210149" y="459227"/>
                  <a:pt x="1202980" y="453420"/>
                </a:cubicBezTo>
                <a:cubicBezTo>
                  <a:pt x="1195832" y="447635"/>
                  <a:pt x="1194716" y="437138"/>
                  <a:pt x="1200523" y="429969"/>
                </a:cubicBezTo>
                <a:cubicBezTo>
                  <a:pt x="1203415" y="426395"/>
                  <a:pt x="1207486" y="424329"/>
                  <a:pt x="1211729" y="423882"/>
                </a:cubicBezTo>
                <a:close/>
                <a:moveTo>
                  <a:pt x="1131885" y="363431"/>
                </a:moveTo>
                <a:cubicBezTo>
                  <a:pt x="1136098" y="362764"/>
                  <a:pt x="1140565" y="363702"/>
                  <a:pt x="1144284" y="366404"/>
                </a:cubicBezTo>
                <a:cubicBezTo>
                  <a:pt x="1151743" y="371787"/>
                  <a:pt x="1153374" y="382217"/>
                  <a:pt x="1147969" y="389677"/>
                </a:cubicBezTo>
                <a:cubicBezTo>
                  <a:pt x="1142564" y="397114"/>
                  <a:pt x="1132134" y="398767"/>
                  <a:pt x="1124696" y="393362"/>
                </a:cubicBezTo>
                <a:cubicBezTo>
                  <a:pt x="1117259" y="387957"/>
                  <a:pt x="1115606" y="377527"/>
                  <a:pt x="1121011" y="370089"/>
                </a:cubicBezTo>
                <a:cubicBezTo>
                  <a:pt x="1123714" y="366371"/>
                  <a:pt x="1127672" y="364098"/>
                  <a:pt x="1131885" y="363431"/>
                </a:cubicBezTo>
                <a:close/>
                <a:moveTo>
                  <a:pt x="1048973" y="307158"/>
                </a:moveTo>
                <a:cubicBezTo>
                  <a:pt x="1053147" y="306273"/>
                  <a:pt x="1057658" y="306982"/>
                  <a:pt x="1061511" y="309495"/>
                </a:cubicBezTo>
                <a:cubicBezTo>
                  <a:pt x="1069239" y="314520"/>
                  <a:pt x="1071428" y="324839"/>
                  <a:pt x="1066403" y="332545"/>
                </a:cubicBezTo>
                <a:cubicBezTo>
                  <a:pt x="1061400" y="340273"/>
                  <a:pt x="1051058" y="342462"/>
                  <a:pt x="1043352" y="337436"/>
                </a:cubicBezTo>
                <a:cubicBezTo>
                  <a:pt x="1035624" y="332433"/>
                  <a:pt x="1033436" y="322092"/>
                  <a:pt x="1038461" y="314386"/>
                </a:cubicBezTo>
                <a:cubicBezTo>
                  <a:pt x="1040963" y="310522"/>
                  <a:pt x="1044799" y="308043"/>
                  <a:pt x="1048973" y="307158"/>
                </a:cubicBezTo>
                <a:close/>
                <a:moveTo>
                  <a:pt x="963243" y="255363"/>
                </a:moveTo>
                <a:cubicBezTo>
                  <a:pt x="967363" y="254260"/>
                  <a:pt x="971903" y="254729"/>
                  <a:pt x="975879" y="257029"/>
                </a:cubicBezTo>
                <a:cubicBezTo>
                  <a:pt x="983852" y="261630"/>
                  <a:pt x="986577" y="271815"/>
                  <a:pt x="981976" y="279788"/>
                </a:cubicBezTo>
                <a:cubicBezTo>
                  <a:pt x="977375" y="287762"/>
                  <a:pt x="967168" y="290487"/>
                  <a:pt x="959217" y="285886"/>
                </a:cubicBezTo>
                <a:cubicBezTo>
                  <a:pt x="951243" y="281285"/>
                  <a:pt x="948519" y="271078"/>
                  <a:pt x="953119" y="263127"/>
                </a:cubicBezTo>
                <a:cubicBezTo>
                  <a:pt x="955420" y="259140"/>
                  <a:pt x="959122" y="256465"/>
                  <a:pt x="963243" y="255363"/>
                </a:cubicBezTo>
                <a:close/>
                <a:moveTo>
                  <a:pt x="874891" y="208077"/>
                </a:moveTo>
                <a:cubicBezTo>
                  <a:pt x="878950" y="206760"/>
                  <a:pt x="883512" y="206989"/>
                  <a:pt x="887611" y="209077"/>
                </a:cubicBezTo>
                <a:cubicBezTo>
                  <a:pt x="895807" y="213276"/>
                  <a:pt x="899069" y="223304"/>
                  <a:pt x="894892" y="231501"/>
                </a:cubicBezTo>
                <a:cubicBezTo>
                  <a:pt x="890715" y="239698"/>
                  <a:pt x="880686" y="242959"/>
                  <a:pt x="872467" y="238782"/>
                </a:cubicBezTo>
                <a:cubicBezTo>
                  <a:pt x="864271" y="234606"/>
                  <a:pt x="861010" y="224555"/>
                  <a:pt x="865186" y="216358"/>
                </a:cubicBezTo>
                <a:cubicBezTo>
                  <a:pt x="867274" y="212259"/>
                  <a:pt x="870831" y="209395"/>
                  <a:pt x="874891" y="208077"/>
                </a:cubicBezTo>
                <a:close/>
                <a:moveTo>
                  <a:pt x="784211" y="165516"/>
                </a:moveTo>
                <a:cubicBezTo>
                  <a:pt x="788192" y="163989"/>
                  <a:pt x="792754" y="163983"/>
                  <a:pt x="796953" y="165859"/>
                </a:cubicBezTo>
                <a:cubicBezTo>
                  <a:pt x="805351" y="169589"/>
                  <a:pt x="809148" y="179461"/>
                  <a:pt x="805396" y="187859"/>
                </a:cubicBezTo>
                <a:cubicBezTo>
                  <a:pt x="801644" y="196280"/>
                  <a:pt x="791794" y="200054"/>
                  <a:pt x="783396" y="196302"/>
                </a:cubicBezTo>
                <a:cubicBezTo>
                  <a:pt x="774976" y="192550"/>
                  <a:pt x="771201" y="182700"/>
                  <a:pt x="774954" y="174302"/>
                </a:cubicBezTo>
                <a:cubicBezTo>
                  <a:pt x="776829" y="170092"/>
                  <a:pt x="780230" y="167043"/>
                  <a:pt x="784211" y="165516"/>
                </a:cubicBezTo>
                <a:close/>
                <a:moveTo>
                  <a:pt x="704175" y="127420"/>
                </a:moveTo>
                <a:cubicBezTo>
                  <a:pt x="712752" y="130726"/>
                  <a:pt x="717040" y="140352"/>
                  <a:pt x="713757" y="148952"/>
                </a:cubicBezTo>
                <a:cubicBezTo>
                  <a:pt x="710451" y="157550"/>
                  <a:pt x="700825" y="161839"/>
                  <a:pt x="692226" y="158533"/>
                </a:cubicBezTo>
                <a:cubicBezTo>
                  <a:pt x="683627" y="155227"/>
                  <a:pt x="679338" y="145601"/>
                  <a:pt x="682644" y="137002"/>
                </a:cubicBezTo>
                <a:cubicBezTo>
                  <a:pt x="685950" y="128404"/>
                  <a:pt x="695576" y="124115"/>
                  <a:pt x="704175" y="127420"/>
                </a:cubicBezTo>
                <a:close/>
                <a:moveTo>
                  <a:pt x="609475" y="93896"/>
                </a:moveTo>
                <a:cubicBezTo>
                  <a:pt x="618230" y="96732"/>
                  <a:pt x="623032" y="106135"/>
                  <a:pt x="620173" y="114890"/>
                </a:cubicBezTo>
                <a:cubicBezTo>
                  <a:pt x="617337" y="123645"/>
                  <a:pt x="607934" y="128448"/>
                  <a:pt x="599179" y="125589"/>
                </a:cubicBezTo>
                <a:cubicBezTo>
                  <a:pt x="590423" y="122752"/>
                  <a:pt x="585621" y="113349"/>
                  <a:pt x="588480" y="104594"/>
                </a:cubicBezTo>
                <a:cubicBezTo>
                  <a:pt x="591317" y="95839"/>
                  <a:pt x="600720" y="91059"/>
                  <a:pt x="609475" y="93896"/>
                </a:cubicBezTo>
                <a:close/>
                <a:moveTo>
                  <a:pt x="513167" y="65374"/>
                </a:moveTo>
                <a:cubicBezTo>
                  <a:pt x="522079" y="67742"/>
                  <a:pt x="527350" y="76877"/>
                  <a:pt x="524960" y="85788"/>
                </a:cubicBezTo>
                <a:cubicBezTo>
                  <a:pt x="522570" y="94678"/>
                  <a:pt x="513435" y="99949"/>
                  <a:pt x="504546" y="97581"/>
                </a:cubicBezTo>
                <a:cubicBezTo>
                  <a:pt x="495656" y="95191"/>
                  <a:pt x="490385" y="86056"/>
                  <a:pt x="492752" y="77167"/>
                </a:cubicBezTo>
                <a:cubicBezTo>
                  <a:pt x="495143" y="68278"/>
                  <a:pt x="504278" y="63007"/>
                  <a:pt x="513167" y="65374"/>
                </a:cubicBezTo>
                <a:close/>
                <a:moveTo>
                  <a:pt x="415518" y="41923"/>
                </a:moveTo>
                <a:cubicBezTo>
                  <a:pt x="424519" y="43821"/>
                  <a:pt x="430260" y="52688"/>
                  <a:pt x="428361" y="61689"/>
                </a:cubicBezTo>
                <a:cubicBezTo>
                  <a:pt x="426440" y="70689"/>
                  <a:pt x="417596" y="76430"/>
                  <a:pt x="408595" y="74532"/>
                </a:cubicBezTo>
                <a:cubicBezTo>
                  <a:pt x="399593" y="72611"/>
                  <a:pt x="393853" y="63766"/>
                  <a:pt x="395752" y="54765"/>
                </a:cubicBezTo>
                <a:cubicBezTo>
                  <a:pt x="397673" y="45764"/>
                  <a:pt x="406518" y="40001"/>
                  <a:pt x="415518" y="41923"/>
                </a:cubicBezTo>
                <a:close/>
                <a:moveTo>
                  <a:pt x="316776" y="23608"/>
                </a:moveTo>
                <a:cubicBezTo>
                  <a:pt x="325844" y="25059"/>
                  <a:pt x="332053" y="33591"/>
                  <a:pt x="330623" y="42682"/>
                </a:cubicBezTo>
                <a:cubicBezTo>
                  <a:pt x="329194" y="51772"/>
                  <a:pt x="320640" y="57981"/>
                  <a:pt x="311549" y="56529"/>
                </a:cubicBezTo>
                <a:cubicBezTo>
                  <a:pt x="302459" y="55100"/>
                  <a:pt x="296250" y="46546"/>
                  <a:pt x="297702" y="37455"/>
                </a:cubicBezTo>
                <a:cubicBezTo>
                  <a:pt x="299132" y="28365"/>
                  <a:pt x="307685" y="22156"/>
                  <a:pt x="316776" y="23608"/>
                </a:cubicBezTo>
                <a:close/>
                <a:moveTo>
                  <a:pt x="217184" y="10520"/>
                </a:moveTo>
                <a:cubicBezTo>
                  <a:pt x="226342" y="11457"/>
                  <a:pt x="232975" y="19677"/>
                  <a:pt x="232014" y="28834"/>
                </a:cubicBezTo>
                <a:cubicBezTo>
                  <a:pt x="231054" y="37992"/>
                  <a:pt x="222857" y="44625"/>
                  <a:pt x="213700" y="43665"/>
                </a:cubicBezTo>
                <a:cubicBezTo>
                  <a:pt x="204543" y="42704"/>
                  <a:pt x="197909" y="34508"/>
                  <a:pt x="198869" y="25350"/>
                </a:cubicBezTo>
                <a:cubicBezTo>
                  <a:pt x="199830" y="16193"/>
                  <a:pt x="208027" y="9559"/>
                  <a:pt x="217184" y="10520"/>
                </a:cubicBezTo>
                <a:close/>
                <a:moveTo>
                  <a:pt x="117057" y="2636"/>
                </a:moveTo>
                <a:cubicBezTo>
                  <a:pt x="126237" y="3105"/>
                  <a:pt x="133317" y="10945"/>
                  <a:pt x="132826" y="20147"/>
                </a:cubicBezTo>
                <a:cubicBezTo>
                  <a:pt x="132334" y="29349"/>
                  <a:pt x="124494" y="36407"/>
                  <a:pt x="115315" y="35915"/>
                </a:cubicBezTo>
                <a:cubicBezTo>
                  <a:pt x="106113" y="35424"/>
                  <a:pt x="99055" y="27584"/>
                  <a:pt x="99546" y="18405"/>
                </a:cubicBezTo>
                <a:cubicBezTo>
                  <a:pt x="100038" y="9203"/>
                  <a:pt x="107877" y="2145"/>
                  <a:pt x="117057" y="2636"/>
                </a:cubicBezTo>
                <a:close/>
                <a:moveTo>
                  <a:pt x="16662" y="0"/>
                </a:moveTo>
                <a:cubicBezTo>
                  <a:pt x="25864" y="0"/>
                  <a:pt x="33324" y="7460"/>
                  <a:pt x="33324" y="16662"/>
                </a:cubicBezTo>
                <a:cubicBezTo>
                  <a:pt x="33324" y="25863"/>
                  <a:pt x="25864" y="33324"/>
                  <a:pt x="16662" y="33324"/>
                </a:cubicBezTo>
                <a:cubicBezTo>
                  <a:pt x="7460" y="33324"/>
                  <a:pt x="0" y="25863"/>
                  <a:pt x="0" y="16662"/>
                </a:cubicBezTo>
                <a:cubicBezTo>
                  <a:pt x="0" y="7460"/>
                  <a:pt x="7460" y="0"/>
                  <a:pt x="16662" y="0"/>
                </a:cubicBezTo>
                <a:close/>
              </a:path>
            </a:pathLst>
          </a:custGeom>
          <a:solidFill>
            <a:schemeClr val="tx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15"/>
            </p:custDataLst>
          </p:nvPr>
        </p:nvSpPr>
        <p:spPr>
          <a:xfrm rot="20249974">
            <a:off x="1409700" y="1965325"/>
            <a:ext cx="2231390" cy="1073785"/>
          </a:xfrm>
          <a:custGeom>
            <a:avLst/>
            <a:gdLst>
              <a:gd name="connsiteX0" fmla="*/ 28444 w 1970910"/>
              <a:gd name="connsiteY0" fmla="*/ 919882 h 948326"/>
              <a:gd name="connsiteX1" fmla="*/ 33324 w 1970910"/>
              <a:gd name="connsiteY1" fmla="*/ 931664 h 948326"/>
              <a:gd name="connsiteX2" fmla="*/ 16662 w 1970910"/>
              <a:gd name="connsiteY2" fmla="*/ 948326 h 948326"/>
              <a:gd name="connsiteX3" fmla="*/ 0 w 1970910"/>
              <a:gd name="connsiteY3" fmla="*/ 931664 h 948326"/>
              <a:gd name="connsiteX4" fmla="*/ 16662 w 1970910"/>
              <a:gd name="connsiteY4" fmla="*/ 915002 h 948326"/>
              <a:gd name="connsiteX5" fmla="*/ 28444 w 1970910"/>
              <a:gd name="connsiteY5" fmla="*/ 919882 h 948326"/>
              <a:gd name="connsiteX6" fmla="*/ 55378 w 1970910"/>
              <a:gd name="connsiteY6" fmla="*/ 845630 h 948326"/>
              <a:gd name="connsiteX7" fmla="*/ 63245 w 1970910"/>
              <a:gd name="connsiteY7" fmla="*/ 867842 h 948326"/>
              <a:gd name="connsiteX8" fmla="*/ 41034 w 1970910"/>
              <a:gd name="connsiteY8" fmla="*/ 875709 h 948326"/>
              <a:gd name="connsiteX9" fmla="*/ 33166 w 1970910"/>
              <a:gd name="connsiteY9" fmla="*/ 853497 h 948326"/>
              <a:gd name="connsiteX10" fmla="*/ 55378 w 1970910"/>
              <a:gd name="connsiteY10" fmla="*/ 845630 h 948326"/>
              <a:gd name="connsiteX11" fmla="*/ 91407 w 1970910"/>
              <a:gd name="connsiteY11" fmla="*/ 776861 h 948326"/>
              <a:gd name="connsiteX12" fmla="*/ 98100 w 1970910"/>
              <a:gd name="connsiteY12" fmla="*/ 799456 h 948326"/>
              <a:gd name="connsiteX13" fmla="*/ 75504 w 1970910"/>
              <a:gd name="connsiteY13" fmla="*/ 806149 h 948326"/>
              <a:gd name="connsiteX14" fmla="*/ 68811 w 1970910"/>
              <a:gd name="connsiteY14" fmla="*/ 783553 h 948326"/>
              <a:gd name="connsiteX15" fmla="*/ 91407 w 1970910"/>
              <a:gd name="connsiteY15" fmla="*/ 776861 h 948326"/>
              <a:gd name="connsiteX16" fmla="*/ 130971 w 1970910"/>
              <a:gd name="connsiteY16" fmla="*/ 710061 h 948326"/>
              <a:gd name="connsiteX17" fmla="*/ 136464 w 1970910"/>
              <a:gd name="connsiteY17" fmla="*/ 732982 h 948326"/>
              <a:gd name="connsiteX18" fmla="*/ 113543 w 1970910"/>
              <a:gd name="connsiteY18" fmla="*/ 738476 h 948326"/>
              <a:gd name="connsiteX19" fmla="*/ 108049 w 1970910"/>
              <a:gd name="connsiteY19" fmla="*/ 715555 h 948326"/>
              <a:gd name="connsiteX20" fmla="*/ 130971 w 1970910"/>
              <a:gd name="connsiteY20" fmla="*/ 710061 h 948326"/>
              <a:gd name="connsiteX21" fmla="*/ 173992 w 1970910"/>
              <a:gd name="connsiteY21" fmla="*/ 645420 h 948326"/>
              <a:gd name="connsiteX22" fmla="*/ 178292 w 1970910"/>
              <a:gd name="connsiteY22" fmla="*/ 668597 h 948326"/>
              <a:gd name="connsiteX23" fmla="*/ 155116 w 1970910"/>
              <a:gd name="connsiteY23" fmla="*/ 672897 h 948326"/>
              <a:gd name="connsiteX24" fmla="*/ 150816 w 1970910"/>
              <a:gd name="connsiteY24" fmla="*/ 649721 h 948326"/>
              <a:gd name="connsiteX25" fmla="*/ 173992 w 1970910"/>
              <a:gd name="connsiteY25" fmla="*/ 645420 h 948326"/>
              <a:gd name="connsiteX26" fmla="*/ 220324 w 1970910"/>
              <a:gd name="connsiteY26" fmla="*/ 583118 h 948326"/>
              <a:gd name="connsiteX27" fmla="*/ 223407 w 1970910"/>
              <a:gd name="connsiteY27" fmla="*/ 606490 h 948326"/>
              <a:gd name="connsiteX28" fmla="*/ 200034 w 1970910"/>
              <a:gd name="connsiteY28" fmla="*/ 609574 h 948326"/>
              <a:gd name="connsiteX29" fmla="*/ 196951 w 1970910"/>
              <a:gd name="connsiteY29" fmla="*/ 586200 h 948326"/>
              <a:gd name="connsiteX30" fmla="*/ 220324 w 1970910"/>
              <a:gd name="connsiteY30" fmla="*/ 583118 h 948326"/>
              <a:gd name="connsiteX31" fmla="*/ 269868 w 1970910"/>
              <a:gd name="connsiteY31" fmla="*/ 523330 h 948326"/>
              <a:gd name="connsiteX32" fmla="*/ 271718 w 1970910"/>
              <a:gd name="connsiteY32" fmla="*/ 546820 h 948326"/>
              <a:gd name="connsiteX33" fmla="*/ 248227 w 1970910"/>
              <a:gd name="connsiteY33" fmla="*/ 548670 h 948326"/>
              <a:gd name="connsiteX34" fmla="*/ 246377 w 1970910"/>
              <a:gd name="connsiteY34" fmla="*/ 525179 h 948326"/>
              <a:gd name="connsiteX35" fmla="*/ 269868 w 1970910"/>
              <a:gd name="connsiteY35" fmla="*/ 523330 h 948326"/>
              <a:gd name="connsiteX36" fmla="*/ 322467 w 1970910"/>
              <a:gd name="connsiteY36" fmla="*/ 466210 h 948326"/>
              <a:gd name="connsiteX37" fmla="*/ 323079 w 1970910"/>
              <a:gd name="connsiteY37" fmla="*/ 489768 h 948326"/>
              <a:gd name="connsiteX38" fmla="*/ 299521 w 1970910"/>
              <a:gd name="connsiteY38" fmla="*/ 490381 h 948326"/>
              <a:gd name="connsiteX39" fmla="*/ 298909 w 1970910"/>
              <a:gd name="connsiteY39" fmla="*/ 466823 h 948326"/>
              <a:gd name="connsiteX40" fmla="*/ 322467 w 1970910"/>
              <a:gd name="connsiteY40" fmla="*/ 466210 h 948326"/>
              <a:gd name="connsiteX41" fmla="*/ 366338 w 1970910"/>
              <a:gd name="connsiteY41" fmla="*/ 406740 h 948326"/>
              <a:gd name="connsiteX42" fmla="*/ 378001 w 1970910"/>
              <a:gd name="connsiteY42" fmla="*/ 411925 h 948326"/>
              <a:gd name="connsiteX43" fmla="*/ 377382 w 1970910"/>
              <a:gd name="connsiteY43" fmla="*/ 435481 h 948326"/>
              <a:gd name="connsiteX44" fmla="*/ 353825 w 1970910"/>
              <a:gd name="connsiteY44" fmla="*/ 434862 h 948326"/>
              <a:gd name="connsiteX45" fmla="*/ 354445 w 1970910"/>
              <a:gd name="connsiteY45" fmla="*/ 411306 h 948326"/>
              <a:gd name="connsiteX46" fmla="*/ 366338 w 1970910"/>
              <a:gd name="connsiteY46" fmla="*/ 406740 h 948326"/>
              <a:gd name="connsiteX47" fmla="*/ 424904 w 1970910"/>
              <a:gd name="connsiteY47" fmla="*/ 354845 h 948326"/>
              <a:gd name="connsiteX48" fmla="*/ 436281 w 1970910"/>
              <a:gd name="connsiteY48" fmla="*/ 360639 h 948326"/>
              <a:gd name="connsiteX49" fmla="*/ 434426 w 1970910"/>
              <a:gd name="connsiteY49" fmla="*/ 384143 h 948326"/>
              <a:gd name="connsiteX50" fmla="*/ 410922 w 1970910"/>
              <a:gd name="connsiteY50" fmla="*/ 382289 h 948326"/>
              <a:gd name="connsiteX51" fmla="*/ 412776 w 1970910"/>
              <a:gd name="connsiteY51" fmla="*/ 358785 h 948326"/>
              <a:gd name="connsiteX52" fmla="*/ 424904 w 1970910"/>
              <a:gd name="connsiteY52" fmla="*/ 354845 h 948326"/>
              <a:gd name="connsiteX53" fmla="*/ 486116 w 1970910"/>
              <a:gd name="connsiteY53" fmla="*/ 306073 h 948326"/>
              <a:gd name="connsiteX54" fmla="*/ 497164 w 1970910"/>
              <a:gd name="connsiteY54" fmla="*/ 312463 h 948326"/>
              <a:gd name="connsiteX55" fmla="*/ 494088 w 1970910"/>
              <a:gd name="connsiteY55" fmla="*/ 335824 h 948326"/>
              <a:gd name="connsiteX56" fmla="*/ 470727 w 1970910"/>
              <a:gd name="connsiteY56" fmla="*/ 332747 h 948326"/>
              <a:gd name="connsiteX57" fmla="*/ 473804 w 1970910"/>
              <a:gd name="connsiteY57" fmla="*/ 309387 h 948326"/>
              <a:gd name="connsiteX58" fmla="*/ 486116 w 1970910"/>
              <a:gd name="connsiteY58" fmla="*/ 306073 h 948326"/>
              <a:gd name="connsiteX59" fmla="*/ 549786 w 1970910"/>
              <a:gd name="connsiteY59" fmla="*/ 260576 h 948326"/>
              <a:gd name="connsiteX60" fmla="*/ 560482 w 1970910"/>
              <a:gd name="connsiteY60" fmla="*/ 267518 h 948326"/>
              <a:gd name="connsiteX61" fmla="*/ 556180 w 1970910"/>
              <a:gd name="connsiteY61" fmla="*/ 290685 h 948326"/>
              <a:gd name="connsiteX62" fmla="*/ 533013 w 1970910"/>
              <a:gd name="connsiteY62" fmla="*/ 286383 h 948326"/>
              <a:gd name="connsiteX63" fmla="*/ 537315 w 1970910"/>
              <a:gd name="connsiteY63" fmla="*/ 263216 h 948326"/>
              <a:gd name="connsiteX64" fmla="*/ 549786 w 1970910"/>
              <a:gd name="connsiteY64" fmla="*/ 260576 h 948326"/>
              <a:gd name="connsiteX65" fmla="*/ 615755 w 1970910"/>
              <a:gd name="connsiteY65" fmla="*/ 218466 h 948326"/>
              <a:gd name="connsiteX66" fmla="*/ 626071 w 1970910"/>
              <a:gd name="connsiteY66" fmla="*/ 225958 h 948326"/>
              <a:gd name="connsiteX67" fmla="*/ 620570 w 1970910"/>
              <a:gd name="connsiteY67" fmla="*/ 248869 h 948326"/>
              <a:gd name="connsiteX68" fmla="*/ 597658 w 1970910"/>
              <a:gd name="connsiteY68" fmla="*/ 243368 h 948326"/>
              <a:gd name="connsiteX69" fmla="*/ 603160 w 1970910"/>
              <a:gd name="connsiteY69" fmla="*/ 220456 h 948326"/>
              <a:gd name="connsiteX70" fmla="*/ 615755 w 1970910"/>
              <a:gd name="connsiteY70" fmla="*/ 218466 h 948326"/>
              <a:gd name="connsiteX71" fmla="*/ 683831 w 1970910"/>
              <a:gd name="connsiteY71" fmla="*/ 179868 h 948326"/>
              <a:gd name="connsiteX72" fmla="*/ 693743 w 1970910"/>
              <a:gd name="connsiteY72" fmla="*/ 187893 h 948326"/>
              <a:gd name="connsiteX73" fmla="*/ 687038 w 1970910"/>
              <a:gd name="connsiteY73" fmla="*/ 210500 h 948326"/>
              <a:gd name="connsiteX74" fmla="*/ 664431 w 1970910"/>
              <a:gd name="connsiteY74" fmla="*/ 203795 h 948326"/>
              <a:gd name="connsiteX75" fmla="*/ 671136 w 1970910"/>
              <a:gd name="connsiteY75" fmla="*/ 181188 h 948326"/>
              <a:gd name="connsiteX76" fmla="*/ 683831 w 1970910"/>
              <a:gd name="connsiteY76" fmla="*/ 179868 h 948326"/>
              <a:gd name="connsiteX77" fmla="*/ 753845 w 1970910"/>
              <a:gd name="connsiteY77" fmla="*/ 144896 h 948326"/>
              <a:gd name="connsiteX78" fmla="*/ 763332 w 1970910"/>
              <a:gd name="connsiteY78" fmla="*/ 153428 h 948326"/>
              <a:gd name="connsiteX79" fmla="*/ 755458 w 1970910"/>
              <a:gd name="connsiteY79" fmla="*/ 175647 h 948326"/>
              <a:gd name="connsiteX80" fmla="*/ 733239 w 1970910"/>
              <a:gd name="connsiteY80" fmla="*/ 167773 h 948326"/>
              <a:gd name="connsiteX81" fmla="*/ 741112 w 1970910"/>
              <a:gd name="connsiteY81" fmla="*/ 145554 h 948326"/>
              <a:gd name="connsiteX82" fmla="*/ 753845 w 1970910"/>
              <a:gd name="connsiteY82" fmla="*/ 144896 h 948326"/>
              <a:gd name="connsiteX83" fmla="*/ 825593 w 1970910"/>
              <a:gd name="connsiteY83" fmla="*/ 113631 h 948326"/>
              <a:gd name="connsiteX84" fmla="*/ 834605 w 1970910"/>
              <a:gd name="connsiteY84" fmla="*/ 122658 h 948326"/>
              <a:gd name="connsiteX85" fmla="*/ 825588 w 1970910"/>
              <a:gd name="connsiteY85" fmla="*/ 144427 h 948326"/>
              <a:gd name="connsiteX86" fmla="*/ 803819 w 1970910"/>
              <a:gd name="connsiteY86" fmla="*/ 135410 h 948326"/>
              <a:gd name="connsiteX87" fmla="*/ 812836 w 1970910"/>
              <a:gd name="connsiteY87" fmla="*/ 113641 h 948326"/>
              <a:gd name="connsiteX88" fmla="*/ 825593 w 1970910"/>
              <a:gd name="connsiteY88" fmla="*/ 113631 h 948326"/>
              <a:gd name="connsiteX89" fmla="*/ 898872 w 1970910"/>
              <a:gd name="connsiteY89" fmla="*/ 86163 h 948326"/>
              <a:gd name="connsiteX90" fmla="*/ 907398 w 1970910"/>
              <a:gd name="connsiteY90" fmla="*/ 95636 h 948326"/>
              <a:gd name="connsiteX91" fmla="*/ 897254 w 1970910"/>
              <a:gd name="connsiteY91" fmla="*/ 116914 h 948326"/>
              <a:gd name="connsiteX92" fmla="*/ 875974 w 1970910"/>
              <a:gd name="connsiteY92" fmla="*/ 106771 h 948326"/>
              <a:gd name="connsiteX93" fmla="*/ 886119 w 1970910"/>
              <a:gd name="connsiteY93" fmla="*/ 85492 h 948326"/>
              <a:gd name="connsiteX94" fmla="*/ 898872 w 1970910"/>
              <a:gd name="connsiteY94" fmla="*/ 86163 h 948326"/>
              <a:gd name="connsiteX95" fmla="*/ 973488 w 1970910"/>
              <a:gd name="connsiteY95" fmla="*/ 62570 h 948326"/>
              <a:gd name="connsiteX96" fmla="*/ 981515 w 1970910"/>
              <a:gd name="connsiteY96" fmla="*/ 72475 h 948326"/>
              <a:gd name="connsiteX97" fmla="*/ 970271 w 1970910"/>
              <a:gd name="connsiteY97" fmla="*/ 93201 h 948326"/>
              <a:gd name="connsiteX98" fmla="*/ 949544 w 1970910"/>
              <a:gd name="connsiteY98" fmla="*/ 81956 h 948326"/>
              <a:gd name="connsiteX99" fmla="*/ 960789 w 1970910"/>
              <a:gd name="connsiteY99" fmla="*/ 61230 h 948326"/>
              <a:gd name="connsiteX100" fmla="*/ 973488 w 1970910"/>
              <a:gd name="connsiteY100" fmla="*/ 62570 h 948326"/>
              <a:gd name="connsiteX101" fmla="*/ 1049236 w 1970910"/>
              <a:gd name="connsiteY101" fmla="*/ 42914 h 948326"/>
              <a:gd name="connsiteX102" fmla="*/ 1056742 w 1970910"/>
              <a:gd name="connsiteY102" fmla="*/ 53231 h 948326"/>
              <a:gd name="connsiteX103" fmla="*/ 1044431 w 1970910"/>
              <a:gd name="connsiteY103" fmla="*/ 73322 h 948326"/>
              <a:gd name="connsiteX104" fmla="*/ 1024340 w 1970910"/>
              <a:gd name="connsiteY104" fmla="*/ 61010 h 948326"/>
              <a:gd name="connsiteX105" fmla="*/ 1036650 w 1970910"/>
              <a:gd name="connsiteY105" fmla="*/ 40920 h 948326"/>
              <a:gd name="connsiteX106" fmla="*/ 1049236 w 1970910"/>
              <a:gd name="connsiteY106" fmla="*/ 42914 h 948326"/>
              <a:gd name="connsiteX107" fmla="*/ 1125910 w 1970910"/>
              <a:gd name="connsiteY107" fmla="*/ 27248 h 948326"/>
              <a:gd name="connsiteX108" fmla="*/ 1132869 w 1970910"/>
              <a:gd name="connsiteY108" fmla="*/ 37936 h 948326"/>
              <a:gd name="connsiteX109" fmla="*/ 1119530 w 1970910"/>
              <a:gd name="connsiteY109" fmla="*/ 57358 h 948326"/>
              <a:gd name="connsiteX110" fmla="*/ 1100106 w 1970910"/>
              <a:gd name="connsiteY110" fmla="*/ 44019 h 948326"/>
              <a:gd name="connsiteX111" fmla="*/ 1113446 w 1970910"/>
              <a:gd name="connsiteY111" fmla="*/ 24596 h 948326"/>
              <a:gd name="connsiteX112" fmla="*/ 1125910 w 1970910"/>
              <a:gd name="connsiteY112" fmla="*/ 27248 h 948326"/>
              <a:gd name="connsiteX113" fmla="*/ 1203298 w 1970910"/>
              <a:gd name="connsiteY113" fmla="*/ 15613 h 948326"/>
              <a:gd name="connsiteX114" fmla="*/ 1209675 w 1970910"/>
              <a:gd name="connsiteY114" fmla="*/ 26671 h 948326"/>
              <a:gd name="connsiteX115" fmla="*/ 1195332 w 1970910"/>
              <a:gd name="connsiteY115" fmla="*/ 45365 h 948326"/>
              <a:gd name="connsiteX116" fmla="*/ 1176638 w 1970910"/>
              <a:gd name="connsiteY116" fmla="*/ 31021 h 948326"/>
              <a:gd name="connsiteX117" fmla="*/ 1190990 w 1970910"/>
              <a:gd name="connsiteY117" fmla="*/ 12307 h 948326"/>
              <a:gd name="connsiteX118" fmla="*/ 1203298 w 1970910"/>
              <a:gd name="connsiteY118" fmla="*/ 15613 h 948326"/>
              <a:gd name="connsiteX119" fmla="*/ 1281190 w 1970910"/>
              <a:gd name="connsiteY119" fmla="*/ 8047 h 948326"/>
              <a:gd name="connsiteX120" fmla="*/ 1286995 w 1970910"/>
              <a:gd name="connsiteY120" fmla="*/ 19415 h 948326"/>
              <a:gd name="connsiteX121" fmla="*/ 1271686 w 1970910"/>
              <a:gd name="connsiteY121" fmla="*/ 37346 h 948326"/>
              <a:gd name="connsiteX122" fmla="*/ 1253755 w 1970910"/>
              <a:gd name="connsiteY122" fmla="*/ 22037 h 948326"/>
              <a:gd name="connsiteX123" fmla="*/ 1269064 w 1970910"/>
              <a:gd name="connsiteY123" fmla="*/ 4106 h 948326"/>
              <a:gd name="connsiteX124" fmla="*/ 1281190 w 1970910"/>
              <a:gd name="connsiteY124" fmla="*/ 8047 h 948326"/>
              <a:gd name="connsiteX125" fmla="*/ 1359373 w 1970910"/>
              <a:gd name="connsiteY125" fmla="*/ 4564 h 948326"/>
              <a:gd name="connsiteX126" fmla="*/ 1364564 w 1970910"/>
              <a:gd name="connsiteY126" fmla="*/ 16224 h 948326"/>
              <a:gd name="connsiteX127" fmla="*/ 1348344 w 1970910"/>
              <a:gd name="connsiteY127" fmla="*/ 33319 h 948326"/>
              <a:gd name="connsiteX128" fmla="*/ 1331251 w 1970910"/>
              <a:gd name="connsiteY128" fmla="*/ 17100 h 948326"/>
              <a:gd name="connsiteX129" fmla="*/ 1347469 w 1970910"/>
              <a:gd name="connsiteY129" fmla="*/ 6 h 948326"/>
              <a:gd name="connsiteX130" fmla="*/ 1359373 w 1970910"/>
              <a:gd name="connsiteY130" fmla="*/ 4564 h 948326"/>
              <a:gd name="connsiteX131" fmla="*/ 1425967 w 1970910"/>
              <a:gd name="connsiteY131" fmla="*/ 6 h 948326"/>
              <a:gd name="connsiteX132" fmla="*/ 1442192 w 1970910"/>
              <a:gd name="connsiteY132" fmla="*/ 17098 h 948326"/>
              <a:gd name="connsiteX133" fmla="*/ 1425100 w 1970910"/>
              <a:gd name="connsiteY133" fmla="*/ 33323 h 948326"/>
              <a:gd name="connsiteX134" fmla="*/ 1408875 w 1970910"/>
              <a:gd name="connsiteY134" fmla="*/ 16231 h 948326"/>
              <a:gd name="connsiteX135" fmla="*/ 1425967 w 1970910"/>
              <a:gd name="connsiteY135" fmla="*/ 6 h 948326"/>
              <a:gd name="connsiteX136" fmla="*/ 1504385 w 1970910"/>
              <a:gd name="connsiteY136" fmla="*/ 4107 h 948326"/>
              <a:gd name="connsiteX137" fmla="*/ 1519687 w 1970910"/>
              <a:gd name="connsiteY137" fmla="*/ 22026 h 948326"/>
              <a:gd name="connsiteX138" fmla="*/ 1501769 w 1970910"/>
              <a:gd name="connsiteY138" fmla="*/ 37328 h 948326"/>
              <a:gd name="connsiteX139" fmla="*/ 1486467 w 1970910"/>
              <a:gd name="connsiteY139" fmla="*/ 19410 h 948326"/>
              <a:gd name="connsiteX140" fmla="*/ 1504385 w 1970910"/>
              <a:gd name="connsiteY140" fmla="*/ 4107 h 948326"/>
              <a:gd name="connsiteX141" fmla="*/ 1582463 w 1970910"/>
              <a:gd name="connsiteY141" fmla="*/ 12297 h 948326"/>
              <a:gd name="connsiteX142" fmla="*/ 1596810 w 1970910"/>
              <a:gd name="connsiteY142" fmla="*/ 31005 h 948326"/>
              <a:gd name="connsiteX143" fmla="*/ 1578103 w 1970910"/>
              <a:gd name="connsiteY143" fmla="*/ 45351 h 948326"/>
              <a:gd name="connsiteX144" fmla="*/ 1563756 w 1970910"/>
              <a:gd name="connsiteY144" fmla="*/ 26644 h 948326"/>
              <a:gd name="connsiteX145" fmla="*/ 1582463 w 1970910"/>
              <a:gd name="connsiteY145" fmla="*/ 12297 h 948326"/>
              <a:gd name="connsiteX146" fmla="*/ 1660022 w 1970910"/>
              <a:gd name="connsiteY146" fmla="*/ 24601 h 948326"/>
              <a:gd name="connsiteX147" fmla="*/ 1673369 w 1970910"/>
              <a:gd name="connsiteY147" fmla="*/ 44030 h 948326"/>
              <a:gd name="connsiteX148" fmla="*/ 1653939 w 1970910"/>
              <a:gd name="connsiteY148" fmla="*/ 57378 h 948326"/>
              <a:gd name="connsiteX149" fmla="*/ 1640592 w 1970910"/>
              <a:gd name="connsiteY149" fmla="*/ 37948 h 948326"/>
              <a:gd name="connsiteX150" fmla="*/ 1660022 w 1970910"/>
              <a:gd name="connsiteY150" fmla="*/ 24601 h 948326"/>
              <a:gd name="connsiteX151" fmla="*/ 1736805 w 1970910"/>
              <a:gd name="connsiteY151" fmla="*/ 40933 h 948326"/>
              <a:gd name="connsiteX152" fmla="*/ 1749128 w 1970910"/>
              <a:gd name="connsiteY152" fmla="*/ 61026 h 948326"/>
              <a:gd name="connsiteX153" fmla="*/ 1729035 w 1970910"/>
              <a:gd name="connsiteY153" fmla="*/ 73349 h 948326"/>
              <a:gd name="connsiteX154" fmla="*/ 1716712 w 1970910"/>
              <a:gd name="connsiteY154" fmla="*/ 53256 h 948326"/>
              <a:gd name="connsiteX155" fmla="*/ 1736805 w 1970910"/>
              <a:gd name="connsiteY155" fmla="*/ 40933 h 948326"/>
              <a:gd name="connsiteX156" fmla="*/ 1812640 w 1970910"/>
              <a:gd name="connsiteY156" fmla="*/ 61249 h 948326"/>
              <a:gd name="connsiteX157" fmla="*/ 1823885 w 1970910"/>
              <a:gd name="connsiteY157" fmla="*/ 81959 h 948326"/>
              <a:gd name="connsiteX158" fmla="*/ 1803175 w 1970910"/>
              <a:gd name="connsiteY158" fmla="*/ 93204 h 948326"/>
              <a:gd name="connsiteX159" fmla="*/ 1791930 w 1970910"/>
              <a:gd name="connsiteY159" fmla="*/ 72495 h 948326"/>
              <a:gd name="connsiteX160" fmla="*/ 1812640 w 1970910"/>
              <a:gd name="connsiteY160" fmla="*/ 61249 h 948326"/>
              <a:gd name="connsiteX161" fmla="*/ 1887324 w 1970910"/>
              <a:gd name="connsiteY161" fmla="*/ 85513 h 948326"/>
              <a:gd name="connsiteX162" fmla="*/ 1897467 w 1970910"/>
              <a:gd name="connsiteY162" fmla="*/ 106782 h 948326"/>
              <a:gd name="connsiteX163" fmla="*/ 1876198 w 1970910"/>
              <a:gd name="connsiteY163" fmla="*/ 116925 h 948326"/>
              <a:gd name="connsiteX164" fmla="*/ 1866055 w 1970910"/>
              <a:gd name="connsiteY164" fmla="*/ 95656 h 948326"/>
              <a:gd name="connsiteX165" fmla="*/ 1887324 w 1970910"/>
              <a:gd name="connsiteY165" fmla="*/ 85513 h 948326"/>
              <a:gd name="connsiteX166" fmla="*/ 1960621 w 1970910"/>
              <a:gd name="connsiteY166" fmla="*/ 113650 h 948326"/>
              <a:gd name="connsiteX167" fmla="*/ 1969638 w 1970910"/>
              <a:gd name="connsiteY167" fmla="*/ 135419 h 948326"/>
              <a:gd name="connsiteX168" fmla="*/ 1947869 w 1970910"/>
              <a:gd name="connsiteY168" fmla="*/ 144436 h 948326"/>
              <a:gd name="connsiteX169" fmla="*/ 1938851 w 1970910"/>
              <a:gd name="connsiteY169" fmla="*/ 122667 h 948326"/>
              <a:gd name="connsiteX170" fmla="*/ 1960621 w 1970910"/>
              <a:gd name="connsiteY170" fmla="*/ 113650 h 94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1970910" h="948326">
                <a:moveTo>
                  <a:pt x="28444" y="919882"/>
                </a:moveTo>
                <a:cubicBezTo>
                  <a:pt x="31459" y="922897"/>
                  <a:pt x="33324" y="927063"/>
                  <a:pt x="33324" y="931664"/>
                </a:cubicBezTo>
                <a:cubicBezTo>
                  <a:pt x="33324" y="940866"/>
                  <a:pt x="25864" y="948326"/>
                  <a:pt x="16662" y="948326"/>
                </a:cubicBezTo>
                <a:cubicBezTo>
                  <a:pt x="7460" y="948326"/>
                  <a:pt x="0" y="940866"/>
                  <a:pt x="0" y="931664"/>
                </a:cubicBezTo>
                <a:cubicBezTo>
                  <a:pt x="0" y="922462"/>
                  <a:pt x="7460" y="915002"/>
                  <a:pt x="16662" y="915002"/>
                </a:cubicBezTo>
                <a:cubicBezTo>
                  <a:pt x="21264" y="915002"/>
                  <a:pt x="25429" y="916867"/>
                  <a:pt x="28444" y="919882"/>
                </a:cubicBezTo>
                <a:close/>
                <a:moveTo>
                  <a:pt x="55378" y="845630"/>
                </a:moveTo>
                <a:cubicBezTo>
                  <a:pt x="63692" y="849605"/>
                  <a:pt x="67212" y="859549"/>
                  <a:pt x="63245" y="867842"/>
                </a:cubicBezTo>
                <a:cubicBezTo>
                  <a:pt x="59270" y="876156"/>
                  <a:pt x="49326" y="879676"/>
                  <a:pt x="41034" y="875709"/>
                </a:cubicBezTo>
                <a:cubicBezTo>
                  <a:pt x="32720" y="871734"/>
                  <a:pt x="29199" y="861790"/>
                  <a:pt x="33166" y="853497"/>
                </a:cubicBezTo>
                <a:cubicBezTo>
                  <a:pt x="37112" y="845196"/>
                  <a:pt x="47056" y="841675"/>
                  <a:pt x="55378" y="845630"/>
                </a:cubicBezTo>
                <a:close/>
                <a:moveTo>
                  <a:pt x="91407" y="776861"/>
                </a:moveTo>
                <a:cubicBezTo>
                  <a:pt x="99500" y="781252"/>
                  <a:pt x="102491" y="791363"/>
                  <a:pt x="98100" y="799456"/>
                </a:cubicBezTo>
                <a:cubicBezTo>
                  <a:pt x="93708" y="807548"/>
                  <a:pt x="83597" y="810540"/>
                  <a:pt x="75504" y="806149"/>
                </a:cubicBezTo>
                <a:cubicBezTo>
                  <a:pt x="67411" y="801757"/>
                  <a:pt x="64419" y="791646"/>
                  <a:pt x="68811" y="783553"/>
                </a:cubicBezTo>
                <a:cubicBezTo>
                  <a:pt x="73182" y="775451"/>
                  <a:pt x="83314" y="772469"/>
                  <a:pt x="91407" y="776861"/>
                </a:cubicBezTo>
                <a:close/>
                <a:moveTo>
                  <a:pt x="130971" y="710061"/>
                </a:moveTo>
                <a:cubicBezTo>
                  <a:pt x="138813" y="714881"/>
                  <a:pt x="141285" y="725140"/>
                  <a:pt x="136464" y="732982"/>
                </a:cubicBezTo>
                <a:cubicBezTo>
                  <a:pt x="131665" y="740833"/>
                  <a:pt x="121386" y="743297"/>
                  <a:pt x="113543" y="738476"/>
                </a:cubicBezTo>
                <a:cubicBezTo>
                  <a:pt x="105692" y="733677"/>
                  <a:pt x="103229" y="723398"/>
                  <a:pt x="108049" y="715555"/>
                </a:cubicBezTo>
                <a:cubicBezTo>
                  <a:pt x="112869" y="707712"/>
                  <a:pt x="123127" y="705241"/>
                  <a:pt x="130971" y="710061"/>
                </a:cubicBezTo>
                <a:close/>
                <a:moveTo>
                  <a:pt x="173992" y="645420"/>
                </a:moveTo>
                <a:cubicBezTo>
                  <a:pt x="181572" y="650639"/>
                  <a:pt x="183491" y="661007"/>
                  <a:pt x="178292" y="668597"/>
                </a:cubicBezTo>
                <a:cubicBezTo>
                  <a:pt x="173073" y="676178"/>
                  <a:pt x="162705" y="678096"/>
                  <a:pt x="155116" y="672897"/>
                </a:cubicBezTo>
                <a:cubicBezTo>
                  <a:pt x="147535" y="667678"/>
                  <a:pt x="145596" y="657302"/>
                  <a:pt x="150816" y="649721"/>
                </a:cubicBezTo>
                <a:cubicBezTo>
                  <a:pt x="156043" y="642120"/>
                  <a:pt x="166411" y="640201"/>
                  <a:pt x="173992" y="645420"/>
                </a:cubicBezTo>
                <a:close/>
                <a:moveTo>
                  <a:pt x="220324" y="583118"/>
                </a:moveTo>
                <a:cubicBezTo>
                  <a:pt x="227622" y="588727"/>
                  <a:pt x="228996" y="599184"/>
                  <a:pt x="223407" y="606490"/>
                </a:cubicBezTo>
                <a:cubicBezTo>
                  <a:pt x="217797" y="613789"/>
                  <a:pt x="207340" y="615163"/>
                  <a:pt x="200034" y="609574"/>
                </a:cubicBezTo>
                <a:cubicBezTo>
                  <a:pt x="192736" y="603964"/>
                  <a:pt x="191362" y="593507"/>
                  <a:pt x="196951" y="586200"/>
                </a:cubicBezTo>
                <a:cubicBezTo>
                  <a:pt x="202570" y="578882"/>
                  <a:pt x="213026" y="577508"/>
                  <a:pt x="220324" y="583118"/>
                </a:cubicBezTo>
                <a:close/>
                <a:moveTo>
                  <a:pt x="269868" y="523330"/>
                </a:moveTo>
                <a:cubicBezTo>
                  <a:pt x="276872" y="529301"/>
                  <a:pt x="277710" y="539826"/>
                  <a:pt x="271718" y="546820"/>
                </a:cubicBezTo>
                <a:cubicBezTo>
                  <a:pt x="265747" y="553824"/>
                  <a:pt x="255222" y="554662"/>
                  <a:pt x="248227" y="548670"/>
                </a:cubicBezTo>
                <a:cubicBezTo>
                  <a:pt x="241224" y="542699"/>
                  <a:pt x="240386" y="532174"/>
                  <a:pt x="246377" y="525179"/>
                </a:cubicBezTo>
                <a:cubicBezTo>
                  <a:pt x="252349" y="518176"/>
                  <a:pt x="262874" y="517338"/>
                  <a:pt x="269868" y="523330"/>
                </a:cubicBezTo>
                <a:close/>
                <a:moveTo>
                  <a:pt x="322467" y="466210"/>
                </a:moveTo>
                <a:cubicBezTo>
                  <a:pt x="329146" y="472554"/>
                  <a:pt x="329424" y="483089"/>
                  <a:pt x="323079" y="489768"/>
                </a:cubicBezTo>
                <a:cubicBezTo>
                  <a:pt x="316735" y="496448"/>
                  <a:pt x="306201" y="496726"/>
                  <a:pt x="299521" y="490381"/>
                </a:cubicBezTo>
                <a:cubicBezTo>
                  <a:pt x="292842" y="484036"/>
                  <a:pt x="292564" y="473502"/>
                  <a:pt x="298909" y="466823"/>
                </a:cubicBezTo>
                <a:cubicBezTo>
                  <a:pt x="305245" y="460164"/>
                  <a:pt x="315808" y="459874"/>
                  <a:pt x="322467" y="466210"/>
                </a:cubicBezTo>
                <a:close/>
                <a:moveTo>
                  <a:pt x="366338" y="406740"/>
                </a:moveTo>
                <a:cubicBezTo>
                  <a:pt x="370601" y="406853"/>
                  <a:pt x="374825" y="408590"/>
                  <a:pt x="378001" y="411925"/>
                </a:cubicBezTo>
                <a:cubicBezTo>
                  <a:pt x="384344" y="418614"/>
                  <a:pt x="384062" y="429158"/>
                  <a:pt x="377382" y="435481"/>
                </a:cubicBezTo>
                <a:cubicBezTo>
                  <a:pt x="370693" y="441825"/>
                  <a:pt x="360148" y="441543"/>
                  <a:pt x="353825" y="434862"/>
                </a:cubicBezTo>
                <a:cubicBezTo>
                  <a:pt x="347481" y="428173"/>
                  <a:pt x="347764" y="417628"/>
                  <a:pt x="354445" y="411306"/>
                </a:cubicBezTo>
                <a:cubicBezTo>
                  <a:pt x="357775" y="408140"/>
                  <a:pt x="362076" y="406628"/>
                  <a:pt x="366338" y="406740"/>
                </a:cubicBezTo>
                <a:close/>
                <a:moveTo>
                  <a:pt x="424904" y="354845"/>
                </a:moveTo>
                <a:cubicBezTo>
                  <a:pt x="429156" y="355180"/>
                  <a:pt x="433283" y="357137"/>
                  <a:pt x="436281" y="360639"/>
                </a:cubicBezTo>
                <a:cubicBezTo>
                  <a:pt x="442255" y="367635"/>
                  <a:pt x="441431" y="378148"/>
                  <a:pt x="434426" y="384143"/>
                </a:cubicBezTo>
                <a:cubicBezTo>
                  <a:pt x="427430" y="390118"/>
                  <a:pt x="416917" y="389293"/>
                  <a:pt x="410922" y="382289"/>
                </a:cubicBezTo>
                <a:cubicBezTo>
                  <a:pt x="404948" y="375293"/>
                  <a:pt x="405782" y="364759"/>
                  <a:pt x="412776" y="358785"/>
                </a:cubicBezTo>
                <a:cubicBezTo>
                  <a:pt x="416274" y="355797"/>
                  <a:pt x="420652" y="354510"/>
                  <a:pt x="424904" y="354845"/>
                </a:cubicBezTo>
                <a:close/>
                <a:moveTo>
                  <a:pt x="486116" y="306073"/>
                </a:moveTo>
                <a:cubicBezTo>
                  <a:pt x="490346" y="306629"/>
                  <a:pt x="494366" y="308802"/>
                  <a:pt x="497164" y="312463"/>
                </a:cubicBezTo>
                <a:cubicBezTo>
                  <a:pt x="502770" y="319766"/>
                  <a:pt x="501381" y="330238"/>
                  <a:pt x="494088" y="335824"/>
                </a:cubicBezTo>
                <a:cubicBezTo>
                  <a:pt x="486785" y="341429"/>
                  <a:pt x="476312" y="340041"/>
                  <a:pt x="470727" y="332747"/>
                </a:cubicBezTo>
                <a:cubicBezTo>
                  <a:pt x="465122" y="325445"/>
                  <a:pt x="466511" y="314972"/>
                  <a:pt x="473804" y="309387"/>
                </a:cubicBezTo>
                <a:cubicBezTo>
                  <a:pt x="477445" y="306580"/>
                  <a:pt x="481885" y="305518"/>
                  <a:pt x="486116" y="306073"/>
                </a:cubicBezTo>
                <a:close/>
                <a:moveTo>
                  <a:pt x="549786" y="260576"/>
                </a:moveTo>
                <a:cubicBezTo>
                  <a:pt x="553981" y="261356"/>
                  <a:pt x="557880" y="263733"/>
                  <a:pt x="560482" y="267518"/>
                </a:cubicBezTo>
                <a:cubicBezTo>
                  <a:pt x="565707" y="275098"/>
                  <a:pt x="563772" y="285489"/>
                  <a:pt x="556180" y="290685"/>
                </a:cubicBezTo>
                <a:cubicBezTo>
                  <a:pt x="548601" y="295910"/>
                  <a:pt x="538210" y="293975"/>
                  <a:pt x="533013" y="286383"/>
                </a:cubicBezTo>
                <a:cubicBezTo>
                  <a:pt x="527797" y="278783"/>
                  <a:pt x="529724" y="268412"/>
                  <a:pt x="537315" y="263216"/>
                </a:cubicBezTo>
                <a:cubicBezTo>
                  <a:pt x="541101" y="260614"/>
                  <a:pt x="545591" y="259797"/>
                  <a:pt x="549786" y="260576"/>
                </a:cubicBezTo>
                <a:close/>
                <a:moveTo>
                  <a:pt x="615755" y="218466"/>
                </a:moveTo>
                <a:cubicBezTo>
                  <a:pt x="619902" y="219462"/>
                  <a:pt x="623670" y="222038"/>
                  <a:pt x="626071" y="225958"/>
                </a:cubicBezTo>
                <a:cubicBezTo>
                  <a:pt x="630874" y="233797"/>
                  <a:pt x="628410" y="244066"/>
                  <a:pt x="620570" y="248869"/>
                </a:cubicBezTo>
                <a:cubicBezTo>
                  <a:pt x="612730" y="253672"/>
                  <a:pt x="602461" y="251207"/>
                  <a:pt x="597658" y="243368"/>
                </a:cubicBezTo>
                <a:cubicBezTo>
                  <a:pt x="592855" y="235528"/>
                  <a:pt x="595320" y="225258"/>
                  <a:pt x="603160" y="220456"/>
                </a:cubicBezTo>
                <a:cubicBezTo>
                  <a:pt x="607080" y="218054"/>
                  <a:pt x="611607" y="217470"/>
                  <a:pt x="615755" y="218466"/>
                </a:cubicBezTo>
                <a:close/>
                <a:moveTo>
                  <a:pt x="683831" y="179868"/>
                </a:moveTo>
                <a:cubicBezTo>
                  <a:pt x="687922" y="181082"/>
                  <a:pt x="691549" y="183854"/>
                  <a:pt x="693743" y="187893"/>
                </a:cubicBezTo>
                <a:cubicBezTo>
                  <a:pt x="698132" y="195973"/>
                  <a:pt x="695147" y="206098"/>
                  <a:pt x="687038" y="210500"/>
                </a:cubicBezTo>
                <a:cubicBezTo>
                  <a:pt x="678959" y="214889"/>
                  <a:pt x="668832" y="211903"/>
                  <a:pt x="664431" y="203795"/>
                </a:cubicBezTo>
                <a:cubicBezTo>
                  <a:pt x="660042" y="195715"/>
                  <a:pt x="663027" y="185590"/>
                  <a:pt x="671136" y="181188"/>
                </a:cubicBezTo>
                <a:cubicBezTo>
                  <a:pt x="675186" y="178998"/>
                  <a:pt x="679741" y="178654"/>
                  <a:pt x="683831" y="179868"/>
                </a:cubicBezTo>
                <a:close/>
                <a:moveTo>
                  <a:pt x="753845" y="144896"/>
                </a:moveTo>
                <a:cubicBezTo>
                  <a:pt x="757862" y="146321"/>
                  <a:pt x="761339" y="149279"/>
                  <a:pt x="763332" y="153428"/>
                </a:cubicBezTo>
                <a:cubicBezTo>
                  <a:pt x="767287" y="161739"/>
                  <a:pt x="763769" y="171692"/>
                  <a:pt x="755458" y="175647"/>
                </a:cubicBezTo>
                <a:cubicBezTo>
                  <a:pt x="747147" y="179602"/>
                  <a:pt x="737194" y="176084"/>
                  <a:pt x="733239" y="167773"/>
                </a:cubicBezTo>
                <a:cubicBezTo>
                  <a:pt x="729284" y="159462"/>
                  <a:pt x="732802" y="149509"/>
                  <a:pt x="741112" y="145554"/>
                </a:cubicBezTo>
                <a:cubicBezTo>
                  <a:pt x="745268" y="143577"/>
                  <a:pt x="749827" y="143470"/>
                  <a:pt x="753845" y="144896"/>
                </a:cubicBezTo>
                <a:close/>
                <a:moveTo>
                  <a:pt x="825593" y="113631"/>
                </a:moveTo>
                <a:cubicBezTo>
                  <a:pt x="829534" y="115263"/>
                  <a:pt x="832851" y="118402"/>
                  <a:pt x="834605" y="122658"/>
                </a:cubicBezTo>
                <a:cubicBezTo>
                  <a:pt x="838123" y="131150"/>
                  <a:pt x="834080" y="140910"/>
                  <a:pt x="825588" y="144427"/>
                </a:cubicBezTo>
                <a:cubicBezTo>
                  <a:pt x="817096" y="147945"/>
                  <a:pt x="807336" y="143902"/>
                  <a:pt x="803819" y="135410"/>
                </a:cubicBezTo>
                <a:cubicBezTo>
                  <a:pt x="800301" y="126918"/>
                  <a:pt x="804344" y="117158"/>
                  <a:pt x="812836" y="113641"/>
                </a:cubicBezTo>
                <a:cubicBezTo>
                  <a:pt x="817086" y="111872"/>
                  <a:pt x="821651" y="111998"/>
                  <a:pt x="825593" y="113631"/>
                </a:cubicBezTo>
                <a:close/>
                <a:moveTo>
                  <a:pt x="898872" y="86163"/>
                </a:moveTo>
                <a:cubicBezTo>
                  <a:pt x="902722" y="88000"/>
                  <a:pt x="905868" y="91304"/>
                  <a:pt x="907398" y="95636"/>
                </a:cubicBezTo>
                <a:cubicBezTo>
                  <a:pt x="910477" y="104309"/>
                  <a:pt x="905927" y="113835"/>
                  <a:pt x="897254" y="116914"/>
                </a:cubicBezTo>
                <a:cubicBezTo>
                  <a:pt x="888580" y="119995"/>
                  <a:pt x="879055" y="115444"/>
                  <a:pt x="875974" y="106771"/>
                </a:cubicBezTo>
                <a:cubicBezTo>
                  <a:pt x="872895" y="98098"/>
                  <a:pt x="877446" y="88572"/>
                  <a:pt x="886119" y="85492"/>
                </a:cubicBezTo>
                <a:cubicBezTo>
                  <a:pt x="890466" y="83957"/>
                  <a:pt x="895021" y="84326"/>
                  <a:pt x="898872" y="86163"/>
                </a:cubicBezTo>
                <a:close/>
                <a:moveTo>
                  <a:pt x="973488" y="62570"/>
                </a:moveTo>
                <a:cubicBezTo>
                  <a:pt x="977238" y="64605"/>
                  <a:pt x="980210" y="68066"/>
                  <a:pt x="981515" y="72475"/>
                </a:cubicBezTo>
                <a:cubicBezTo>
                  <a:pt x="984124" y="81292"/>
                  <a:pt x="979096" y="90571"/>
                  <a:pt x="970271" y="93201"/>
                </a:cubicBezTo>
                <a:cubicBezTo>
                  <a:pt x="961454" y="95810"/>
                  <a:pt x="952174" y="90782"/>
                  <a:pt x="949544" y="81956"/>
                </a:cubicBezTo>
                <a:cubicBezTo>
                  <a:pt x="946935" y="73140"/>
                  <a:pt x="951964" y="63860"/>
                  <a:pt x="960789" y="61230"/>
                </a:cubicBezTo>
                <a:cubicBezTo>
                  <a:pt x="965208" y="59930"/>
                  <a:pt x="969737" y="60536"/>
                  <a:pt x="973488" y="62570"/>
                </a:cubicBezTo>
                <a:close/>
                <a:moveTo>
                  <a:pt x="1049236" y="42914"/>
                </a:moveTo>
                <a:cubicBezTo>
                  <a:pt x="1052870" y="45142"/>
                  <a:pt x="1055658" y="48757"/>
                  <a:pt x="1056742" y="53231"/>
                </a:cubicBezTo>
                <a:cubicBezTo>
                  <a:pt x="1058889" y="62170"/>
                  <a:pt x="1053370" y="71174"/>
                  <a:pt x="1044431" y="73322"/>
                </a:cubicBezTo>
                <a:cubicBezTo>
                  <a:pt x="1035470" y="75460"/>
                  <a:pt x="1026487" y="69950"/>
                  <a:pt x="1024340" y="61010"/>
                </a:cubicBezTo>
                <a:cubicBezTo>
                  <a:pt x="1022192" y="52071"/>
                  <a:pt x="1027711" y="43067"/>
                  <a:pt x="1036650" y="40920"/>
                </a:cubicBezTo>
                <a:cubicBezTo>
                  <a:pt x="1041120" y="39846"/>
                  <a:pt x="1045601" y="40686"/>
                  <a:pt x="1049236" y="42914"/>
                </a:cubicBezTo>
                <a:close/>
                <a:moveTo>
                  <a:pt x="1125910" y="27248"/>
                </a:moveTo>
                <a:cubicBezTo>
                  <a:pt x="1129425" y="29662"/>
                  <a:pt x="1132022" y="33415"/>
                  <a:pt x="1132869" y="37936"/>
                </a:cubicBezTo>
                <a:cubicBezTo>
                  <a:pt x="1134555" y="46998"/>
                  <a:pt x="1128563" y="55685"/>
                  <a:pt x="1119530" y="57358"/>
                </a:cubicBezTo>
                <a:cubicBezTo>
                  <a:pt x="1110475" y="59023"/>
                  <a:pt x="1101780" y="53052"/>
                  <a:pt x="1100106" y="44019"/>
                </a:cubicBezTo>
                <a:cubicBezTo>
                  <a:pt x="1098421" y="34956"/>
                  <a:pt x="1104413" y="26269"/>
                  <a:pt x="1113446" y="24596"/>
                </a:cubicBezTo>
                <a:cubicBezTo>
                  <a:pt x="1117963" y="23759"/>
                  <a:pt x="1122395" y="24834"/>
                  <a:pt x="1125910" y="27248"/>
                </a:cubicBezTo>
                <a:close/>
                <a:moveTo>
                  <a:pt x="1203298" y="15613"/>
                </a:moveTo>
                <a:cubicBezTo>
                  <a:pt x="1206680" y="18214"/>
                  <a:pt x="1209075" y="22107"/>
                  <a:pt x="1209675" y="26671"/>
                </a:cubicBezTo>
                <a:cubicBezTo>
                  <a:pt x="1210874" y="35799"/>
                  <a:pt x="1204459" y="44165"/>
                  <a:pt x="1195332" y="45365"/>
                </a:cubicBezTo>
                <a:cubicBezTo>
                  <a:pt x="1186205" y="46564"/>
                  <a:pt x="1177838" y="40148"/>
                  <a:pt x="1176638" y="31021"/>
                </a:cubicBezTo>
                <a:cubicBezTo>
                  <a:pt x="1175439" y="21894"/>
                  <a:pt x="1181854" y="13527"/>
                  <a:pt x="1190990" y="12307"/>
                </a:cubicBezTo>
                <a:cubicBezTo>
                  <a:pt x="1195543" y="11703"/>
                  <a:pt x="1199915" y="13012"/>
                  <a:pt x="1203298" y="15613"/>
                </a:cubicBezTo>
                <a:close/>
                <a:moveTo>
                  <a:pt x="1281190" y="8047"/>
                </a:moveTo>
                <a:cubicBezTo>
                  <a:pt x="1284434" y="10817"/>
                  <a:pt x="1286624" y="14825"/>
                  <a:pt x="1286995" y="19415"/>
                </a:cubicBezTo>
                <a:cubicBezTo>
                  <a:pt x="1287717" y="28586"/>
                  <a:pt x="1280857" y="36623"/>
                  <a:pt x="1271686" y="37346"/>
                </a:cubicBezTo>
                <a:cubicBezTo>
                  <a:pt x="1262514" y="38067"/>
                  <a:pt x="1254477" y="31208"/>
                  <a:pt x="1253755" y="22037"/>
                </a:cubicBezTo>
                <a:cubicBezTo>
                  <a:pt x="1253034" y="12866"/>
                  <a:pt x="1259892" y="4828"/>
                  <a:pt x="1269064" y="4106"/>
                </a:cubicBezTo>
                <a:cubicBezTo>
                  <a:pt x="1273649" y="3745"/>
                  <a:pt x="1277947" y="5277"/>
                  <a:pt x="1281190" y="8047"/>
                </a:cubicBezTo>
                <a:close/>
                <a:moveTo>
                  <a:pt x="1359373" y="4564"/>
                </a:moveTo>
                <a:cubicBezTo>
                  <a:pt x="1362467" y="7499"/>
                  <a:pt x="1364441" y="11617"/>
                  <a:pt x="1364564" y="16224"/>
                </a:cubicBezTo>
                <a:cubicBezTo>
                  <a:pt x="1364808" y="25440"/>
                  <a:pt x="1357531" y="33086"/>
                  <a:pt x="1348344" y="33319"/>
                </a:cubicBezTo>
                <a:cubicBezTo>
                  <a:pt x="1339130" y="33563"/>
                  <a:pt x="1331483" y="26286"/>
                  <a:pt x="1331251" y="17100"/>
                </a:cubicBezTo>
                <a:cubicBezTo>
                  <a:pt x="1331007" y="7884"/>
                  <a:pt x="1338283" y="238"/>
                  <a:pt x="1347469" y="6"/>
                </a:cubicBezTo>
                <a:cubicBezTo>
                  <a:pt x="1352067" y="-121"/>
                  <a:pt x="1356279" y="1630"/>
                  <a:pt x="1359373" y="4564"/>
                </a:cubicBezTo>
                <a:close/>
                <a:moveTo>
                  <a:pt x="1425967" y="6"/>
                </a:moveTo>
                <a:cubicBezTo>
                  <a:pt x="1435177" y="243"/>
                  <a:pt x="1442450" y="7897"/>
                  <a:pt x="1442192" y="17098"/>
                </a:cubicBezTo>
                <a:cubicBezTo>
                  <a:pt x="1441955" y="26307"/>
                  <a:pt x="1434309" y="33560"/>
                  <a:pt x="1425100" y="33323"/>
                </a:cubicBezTo>
                <a:cubicBezTo>
                  <a:pt x="1415891" y="33086"/>
                  <a:pt x="1408638" y="25440"/>
                  <a:pt x="1408875" y="16231"/>
                </a:cubicBezTo>
                <a:cubicBezTo>
                  <a:pt x="1409112" y="7022"/>
                  <a:pt x="1416766" y="-251"/>
                  <a:pt x="1425967" y="6"/>
                </a:cubicBezTo>
                <a:close/>
                <a:moveTo>
                  <a:pt x="1504385" y="4107"/>
                </a:moveTo>
                <a:cubicBezTo>
                  <a:pt x="1513559" y="4837"/>
                  <a:pt x="1520417" y="12852"/>
                  <a:pt x="1519687" y="22026"/>
                </a:cubicBezTo>
                <a:cubicBezTo>
                  <a:pt x="1518957" y="31200"/>
                  <a:pt x="1510943" y="38058"/>
                  <a:pt x="1501769" y="37328"/>
                </a:cubicBezTo>
                <a:cubicBezTo>
                  <a:pt x="1492594" y="36598"/>
                  <a:pt x="1485737" y="28584"/>
                  <a:pt x="1486467" y="19410"/>
                </a:cubicBezTo>
                <a:cubicBezTo>
                  <a:pt x="1487196" y="10235"/>
                  <a:pt x="1495211" y="3377"/>
                  <a:pt x="1504385" y="4107"/>
                </a:cubicBezTo>
                <a:close/>
                <a:moveTo>
                  <a:pt x="1582463" y="12297"/>
                </a:moveTo>
                <a:cubicBezTo>
                  <a:pt x="1591582" y="13511"/>
                  <a:pt x="1598025" y="21886"/>
                  <a:pt x="1596810" y="31005"/>
                </a:cubicBezTo>
                <a:cubicBezTo>
                  <a:pt x="1595616" y="40132"/>
                  <a:pt x="1587230" y="46546"/>
                  <a:pt x="1578103" y="45351"/>
                </a:cubicBezTo>
                <a:cubicBezTo>
                  <a:pt x="1568976" y="44158"/>
                  <a:pt x="1562561" y="35771"/>
                  <a:pt x="1563756" y="26644"/>
                </a:cubicBezTo>
                <a:cubicBezTo>
                  <a:pt x="1564950" y="17517"/>
                  <a:pt x="1573335" y="11103"/>
                  <a:pt x="1582463" y="12297"/>
                </a:cubicBezTo>
                <a:close/>
                <a:moveTo>
                  <a:pt x="1660022" y="24601"/>
                </a:moveTo>
                <a:cubicBezTo>
                  <a:pt x="1669073" y="26270"/>
                  <a:pt x="1675039" y="34979"/>
                  <a:pt x="1673369" y="44030"/>
                </a:cubicBezTo>
                <a:cubicBezTo>
                  <a:pt x="1671699" y="53081"/>
                  <a:pt x="1662990" y="59048"/>
                  <a:pt x="1653939" y="57378"/>
                </a:cubicBezTo>
                <a:cubicBezTo>
                  <a:pt x="1644888" y="55708"/>
                  <a:pt x="1638923" y="46999"/>
                  <a:pt x="1640592" y="37948"/>
                </a:cubicBezTo>
                <a:cubicBezTo>
                  <a:pt x="1642262" y="28897"/>
                  <a:pt x="1650971" y="22931"/>
                  <a:pt x="1660022" y="24601"/>
                </a:cubicBezTo>
                <a:close/>
                <a:moveTo>
                  <a:pt x="1736805" y="40933"/>
                </a:moveTo>
                <a:cubicBezTo>
                  <a:pt x="1745759" y="43071"/>
                  <a:pt x="1751265" y="52073"/>
                  <a:pt x="1749128" y="61026"/>
                </a:cubicBezTo>
                <a:cubicBezTo>
                  <a:pt x="1746969" y="69972"/>
                  <a:pt x="1737989" y="75487"/>
                  <a:pt x="1729035" y="73349"/>
                </a:cubicBezTo>
                <a:cubicBezTo>
                  <a:pt x="1720081" y="71212"/>
                  <a:pt x="1714575" y="62210"/>
                  <a:pt x="1716712" y="53256"/>
                </a:cubicBezTo>
                <a:cubicBezTo>
                  <a:pt x="1718871" y="44311"/>
                  <a:pt x="1727851" y="38796"/>
                  <a:pt x="1736805" y="40933"/>
                </a:cubicBezTo>
                <a:close/>
                <a:moveTo>
                  <a:pt x="1812640" y="61249"/>
                </a:moveTo>
                <a:cubicBezTo>
                  <a:pt x="1821468" y="63866"/>
                  <a:pt x="1826502" y="73132"/>
                  <a:pt x="1823885" y="81959"/>
                </a:cubicBezTo>
                <a:cubicBezTo>
                  <a:pt x="1821268" y="90787"/>
                  <a:pt x="1812002" y="95822"/>
                  <a:pt x="1803175" y="93204"/>
                </a:cubicBezTo>
                <a:cubicBezTo>
                  <a:pt x="1794347" y="90587"/>
                  <a:pt x="1789313" y="81322"/>
                  <a:pt x="1791930" y="72495"/>
                </a:cubicBezTo>
                <a:cubicBezTo>
                  <a:pt x="1794547" y="63667"/>
                  <a:pt x="1803812" y="58632"/>
                  <a:pt x="1812640" y="61249"/>
                </a:cubicBezTo>
                <a:close/>
                <a:moveTo>
                  <a:pt x="1887324" y="85513"/>
                </a:moveTo>
                <a:cubicBezTo>
                  <a:pt x="1895993" y="88572"/>
                  <a:pt x="1900535" y="98092"/>
                  <a:pt x="1897467" y="106782"/>
                </a:cubicBezTo>
                <a:cubicBezTo>
                  <a:pt x="1894400" y="115471"/>
                  <a:pt x="1884858" y="120005"/>
                  <a:pt x="1876198" y="116925"/>
                </a:cubicBezTo>
                <a:cubicBezTo>
                  <a:pt x="1867508" y="113858"/>
                  <a:pt x="1862975" y="104316"/>
                  <a:pt x="1866055" y="95656"/>
                </a:cubicBezTo>
                <a:cubicBezTo>
                  <a:pt x="1869122" y="86967"/>
                  <a:pt x="1878664" y="82433"/>
                  <a:pt x="1887324" y="85513"/>
                </a:cubicBezTo>
                <a:close/>
                <a:moveTo>
                  <a:pt x="1960621" y="113650"/>
                </a:moveTo>
                <a:cubicBezTo>
                  <a:pt x="1969123" y="117171"/>
                  <a:pt x="1973160" y="126918"/>
                  <a:pt x="1969638" y="135419"/>
                </a:cubicBezTo>
                <a:cubicBezTo>
                  <a:pt x="1966117" y="143920"/>
                  <a:pt x="1956370" y="147958"/>
                  <a:pt x="1947869" y="144436"/>
                </a:cubicBezTo>
                <a:cubicBezTo>
                  <a:pt x="1939367" y="140915"/>
                  <a:pt x="1935330" y="131168"/>
                  <a:pt x="1938851" y="122667"/>
                </a:cubicBezTo>
                <a:cubicBezTo>
                  <a:pt x="1942373" y="114165"/>
                  <a:pt x="1952119" y="110128"/>
                  <a:pt x="1960621" y="1136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16"/>
            </p:custDataLst>
          </p:nvPr>
        </p:nvSpPr>
        <p:spPr>
          <a:xfrm rot="18721737">
            <a:off x="2343150" y="4424680"/>
            <a:ext cx="664210" cy="1605280"/>
          </a:xfrm>
          <a:custGeom>
            <a:avLst/>
            <a:gdLst>
              <a:gd name="connsiteX0" fmla="*/ 49395 w 586451"/>
              <a:gd name="connsiteY0" fmla="*/ 542 h 1417467"/>
              <a:gd name="connsiteX1" fmla="*/ 49102 w 586451"/>
              <a:gd name="connsiteY1" fmla="*/ 92920 h 1417467"/>
              <a:gd name="connsiteX2" fmla="*/ 107898 w 586451"/>
              <a:gd name="connsiteY2" fmla="*/ 92920 h 1417467"/>
              <a:gd name="connsiteX3" fmla="*/ 107899 w 586451"/>
              <a:gd name="connsiteY3" fmla="*/ 103395 h 1417467"/>
              <a:gd name="connsiteX4" fmla="*/ 49068 w 586451"/>
              <a:gd name="connsiteY4" fmla="*/ 103395 h 1417467"/>
              <a:gd name="connsiteX5" fmla="*/ 48805 w 586451"/>
              <a:gd name="connsiteY5" fmla="*/ 186177 h 1417467"/>
              <a:gd name="connsiteX6" fmla="*/ 49305 w 586451"/>
              <a:gd name="connsiteY6" fmla="*/ 190692 h 1417467"/>
              <a:gd name="connsiteX7" fmla="*/ 110207 w 586451"/>
              <a:gd name="connsiteY7" fmla="*/ 187435 h 1417467"/>
              <a:gd name="connsiteX8" fmla="*/ 110767 w 586451"/>
              <a:gd name="connsiteY8" fmla="*/ 197896 h 1417467"/>
              <a:gd name="connsiteX9" fmla="*/ 50461 w 586451"/>
              <a:gd name="connsiteY9" fmla="*/ 201120 h 1417467"/>
              <a:gd name="connsiteX10" fmla="*/ 60066 w 586451"/>
              <a:gd name="connsiteY10" fmla="*/ 287796 h 1417467"/>
              <a:gd name="connsiteX11" fmla="*/ 117333 w 586451"/>
              <a:gd name="connsiteY11" fmla="*/ 281770 h 1417467"/>
              <a:gd name="connsiteX12" fmla="*/ 118430 w 586451"/>
              <a:gd name="connsiteY12" fmla="*/ 292187 h 1417467"/>
              <a:gd name="connsiteX13" fmla="*/ 61220 w 586451"/>
              <a:gd name="connsiteY13" fmla="*/ 298208 h 1417467"/>
              <a:gd name="connsiteX14" fmla="*/ 70811 w 586451"/>
              <a:gd name="connsiteY14" fmla="*/ 384762 h 1417467"/>
              <a:gd name="connsiteX15" fmla="*/ 129234 w 586451"/>
              <a:gd name="connsiteY15" fmla="*/ 375484 h 1417467"/>
              <a:gd name="connsiteX16" fmla="*/ 130877 w 586451"/>
              <a:gd name="connsiteY16" fmla="*/ 385830 h 1417467"/>
              <a:gd name="connsiteX17" fmla="*/ 71966 w 586451"/>
              <a:gd name="connsiteY17" fmla="*/ 395185 h 1417467"/>
              <a:gd name="connsiteX18" fmla="*/ 75429 w 586451"/>
              <a:gd name="connsiteY18" fmla="*/ 426437 h 1417467"/>
              <a:gd name="connsiteX19" fmla="*/ 88740 w 586451"/>
              <a:gd name="connsiteY19" fmla="*/ 480796 h 1417467"/>
              <a:gd name="connsiteX20" fmla="*/ 146563 w 586451"/>
              <a:gd name="connsiteY20" fmla="*/ 468467 h 1417467"/>
              <a:gd name="connsiteX21" fmla="*/ 148748 w 586451"/>
              <a:gd name="connsiteY21" fmla="*/ 478712 h 1417467"/>
              <a:gd name="connsiteX22" fmla="*/ 91232 w 586451"/>
              <a:gd name="connsiteY22" fmla="*/ 490975 h 1417467"/>
              <a:gd name="connsiteX23" fmla="*/ 112007 w 586451"/>
              <a:gd name="connsiteY23" fmla="*/ 575819 h 1417467"/>
              <a:gd name="connsiteX24" fmla="*/ 168171 w 586451"/>
              <a:gd name="connsiteY24" fmla="*/ 560705 h 1417467"/>
              <a:gd name="connsiteX25" fmla="*/ 170887 w 586451"/>
              <a:gd name="connsiteY25" fmla="*/ 570799 h 1417467"/>
              <a:gd name="connsiteX26" fmla="*/ 114494 w 586451"/>
              <a:gd name="connsiteY26" fmla="*/ 585974 h 1417467"/>
              <a:gd name="connsiteX27" fmla="*/ 132452 w 586451"/>
              <a:gd name="connsiteY27" fmla="*/ 659315 h 1417467"/>
              <a:gd name="connsiteX28" fmla="*/ 136375 w 586451"/>
              <a:gd name="connsiteY28" fmla="*/ 670112 h 1417467"/>
              <a:gd name="connsiteX29" fmla="*/ 194653 w 586451"/>
              <a:gd name="connsiteY29" fmla="*/ 651128 h 1417467"/>
              <a:gd name="connsiteX30" fmla="*/ 197890 w 586451"/>
              <a:gd name="connsiteY30" fmla="*/ 661066 h 1417467"/>
              <a:gd name="connsiteX31" fmla="*/ 139945 w 586451"/>
              <a:gd name="connsiteY31" fmla="*/ 679941 h 1417467"/>
              <a:gd name="connsiteX32" fmla="*/ 169829 w 586451"/>
              <a:gd name="connsiteY32" fmla="*/ 762193 h 1417467"/>
              <a:gd name="connsiteX33" fmla="*/ 226420 w 586451"/>
              <a:gd name="connsiteY33" fmla="*/ 740493 h 1417467"/>
              <a:gd name="connsiteX34" fmla="*/ 230171 w 586451"/>
              <a:gd name="connsiteY34" fmla="*/ 750274 h 1417467"/>
              <a:gd name="connsiteX35" fmla="*/ 173406 w 586451"/>
              <a:gd name="connsiteY35" fmla="*/ 772040 h 1417467"/>
              <a:gd name="connsiteX36" fmla="*/ 186941 w 586451"/>
              <a:gd name="connsiteY36" fmla="*/ 809295 h 1417467"/>
              <a:gd name="connsiteX37" fmla="*/ 207623 w 586451"/>
              <a:gd name="connsiteY37" fmla="*/ 852156 h 1417467"/>
              <a:gd name="connsiteX38" fmla="*/ 262254 w 586451"/>
              <a:gd name="connsiteY38" fmla="*/ 827770 h 1417467"/>
              <a:gd name="connsiteX39" fmla="*/ 266524 w 586451"/>
              <a:gd name="connsiteY39" fmla="*/ 837336 h 1417467"/>
              <a:gd name="connsiteX40" fmla="*/ 212177 w 586451"/>
              <a:gd name="connsiteY40" fmla="*/ 861594 h 1417467"/>
              <a:gd name="connsiteX41" fmla="*/ 250055 w 586451"/>
              <a:gd name="connsiteY41" fmla="*/ 940091 h 1417467"/>
              <a:gd name="connsiteX42" fmla="*/ 302789 w 586451"/>
              <a:gd name="connsiteY42" fmla="*/ 913248 h 1417467"/>
              <a:gd name="connsiteX43" fmla="*/ 307541 w 586451"/>
              <a:gd name="connsiteY43" fmla="*/ 922584 h 1417467"/>
              <a:gd name="connsiteX44" fmla="*/ 254609 w 586451"/>
              <a:gd name="connsiteY44" fmla="*/ 949527 h 1417467"/>
              <a:gd name="connsiteX45" fmla="*/ 279598 w 586451"/>
              <a:gd name="connsiteY45" fmla="*/ 1001315 h 1417467"/>
              <a:gd name="connsiteX46" fmla="*/ 294871 w 586451"/>
              <a:gd name="connsiteY46" fmla="*/ 1026782 h 1417467"/>
              <a:gd name="connsiteX47" fmla="*/ 347380 w 586451"/>
              <a:gd name="connsiteY47" fmla="*/ 996366 h 1417467"/>
              <a:gd name="connsiteX48" fmla="*/ 352631 w 586451"/>
              <a:gd name="connsiteY48" fmla="*/ 1005430 h 1417467"/>
              <a:gd name="connsiteX49" fmla="*/ 300259 w 586451"/>
              <a:gd name="connsiteY49" fmla="*/ 1035767 h 1417467"/>
              <a:gd name="connsiteX50" fmla="*/ 342605 w 586451"/>
              <a:gd name="connsiteY50" fmla="*/ 1106380 h 1417467"/>
              <a:gd name="connsiteX51" fmla="*/ 345473 w 586451"/>
              <a:gd name="connsiteY51" fmla="*/ 1110477 h 1417467"/>
              <a:gd name="connsiteX52" fmla="*/ 396659 w 586451"/>
              <a:gd name="connsiteY52" fmla="*/ 1077182 h 1417467"/>
              <a:gd name="connsiteX53" fmla="*/ 402370 w 586451"/>
              <a:gd name="connsiteY53" fmla="*/ 1085964 h 1417467"/>
              <a:gd name="connsiteX54" fmla="*/ 351483 w 586451"/>
              <a:gd name="connsiteY54" fmla="*/ 1119064 h 1417467"/>
              <a:gd name="connsiteX55" fmla="*/ 401502 w 586451"/>
              <a:gd name="connsiteY55" fmla="*/ 1190528 h 1417467"/>
              <a:gd name="connsiteX56" fmla="*/ 450101 w 586451"/>
              <a:gd name="connsiteY56" fmla="*/ 1155253 h 1417467"/>
              <a:gd name="connsiteX57" fmla="*/ 456254 w 586451"/>
              <a:gd name="connsiteY57" fmla="*/ 1163731 h 1417467"/>
              <a:gd name="connsiteX58" fmla="*/ 407509 w 586451"/>
              <a:gd name="connsiteY58" fmla="*/ 1199111 h 1417467"/>
              <a:gd name="connsiteX59" fmla="*/ 423398 w 586451"/>
              <a:gd name="connsiteY59" fmla="*/ 1221812 h 1417467"/>
              <a:gd name="connsiteX60" fmla="*/ 461476 w 586451"/>
              <a:gd name="connsiteY60" fmla="*/ 1267859 h 1417467"/>
              <a:gd name="connsiteX61" fmla="*/ 507477 w 586451"/>
              <a:gd name="connsiteY61" fmla="*/ 1230612 h 1417467"/>
              <a:gd name="connsiteX62" fmla="*/ 514069 w 586451"/>
              <a:gd name="connsiteY62" fmla="*/ 1238753 h 1417467"/>
              <a:gd name="connsiteX63" fmla="*/ 468151 w 586451"/>
              <a:gd name="connsiteY63" fmla="*/ 1275932 h 1417467"/>
              <a:gd name="connsiteX64" fmla="*/ 523683 w 586451"/>
              <a:gd name="connsiteY64" fmla="*/ 1343085 h 1417467"/>
              <a:gd name="connsiteX65" fmla="*/ 568744 w 586451"/>
              <a:gd name="connsiteY65" fmla="*/ 1302470 h 1417467"/>
              <a:gd name="connsiteX66" fmla="*/ 575757 w 586451"/>
              <a:gd name="connsiteY66" fmla="*/ 1310252 h 1417467"/>
              <a:gd name="connsiteX67" fmla="*/ 530620 w 586451"/>
              <a:gd name="connsiteY67" fmla="*/ 1350935 h 1417467"/>
              <a:gd name="connsiteX68" fmla="*/ 586451 w 586451"/>
              <a:gd name="connsiteY68" fmla="*/ 1410121 h 1417467"/>
              <a:gd name="connsiteX69" fmla="*/ 579001 w 586451"/>
              <a:gd name="connsiteY69" fmla="*/ 1417467 h 1417467"/>
              <a:gd name="connsiteX70" fmla="*/ 522855 w 586451"/>
              <a:gd name="connsiteY70" fmla="*/ 1357934 h 1417467"/>
              <a:gd name="connsiteX71" fmla="*/ 495592 w 586451"/>
              <a:gd name="connsiteY71" fmla="*/ 1382506 h 1417467"/>
              <a:gd name="connsiteX72" fmla="*/ 488579 w 586451"/>
              <a:gd name="connsiteY72" fmla="*/ 1374725 h 1417467"/>
              <a:gd name="connsiteX73" fmla="*/ 515919 w 586451"/>
              <a:gd name="connsiteY73" fmla="*/ 1350083 h 1417467"/>
              <a:gd name="connsiteX74" fmla="*/ 460035 w 586451"/>
              <a:gd name="connsiteY74" fmla="*/ 1282504 h 1417467"/>
              <a:gd name="connsiteX75" fmla="*/ 430211 w 586451"/>
              <a:gd name="connsiteY75" fmla="*/ 1306652 h 1417467"/>
              <a:gd name="connsiteX76" fmla="*/ 423619 w 586451"/>
              <a:gd name="connsiteY76" fmla="*/ 1298511 h 1417467"/>
              <a:gd name="connsiteX77" fmla="*/ 453359 w 586451"/>
              <a:gd name="connsiteY77" fmla="*/ 1274431 h 1417467"/>
              <a:gd name="connsiteX78" fmla="*/ 415067 w 586451"/>
              <a:gd name="connsiteY78" fmla="*/ 1228125 h 1417467"/>
              <a:gd name="connsiteX79" fmla="*/ 399054 w 586451"/>
              <a:gd name="connsiteY79" fmla="*/ 1205247 h 1417467"/>
              <a:gd name="connsiteX80" fmla="*/ 368933 w 586451"/>
              <a:gd name="connsiteY80" fmla="*/ 1227110 h 1417467"/>
              <a:gd name="connsiteX81" fmla="*/ 362780 w 586451"/>
              <a:gd name="connsiteY81" fmla="*/ 1218632 h 1417467"/>
              <a:gd name="connsiteX82" fmla="*/ 393047 w 586451"/>
              <a:gd name="connsiteY82" fmla="*/ 1196664 h 1417467"/>
              <a:gd name="connsiteX83" fmla="*/ 342721 w 586451"/>
              <a:gd name="connsiteY83" fmla="*/ 1124762 h 1417467"/>
              <a:gd name="connsiteX84" fmla="*/ 311923 w 586451"/>
              <a:gd name="connsiteY84" fmla="*/ 1144795 h 1417467"/>
              <a:gd name="connsiteX85" fmla="*/ 306212 w 586451"/>
              <a:gd name="connsiteY85" fmla="*/ 1136014 h 1417467"/>
              <a:gd name="connsiteX86" fmla="*/ 336712 w 586451"/>
              <a:gd name="connsiteY86" fmla="*/ 1116176 h 1417467"/>
              <a:gd name="connsiteX87" fmla="*/ 333822 w 586451"/>
              <a:gd name="connsiteY87" fmla="*/ 1112047 h 1417467"/>
              <a:gd name="connsiteX88" fmla="*/ 291216 w 586451"/>
              <a:gd name="connsiteY88" fmla="*/ 1041005 h 1417467"/>
              <a:gd name="connsiteX89" fmla="*/ 259268 w 586451"/>
              <a:gd name="connsiteY89" fmla="*/ 1059511 h 1417467"/>
              <a:gd name="connsiteX90" fmla="*/ 254017 w 586451"/>
              <a:gd name="connsiteY90" fmla="*/ 1050447 h 1417467"/>
              <a:gd name="connsiteX91" fmla="*/ 285828 w 586451"/>
              <a:gd name="connsiteY91" fmla="*/ 1032020 h 1417467"/>
              <a:gd name="connsiteX92" fmla="*/ 270460 w 586451"/>
              <a:gd name="connsiteY92" fmla="*/ 1006393 h 1417467"/>
              <a:gd name="connsiteX93" fmla="*/ 245304 w 586451"/>
              <a:gd name="connsiteY93" fmla="*/ 954263 h 1417467"/>
              <a:gd name="connsiteX94" fmla="*/ 211380 w 586451"/>
              <a:gd name="connsiteY94" fmla="*/ 971531 h 1417467"/>
              <a:gd name="connsiteX95" fmla="*/ 206628 w 586451"/>
              <a:gd name="connsiteY95" fmla="*/ 962196 h 1417467"/>
              <a:gd name="connsiteX96" fmla="*/ 240750 w 586451"/>
              <a:gd name="connsiteY96" fmla="*/ 944827 h 1417467"/>
              <a:gd name="connsiteX97" fmla="*/ 202640 w 586451"/>
              <a:gd name="connsiteY97" fmla="*/ 865851 h 1417467"/>
              <a:gd name="connsiteX98" fmla="*/ 167973 w 586451"/>
              <a:gd name="connsiteY98" fmla="*/ 881325 h 1417467"/>
              <a:gd name="connsiteX99" fmla="*/ 163703 w 586451"/>
              <a:gd name="connsiteY99" fmla="*/ 871760 h 1417467"/>
              <a:gd name="connsiteX100" fmla="*/ 198086 w 586451"/>
              <a:gd name="connsiteY100" fmla="*/ 856413 h 1417467"/>
              <a:gd name="connsiteX101" fmla="*/ 177280 w 586451"/>
              <a:gd name="connsiteY101" fmla="*/ 813299 h 1417467"/>
              <a:gd name="connsiteX102" fmla="*/ 163649 w 586451"/>
              <a:gd name="connsiteY102" fmla="*/ 775781 h 1417467"/>
              <a:gd name="connsiteX103" fmla="*/ 129419 w 586451"/>
              <a:gd name="connsiteY103" fmla="*/ 788906 h 1417467"/>
              <a:gd name="connsiteX104" fmla="*/ 125668 w 586451"/>
              <a:gd name="connsiteY104" fmla="*/ 779125 h 1417467"/>
              <a:gd name="connsiteX105" fmla="*/ 160071 w 586451"/>
              <a:gd name="connsiteY105" fmla="*/ 765934 h 1417467"/>
              <a:gd name="connsiteX106" fmla="*/ 130005 w 586451"/>
              <a:gd name="connsiteY106" fmla="*/ 683179 h 1417467"/>
              <a:gd name="connsiteX107" fmla="*/ 95301 w 586451"/>
              <a:gd name="connsiteY107" fmla="*/ 694483 h 1417467"/>
              <a:gd name="connsiteX108" fmla="*/ 92064 w 586451"/>
              <a:gd name="connsiteY108" fmla="*/ 684546 h 1417467"/>
              <a:gd name="connsiteX109" fmla="*/ 126434 w 586451"/>
              <a:gd name="connsiteY109" fmla="*/ 673350 h 1417467"/>
              <a:gd name="connsiteX110" fmla="*/ 122483 w 586451"/>
              <a:gd name="connsiteY110" fmla="*/ 662477 h 1417467"/>
              <a:gd name="connsiteX111" fmla="*/ 104414 w 586451"/>
              <a:gd name="connsiteY111" fmla="*/ 588687 h 1417467"/>
              <a:gd name="connsiteX112" fmla="*/ 66669 w 586451"/>
              <a:gd name="connsiteY112" fmla="*/ 598844 h 1417467"/>
              <a:gd name="connsiteX113" fmla="*/ 63952 w 586451"/>
              <a:gd name="connsiteY113" fmla="*/ 588750 h 1417467"/>
              <a:gd name="connsiteX114" fmla="*/ 101927 w 586451"/>
              <a:gd name="connsiteY114" fmla="*/ 578531 h 1417467"/>
              <a:gd name="connsiteX115" fmla="*/ 81020 w 586451"/>
              <a:gd name="connsiteY115" fmla="*/ 493152 h 1417467"/>
              <a:gd name="connsiteX116" fmla="*/ 43197 w 586451"/>
              <a:gd name="connsiteY116" fmla="*/ 501217 h 1417467"/>
              <a:gd name="connsiteX117" fmla="*/ 41013 w 586451"/>
              <a:gd name="connsiteY117" fmla="*/ 490972 h 1417467"/>
              <a:gd name="connsiteX118" fmla="*/ 78527 w 586451"/>
              <a:gd name="connsiteY118" fmla="*/ 482974 h 1417467"/>
              <a:gd name="connsiteX119" fmla="*/ 65137 w 586451"/>
              <a:gd name="connsiteY119" fmla="*/ 428292 h 1417467"/>
              <a:gd name="connsiteX120" fmla="*/ 61650 w 586451"/>
              <a:gd name="connsiteY120" fmla="*/ 396823 h 1417467"/>
              <a:gd name="connsiteX121" fmla="*/ 24294 w 586451"/>
              <a:gd name="connsiteY121" fmla="*/ 402756 h 1417467"/>
              <a:gd name="connsiteX122" fmla="*/ 22651 w 586451"/>
              <a:gd name="connsiteY122" fmla="*/ 392410 h 1417467"/>
              <a:gd name="connsiteX123" fmla="*/ 60495 w 586451"/>
              <a:gd name="connsiteY123" fmla="*/ 386400 h 1417467"/>
              <a:gd name="connsiteX124" fmla="*/ 50842 w 586451"/>
              <a:gd name="connsiteY124" fmla="*/ 299300 h 1417467"/>
              <a:gd name="connsiteX125" fmla="*/ 11121 w 586451"/>
              <a:gd name="connsiteY125" fmla="*/ 303479 h 1417467"/>
              <a:gd name="connsiteX126" fmla="*/ 10025 w 586451"/>
              <a:gd name="connsiteY126" fmla="*/ 293061 h 1417467"/>
              <a:gd name="connsiteX127" fmla="*/ 49688 w 586451"/>
              <a:gd name="connsiteY127" fmla="*/ 288888 h 1417467"/>
              <a:gd name="connsiteX128" fmla="*/ 40023 w 586451"/>
              <a:gd name="connsiteY128" fmla="*/ 201679 h 1417467"/>
              <a:gd name="connsiteX129" fmla="*/ 3019 w 586451"/>
              <a:gd name="connsiteY129" fmla="*/ 203657 h 1417467"/>
              <a:gd name="connsiteX130" fmla="*/ 2460 w 586451"/>
              <a:gd name="connsiteY130" fmla="*/ 193196 h 1417467"/>
              <a:gd name="connsiteX131" fmla="*/ 38868 w 586451"/>
              <a:gd name="connsiteY131" fmla="*/ 191250 h 1417467"/>
              <a:gd name="connsiteX132" fmla="*/ 38361 w 586451"/>
              <a:gd name="connsiteY132" fmla="*/ 186681 h 1417467"/>
              <a:gd name="connsiteX133" fmla="*/ 38626 w 586451"/>
              <a:gd name="connsiteY133" fmla="*/ 103395 h 1417467"/>
              <a:gd name="connsiteX134" fmla="*/ 0 w 586451"/>
              <a:gd name="connsiteY134" fmla="*/ 103395 h 1417467"/>
              <a:gd name="connsiteX135" fmla="*/ 0 w 586451"/>
              <a:gd name="connsiteY135" fmla="*/ 92920 h 1417467"/>
              <a:gd name="connsiteX136" fmla="*/ 38659 w 586451"/>
              <a:gd name="connsiteY136" fmla="*/ 92920 h 1417467"/>
              <a:gd name="connsiteX137" fmla="*/ 38954 w 586451"/>
              <a:gd name="connsiteY137" fmla="*/ 0 h 141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586451" h="1417467">
                <a:moveTo>
                  <a:pt x="49395" y="542"/>
                </a:moveTo>
                <a:lnTo>
                  <a:pt x="49102" y="92920"/>
                </a:lnTo>
                <a:lnTo>
                  <a:pt x="107898" y="92920"/>
                </a:lnTo>
                <a:lnTo>
                  <a:pt x="107899" y="103395"/>
                </a:lnTo>
                <a:lnTo>
                  <a:pt x="49068" y="103395"/>
                </a:lnTo>
                <a:lnTo>
                  <a:pt x="48805" y="186177"/>
                </a:lnTo>
                <a:lnTo>
                  <a:pt x="49305" y="190692"/>
                </a:lnTo>
                <a:lnTo>
                  <a:pt x="110207" y="187435"/>
                </a:lnTo>
                <a:lnTo>
                  <a:pt x="110767" y="197896"/>
                </a:lnTo>
                <a:lnTo>
                  <a:pt x="50461" y="201120"/>
                </a:lnTo>
                <a:lnTo>
                  <a:pt x="60066" y="287796"/>
                </a:lnTo>
                <a:lnTo>
                  <a:pt x="117333" y="281770"/>
                </a:lnTo>
                <a:lnTo>
                  <a:pt x="118430" y="292187"/>
                </a:lnTo>
                <a:lnTo>
                  <a:pt x="61220" y="298208"/>
                </a:lnTo>
                <a:lnTo>
                  <a:pt x="70811" y="384762"/>
                </a:lnTo>
                <a:lnTo>
                  <a:pt x="129234" y="375484"/>
                </a:lnTo>
                <a:lnTo>
                  <a:pt x="130877" y="385830"/>
                </a:lnTo>
                <a:lnTo>
                  <a:pt x="71966" y="395185"/>
                </a:lnTo>
                <a:lnTo>
                  <a:pt x="75429" y="426437"/>
                </a:lnTo>
                <a:lnTo>
                  <a:pt x="88740" y="480796"/>
                </a:lnTo>
                <a:lnTo>
                  <a:pt x="146563" y="468467"/>
                </a:lnTo>
                <a:lnTo>
                  <a:pt x="148748" y="478712"/>
                </a:lnTo>
                <a:lnTo>
                  <a:pt x="91232" y="490975"/>
                </a:lnTo>
                <a:lnTo>
                  <a:pt x="112007" y="575819"/>
                </a:lnTo>
                <a:lnTo>
                  <a:pt x="168171" y="560705"/>
                </a:lnTo>
                <a:lnTo>
                  <a:pt x="170887" y="570799"/>
                </a:lnTo>
                <a:lnTo>
                  <a:pt x="114494" y="585974"/>
                </a:lnTo>
                <a:lnTo>
                  <a:pt x="132452" y="659315"/>
                </a:lnTo>
                <a:lnTo>
                  <a:pt x="136375" y="670112"/>
                </a:lnTo>
                <a:lnTo>
                  <a:pt x="194653" y="651128"/>
                </a:lnTo>
                <a:lnTo>
                  <a:pt x="197890" y="661066"/>
                </a:lnTo>
                <a:lnTo>
                  <a:pt x="139945" y="679941"/>
                </a:lnTo>
                <a:lnTo>
                  <a:pt x="169829" y="762193"/>
                </a:lnTo>
                <a:lnTo>
                  <a:pt x="226420" y="740493"/>
                </a:lnTo>
                <a:lnTo>
                  <a:pt x="230171" y="750274"/>
                </a:lnTo>
                <a:lnTo>
                  <a:pt x="173406" y="772040"/>
                </a:lnTo>
                <a:lnTo>
                  <a:pt x="186941" y="809295"/>
                </a:lnTo>
                <a:lnTo>
                  <a:pt x="207623" y="852156"/>
                </a:lnTo>
                <a:lnTo>
                  <a:pt x="262254" y="827770"/>
                </a:lnTo>
                <a:lnTo>
                  <a:pt x="266524" y="837336"/>
                </a:lnTo>
                <a:lnTo>
                  <a:pt x="212177" y="861594"/>
                </a:lnTo>
                <a:lnTo>
                  <a:pt x="250055" y="940091"/>
                </a:lnTo>
                <a:lnTo>
                  <a:pt x="302789" y="913248"/>
                </a:lnTo>
                <a:lnTo>
                  <a:pt x="307541" y="922584"/>
                </a:lnTo>
                <a:lnTo>
                  <a:pt x="254609" y="949527"/>
                </a:lnTo>
                <a:lnTo>
                  <a:pt x="279598" y="1001315"/>
                </a:lnTo>
                <a:lnTo>
                  <a:pt x="294871" y="1026782"/>
                </a:lnTo>
                <a:lnTo>
                  <a:pt x="347380" y="996366"/>
                </a:lnTo>
                <a:lnTo>
                  <a:pt x="352631" y="1005430"/>
                </a:lnTo>
                <a:lnTo>
                  <a:pt x="300259" y="1035767"/>
                </a:lnTo>
                <a:lnTo>
                  <a:pt x="342605" y="1106380"/>
                </a:lnTo>
                <a:lnTo>
                  <a:pt x="345473" y="1110477"/>
                </a:lnTo>
                <a:lnTo>
                  <a:pt x="396659" y="1077182"/>
                </a:lnTo>
                <a:lnTo>
                  <a:pt x="402370" y="1085964"/>
                </a:lnTo>
                <a:lnTo>
                  <a:pt x="351483" y="1119064"/>
                </a:lnTo>
                <a:lnTo>
                  <a:pt x="401502" y="1190528"/>
                </a:lnTo>
                <a:lnTo>
                  <a:pt x="450101" y="1155253"/>
                </a:lnTo>
                <a:lnTo>
                  <a:pt x="456254" y="1163731"/>
                </a:lnTo>
                <a:lnTo>
                  <a:pt x="407509" y="1199111"/>
                </a:lnTo>
                <a:lnTo>
                  <a:pt x="423398" y="1221812"/>
                </a:lnTo>
                <a:lnTo>
                  <a:pt x="461476" y="1267859"/>
                </a:lnTo>
                <a:lnTo>
                  <a:pt x="507477" y="1230612"/>
                </a:lnTo>
                <a:lnTo>
                  <a:pt x="514069" y="1238753"/>
                </a:lnTo>
                <a:lnTo>
                  <a:pt x="468151" y="1275932"/>
                </a:lnTo>
                <a:lnTo>
                  <a:pt x="523683" y="1343085"/>
                </a:lnTo>
                <a:lnTo>
                  <a:pt x="568744" y="1302470"/>
                </a:lnTo>
                <a:lnTo>
                  <a:pt x="575757" y="1310252"/>
                </a:lnTo>
                <a:lnTo>
                  <a:pt x="530620" y="1350935"/>
                </a:lnTo>
                <a:lnTo>
                  <a:pt x="586451" y="1410121"/>
                </a:lnTo>
                <a:lnTo>
                  <a:pt x="579001" y="1417467"/>
                </a:lnTo>
                <a:lnTo>
                  <a:pt x="522855" y="1357934"/>
                </a:lnTo>
                <a:lnTo>
                  <a:pt x="495592" y="1382506"/>
                </a:lnTo>
                <a:lnTo>
                  <a:pt x="488579" y="1374725"/>
                </a:lnTo>
                <a:lnTo>
                  <a:pt x="515919" y="1350083"/>
                </a:lnTo>
                <a:lnTo>
                  <a:pt x="460035" y="1282504"/>
                </a:lnTo>
                <a:lnTo>
                  <a:pt x="430211" y="1306652"/>
                </a:lnTo>
                <a:lnTo>
                  <a:pt x="423619" y="1298511"/>
                </a:lnTo>
                <a:lnTo>
                  <a:pt x="453359" y="1274431"/>
                </a:lnTo>
                <a:lnTo>
                  <a:pt x="415067" y="1228125"/>
                </a:lnTo>
                <a:lnTo>
                  <a:pt x="399054" y="1205247"/>
                </a:lnTo>
                <a:lnTo>
                  <a:pt x="368933" y="1227110"/>
                </a:lnTo>
                <a:lnTo>
                  <a:pt x="362780" y="1218632"/>
                </a:lnTo>
                <a:lnTo>
                  <a:pt x="393047" y="1196664"/>
                </a:lnTo>
                <a:lnTo>
                  <a:pt x="342721" y="1124762"/>
                </a:lnTo>
                <a:lnTo>
                  <a:pt x="311923" y="1144795"/>
                </a:lnTo>
                <a:lnTo>
                  <a:pt x="306212" y="1136014"/>
                </a:lnTo>
                <a:lnTo>
                  <a:pt x="336712" y="1116176"/>
                </a:lnTo>
                <a:lnTo>
                  <a:pt x="333822" y="1112047"/>
                </a:lnTo>
                <a:lnTo>
                  <a:pt x="291216" y="1041005"/>
                </a:lnTo>
                <a:lnTo>
                  <a:pt x="259268" y="1059511"/>
                </a:lnTo>
                <a:lnTo>
                  <a:pt x="254017" y="1050447"/>
                </a:lnTo>
                <a:lnTo>
                  <a:pt x="285828" y="1032020"/>
                </a:lnTo>
                <a:lnTo>
                  <a:pt x="270460" y="1006393"/>
                </a:lnTo>
                <a:lnTo>
                  <a:pt x="245304" y="954263"/>
                </a:lnTo>
                <a:lnTo>
                  <a:pt x="211380" y="971531"/>
                </a:lnTo>
                <a:lnTo>
                  <a:pt x="206628" y="962196"/>
                </a:lnTo>
                <a:lnTo>
                  <a:pt x="240750" y="944827"/>
                </a:lnTo>
                <a:lnTo>
                  <a:pt x="202640" y="865851"/>
                </a:lnTo>
                <a:lnTo>
                  <a:pt x="167973" y="881325"/>
                </a:lnTo>
                <a:lnTo>
                  <a:pt x="163703" y="871760"/>
                </a:lnTo>
                <a:lnTo>
                  <a:pt x="198086" y="856413"/>
                </a:lnTo>
                <a:lnTo>
                  <a:pt x="177280" y="813299"/>
                </a:lnTo>
                <a:lnTo>
                  <a:pt x="163649" y="775781"/>
                </a:lnTo>
                <a:lnTo>
                  <a:pt x="129419" y="788906"/>
                </a:lnTo>
                <a:lnTo>
                  <a:pt x="125668" y="779125"/>
                </a:lnTo>
                <a:lnTo>
                  <a:pt x="160071" y="765934"/>
                </a:lnTo>
                <a:lnTo>
                  <a:pt x="130005" y="683179"/>
                </a:lnTo>
                <a:lnTo>
                  <a:pt x="95301" y="694483"/>
                </a:lnTo>
                <a:lnTo>
                  <a:pt x="92064" y="684546"/>
                </a:lnTo>
                <a:lnTo>
                  <a:pt x="126434" y="673350"/>
                </a:lnTo>
                <a:lnTo>
                  <a:pt x="122483" y="662477"/>
                </a:lnTo>
                <a:lnTo>
                  <a:pt x="104414" y="588687"/>
                </a:lnTo>
                <a:lnTo>
                  <a:pt x="66669" y="598844"/>
                </a:lnTo>
                <a:lnTo>
                  <a:pt x="63952" y="588750"/>
                </a:lnTo>
                <a:lnTo>
                  <a:pt x="101927" y="578531"/>
                </a:lnTo>
                <a:lnTo>
                  <a:pt x="81020" y="493152"/>
                </a:lnTo>
                <a:lnTo>
                  <a:pt x="43197" y="501217"/>
                </a:lnTo>
                <a:lnTo>
                  <a:pt x="41013" y="490972"/>
                </a:lnTo>
                <a:lnTo>
                  <a:pt x="78527" y="482974"/>
                </a:lnTo>
                <a:lnTo>
                  <a:pt x="65137" y="428292"/>
                </a:lnTo>
                <a:lnTo>
                  <a:pt x="61650" y="396823"/>
                </a:lnTo>
                <a:lnTo>
                  <a:pt x="24294" y="402756"/>
                </a:lnTo>
                <a:lnTo>
                  <a:pt x="22651" y="392410"/>
                </a:lnTo>
                <a:lnTo>
                  <a:pt x="60495" y="386400"/>
                </a:lnTo>
                <a:lnTo>
                  <a:pt x="50842" y="299300"/>
                </a:lnTo>
                <a:lnTo>
                  <a:pt x="11121" y="303479"/>
                </a:lnTo>
                <a:lnTo>
                  <a:pt x="10025" y="293061"/>
                </a:lnTo>
                <a:lnTo>
                  <a:pt x="49688" y="288888"/>
                </a:lnTo>
                <a:lnTo>
                  <a:pt x="40023" y="201679"/>
                </a:lnTo>
                <a:lnTo>
                  <a:pt x="3019" y="203657"/>
                </a:lnTo>
                <a:lnTo>
                  <a:pt x="2460" y="193196"/>
                </a:lnTo>
                <a:lnTo>
                  <a:pt x="38868" y="191250"/>
                </a:lnTo>
                <a:lnTo>
                  <a:pt x="38361" y="186681"/>
                </a:lnTo>
                <a:lnTo>
                  <a:pt x="38626" y="103395"/>
                </a:lnTo>
                <a:lnTo>
                  <a:pt x="0" y="103395"/>
                </a:lnTo>
                <a:lnTo>
                  <a:pt x="0" y="92920"/>
                </a:lnTo>
                <a:lnTo>
                  <a:pt x="38659" y="92920"/>
                </a:lnTo>
                <a:lnTo>
                  <a:pt x="3895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17"/>
            </p:custDataLst>
          </p:nvPr>
        </p:nvSpPr>
        <p:spPr>
          <a:xfrm>
            <a:off x="1452880" y="1551940"/>
            <a:ext cx="3873500" cy="3698240"/>
          </a:xfrm>
          <a:custGeom>
            <a:avLst/>
            <a:gdLst>
              <a:gd name="connsiteX0" fmla="*/ 2062809 w 5793477"/>
              <a:gd name="connsiteY0" fmla="*/ 5530317 h 5530317"/>
              <a:gd name="connsiteX1" fmla="*/ 2001530 w 5793477"/>
              <a:gd name="connsiteY1" fmla="*/ 5520822 h 5530317"/>
              <a:gd name="connsiteX2" fmla="*/ 1731522 w 5793477"/>
              <a:gd name="connsiteY2" fmla="*/ 5059373 h 5530317"/>
              <a:gd name="connsiteX3" fmla="*/ 1531192 w 5793477"/>
              <a:gd name="connsiteY3" fmla="*/ 4645245 h 5530317"/>
              <a:gd name="connsiteX4" fmla="*/ 1070801 w 5793477"/>
              <a:gd name="connsiteY4" fmla="*/ 4580902 h 5530317"/>
              <a:gd name="connsiteX5" fmla="*/ 553255 w 5793477"/>
              <a:gd name="connsiteY5" fmla="*/ 4468140 h 5530317"/>
              <a:gd name="connsiteX6" fmla="*/ 605380 w 5793477"/>
              <a:gd name="connsiteY6" fmla="*/ 3945676 h 5530317"/>
              <a:gd name="connsiteX7" fmla="*/ 686330 w 5793477"/>
              <a:gd name="connsiteY7" fmla="*/ 3483508 h 5530317"/>
              <a:gd name="connsiteX8" fmla="*/ 359052 w 5793477"/>
              <a:gd name="connsiteY8" fmla="*/ 3170416 h 5530317"/>
              <a:gd name="connsiteX9" fmla="*/ 0 w 5793477"/>
              <a:gd name="connsiteY9" fmla="*/ 2765215 h 5530317"/>
              <a:gd name="connsiteX10" fmla="*/ 359052 w 5793477"/>
              <a:gd name="connsiteY10" fmla="*/ 2360014 h 5530317"/>
              <a:gd name="connsiteX11" fmla="*/ 686292 w 5793477"/>
              <a:gd name="connsiteY11" fmla="*/ 2046921 h 5530317"/>
              <a:gd name="connsiteX12" fmla="*/ 605305 w 5793477"/>
              <a:gd name="connsiteY12" fmla="*/ 1584716 h 5530317"/>
              <a:gd name="connsiteX13" fmla="*/ 553179 w 5793477"/>
              <a:gd name="connsiteY13" fmla="*/ 1062252 h 5530317"/>
              <a:gd name="connsiteX14" fmla="*/ 1070726 w 5793477"/>
              <a:gd name="connsiteY14" fmla="*/ 949452 h 5530317"/>
              <a:gd name="connsiteX15" fmla="*/ 1531116 w 5793477"/>
              <a:gd name="connsiteY15" fmla="*/ 885109 h 5530317"/>
              <a:gd name="connsiteX16" fmla="*/ 1731447 w 5793477"/>
              <a:gd name="connsiteY16" fmla="*/ 470981 h 5530317"/>
              <a:gd name="connsiteX17" fmla="*/ 2001454 w 5793477"/>
              <a:gd name="connsiteY17" fmla="*/ 9494 h 5530317"/>
              <a:gd name="connsiteX18" fmla="*/ 2475235 w 5793477"/>
              <a:gd name="connsiteY18" fmla="*/ 218828 h 5530317"/>
              <a:gd name="connsiteX19" fmla="*/ 2896777 w 5793477"/>
              <a:gd name="connsiteY19" fmla="*/ 441628 h 5530317"/>
              <a:gd name="connsiteX20" fmla="*/ 3318319 w 5793477"/>
              <a:gd name="connsiteY20" fmla="*/ 218828 h 5530317"/>
              <a:gd name="connsiteX21" fmla="*/ 3792100 w 5793477"/>
              <a:gd name="connsiteY21" fmla="*/ 9494 h 5530317"/>
              <a:gd name="connsiteX22" fmla="*/ 4062070 w 5793477"/>
              <a:gd name="connsiteY22" fmla="*/ 470943 h 5530317"/>
              <a:gd name="connsiteX23" fmla="*/ 4262401 w 5793477"/>
              <a:gd name="connsiteY23" fmla="*/ 885109 h 5530317"/>
              <a:gd name="connsiteX24" fmla="*/ 4722791 w 5793477"/>
              <a:gd name="connsiteY24" fmla="*/ 949452 h 5530317"/>
              <a:gd name="connsiteX25" fmla="*/ 5240337 w 5793477"/>
              <a:gd name="connsiteY25" fmla="*/ 1062290 h 5530317"/>
              <a:gd name="connsiteX26" fmla="*/ 5188174 w 5793477"/>
              <a:gd name="connsiteY26" fmla="*/ 1584716 h 5530317"/>
              <a:gd name="connsiteX27" fmla="*/ 5107187 w 5793477"/>
              <a:gd name="connsiteY27" fmla="*/ 2046921 h 5530317"/>
              <a:gd name="connsiteX28" fmla="*/ 5434426 w 5793477"/>
              <a:gd name="connsiteY28" fmla="*/ 2360014 h 5530317"/>
              <a:gd name="connsiteX29" fmla="*/ 5793478 w 5793477"/>
              <a:gd name="connsiteY29" fmla="*/ 2765215 h 5530317"/>
              <a:gd name="connsiteX30" fmla="*/ 5434426 w 5793477"/>
              <a:gd name="connsiteY30" fmla="*/ 3170378 h 5530317"/>
              <a:gd name="connsiteX31" fmla="*/ 5107187 w 5793477"/>
              <a:gd name="connsiteY31" fmla="*/ 3483470 h 5530317"/>
              <a:gd name="connsiteX32" fmla="*/ 5188174 w 5793477"/>
              <a:gd name="connsiteY32" fmla="*/ 3945676 h 5530317"/>
              <a:gd name="connsiteX33" fmla="*/ 5240299 w 5793477"/>
              <a:gd name="connsiteY33" fmla="*/ 4468102 h 5530317"/>
              <a:gd name="connsiteX34" fmla="*/ 4722753 w 5793477"/>
              <a:gd name="connsiteY34" fmla="*/ 4580902 h 5530317"/>
              <a:gd name="connsiteX35" fmla="*/ 4262363 w 5793477"/>
              <a:gd name="connsiteY35" fmla="*/ 4645245 h 5530317"/>
              <a:gd name="connsiteX36" fmla="*/ 4062070 w 5793477"/>
              <a:gd name="connsiteY36" fmla="*/ 5059373 h 5530317"/>
              <a:gd name="connsiteX37" fmla="*/ 3792100 w 5793477"/>
              <a:gd name="connsiteY37" fmla="*/ 5520860 h 5530317"/>
              <a:gd name="connsiteX38" fmla="*/ 3318319 w 5793477"/>
              <a:gd name="connsiteY38" fmla="*/ 5311527 h 5530317"/>
              <a:gd name="connsiteX39" fmla="*/ 2896777 w 5793477"/>
              <a:gd name="connsiteY39" fmla="*/ 5088727 h 5530317"/>
              <a:gd name="connsiteX40" fmla="*/ 2475235 w 5793477"/>
              <a:gd name="connsiteY40" fmla="*/ 5311527 h 5530317"/>
              <a:gd name="connsiteX41" fmla="*/ 2062809 w 5793477"/>
              <a:gd name="connsiteY41" fmla="*/ 5530317 h 5530317"/>
              <a:gd name="connsiteX42" fmla="*/ 1192831 w 5793477"/>
              <a:gd name="connsiteY42" fmla="*/ 4561345 h 5530317"/>
              <a:gd name="connsiteX43" fmla="*/ 1541632 w 5793477"/>
              <a:gd name="connsiteY43" fmla="*/ 4630909 h 5530317"/>
              <a:gd name="connsiteX44" fmla="*/ 1748506 w 5793477"/>
              <a:gd name="connsiteY44" fmla="*/ 5054266 h 5530317"/>
              <a:gd name="connsiteX45" fmla="*/ 2006977 w 5793477"/>
              <a:gd name="connsiteY45" fmla="*/ 5503951 h 5530317"/>
              <a:gd name="connsiteX46" fmla="*/ 2464530 w 5793477"/>
              <a:gd name="connsiteY46" fmla="*/ 5297341 h 5530317"/>
              <a:gd name="connsiteX47" fmla="*/ 2896777 w 5793477"/>
              <a:gd name="connsiteY47" fmla="*/ 5070948 h 5530317"/>
              <a:gd name="connsiteX48" fmla="*/ 3329024 w 5793477"/>
              <a:gd name="connsiteY48" fmla="*/ 5297341 h 5530317"/>
              <a:gd name="connsiteX49" fmla="*/ 3786577 w 5793477"/>
              <a:gd name="connsiteY49" fmla="*/ 5503951 h 5530317"/>
              <a:gd name="connsiteX50" fmla="*/ 4045010 w 5793477"/>
              <a:gd name="connsiteY50" fmla="*/ 5054266 h 5530317"/>
              <a:gd name="connsiteX51" fmla="*/ 4251885 w 5793477"/>
              <a:gd name="connsiteY51" fmla="*/ 4630909 h 5530317"/>
              <a:gd name="connsiteX52" fmla="*/ 4723093 w 5793477"/>
              <a:gd name="connsiteY52" fmla="*/ 4563199 h 5530317"/>
              <a:gd name="connsiteX53" fmla="*/ 5225925 w 5793477"/>
              <a:gd name="connsiteY53" fmla="*/ 4457700 h 5530317"/>
              <a:gd name="connsiteX54" fmla="*/ 5171379 w 5793477"/>
              <a:gd name="connsiteY54" fmla="*/ 3951539 h 5530317"/>
              <a:gd name="connsiteX55" fmla="*/ 5090278 w 5793477"/>
              <a:gd name="connsiteY55" fmla="*/ 3478023 h 5530317"/>
              <a:gd name="connsiteX56" fmla="*/ 5424327 w 5793477"/>
              <a:gd name="connsiteY56" fmla="*/ 3155814 h 5530317"/>
              <a:gd name="connsiteX57" fmla="*/ 5775738 w 5793477"/>
              <a:gd name="connsiteY57" fmla="*/ 2765253 h 5530317"/>
              <a:gd name="connsiteX58" fmla="*/ 5424327 w 5793477"/>
              <a:gd name="connsiteY58" fmla="*/ 2374653 h 5530317"/>
              <a:gd name="connsiteX59" fmla="*/ 5090278 w 5793477"/>
              <a:gd name="connsiteY59" fmla="*/ 2052444 h 5530317"/>
              <a:gd name="connsiteX60" fmla="*/ 5171379 w 5793477"/>
              <a:gd name="connsiteY60" fmla="*/ 1578928 h 5530317"/>
              <a:gd name="connsiteX61" fmla="*/ 5225925 w 5793477"/>
              <a:gd name="connsiteY61" fmla="*/ 1072730 h 5530317"/>
              <a:gd name="connsiteX62" fmla="*/ 4723131 w 5793477"/>
              <a:gd name="connsiteY62" fmla="*/ 967193 h 5530317"/>
              <a:gd name="connsiteX63" fmla="*/ 4251923 w 5793477"/>
              <a:gd name="connsiteY63" fmla="*/ 899445 h 5530317"/>
              <a:gd name="connsiteX64" fmla="*/ 4045048 w 5793477"/>
              <a:gd name="connsiteY64" fmla="*/ 476050 h 5530317"/>
              <a:gd name="connsiteX65" fmla="*/ 3786615 w 5793477"/>
              <a:gd name="connsiteY65" fmla="*/ 26365 h 5530317"/>
              <a:gd name="connsiteX66" fmla="*/ 3329024 w 5793477"/>
              <a:gd name="connsiteY66" fmla="*/ 232975 h 5530317"/>
              <a:gd name="connsiteX67" fmla="*/ 2896777 w 5793477"/>
              <a:gd name="connsiteY67" fmla="*/ 459368 h 5530317"/>
              <a:gd name="connsiteX68" fmla="*/ 2464492 w 5793477"/>
              <a:gd name="connsiteY68" fmla="*/ 232975 h 5530317"/>
              <a:gd name="connsiteX69" fmla="*/ 2006901 w 5793477"/>
              <a:gd name="connsiteY69" fmla="*/ 26365 h 5530317"/>
              <a:gd name="connsiteX70" fmla="*/ 1748431 w 5793477"/>
              <a:gd name="connsiteY70" fmla="*/ 476050 h 5530317"/>
              <a:gd name="connsiteX71" fmla="*/ 1541556 w 5793477"/>
              <a:gd name="connsiteY71" fmla="*/ 899445 h 5530317"/>
              <a:gd name="connsiteX72" fmla="*/ 1070310 w 5793477"/>
              <a:gd name="connsiteY72" fmla="*/ 967155 h 5530317"/>
              <a:gd name="connsiteX73" fmla="*/ 567478 w 5793477"/>
              <a:gd name="connsiteY73" fmla="*/ 1072692 h 5530317"/>
              <a:gd name="connsiteX74" fmla="*/ 622024 w 5793477"/>
              <a:gd name="connsiteY74" fmla="*/ 1578890 h 5530317"/>
              <a:gd name="connsiteX75" fmla="*/ 703125 w 5793477"/>
              <a:gd name="connsiteY75" fmla="*/ 2052406 h 5530317"/>
              <a:gd name="connsiteX76" fmla="*/ 369076 w 5793477"/>
              <a:gd name="connsiteY76" fmla="*/ 2374615 h 5530317"/>
              <a:gd name="connsiteX77" fmla="*/ 17665 w 5793477"/>
              <a:gd name="connsiteY77" fmla="*/ 2765215 h 5530317"/>
              <a:gd name="connsiteX78" fmla="*/ 369076 w 5793477"/>
              <a:gd name="connsiteY78" fmla="*/ 3155814 h 5530317"/>
              <a:gd name="connsiteX79" fmla="*/ 703125 w 5793477"/>
              <a:gd name="connsiteY79" fmla="*/ 3478023 h 5530317"/>
              <a:gd name="connsiteX80" fmla="*/ 622062 w 5793477"/>
              <a:gd name="connsiteY80" fmla="*/ 3951501 h 5530317"/>
              <a:gd name="connsiteX81" fmla="*/ 567553 w 5793477"/>
              <a:gd name="connsiteY81" fmla="*/ 4457700 h 5530317"/>
              <a:gd name="connsiteX82" fmla="*/ 1070347 w 5793477"/>
              <a:gd name="connsiteY82" fmla="*/ 4563161 h 5530317"/>
              <a:gd name="connsiteX83" fmla="*/ 1192831 w 5793477"/>
              <a:gd name="connsiteY83" fmla="*/ 4561345 h 553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793477" h="5530317">
                <a:moveTo>
                  <a:pt x="2062809" y="5530317"/>
                </a:moveTo>
                <a:cubicBezTo>
                  <a:pt x="2041929" y="5530317"/>
                  <a:pt x="2021465" y="5527291"/>
                  <a:pt x="2001530" y="5520822"/>
                </a:cubicBezTo>
                <a:cubicBezTo>
                  <a:pt x="1855216" y="5473312"/>
                  <a:pt x="1792310" y="5262881"/>
                  <a:pt x="1731522" y="5059373"/>
                </a:cubicBezTo>
                <a:cubicBezTo>
                  <a:pt x="1681175" y="4890817"/>
                  <a:pt x="1629087" y="4716473"/>
                  <a:pt x="1531192" y="4645245"/>
                </a:cubicBezTo>
                <a:cubicBezTo>
                  <a:pt x="1431669" y="4572807"/>
                  <a:pt x="1248209" y="4576892"/>
                  <a:pt x="1070801" y="4580902"/>
                </a:cubicBezTo>
                <a:cubicBezTo>
                  <a:pt x="860106" y="4585592"/>
                  <a:pt x="642337" y="4590548"/>
                  <a:pt x="553255" y="4468140"/>
                </a:cubicBezTo>
                <a:cubicBezTo>
                  <a:pt x="465345" y="4347397"/>
                  <a:pt x="536536" y="4143170"/>
                  <a:pt x="605380" y="3945676"/>
                </a:cubicBezTo>
                <a:cubicBezTo>
                  <a:pt x="664201" y="3776968"/>
                  <a:pt x="724989" y="3602511"/>
                  <a:pt x="686330" y="3483508"/>
                </a:cubicBezTo>
                <a:cubicBezTo>
                  <a:pt x="649789" y="3371011"/>
                  <a:pt x="502000" y="3269030"/>
                  <a:pt x="359052" y="3170416"/>
                </a:cubicBezTo>
                <a:cubicBezTo>
                  <a:pt x="182514" y="3048613"/>
                  <a:pt x="0" y="2922688"/>
                  <a:pt x="0" y="2765215"/>
                </a:cubicBezTo>
                <a:cubicBezTo>
                  <a:pt x="0" y="2607780"/>
                  <a:pt x="182552" y="2481854"/>
                  <a:pt x="359052" y="2360014"/>
                </a:cubicBezTo>
                <a:cubicBezTo>
                  <a:pt x="502000" y="2261400"/>
                  <a:pt x="649789" y="2159419"/>
                  <a:pt x="686292" y="2046921"/>
                </a:cubicBezTo>
                <a:cubicBezTo>
                  <a:pt x="724951" y="1927881"/>
                  <a:pt x="664125" y="1753423"/>
                  <a:pt x="605305" y="1584716"/>
                </a:cubicBezTo>
                <a:cubicBezTo>
                  <a:pt x="536460" y="1387222"/>
                  <a:pt x="465308" y="1182995"/>
                  <a:pt x="553179" y="1062252"/>
                </a:cubicBezTo>
                <a:cubicBezTo>
                  <a:pt x="642261" y="939844"/>
                  <a:pt x="860106" y="944724"/>
                  <a:pt x="1070726" y="949452"/>
                </a:cubicBezTo>
                <a:cubicBezTo>
                  <a:pt x="1248133" y="953424"/>
                  <a:pt x="1431593" y="957547"/>
                  <a:pt x="1531116" y="885109"/>
                </a:cubicBezTo>
                <a:cubicBezTo>
                  <a:pt x="1629012" y="813843"/>
                  <a:pt x="1681099" y="639537"/>
                  <a:pt x="1731447" y="470981"/>
                </a:cubicBezTo>
                <a:cubicBezTo>
                  <a:pt x="1792234" y="267473"/>
                  <a:pt x="1855103" y="57005"/>
                  <a:pt x="2001454" y="9494"/>
                </a:cubicBezTo>
                <a:cubicBezTo>
                  <a:pt x="2140430" y="-35633"/>
                  <a:pt x="2303085" y="87985"/>
                  <a:pt x="2475235" y="218828"/>
                </a:cubicBezTo>
                <a:cubicBezTo>
                  <a:pt x="2619317" y="328374"/>
                  <a:pt x="2768317" y="441628"/>
                  <a:pt x="2896777" y="441628"/>
                </a:cubicBezTo>
                <a:cubicBezTo>
                  <a:pt x="3025237" y="441628"/>
                  <a:pt x="3174237" y="328374"/>
                  <a:pt x="3318319" y="218828"/>
                </a:cubicBezTo>
                <a:cubicBezTo>
                  <a:pt x="3490469" y="87947"/>
                  <a:pt x="3653086" y="-35671"/>
                  <a:pt x="3792100" y="9494"/>
                </a:cubicBezTo>
                <a:cubicBezTo>
                  <a:pt x="3938414" y="57005"/>
                  <a:pt x="4001282" y="267435"/>
                  <a:pt x="4062070" y="470943"/>
                </a:cubicBezTo>
                <a:cubicBezTo>
                  <a:pt x="4112417" y="639537"/>
                  <a:pt x="4164467" y="813843"/>
                  <a:pt x="4262401" y="885109"/>
                </a:cubicBezTo>
                <a:cubicBezTo>
                  <a:pt x="4361923" y="957547"/>
                  <a:pt x="4545383" y="953424"/>
                  <a:pt x="4722791" y="949452"/>
                </a:cubicBezTo>
                <a:cubicBezTo>
                  <a:pt x="4933373" y="944762"/>
                  <a:pt x="5151255" y="939844"/>
                  <a:pt x="5240337" y="1062290"/>
                </a:cubicBezTo>
                <a:cubicBezTo>
                  <a:pt x="5328208" y="1183033"/>
                  <a:pt x="5257019" y="1387260"/>
                  <a:pt x="5188174" y="1584716"/>
                </a:cubicBezTo>
                <a:cubicBezTo>
                  <a:pt x="5129353" y="1753423"/>
                  <a:pt x="5068566" y="1927881"/>
                  <a:pt x="5107187" y="2046921"/>
                </a:cubicBezTo>
                <a:cubicBezTo>
                  <a:pt x="5143728" y="2159419"/>
                  <a:pt x="5291517" y="2261400"/>
                  <a:pt x="5434426" y="2360014"/>
                </a:cubicBezTo>
                <a:cubicBezTo>
                  <a:pt x="5610926" y="2481816"/>
                  <a:pt x="5793478" y="2607780"/>
                  <a:pt x="5793478" y="2765215"/>
                </a:cubicBezTo>
                <a:cubicBezTo>
                  <a:pt x="5793478" y="2922650"/>
                  <a:pt x="5610926" y="3048576"/>
                  <a:pt x="5434426" y="3170378"/>
                </a:cubicBezTo>
                <a:cubicBezTo>
                  <a:pt x="5291479" y="3268992"/>
                  <a:pt x="5143690" y="3370973"/>
                  <a:pt x="5107187" y="3483470"/>
                </a:cubicBezTo>
                <a:cubicBezTo>
                  <a:pt x="5068528" y="3602511"/>
                  <a:pt x="5129353" y="3776930"/>
                  <a:pt x="5188174" y="3945676"/>
                </a:cubicBezTo>
                <a:cubicBezTo>
                  <a:pt x="5256981" y="4143170"/>
                  <a:pt x="5328171" y="4347359"/>
                  <a:pt x="5240299" y="4468102"/>
                </a:cubicBezTo>
                <a:cubicBezTo>
                  <a:pt x="5151217" y="4590548"/>
                  <a:pt x="4933373" y="4585630"/>
                  <a:pt x="4722753" y="4580902"/>
                </a:cubicBezTo>
                <a:cubicBezTo>
                  <a:pt x="4545345" y="4576892"/>
                  <a:pt x="4361885" y="4572769"/>
                  <a:pt x="4262363" y="4645245"/>
                </a:cubicBezTo>
                <a:cubicBezTo>
                  <a:pt x="4164467" y="4716511"/>
                  <a:pt x="4112417" y="4890779"/>
                  <a:pt x="4062070" y="5059373"/>
                </a:cubicBezTo>
                <a:cubicBezTo>
                  <a:pt x="4001282" y="5262881"/>
                  <a:pt x="3938452" y="5473350"/>
                  <a:pt x="3792100" y="5520860"/>
                </a:cubicBezTo>
                <a:cubicBezTo>
                  <a:pt x="3653124" y="5565912"/>
                  <a:pt x="3490507" y="5442407"/>
                  <a:pt x="3318319" y="5311527"/>
                </a:cubicBezTo>
                <a:cubicBezTo>
                  <a:pt x="3174237" y="5202018"/>
                  <a:pt x="3025237" y="5088727"/>
                  <a:pt x="2896777" y="5088727"/>
                </a:cubicBezTo>
                <a:cubicBezTo>
                  <a:pt x="2768317" y="5088727"/>
                  <a:pt x="2619317" y="5201980"/>
                  <a:pt x="2475235" y="5311527"/>
                </a:cubicBezTo>
                <a:cubicBezTo>
                  <a:pt x="2327862" y="5423532"/>
                  <a:pt x="2187411" y="5530317"/>
                  <a:pt x="2062809" y="5530317"/>
                </a:cubicBezTo>
                <a:close/>
                <a:moveTo>
                  <a:pt x="1192831" y="4561345"/>
                </a:moveTo>
                <a:cubicBezTo>
                  <a:pt x="1331012" y="4561345"/>
                  <a:pt x="1460871" y="4572126"/>
                  <a:pt x="1541632" y="4630909"/>
                </a:cubicBezTo>
                <a:cubicBezTo>
                  <a:pt x="1644369" y="4705692"/>
                  <a:pt x="1697327" y="4882911"/>
                  <a:pt x="1748506" y="5054266"/>
                </a:cubicBezTo>
                <a:cubicBezTo>
                  <a:pt x="1808008" y="5253387"/>
                  <a:pt x="1869515" y="5459316"/>
                  <a:pt x="2006977" y="5503951"/>
                </a:cubicBezTo>
                <a:cubicBezTo>
                  <a:pt x="2137177" y="5546166"/>
                  <a:pt x="2303577" y="5419711"/>
                  <a:pt x="2464530" y="5297341"/>
                </a:cubicBezTo>
                <a:cubicBezTo>
                  <a:pt x="2610958" y="5186017"/>
                  <a:pt x="2762378" y="5070948"/>
                  <a:pt x="2896777" y="5070948"/>
                </a:cubicBezTo>
                <a:cubicBezTo>
                  <a:pt x="3031213" y="5070948"/>
                  <a:pt x="3182596" y="5186055"/>
                  <a:pt x="3329024" y="5297341"/>
                </a:cubicBezTo>
                <a:cubicBezTo>
                  <a:pt x="3489939" y="5419673"/>
                  <a:pt x="3656263" y="5546279"/>
                  <a:pt x="3786577" y="5503951"/>
                </a:cubicBezTo>
                <a:cubicBezTo>
                  <a:pt x="3924040" y="5459316"/>
                  <a:pt x="3985546" y="5253387"/>
                  <a:pt x="4045010" y="5054266"/>
                </a:cubicBezTo>
                <a:cubicBezTo>
                  <a:pt x="4096189" y="4882911"/>
                  <a:pt x="4149147" y="4705654"/>
                  <a:pt x="4251885" y="4630909"/>
                </a:cubicBezTo>
                <a:cubicBezTo>
                  <a:pt x="4356249" y="4554953"/>
                  <a:pt x="4542697" y="4559113"/>
                  <a:pt x="4723093" y="4563199"/>
                </a:cubicBezTo>
                <a:cubicBezTo>
                  <a:pt x="4929136" y="4567814"/>
                  <a:pt x="5142252" y="4572618"/>
                  <a:pt x="5225925" y="4457700"/>
                </a:cubicBezTo>
                <a:cubicBezTo>
                  <a:pt x="5308349" y="4344446"/>
                  <a:pt x="5238748" y="4144683"/>
                  <a:pt x="5171379" y="3951539"/>
                </a:cubicBezTo>
                <a:cubicBezTo>
                  <a:pt x="5111613" y="3780032"/>
                  <a:pt x="5049803" y="3602738"/>
                  <a:pt x="5090278" y="3478023"/>
                </a:cubicBezTo>
                <a:cubicBezTo>
                  <a:pt x="5128672" y="3359815"/>
                  <a:pt x="5272263" y="3260708"/>
                  <a:pt x="5424327" y="3155814"/>
                </a:cubicBezTo>
                <a:cubicBezTo>
                  <a:pt x="5597082" y="3036622"/>
                  <a:pt x="5775738" y="2913345"/>
                  <a:pt x="5775738" y="2765253"/>
                </a:cubicBezTo>
                <a:cubicBezTo>
                  <a:pt x="5775738" y="2617123"/>
                  <a:pt x="5597082" y="2493845"/>
                  <a:pt x="5424327" y="2374653"/>
                </a:cubicBezTo>
                <a:cubicBezTo>
                  <a:pt x="5272263" y="2269722"/>
                  <a:pt x="5128672" y="2170615"/>
                  <a:pt x="5090278" y="2052444"/>
                </a:cubicBezTo>
                <a:cubicBezTo>
                  <a:pt x="5049803" y="1927767"/>
                  <a:pt x="5111613" y="1750435"/>
                  <a:pt x="5171379" y="1578928"/>
                </a:cubicBezTo>
                <a:cubicBezTo>
                  <a:pt x="5238711" y="1385747"/>
                  <a:pt x="5308349" y="1185983"/>
                  <a:pt x="5225925" y="1072730"/>
                </a:cubicBezTo>
                <a:cubicBezTo>
                  <a:pt x="5142290" y="957812"/>
                  <a:pt x="4929174" y="962616"/>
                  <a:pt x="4723131" y="967193"/>
                </a:cubicBezTo>
                <a:cubicBezTo>
                  <a:pt x="4542811" y="971241"/>
                  <a:pt x="4356325" y="975439"/>
                  <a:pt x="4251923" y="899445"/>
                </a:cubicBezTo>
                <a:cubicBezTo>
                  <a:pt x="4149185" y="824662"/>
                  <a:pt x="4096227" y="647443"/>
                  <a:pt x="4045048" y="476050"/>
                </a:cubicBezTo>
                <a:cubicBezTo>
                  <a:pt x="3985584" y="276930"/>
                  <a:pt x="3924077" y="71000"/>
                  <a:pt x="3786615" y="26365"/>
                </a:cubicBezTo>
                <a:cubicBezTo>
                  <a:pt x="3656566" y="-15850"/>
                  <a:pt x="3490015" y="110605"/>
                  <a:pt x="3329024" y="232975"/>
                </a:cubicBezTo>
                <a:cubicBezTo>
                  <a:pt x="3182596" y="344299"/>
                  <a:pt x="3031213" y="459368"/>
                  <a:pt x="2896777" y="459368"/>
                </a:cubicBezTo>
                <a:cubicBezTo>
                  <a:pt x="2762341" y="459368"/>
                  <a:pt x="2610920" y="344261"/>
                  <a:pt x="2464492" y="232975"/>
                </a:cubicBezTo>
                <a:cubicBezTo>
                  <a:pt x="2303539" y="110643"/>
                  <a:pt x="2137139" y="-15850"/>
                  <a:pt x="2006901" y="26365"/>
                </a:cubicBezTo>
                <a:cubicBezTo>
                  <a:pt x="1869439" y="71000"/>
                  <a:pt x="1807894" y="276930"/>
                  <a:pt x="1748431" y="476050"/>
                </a:cubicBezTo>
                <a:cubicBezTo>
                  <a:pt x="1697251" y="647443"/>
                  <a:pt x="1644294" y="824662"/>
                  <a:pt x="1541556" y="899445"/>
                </a:cubicBezTo>
                <a:cubicBezTo>
                  <a:pt x="1437192" y="975402"/>
                  <a:pt x="1250668" y="971241"/>
                  <a:pt x="1070310" y="967155"/>
                </a:cubicBezTo>
                <a:cubicBezTo>
                  <a:pt x="864191" y="962540"/>
                  <a:pt x="651113" y="957774"/>
                  <a:pt x="567478" y="1072692"/>
                </a:cubicBezTo>
                <a:cubicBezTo>
                  <a:pt x="485053" y="1185946"/>
                  <a:pt x="554692" y="1385709"/>
                  <a:pt x="622024" y="1578890"/>
                </a:cubicBezTo>
                <a:cubicBezTo>
                  <a:pt x="681790" y="1750397"/>
                  <a:pt x="743599" y="1927729"/>
                  <a:pt x="703125" y="2052406"/>
                </a:cubicBezTo>
                <a:cubicBezTo>
                  <a:pt x="664731" y="2170615"/>
                  <a:pt x="521140" y="2269722"/>
                  <a:pt x="369076" y="2374615"/>
                </a:cubicBezTo>
                <a:cubicBezTo>
                  <a:pt x="196321" y="2493807"/>
                  <a:pt x="17665" y="2617085"/>
                  <a:pt x="17665" y="2765215"/>
                </a:cubicBezTo>
                <a:cubicBezTo>
                  <a:pt x="17665" y="2913345"/>
                  <a:pt x="196321" y="3036622"/>
                  <a:pt x="369076" y="3155814"/>
                </a:cubicBezTo>
                <a:cubicBezTo>
                  <a:pt x="521140" y="3260708"/>
                  <a:pt x="664731" y="3359815"/>
                  <a:pt x="703125" y="3478023"/>
                </a:cubicBezTo>
                <a:cubicBezTo>
                  <a:pt x="743599" y="3602700"/>
                  <a:pt x="681828" y="3780032"/>
                  <a:pt x="622062" y="3951501"/>
                </a:cubicBezTo>
                <a:cubicBezTo>
                  <a:pt x="554730" y="4144683"/>
                  <a:pt x="485129" y="4344446"/>
                  <a:pt x="567553" y="4457700"/>
                </a:cubicBezTo>
                <a:cubicBezTo>
                  <a:pt x="651189" y="4572618"/>
                  <a:pt x="864343" y="4567814"/>
                  <a:pt x="1070347" y="4563161"/>
                </a:cubicBezTo>
                <a:cubicBezTo>
                  <a:pt x="1111200" y="4562253"/>
                  <a:pt x="1152394" y="4561345"/>
                  <a:pt x="1192831" y="45613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8"/>
            </p:custDataLst>
          </p:nvPr>
        </p:nvSpPr>
        <p:spPr>
          <a:xfrm>
            <a:off x="1090930" y="3354070"/>
            <a:ext cx="93345" cy="93345"/>
          </a:xfrm>
          <a:custGeom>
            <a:avLst/>
            <a:gdLst>
              <a:gd name="connsiteX0" fmla="*/ 139354 w 139353"/>
              <a:gd name="connsiteY0" fmla="*/ 69677 h 139354"/>
              <a:gd name="connsiteX1" fmla="*/ 69677 w 139353"/>
              <a:gd name="connsiteY1" fmla="*/ 139354 h 139354"/>
              <a:gd name="connsiteX2" fmla="*/ 0 w 139353"/>
              <a:gd name="connsiteY2" fmla="*/ 69677 h 139354"/>
              <a:gd name="connsiteX3" fmla="*/ 69677 w 139353"/>
              <a:gd name="connsiteY3" fmla="*/ 0 h 139354"/>
              <a:gd name="connsiteX4" fmla="*/ 139354 w 139353"/>
              <a:gd name="connsiteY4" fmla="*/ 69677 h 13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4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-38"/>
                  <a:pt x="139354" y="31169"/>
                  <a:pt x="139354" y="696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>
            <a:off x="1764665" y="1664970"/>
            <a:ext cx="93345" cy="93345"/>
          </a:xfrm>
          <a:custGeom>
            <a:avLst/>
            <a:gdLst>
              <a:gd name="connsiteX0" fmla="*/ 139354 w 139353"/>
              <a:gd name="connsiteY0" fmla="*/ 69677 h 139353"/>
              <a:gd name="connsiteX1" fmla="*/ 69677 w 139353"/>
              <a:gd name="connsiteY1" fmla="*/ 139354 h 139353"/>
              <a:gd name="connsiteX2" fmla="*/ 0 w 139353"/>
              <a:gd name="connsiteY2" fmla="*/ 69677 h 139353"/>
              <a:gd name="connsiteX3" fmla="*/ 69677 w 139353"/>
              <a:gd name="connsiteY3" fmla="*/ 0 h 139353"/>
              <a:gd name="connsiteX4" fmla="*/ 139354 w 139353"/>
              <a:gd name="connsiteY4" fmla="*/ 69677 h 13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3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207"/>
                  <a:pt x="139354" y="696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20"/>
            </p:custDataLst>
          </p:nvPr>
        </p:nvSpPr>
        <p:spPr>
          <a:xfrm>
            <a:off x="4796155" y="5297170"/>
            <a:ext cx="93345" cy="93345"/>
          </a:xfrm>
          <a:custGeom>
            <a:avLst/>
            <a:gdLst>
              <a:gd name="connsiteX0" fmla="*/ 139354 w 139353"/>
              <a:gd name="connsiteY0" fmla="*/ 69677 h 139354"/>
              <a:gd name="connsiteX1" fmla="*/ 69677 w 139353"/>
              <a:gd name="connsiteY1" fmla="*/ 139354 h 139354"/>
              <a:gd name="connsiteX2" fmla="*/ 0 w 139353"/>
              <a:gd name="connsiteY2" fmla="*/ 69677 h 139354"/>
              <a:gd name="connsiteX3" fmla="*/ 69677 w 139353"/>
              <a:gd name="connsiteY3" fmla="*/ 0 h 139354"/>
              <a:gd name="connsiteX4" fmla="*/ 139354 w 139353"/>
              <a:gd name="connsiteY4" fmla="*/ 69677 h 13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4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-37"/>
                  <a:pt x="139354" y="31170"/>
                  <a:pt x="139354" y="696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21"/>
            </p:custDataLst>
          </p:nvPr>
        </p:nvSpPr>
        <p:spPr>
          <a:xfrm>
            <a:off x="5520690" y="4942840"/>
            <a:ext cx="93345" cy="93345"/>
          </a:xfrm>
          <a:custGeom>
            <a:avLst/>
            <a:gdLst>
              <a:gd name="connsiteX0" fmla="*/ 139354 w 139353"/>
              <a:gd name="connsiteY0" fmla="*/ 69677 h 139353"/>
              <a:gd name="connsiteX1" fmla="*/ 69677 w 139353"/>
              <a:gd name="connsiteY1" fmla="*/ 139354 h 139353"/>
              <a:gd name="connsiteX2" fmla="*/ 0 w 139353"/>
              <a:gd name="connsiteY2" fmla="*/ 69677 h 139353"/>
              <a:gd name="connsiteX3" fmla="*/ 69677 w 139353"/>
              <a:gd name="connsiteY3" fmla="*/ 0 h 139353"/>
              <a:gd name="connsiteX4" fmla="*/ 139354 w 139353"/>
              <a:gd name="connsiteY4" fmla="*/ 69677 h 13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3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169"/>
                  <a:pt x="139354" y="69677"/>
                </a:cubicBezTo>
                <a:close/>
              </a:path>
            </a:pathLst>
          </a:custGeom>
          <a:solidFill>
            <a:schemeClr val="accent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22"/>
            </p:custDataLst>
          </p:nvPr>
        </p:nvSpPr>
        <p:spPr>
          <a:xfrm>
            <a:off x="922020" y="2752090"/>
            <a:ext cx="93345" cy="93345"/>
          </a:xfrm>
          <a:custGeom>
            <a:avLst/>
            <a:gdLst>
              <a:gd name="connsiteX0" fmla="*/ 139354 w 139353"/>
              <a:gd name="connsiteY0" fmla="*/ 69677 h 139354"/>
              <a:gd name="connsiteX1" fmla="*/ 69677 w 139353"/>
              <a:gd name="connsiteY1" fmla="*/ 139354 h 139354"/>
              <a:gd name="connsiteX2" fmla="*/ 0 w 139353"/>
              <a:gd name="connsiteY2" fmla="*/ 69677 h 139354"/>
              <a:gd name="connsiteX3" fmla="*/ 69677 w 139353"/>
              <a:gd name="connsiteY3" fmla="*/ 0 h 139354"/>
              <a:gd name="connsiteX4" fmla="*/ 139354 w 139353"/>
              <a:gd name="connsiteY4" fmla="*/ 69677 h 13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4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207"/>
                  <a:pt x="139354" y="69677"/>
                </a:cubicBezTo>
                <a:close/>
              </a:path>
            </a:pathLst>
          </a:custGeom>
          <a:solidFill>
            <a:schemeClr val="accent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23"/>
            </p:custDataLst>
          </p:nvPr>
        </p:nvSpPr>
        <p:spPr>
          <a:xfrm>
            <a:off x="1222375" y="4667250"/>
            <a:ext cx="93345" cy="93345"/>
          </a:xfrm>
          <a:custGeom>
            <a:avLst/>
            <a:gdLst>
              <a:gd name="connsiteX0" fmla="*/ 139354 w 139353"/>
              <a:gd name="connsiteY0" fmla="*/ 69677 h 139353"/>
              <a:gd name="connsiteX1" fmla="*/ 69677 w 139353"/>
              <a:gd name="connsiteY1" fmla="*/ 139354 h 139353"/>
              <a:gd name="connsiteX2" fmla="*/ 0 w 139353"/>
              <a:gd name="connsiteY2" fmla="*/ 69677 h 139353"/>
              <a:gd name="connsiteX3" fmla="*/ 69677 w 139353"/>
              <a:gd name="connsiteY3" fmla="*/ 0 h 139353"/>
              <a:gd name="connsiteX4" fmla="*/ 139354 w 139353"/>
              <a:gd name="connsiteY4" fmla="*/ 69677 h 13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3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169"/>
                  <a:pt x="139354" y="69677"/>
                </a:cubicBezTo>
                <a:close/>
              </a:path>
            </a:pathLst>
          </a:custGeom>
          <a:solidFill>
            <a:schemeClr val="accent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24"/>
            </p:custDataLst>
          </p:nvPr>
        </p:nvSpPr>
        <p:spPr>
          <a:xfrm>
            <a:off x="5511800" y="1757045"/>
            <a:ext cx="93345" cy="93345"/>
          </a:xfrm>
          <a:custGeom>
            <a:avLst/>
            <a:gdLst>
              <a:gd name="connsiteX0" fmla="*/ 139354 w 139353"/>
              <a:gd name="connsiteY0" fmla="*/ 69677 h 139354"/>
              <a:gd name="connsiteX1" fmla="*/ 69677 w 139353"/>
              <a:gd name="connsiteY1" fmla="*/ 139354 h 139354"/>
              <a:gd name="connsiteX2" fmla="*/ 0 w 139353"/>
              <a:gd name="connsiteY2" fmla="*/ 69677 h 139354"/>
              <a:gd name="connsiteX3" fmla="*/ 69677 w 139353"/>
              <a:gd name="connsiteY3" fmla="*/ 0 h 139354"/>
              <a:gd name="connsiteX4" fmla="*/ 139354 w 139353"/>
              <a:gd name="connsiteY4" fmla="*/ 69677 h 13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4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169"/>
                  <a:pt x="139354" y="69677"/>
                </a:cubicBezTo>
                <a:close/>
              </a:path>
            </a:pathLst>
          </a:custGeom>
          <a:solidFill>
            <a:schemeClr val="accent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5"/>
            </p:custDataLst>
          </p:nvPr>
        </p:nvSpPr>
        <p:spPr>
          <a:xfrm>
            <a:off x="1176020" y="1750695"/>
            <a:ext cx="93345" cy="93345"/>
          </a:xfrm>
          <a:custGeom>
            <a:avLst/>
            <a:gdLst>
              <a:gd name="connsiteX0" fmla="*/ 139354 w 139353"/>
              <a:gd name="connsiteY0" fmla="*/ 69677 h 139353"/>
              <a:gd name="connsiteX1" fmla="*/ 69677 w 139353"/>
              <a:gd name="connsiteY1" fmla="*/ 139354 h 139353"/>
              <a:gd name="connsiteX2" fmla="*/ 0 w 139353"/>
              <a:gd name="connsiteY2" fmla="*/ 69677 h 139353"/>
              <a:gd name="connsiteX3" fmla="*/ 69677 w 139353"/>
              <a:gd name="connsiteY3" fmla="*/ 0 h 139353"/>
              <a:gd name="connsiteX4" fmla="*/ 139354 w 139353"/>
              <a:gd name="connsiteY4" fmla="*/ 69677 h 13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3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169"/>
                  <a:pt x="139354" y="69677"/>
                </a:cubicBezTo>
                <a:close/>
              </a:path>
            </a:pathLst>
          </a:custGeom>
          <a:solidFill>
            <a:schemeClr val="tx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任意多边形: 形状 36"/>
          <p:cNvSpPr/>
          <p:nvPr userDrawn="1">
            <p:custDataLst>
              <p:tags r:id="rId26"/>
            </p:custDataLst>
          </p:nvPr>
        </p:nvSpPr>
        <p:spPr>
          <a:xfrm>
            <a:off x="1169035" y="4947920"/>
            <a:ext cx="93345" cy="93345"/>
          </a:xfrm>
          <a:custGeom>
            <a:avLst/>
            <a:gdLst>
              <a:gd name="connsiteX0" fmla="*/ 139354 w 139353"/>
              <a:gd name="connsiteY0" fmla="*/ 69677 h 139354"/>
              <a:gd name="connsiteX1" fmla="*/ 69677 w 139353"/>
              <a:gd name="connsiteY1" fmla="*/ 139354 h 139354"/>
              <a:gd name="connsiteX2" fmla="*/ 0 w 139353"/>
              <a:gd name="connsiteY2" fmla="*/ 69677 h 139354"/>
              <a:gd name="connsiteX3" fmla="*/ 69677 w 139353"/>
              <a:gd name="connsiteY3" fmla="*/ 0 h 139354"/>
              <a:gd name="connsiteX4" fmla="*/ 139354 w 139353"/>
              <a:gd name="connsiteY4" fmla="*/ 69677 h 13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4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169"/>
                  <a:pt x="139354" y="69677"/>
                </a:cubicBezTo>
                <a:close/>
              </a:path>
            </a:pathLst>
          </a:custGeom>
          <a:solidFill>
            <a:schemeClr val="tx1"/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27"/>
            </p:custDataLst>
          </p:nvPr>
        </p:nvSpPr>
        <p:spPr>
          <a:xfrm>
            <a:off x="1803400" y="1647825"/>
            <a:ext cx="3339465" cy="3691890"/>
          </a:xfrm>
          <a:custGeom>
            <a:avLst/>
            <a:gdLst>
              <a:gd name="connsiteX0" fmla="*/ 4994879 w 4994878"/>
              <a:gd name="connsiteY0" fmla="*/ 2621889 h 5520898"/>
              <a:gd name="connsiteX1" fmla="*/ 2372989 w 4994878"/>
              <a:gd name="connsiteY1" fmla="*/ 0 h 5520898"/>
              <a:gd name="connsiteX2" fmla="*/ 613059 w 4994878"/>
              <a:gd name="connsiteY2" fmla="*/ 678424 h 5520898"/>
              <a:gd name="connsiteX3" fmla="*/ 12521 w 4994878"/>
              <a:gd name="connsiteY3" fmla="*/ 77848 h 5520898"/>
              <a:gd name="connsiteX4" fmla="*/ 0 w 4994878"/>
              <a:gd name="connsiteY4" fmla="*/ 90368 h 5520898"/>
              <a:gd name="connsiteX5" fmla="*/ 612492 w 4994878"/>
              <a:gd name="connsiteY5" fmla="*/ 702860 h 5520898"/>
              <a:gd name="connsiteX6" fmla="*/ 618771 w 4994878"/>
              <a:gd name="connsiteY6" fmla="*/ 697148 h 5520898"/>
              <a:gd name="connsiteX7" fmla="*/ 2372989 w 4994878"/>
              <a:gd name="connsiteY7" fmla="*/ 17665 h 5520898"/>
              <a:gd name="connsiteX8" fmla="*/ 4977138 w 4994878"/>
              <a:gd name="connsiteY8" fmla="*/ 2621852 h 5520898"/>
              <a:gd name="connsiteX9" fmla="*/ 3909703 w 4994878"/>
              <a:gd name="connsiteY9" fmla="*/ 4722980 h 5520898"/>
              <a:gd name="connsiteX10" fmla="*/ 3909476 w 4994878"/>
              <a:gd name="connsiteY10" fmla="*/ 4722753 h 5520898"/>
              <a:gd name="connsiteX11" fmla="*/ 3907926 w 4994878"/>
              <a:gd name="connsiteY11" fmla="*/ 4724304 h 5520898"/>
              <a:gd name="connsiteX12" fmla="*/ 3888974 w 4994878"/>
              <a:gd name="connsiteY12" fmla="*/ 4738111 h 5520898"/>
              <a:gd name="connsiteX13" fmla="*/ 3901684 w 4994878"/>
              <a:gd name="connsiteY13" fmla="*/ 4750820 h 5520898"/>
              <a:gd name="connsiteX14" fmla="*/ 3902100 w 4994878"/>
              <a:gd name="connsiteY14" fmla="*/ 4750517 h 5520898"/>
              <a:gd name="connsiteX15" fmla="*/ 4526507 w 4994878"/>
              <a:gd name="connsiteY15" fmla="*/ 5520898 h 5520898"/>
              <a:gd name="connsiteX16" fmla="*/ 4544097 w 4994878"/>
              <a:gd name="connsiteY16" fmla="*/ 5503309 h 5520898"/>
              <a:gd name="connsiteX17" fmla="*/ 3922413 w 4994878"/>
              <a:gd name="connsiteY17" fmla="*/ 4735652 h 5520898"/>
              <a:gd name="connsiteX18" fmla="*/ 4994879 w 4994878"/>
              <a:gd name="connsiteY18" fmla="*/ 2621889 h 55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94878" h="5520898">
                <a:moveTo>
                  <a:pt x="4994879" y="2621889"/>
                </a:moveTo>
                <a:cubicBezTo>
                  <a:pt x="4994879" y="1176187"/>
                  <a:pt x="3818692" y="0"/>
                  <a:pt x="2372989" y="0"/>
                </a:cubicBezTo>
                <a:cubicBezTo>
                  <a:pt x="1720628" y="0"/>
                  <a:pt x="1095956" y="240881"/>
                  <a:pt x="613059" y="678424"/>
                </a:cubicBezTo>
                <a:lnTo>
                  <a:pt x="12521" y="77848"/>
                </a:lnTo>
                <a:lnTo>
                  <a:pt x="0" y="90368"/>
                </a:lnTo>
                <a:lnTo>
                  <a:pt x="612492" y="702860"/>
                </a:lnTo>
                <a:lnTo>
                  <a:pt x="618771" y="697148"/>
                </a:lnTo>
                <a:cubicBezTo>
                  <a:pt x="1099247" y="258962"/>
                  <a:pt x="1722217" y="17665"/>
                  <a:pt x="2372989" y="17665"/>
                </a:cubicBezTo>
                <a:cubicBezTo>
                  <a:pt x="3808933" y="17665"/>
                  <a:pt x="4977138" y="1185908"/>
                  <a:pt x="4977138" y="2621852"/>
                </a:cubicBezTo>
                <a:cubicBezTo>
                  <a:pt x="4977138" y="3483509"/>
                  <a:pt x="4556428" y="4248669"/>
                  <a:pt x="3909703" y="4722980"/>
                </a:cubicBezTo>
                <a:lnTo>
                  <a:pt x="3909476" y="4722753"/>
                </a:lnTo>
                <a:lnTo>
                  <a:pt x="3907926" y="4724304"/>
                </a:lnTo>
                <a:cubicBezTo>
                  <a:pt x="3901608" y="4728918"/>
                  <a:pt x="3895329" y="4733571"/>
                  <a:pt x="3888974" y="4738111"/>
                </a:cubicBezTo>
                <a:lnTo>
                  <a:pt x="3901684" y="4750820"/>
                </a:lnTo>
                <a:cubicBezTo>
                  <a:pt x="3901835" y="4750707"/>
                  <a:pt x="3901949" y="4750631"/>
                  <a:pt x="3902100" y="4750517"/>
                </a:cubicBezTo>
                <a:lnTo>
                  <a:pt x="4526507" y="5520898"/>
                </a:lnTo>
                <a:lnTo>
                  <a:pt x="4544097" y="5503309"/>
                </a:lnTo>
                <a:lnTo>
                  <a:pt x="3922413" y="4735652"/>
                </a:lnTo>
                <a:cubicBezTo>
                  <a:pt x="4572278" y="4258013"/>
                  <a:pt x="4994879" y="3488388"/>
                  <a:pt x="4994879" y="262188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28"/>
            </p:custDataLst>
          </p:nvPr>
        </p:nvSpPr>
        <p:spPr>
          <a:xfrm>
            <a:off x="1137920" y="3395345"/>
            <a:ext cx="3206115" cy="1758950"/>
          </a:xfrm>
          <a:custGeom>
            <a:avLst/>
            <a:gdLst>
              <a:gd name="connsiteX0" fmla="*/ 3368137 w 4795531"/>
              <a:gd name="connsiteY0" fmla="*/ 2613000 h 2630778"/>
              <a:gd name="connsiteX1" fmla="*/ 763988 w 4795531"/>
              <a:gd name="connsiteY1" fmla="*/ 8851 h 2630778"/>
              <a:gd name="connsiteX2" fmla="*/ 763988 w 4795531"/>
              <a:gd name="connsiteY2" fmla="*/ 0 h 2630778"/>
              <a:gd name="connsiteX3" fmla="*/ 0 w 4795531"/>
              <a:gd name="connsiteY3" fmla="*/ 0 h 2630778"/>
              <a:gd name="connsiteX4" fmla="*/ 0 w 4795531"/>
              <a:gd name="connsiteY4" fmla="*/ 17741 h 2630778"/>
              <a:gd name="connsiteX5" fmla="*/ 746285 w 4795531"/>
              <a:gd name="connsiteY5" fmla="*/ 17741 h 2630778"/>
              <a:gd name="connsiteX6" fmla="*/ 3368175 w 4795531"/>
              <a:gd name="connsiteY6" fmla="*/ 2630779 h 2630778"/>
              <a:gd name="connsiteX7" fmla="*/ 4795532 w 4795531"/>
              <a:gd name="connsiteY7" fmla="*/ 2207156 h 2630778"/>
              <a:gd name="connsiteX8" fmla="*/ 4782746 w 4795531"/>
              <a:gd name="connsiteY8" fmla="*/ 2194371 h 2630778"/>
              <a:gd name="connsiteX9" fmla="*/ 3368137 w 4795531"/>
              <a:gd name="connsiteY9" fmla="*/ 2613000 h 263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95531" h="2630778">
                <a:moveTo>
                  <a:pt x="3368137" y="2613000"/>
                </a:moveTo>
                <a:cubicBezTo>
                  <a:pt x="1932193" y="2613000"/>
                  <a:pt x="763988" y="1444795"/>
                  <a:pt x="763988" y="8851"/>
                </a:cubicBezTo>
                <a:lnTo>
                  <a:pt x="763988" y="0"/>
                </a:lnTo>
                <a:lnTo>
                  <a:pt x="0" y="0"/>
                </a:lnTo>
                <a:lnTo>
                  <a:pt x="0" y="17741"/>
                </a:lnTo>
                <a:lnTo>
                  <a:pt x="746285" y="17741"/>
                </a:lnTo>
                <a:cubicBezTo>
                  <a:pt x="751165" y="1459321"/>
                  <a:pt x="1925460" y="2630779"/>
                  <a:pt x="3368175" y="2630779"/>
                </a:cubicBezTo>
                <a:cubicBezTo>
                  <a:pt x="3894232" y="2630779"/>
                  <a:pt x="4384543" y="2474970"/>
                  <a:pt x="4795532" y="2207156"/>
                </a:cubicBezTo>
                <a:lnTo>
                  <a:pt x="4782746" y="2194371"/>
                </a:lnTo>
                <a:cubicBezTo>
                  <a:pt x="4375124" y="2459045"/>
                  <a:pt x="3889315" y="2613000"/>
                  <a:pt x="3368137" y="261300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29"/>
            </p:custDataLst>
          </p:nvPr>
        </p:nvSpPr>
        <p:spPr>
          <a:xfrm>
            <a:off x="2377440" y="2448560"/>
            <a:ext cx="1960245" cy="1939925"/>
          </a:xfrm>
          <a:custGeom>
            <a:avLst/>
            <a:gdLst>
              <a:gd name="connsiteX0" fmla="*/ 2013938 w 4112378"/>
              <a:gd name="connsiteY0" fmla="*/ 3937022 h 4067811"/>
              <a:gd name="connsiteX1" fmla="*/ 2084533 w 4112378"/>
              <a:gd name="connsiteY1" fmla="*/ 3996995 h 4067811"/>
              <a:gd name="connsiteX2" fmla="*/ 2024560 w 4112378"/>
              <a:gd name="connsiteY2" fmla="*/ 4067591 h 4067811"/>
              <a:gd name="connsiteX3" fmla="*/ 1953964 w 4112378"/>
              <a:gd name="connsiteY3" fmla="*/ 4007618 h 4067811"/>
              <a:gd name="connsiteX4" fmla="*/ 2013938 w 4112378"/>
              <a:gd name="connsiteY4" fmla="*/ 3937022 h 4067811"/>
              <a:gd name="connsiteX5" fmla="*/ 1778619 w 4112378"/>
              <a:gd name="connsiteY5" fmla="*/ 3923132 h 4067811"/>
              <a:gd name="connsiteX6" fmla="*/ 1847417 w 4112378"/>
              <a:gd name="connsiteY6" fmla="*/ 3981580 h 4067811"/>
              <a:gd name="connsiteX7" fmla="*/ 1788969 w 4112378"/>
              <a:gd name="connsiteY7" fmla="*/ 4050378 h 4067811"/>
              <a:gd name="connsiteX8" fmla="*/ 1720171 w 4112378"/>
              <a:gd name="connsiteY8" fmla="*/ 3991930 h 4067811"/>
              <a:gd name="connsiteX9" fmla="*/ 1778619 w 4112378"/>
              <a:gd name="connsiteY9" fmla="*/ 3923132 h 4067811"/>
              <a:gd name="connsiteX10" fmla="*/ 2249474 w 4112378"/>
              <a:gd name="connsiteY10" fmla="*/ 3923023 h 4067811"/>
              <a:gd name="connsiteX11" fmla="*/ 2321921 w 4112378"/>
              <a:gd name="connsiteY11" fmla="*/ 3984576 h 4067811"/>
              <a:gd name="connsiteX12" fmla="*/ 2260368 w 4112378"/>
              <a:gd name="connsiteY12" fmla="*/ 4057024 h 4067811"/>
              <a:gd name="connsiteX13" fmla="*/ 2187921 w 4112378"/>
              <a:gd name="connsiteY13" fmla="*/ 3995471 h 4067811"/>
              <a:gd name="connsiteX14" fmla="*/ 2249474 w 4112378"/>
              <a:gd name="connsiteY14" fmla="*/ 3923023 h 4067811"/>
              <a:gd name="connsiteX15" fmla="*/ 2482014 w 4112378"/>
              <a:gd name="connsiteY15" fmla="*/ 3881733 h 4067811"/>
              <a:gd name="connsiteX16" fmla="*/ 2556259 w 4112378"/>
              <a:gd name="connsiteY16" fmla="*/ 3944811 h 4067811"/>
              <a:gd name="connsiteX17" fmla="*/ 2493180 w 4112378"/>
              <a:gd name="connsiteY17" fmla="*/ 4019056 h 4067811"/>
              <a:gd name="connsiteX18" fmla="*/ 2418935 w 4112378"/>
              <a:gd name="connsiteY18" fmla="*/ 3955978 h 4067811"/>
              <a:gd name="connsiteX19" fmla="*/ 2482014 w 4112378"/>
              <a:gd name="connsiteY19" fmla="*/ 3881733 h 4067811"/>
              <a:gd name="connsiteX20" fmla="*/ 1546787 w 4112378"/>
              <a:gd name="connsiteY20" fmla="*/ 3881407 h 4067811"/>
              <a:gd name="connsiteX21" fmla="*/ 1613787 w 4112378"/>
              <a:gd name="connsiteY21" fmla="*/ 3938330 h 4067811"/>
              <a:gd name="connsiteX22" fmla="*/ 1556865 w 4112378"/>
              <a:gd name="connsiteY22" fmla="*/ 4005330 h 4067811"/>
              <a:gd name="connsiteX23" fmla="*/ 1489864 w 4112378"/>
              <a:gd name="connsiteY23" fmla="*/ 3948407 h 4067811"/>
              <a:gd name="connsiteX24" fmla="*/ 1546787 w 4112378"/>
              <a:gd name="connsiteY24" fmla="*/ 3881407 h 4067811"/>
              <a:gd name="connsiteX25" fmla="*/ 2708181 w 4112378"/>
              <a:gd name="connsiteY25" fmla="*/ 3813099 h 4067811"/>
              <a:gd name="connsiteX26" fmla="*/ 2784223 w 4112378"/>
              <a:gd name="connsiteY26" fmla="*/ 3877703 h 4067811"/>
              <a:gd name="connsiteX27" fmla="*/ 2719619 w 4112378"/>
              <a:gd name="connsiteY27" fmla="*/ 3953745 h 4067811"/>
              <a:gd name="connsiteX28" fmla="*/ 2643577 w 4112378"/>
              <a:gd name="connsiteY28" fmla="*/ 3889142 h 4067811"/>
              <a:gd name="connsiteX29" fmla="*/ 2708181 w 4112378"/>
              <a:gd name="connsiteY29" fmla="*/ 3813099 h 4067811"/>
              <a:gd name="connsiteX30" fmla="*/ 1321764 w 4112378"/>
              <a:gd name="connsiteY30" fmla="*/ 3812282 h 4067811"/>
              <a:gd name="connsiteX31" fmla="*/ 1386967 w 4112378"/>
              <a:gd name="connsiteY31" fmla="*/ 3867679 h 4067811"/>
              <a:gd name="connsiteX32" fmla="*/ 1331569 w 4112378"/>
              <a:gd name="connsiteY32" fmla="*/ 3932882 h 4067811"/>
              <a:gd name="connsiteX33" fmla="*/ 1266367 w 4112378"/>
              <a:gd name="connsiteY33" fmla="*/ 3877484 h 4067811"/>
              <a:gd name="connsiteX34" fmla="*/ 1321764 w 4112378"/>
              <a:gd name="connsiteY34" fmla="*/ 3812282 h 4067811"/>
              <a:gd name="connsiteX35" fmla="*/ 2924761 w 4112378"/>
              <a:gd name="connsiteY35" fmla="*/ 3718046 h 4067811"/>
              <a:gd name="connsiteX36" fmla="*/ 3002601 w 4112378"/>
              <a:gd name="connsiteY36" fmla="*/ 3784175 h 4067811"/>
              <a:gd name="connsiteX37" fmla="*/ 2936472 w 4112378"/>
              <a:gd name="connsiteY37" fmla="*/ 3862015 h 4067811"/>
              <a:gd name="connsiteX38" fmla="*/ 2858632 w 4112378"/>
              <a:gd name="connsiteY38" fmla="*/ 3795886 h 4067811"/>
              <a:gd name="connsiteX39" fmla="*/ 2924761 w 4112378"/>
              <a:gd name="connsiteY39" fmla="*/ 3718046 h 4067811"/>
              <a:gd name="connsiteX40" fmla="*/ 1106764 w 4112378"/>
              <a:gd name="connsiteY40" fmla="*/ 3717011 h 4067811"/>
              <a:gd name="connsiteX41" fmla="*/ 1170115 w 4112378"/>
              <a:gd name="connsiteY41" fmla="*/ 3770829 h 4067811"/>
              <a:gd name="connsiteX42" fmla="*/ 1116297 w 4112378"/>
              <a:gd name="connsiteY42" fmla="*/ 3834180 h 4067811"/>
              <a:gd name="connsiteX43" fmla="*/ 1052946 w 4112378"/>
              <a:gd name="connsiteY43" fmla="*/ 3780362 h 4067811"/>
              <a:gd name="connsiteX44" fmla="*/ 1106764 w 4112378"/>
              <a:gd name="connsiteY44" fmla="*/ 3717011 h 4067811"/>
              <a:gd name="connsiteX45" fmla="*/ 3128648 w 4112378"/>
              <a:gd name="connsiteY45" fmla="*/ 3597718 h 4067811"/>
              <a:gd name="connsiteX46" fmla="*/ 3208341 w 4112378"/>
              <a:gd name="connsiteY46" fmla="*/ 3665426 h 4067811"/>
              <a:gd name="connsiteX47" fmla="*/ 3140632 w 4112378"/>
              <a:gd name="connsiteY47" fmla="*/ 3745119 h 4067811"/>
              <a:gd name="connsiteX48" fmla="*/ 3060940 w 4112378"/>
              <a:gd name="connsiteY48" fmla="*/ 3677410 h 4067811"/>
              <a:gd name="connsiteX49" fmla="*/ 3128648 w 4112378"/>
              <a:gd name="connsiteY49" fmla="*/ 3597718 h 4067811"/>
              <a:gd name="connsiteX50" fmla="*/ 904728 w 4112378"/>
              <a:gd name="connsiteY50" fmla="*/ 3596900 h 4067811"/>
              <a:gd name="connsiteX51" fmla="*/ 966281 w 4112378"/>
              <a:gd name="connsiteY51" fmla="*/ 3649194 h 4067811"/>
              <a:gd name="connsiteX52" fmla="*/ 913989 w 4112378"/>
              <a:gd name="connsiteY52" fmla="*/ 3710747 h 4067811"/>
              <a:gd name="connsiteX53" fmla="*/ 852435 w 4112378"/>
              <a:gd name="connsiteY53" fmla="*/ 3658454 h 4067811"/>
              <a:gd name="connsiteX54" fmla="*/ 904728 w 4112378"/>
              <a:gd name="connsiteY54" fmla="*/ 3596900 h 4067811"/>
              <a:gd name="connsiteX55" fmla="*/ 3317066 w 4112378"/>
              <a:gd name="connsiteY55" fmla="*/ 3454185 h 4067811"/>
              <a:gd name="connsiteX56" fmla="*/ 3398556 w 4112378"/>
              <a:gd name="connsiteY56" fmla="*/ 3523418 h 4067811"/>
              <a:gd name="connsiteX57" fmla="*/ 3329322 w 4112378"/>
              <a:gd name="connsiteY57" fmla="*/ 3604908 h 4067811"/>
              <a:gd name="connsiteX58" fmla="*/ 3247833 w 4112378"/>
              <a:gd name="connsiteY58" fmla="*/ 3535674 h 4067811"/>
              <a:gd name="connsiteX59" fmla="*/ 3317066 w 4112378"/>
              <a:gd name="connsiteY59" fmla="*/ 3454185 h 4067811"/>
              <a:gd name="connsiteX60" fmla="*/ 718489 w 4112378"/>
              <a:gd name="connsiteY60" fmla="*/ 3453858 h 4067811"/>
              <a:gd name="connsiteX61" fmla="*/ 778245 w 4112378"/>
              <a:gd name="connsiteY61" fmla="*/ 3504625 h 4067811"/>
              <a:gd name="connsiteX62" fmla="*/ 727477 w 4112378"/>
              <a:gd name="connsiteY62" fmla="*/ 3564381 h 4067811"/>
              <a:gd name="connsiteX63" fmla="*/ 667721 w 4112378"/>
              <a:gd name="connsiteY63" fmla="*/ 3513613 h 4067811"/>
              <a:gd name="connsiteX64" fmla="*/ 718489 w 4112378"/>
              <a:gd name="connsiteY64" fmla="*/ 3453858 h 4067811"/>
              <a:gd name="connsiteX65" fmla="*/ 550498 w 4112378"/>
              <a:gd name="connsiteY65" fmla="*/ 3289898 h 4067811"/>
              <a:gd name="connsiteX66" fmla="*/ 608456 w 4112378"/>
              <a:gd name="connsiteY66" fmla="*/ 3339140 h 4067811"/>
              <a:gd name="connsiteX67" fmla="*/ 559214 w 4112378"/>
              <a:gd name="connsiteY67" fmla="*/ 3397098 h 4067811"/>
              <a:gd name="connsiteX68" fmla="*/ 501256 w 4112378"/>
              <a:gd name="connsiteY68" fmla="*/ 3347856 h 4067811"/>
              <a:gd name="connsiteX69" fmla="*/ 550498 w 4112378"/>
              <a:gd name="connsiteY69" fmla="*/ 3289898 h 4067811"/>
              <a:gd name="connsiteX70" fmla="*/ 3487454 w 4112378"/>
              <a:gd name="connsiteY70" fmla="*/ 3289407 h 4067811"/>
              <a:gd name="connsiteX71" fmla="*/ 3570741 w 4112378"/>
              <a:gd name="connsiteY71" fmla="*/ 3360166 h 4067811"/>
              <a:gd name="connsiteX72" fmla="*/ 3499982 w 4112378"/>
              <a:gd name="connsiteY72" fmla="*/ 3443453 h 4067811"/>
              <a:gd name="connsiteX73" fmla="*/ 3416695 w 4112378"/>
              <a:gd name="connsiteY73" fmla="*/ 3372694 h 4067811"/>
              <a:gd name="connsiteX74" fmla="*/ 3487454 w 4112378"/>
              <a:gd name="connsiteY74" fmla="*/ 3289407 h 4067811"/>
              <a:gd name="connsiteX75" fmla="*/ 403207 w 4112378"/>
              <a:gd name="connsiteY75" fmla="*/ 3107308 h 4067811"/>
              <a:gd name="connsiteX76" fmla="*/ 459313 w 4112378"/>
              <a:gd name="connsiteY76" fmla="*/ 3155025 h 4067811"/>
              <a:gd name="connsiteX77" fmla="*/ 411650 w 4112378"/>
              <a:gd name="connsiteY77" fmla="*/ 3211131 h 4067811"/>
              <a:gd name="connsiteX78" fmla="*/ 355544 w 4112378"/>
              <a:gd name="connsiteY78" fmla="*/ 3163414 h 4067811"/>
              <a:gd name="connsiteX79" fmla="*/ 403207 w 4112378"/>
              <a:gd name="connsiteY79" fmla="*/ 3107308 h 4067811"/>
              <a:gd name="connsiteX80" fmla="*/ 3637469 w 4112378"/>
              <a:gd name="connsiteY80" fmla="*/ 3105674 h 4067811"/>
              <a:gd name="connsiteX81" fmla="*/ 3722554 w 4112378"/>
              <a:gd name="connsiteY81" fmla="*/ 3177958 h 4067811"/>
              <a:gd name="connsiteX82" fmla="*/ 3650270 w 4112378"/>
              <a:gd name="connsiteY82" fmla="*/ 3263043 h 4067811"/>
              <a:gd name="connsiteX83" fmla="*/ 3565185 w 4112378"/>
              <a:gd name="connsiteY83" fmla="*/ 3190759 h 4067811"/>
              <a:gd name="connsiteX84" fmla="*/ 3637469 w 4112378"/>
              <a:gd name="connsiteY84" fmla="*/ 3105674 h 4067811"/>
              <a:gd name="connsiteX85" fmla="*/ 278793 w 4112378"/>
              <a:gd name="connsiteY85" fmla="*/ 2908594 h 4067811"/>
              <a:gd name="connsiteX86" fmla="*/ 333101 w 4112378"/>
              <a:gd name="connsiteY86" fmla="*/ 2954732 h 4067811"/>
              <a:gd name="connsiteX87" fmla="*/ 286964 w 4112378"/>
              <a:gd name="connsiteY87" fmla="*/ 3009040 h 4067811"/>
              <a:gd name="connsiteX88" fmla="*/ 232655 w 4112378"/>
              <a:gd name="connsiteY88" fmla="*/ 2962903 h 4067811"/>
              <a:gd name="connsiteX89" fmla="*/ 278793 w 4112378"/>
              <a:gd name="connsiteY89" fmla="*/ 2908594 h 4067811"/>
              <a:gd name="connsiteX90" fmla="*/ 3764988 w 4112378"/>
              <a:gd name="connsiteY90" fmla="*/ 2905435 h 4067811"/>
              <a:gd name="connsiteX91" fmla="*/ 3851925 w 4112378"/>
              <a:gd name="connsiteY91" fmla="*/ 2979299 h 4067811"/>
              <a:gd name="connsiteX92" fmla="*/ 3778061 w 4112378"/>
              <a:gd name="connsiteY92" fmla="*/ 3066236 h 4067811"/>
              <a:gd name="connsiteX93" fmla="*/ 3691125 w 4112378"/>
              <a:gd name="connsiteY93" fmla="*/ 2992373 h 4067811"/>
              <a:gd name="connsiteX94" fmla="*/ 3764988 w 4112378"/>
              <a:gd name="connsiteY94" fmla="*/ 2905435 h 4067811"/>
              <a:gd name="connsiteX95" fmla="*/ 179055 w 4112378"/>
              <a:gd name="connsiteY95" fmla="*/ 2696372 h 4067811"/>
              <a:gd name="connsiteX96" fmla="*/ 231566 w 4112378"/>
              <a:gd name="connsiteY96" fmla="*/ 2740985 h 4067811"/>
              <a:gd name="connsiteX97" fmla="*/ 186953 w 4112378"/>
              <a:gd name="connsiteY97" fmla="*/ 2793496 h 4067811"/>
              <a:gd name="connsiteX98" fmla="*/ 134442 w 4112378"/>
              <a:gd name="connsiteY98" fmla="*/ 2748883 h 4067811"/>
              <a:gd name="connsiteX99" fmla="*/ 179055 w 4112378"/>
              <a:gd name="connsiteY99" fmla="*/ 2696372 h 4067811"/>
              <a:gd name="connsiteX100" fmla="*/ 3868212 w 4112378"/>
              <a:gd name="connsiteY100" fmla="*/ 2691634 h 4067811"/>
              <a:gd name="connsiteX101" fmla="*/ 3956946 w 4112378"/>
              <a:gd name="connsiteY101" fmla="*/ 2767023 h 4067811"/>
              <a:gd name="connsiteX102" fmla="*/ 3881557 w 4112378"/>
              <a:gd name="connsiteY102" fmla="*/ 2855757 h 4067811"/>
              <a:gd name="connsiteX103" fmla="*/ 3792823 w 4112378"/>
              <a:gd name="connsiteY103" fmla="*/ 2780369 h 4067811"/>
              <a:gd name="connsiteX104" fmla="*/ 3868212 w 4112378"/>
              <a:gd name="connsiteY104" fmla="*/ 2691634 h 4067811"/>
              <a:gd name="connsiteX105" fmla="*/ 105572 w 4112378"/>
              <a:gd name="connsiteY105" fmla="*/ 2473855 h 4067811"/>
              <a:gd name="connsiteX106" fmla="*/ 156285 w 4112378"/>
              <a:gd name="connsiteY106" fmla="*/ 2516942 h 4067811"/>
              <a:gd name="connsiteX107" fmla="*/ 113198 w 4112378"/>
              <a:gd name="connsiteY107" fmla="*/ 2567656 h 4067811"/>
              <a:gd name="connsiteX108" fmla="*/ 62485 w 4112378"/>
              <a:gd name="connsiteY108" fmla="*/ 2524568 h 4067811"/>
              <a:gd name="connsiteX109" fmla="*/ 105572 w 4112378"/>
              <a:gd name="connsiteY109" fmla="*/ 2473855 h 4067811"/>
              <a:gd name="connsiteX110" fmla="*/ 3945508 w 4112378"/>
              <a:gd name="connsiteY110" fmla="*/ 2467047 h 4067811"/>
              <a:gd name="connsiteX111" fmla="*/ 4036040 w 4112378"/>
              <a:gd name="connsiteY111" fmla="*/ 2543961 h 4067811"/>
              <a:gd name="connsiteX112" fmla="*/ 3959126 w 4112378"/>
              <a:gd name="connsiteY112" fmla="*/ 2634493 h 4067811"/>
              <a:gd name="connsiteX113" fmla="*/ 3868594 w 4112378"/>
              <a:gd name="connsiteY113" fmla="*/ 2557579 h 4067811"/>
              <a:gd name="connsiteX114" fmla="*/ 3945508 w 4112378"/>
              <a:gd name="connsiteY114" fmla="*/ 2467047 h 4067811"/>
              <a:gd name="connsiteX115" fmla="*/ 59163 w 4112378"/>
              <a:gd name="connsiteY115" fmla="*/ 2244148 h 4067811"/>
              <a:gd name="connsiteX116" fmla="*/ 108078 w 4112378"/>
              <a:gd name="connsiteY116" fmla="*/ 2285710 h 4067811"/>
              <a:gd name="connsiteX117" fmla="*/ 66516 w 4112378"/>
              <a:gd name="connsiteY117" fmla="*/ 2334571 h 4067811"/>
              <a:gd name="connsiteX118" fmla="*/ 17601 w 4112378"/>
              <a:gd name="connsiteY118" fmla="*/ 2293009 h 4067811"/>
              <a:gd name="connsiteX119" fmla="*/ 59163 w 4112378"/>
              <a:gd name="connsiteY119" fmla="*/ 2244148 h 4067811"/>
              <a:gd name="connsiteX120" fmla="*/ 3995676 w 4112378"/>
              <a:gd name="connsiteY120" fmla="*/ 2234833 h 4067811"/>
              <a:gd name="connsiteX121" fmla="*/ 4088006 w 4112378"/>
              <a:gd name="connsiteY121" fmla="*/ 2313272 h 4067811"/>
              <a:gd name="connsiteX122" fmla="*/ 4009566 w 4112378"/>
              <a:gd name="connsiteY122" fmla="*/ 2405602 h 4067811"/>
              <a:gd name="connsiteX123" fmla="*/ 3917237 w 4112378"/>
              <a:gd name="connsiteY123" fmla="*/ 2327162 h 4067811"/>
              <a:gd name="connsiteX124" fmla="*/ 3995676 w 4112378"/>
              <a:gd name="connsiteY124" fmla="*/ 2234833 h 4067811"/>
              <a:gd name="connsiteX125" fmla="*/ 45503 w 4112378"/>
              <a:gd name="connsiteY125" fmla="*/ 2010647 h 4067811"/>
              <a:gd name="connsiteX126" fmla="*/ 75835 w 4112378"/>
              <a:gd name="connsiteY126" fmla="*/ 2024716 h 4067811"/>
              <a:gd name="connsiteX127" fmla="*/ 73267 w 4112378"/>
              <a:gd name="connsiteY127" fmla="*/ 2086445 h 4067811"/>
              <a:gd name="connsiteX128" fmla="*/ 11538 w 4112378"/>
              <a:gd name="connsiteY128" fmla="*/ 2083876 h 4067811"/>
              <a:gd name="connsiteX129" fmla="*/ 14107 w 4112378"/>
              <a:gd name="connsiteY129" fmla="*/ 2022147 h 4067811"/>
              <a:gd name="connsiteX130" fmla="*/ 45503 w 4112378"/>
              <a:gd name="connsiteY130" fmla="*/ 2010647 h 4067811"/>
              <a:gd name="connsiteX131" fmla="*/ 4034665 w 4112378"/>
              <a:gd name="connsiteY131" fmla="*/ 1998557 h 4067811"/>
              <a:gd name="connsiteX132" fmla="*/ 4108740 w 4112378"/>
              <a:gd name="connsiteY132" fmla="*/ 2060539 h 4067811"/>
              <a:gd name="connsiteX133" fmla="*/ 4049859 w 4112378"/>
              <a:gd name="connsiteY133" fmla="*/ 2169169 h 4067811"/>
              <a:gd name="connsiteX134" fmla="*/ 3941228 w 4112378"/>
              <a:gd name="connsiteY134" fmla="*/ 2110289 h 4067811"/>
              <a:gd name="connsiteX135" fmla="*/ 4000109 w 4112378"/>
              <a:gd name="connsiteY135" fmla="*/ 2001658 h 4067811"/>
              <a:gd name="connsiteX136" fmla="*/ 4034665 w 4112378"/>
              <a:gd name="connsiteY136" fmla="*/ 1998557 h 4067811"/>
              <a:gd name="connsiteX137" fmla="*/ 48867 w 4112378"/>
              <a:gd name="connsiteY137" fmla="*/ 1776453 h 4067811"/>
              <a:gd name="connsiteX138" fmla="*/ 94133 w 4112378"/>
              <a:gd name="connsiteY138" fmla="*/ 1814910 h 4067811"/>
              <a:gd name="connsiteX139" fmla="*/ 55676 w 4112378"/>
              <a:gd name="connsiteY139" fmla="*/ 1860176 h 4067811"/>
              <a:gd name="connsiteX140" fmla="*/ 10410 w 4112378"/>
              <a:gd name="connsiteY140" fmla="*/ 1821719 h 4067811"/>
              <a:gd name="connsiteX141" fmla="*/ 48867 w 4112378"/>
              <a:gd name="connsiteY141" fmla="*/ 1776453 h 4067811"/>
              <a:gd name="connsiteX142" fmla="*/ 4012563 w 4112378"/>
              <a:gd name="connsiteY142" fmla="*/ 1760546 h 4067811"/>
              <a:gd name="connsiteX143" fmla="*/ 4108542 w 4112378"/>
              <a:gd name="connsiteY143" fmla="*/ 1842091 h 4067811"/>
              <a:gd name="connsiteX144" fmla="*/ 4026998 w 4112378"/>
              <a:gd name="connsiteY144" fmla="*/ 1938070 h 4067811"/>
              <a:gd name="connsiteX145" fmla="*/ 3931018 w 4112378"/>
              <a:gd name="connsiteY145" fmla="*/ 1856526 h 4067811"/>
              <a:gd name="connsiteX146" fmla="*/ 4012563 w 4112378"/>
              <a:gd name="connsiteY146" fmla="*/ 1760546 h 4067811"/>
              <a:gd name="connsiteX147" fmla="*/ 3986852 w 4112378"/>
              <a:gd name="connsiteY147" fmla="*/ 1614072 h 4067811"/>
              <a:gd name="connsiteX148" fmla="*/ 3988649 w 4112378"/>
              <a:gd name="connsiteY148" fmla="*/ 1615597 h 4067811"/>
              <a:gd name="connsiteX149" fmla="*/ 3987124 w 4112378"/>
              <a:gd name="connsiteY149" fmla="*/ 1617395 h 4067811"/>
              <a:gd name="connsiteX150" fmla="*/ 3985326 w 4112378"/>
              <a:gd name="connsiteY150" fmla="*/ 1615870 h 4067811"/>
              <a:gd name="connsiteX151" fmla="*/ 3986852 w 4112378"/>
              <a:gd name="connsiteY151" fmla="*/ 1614072 h 4067811"/>
              <a:gd name="connsiteX152" fmla="*/ 85472 w 4112378"/>
              <a:gd name="connsiteY152" fmla="*/ 1544948 h 4067811"/>
              <a:gd name="connsiteX153" fmla="*/ 128940 w 4112378"/>
              <a:gd name="connsiteY153" fmla="*/ 1581880 h 4067811"/>
              <a:gd name="connsiteX154" fmla="*/ 92008 w 4112378"/>
              <a:gd name="connsiteY154" fmla="*/ 1625348 h 4067811"/>
              <a:gd name="connsiteX155" fmla="*/ 48540 w 4112378"/>
              <a:gd name="connsiteY155" fmla="*/ 1588416 h 4067811"/>
              <a:gd name="connsiteX156" fmla="*/ 85472 w 4112378"/>
              <a:gd name="connsiteY156" fmla="*/ 1544948 h 4067811"/>
              <a:gd name="connsiteX157" fmla="*/ 3926551 w 4112378"/>
              <a:gd name="connsiteY157" fmla="*/ 1384256 h 4067811"/>
              <a:gd name="connsiteX158" fmla="*/ 3930146 w 4112378"/>
              <a:gd name="connsiteY158" fmla="*/ 1387306 h 4067811"/>
              <a:gd name="connsiteX159" fmla="*/ 3927096 w 4112378"/>
              <a:gd name="connsiteY159" fmla="*/ 1390901 h 4067811"/>
              <a:gd name="connsiteX160" fmla="*/ 3923501 w 4112378"/>
              <a:gd name="connsiteY160" fmla="*/ 1387851 h 4067811"/>
              <a:gd name="connsiteX161" fmla="*/ 3926551 w 4112378"/>
              <a:gd name="connsiteY161" fmla="*/ 1384256 h 4067811"/>
              <a:gd name="connsiteX162" fmla="*/ 149640 w 4112378"/>
              <a:gd name="connsiteY162" fmla="*/ 1319434 h 4067811"/>
              <a:gd name="connsiteX163" fmla="*/ 191311 w 4112378"/>
              <a:gd name="connsiteY163" fmla="*/ 1354841 h 4067811"/>
              <a:gd name="connsiteX164" fmla="*/ 155904 w 4112378"/>
              <a:gd name="connsiteY164" fmla="*/ 1396512 h 4067811"/>
              <a:gd name="connsiteX165" fmla="*/ 114233 w 4112378"/>
              <a:gd name="connsiteY165" fmla="*/ 1361105 h 4067811"/>
              <a:gd name="connsiteX166" fmla="*/ 149640 w 4112378"/>
              <a:gd name="connsiteY166" fmla="*/ 1319434 h 4067811"/>
              <a:gd name="connsiteX167" fmla="*/ 3839505 w 4112378"/>
              <a:gd name="connsiteY167" fmla="*/ 1163100 h 4067811"/>
              <a:gd name="connsiteX168" fmla="*/ 3844952 w 4112378"/>
              <a:gd name="connsiteY168" fmla="*/ 1167730 h 4067811"/>
              <a:gd name="connsiteX169" fmla="*/ 3840322 w 4112378"/>
              <a:gd name="connsiteY169" fmla="*/ 1173177 h 4067811"/>
              <a:gd name="connsiteX170" fmla="*/ 3834875 w 4112378"/>
              <a:gd name="connsiteY170" fmla="*/ 1168547 h 4067811"/>
              <a:gd name="connsiteX171" fmla="*/ 3839505 w 4112378"/>
              <a:gd name="connsiteY171" fmla="*/ 1163100 h 4067811"/>
              <a:gd name="connsiteX172" fmla="*/ 240336 w 4112378"/>
              <a:gd name="connsiteY172" fmla="*/ 1103290 h 4067811"/>
              <a:gd name="connsiteX173" fmla="*/ 280155 w 4112378"/>
              <a:gd name="connsiteY173" fmla="*/ 1137117 h 4067811"/>
              <a:gd name="connsiteX174" fmla="*/ 246328 w 4112378"/>
              <a:gd name="connsiteY174" fmla="*/ 1176936 h 4067811"/>
              <a:gd name="connsiteX175" fmla="*/ 206509 w 4112378"/>
              <a:gd name="connsiteY175" fmla="*/ 1143109 h 4067811"/>
              <a:gd name="connsiteX176" fmla="*/ 240336 w 4112378"/>
              <a:gd name="connsiteY176" fmla="*/ 1103290 h 4067811"/>
              <a:gd name="connsiteX177" fmla="*/ 3726966 w 4112378"/>
              <a:gd name="connsiteY177" fmla="*/ 953928 h 4067811"/>
              <a:gd name="connsiteX178" fmla="*/ 3734211 w 4112378"/>
              <a:gd name="connsiteY178" fmla="*/ 960083 h 4067811"/>
              <a:gd name="connsiteX179" fmla="*/ 3728056 w 4112378"/>
              <a:gd name="connsiteY179" fmla="*/ 967328 h 4067811"/>
              <a:gd name="connsiteX180" fmla="*/ 3720811 w 4112378"/>
              <a:gd name="connsiteY180" fmla="*/ 961173 h 4067811"/>
              <a:gd name="connsiteX181" fmla="*/ 3726966 w 4112378"/>
              <a:gd name="connsiteY181" fmla="*/ 953928 h 4067811"/>
              <a:gd name="connsiteX182" fmla="*/ 356197 w 4112378"/>
              <a:gd name="connsiteY182" fmla="*/ 899239 h 4067811"/>
              <a:gd name="connsiteX183" fmla="*/ 394218 w 4112378"/>
              <a:gd name="connsiteY183" fmla="*/ 931541 h 4067811"/>
              <a:gd name="connsiteX184" fmla="*/ 361916 w 4112378"/>
              <a:gd name="connsiteY184" fmla="*/ 969562 h 4067811"/>
              <a:gd name="connsiteX185" fmla="*/ 323895 w 4112378"/>
              <a:gd name="connsiteY185" fmla="*/ 937260 h 4067811"/>
              <a:gd name="connsiteX186" fmla="*/ 356197 w 4112378"/>
              <a:gd name="connsiteY186" fmla="*/ 899239 h 4067811"/>
              <a:gd name="connsiteX187" fmla="*/ 3590570 w 4112378"/>
              <a:gd name="connsiteY187" fmla="*/ 759628 h 4067811"/>
              <a:gd name="connsiteX188" fmla="*/ 3599612 w 4112378"/>
              <a:gd name="connsiteY188" fmla="*/ 767308 h 4067811"/>
              <a:gd name="connsiteX189" fmla="*/ 3591931 w 4112378"/>
              <a:gd name="connsiteY189" fmla="*/ 776351 h 4067811"/>
              <a:gd name="connsiteX190" fmla="*/ 3582889 w 4112378"/>
              <a:gd name="connsiteY190" fmla="*/ 768670 h 4067811"/>
              <a:gd name="connsiteX191" fmla="*/ 3590570 w 4112378"/>
              <a:gd name="connsiteY191" fmla="*/ 759628 h 4067811"/>
              <a:gd name="connsiteX192" fmla="*/ 495536 w 4112378"/>
              <a:gd name="connsiteY192" fmla="*/ 710330 h 4067811"/>
              <a:gd name="connsiteX193" fmla="*/ 531760 w 4112378"/>
              <a:gd name="connsiteY193" fmla="*/ 741107 h 4067811"/>
              <a:gd name="connsiteX194" fmla="*/ 500983 w 4112378"/>
              <a:gd name="connsiteY194" fmla="*/ 777331 h 4067811"/>
              <a:gd name="connsiteX195" fmla="*/ 464759 w 4112378"/>
              <a:gd name="connsiteY195" fmla="*/ 746554 h 4067811"/>
              <a:gd name="connsiteX196" fmla="*/ 495536 w 4112378"/>
              <a:gd name="connsiteY196" fmla="*/ 710330 h 4067811"/>
              <a:gd name="connsiteX197" fmla="*/ 3432383 w 4112378"/>
              <a:gd name="connsiteY197" fmla="*/ 582703 h 4067811"/>
              <a:gd name="connsiteX198" fmla="*/ 3443223 w 4112378"/>
              <a:gd name="connsiteY198" fmla="*/ 591909 h 4067811"/>
              <a:gd name="connsiteX199" fmla="*/ 3434017 w 4112378"/>
              <a:gd name="connsiteY199" fmla="*/ 602749 h 4067811"/>
              <a:gd name="connsiteX200" fmla="*/ 3423177 w 4112378"/>
              <a:gd name="connsiteY200" fmla="*/ 593543 h 4067811"/>
              <a:gd name="connsiteX201" fmla="*/ 3432383 w 4112378"/>
              <a:gd name="connsiteY201" fmla="*/ 582703 h 4067811"/>
              <a:gd name="connsiteX202" fmla="*/ 656227 w 4112378"/>
              <a:gd name="connsiteY202" fmla="*/ 539071 h 4067811"/>
              <a:gd name="connsiteX203" fmla="*/ 690654 w 4112378"/>
              <a:gd name="connsiteY203" fmla="*/ 568322 h 4067811"/>
              <a:gd name="connsiteX204" fmla="*/ 661402 w 4112378"/>
              <a:gd name="connsiteY204" fmla="*/ 602749 h 4067811"/>
              <a:gd name="connsiteX205" fmla="*/ 626976 w 4112378"/>
              <a:gd name="connsiteY205" fmla="*/ 573497 h 4067811"/>
              <a:gd name="connsiteX206" fmla="*/ 656227 w 4112378"/>
              <a:gd name="connsiteY206" fmla="*/ 539071 h 4067811"/>
              <a:gd name="connsiteX207" fmla="*/ 3254696 w 4112378"/>
              <a:gd name="connsiteY207" fmla="*/ 425498 h 4067811"/>
              <a:gd name="connsiteX208" fmla="*/ 3267388 w 4112378"/>
              <a:gd name="connsiteY208" fmla="*/ 436283 h 4067811"/>
              <a:gd name="connsiteX209" fmla="*/ 3256603 w 4112378"/>
              <a:gd name="connsiteY209" fmla="*/ 448975 h 4067811"/>
              <a:gd name="connsiteX210" fmla="*/ 3243911 w 4112378"/>
              <a:gd name="connsiteY210" fmla="*/ 438190 h 4067811"/>
              <a:gd name="connsiteX211" fmla="*/ 3254696 w 4112378"/>
              <a:gd name="connsiteY211" fmla="*/ 425498 h 4067811"/>
              <a:gd name="connsiteX212" fmla="*/ 836203 w 4112378"/>
              <a:gd name="connsiteY212" fmla="*/ 388022 h 4067811"/>
              <a:gd name="connsiteX213" fmla="*/ 868777 w 4112378"/>
              <a:gd name="connsiteY213" fmla="*/ 415693 h 4067811"/>
              <a:gd name="connsiteX214" fmla="*/ 841105 w 4112378"/>
              <a:gd name="connsiteY214" fmla="*/ 448267 h 4067811"/>
              <a:gd name="connsiteX215" fmla="*/ 808531 w 4112378"/>
              <a:gd name="connsiteY215" fmla="*/ 420596 h 4067811"/>
              <a:gd name="connsiteX216" fmla="*/ 836203 w 4112378"/>
              <a:gd name="connsiteY216" fmla="*/ 388022 h 4067811"/>
              <a:gd name="connsiteX217" fmla="*/ 3059959 w 4112378"/>
              <a:gd name="connsiteY217" fmla="*/ 290353 h 4067811"/>
              <a:gd name="connsiteX218" fmla="*/ 3074449 w 4112378"/>
              <a:gd name="connsiteY218" fmla="*/ 302663 h 4067811"/>
              <a:gd name="connsiteX219" fmla="*/ 3062138 w 4112378"/>
              <a:gd name="connsiteY219" fmla="*/ 317153 h 4067811"/>
              <a:gd name="connsiteX220" fmla="*/ 3047649 w 4112378"/>
              <a:gd name="connsiteY220" fmla="*/ 304842 h 4067811"/>
              <a:gd name="connsiteX221" fmla="*/ 3059959 w 4112378"/>
              <a:gd name="connsiteY221" fmla="*/ 290353 h 4067811"/>
              <a:gd name="connsiteX222" fmla="*/ 1033010 w 4112378"/>
              <a:gd name="connsiteY222" fmla="*/ 259195 h 4067811"/>
              <a:gd name="connsiteX223" fmla="*/ 1063786 w 4112378"/>
              <a:gd name="connsiteY223" fmla="*/ 285342 h 4067811"/>
              <a:gd name="connsiteX224" fmla="*/ 1037640 w 4112378"/>
              <a:gd name="connsiteY224" fmla="*/ 316118 h 4067811"/>
              <a:gd name="connsiteX225" fmla="*/ 1006863 w 4112378"/>
              <a:gd name="connsiteY225" fmla="*/ 289973 h 4067811"/>
              <a:gd name="connsiteX226" fmla="*/ 1033010 w 4112378"/>
              <a:gd name="connsiteY226" fmla="*/ 259195 h 4067811"/>
              <a:gd name="connsiteX227" fmla="*/ 2850787 w 4112378"/>
              <a:gd name="connsiteY227" fmla="*/ 179122 h 4067811"/>
              <a:gd name="connsiteX228" fmla="*/ 2867074 w 4112378"/>
              <a:gd name="connsiteY228" fmla="*/ 192957 h 4067811"/>
              <a:gd name="connsiteX229" fmla="*/ 2853239 w 4112378"/>
              <a:gd name="connsiteY229" fmla="*/ 209244 h 4067811"/>
              <a:gd name="connsiteX230" fmla="*/ 2836952 w 4112378"/>
              <a:gd name="connsiteY230" fmla="*/ 195409 h 4067811"/>
              <a:gd name="connsiteX231" fmla="*/ 2850787 w 4112378"/>
              <a:gd name="connsiteY231" fmla="*/ 179122 h 4067811"/>
              <a:gd name="connsiteX232" fmla="*/ 1243923 w 4112378"/>
              <a:gd name="connsiteY232" fmla="*/ 154663 h 4067811"/>
              <a:gd name="connsiteX233" fmla="*/ 1272903 w 4112378"/>
              <a:gd name="connsiteY233" fmla="*/ 179285 h 4067811"/>
              <a:gd name="connsiteX234" fmla="*/ 1248281 w 4112378"/>
              <a:gd name="connsiteY234" fmla="*/ 208264 h 4067811"/>
              <a:gd name="connsiteX235" fmla="*/ 1219302 w 4112378"/>
              <a:gd name="connsiteY235" fmla="*/ 183642 h 4067811"/>
              <a:gd name="connsiteX236" fmla="*/ 1243923 w 4112378"/>
              <a:gd name="connsiteY236" fmla="*/ 154663 h 4067811"/>
              <a:gd name="connsiteX237" fmla="*/ 2630177 w 4112378"/>
              <a:gd name="connsiteY237" fmla="*/ 93437 h 4067811"/>
              <a:gd name="connsiteX238" fmla="*/ 2648261 w 4112378"/>
              <a:gd name="connsiteY238" fmla="*/ 108799 h 4067811"/>
              <a:gd name="connsiteX239" fmla="*/ 2632900 w 4112378"/>
              <a:gd name="connsiteY239" fmla="*/ 126883 h 4067811"/>
              <a:gd name="connsiteX240" fmla="*/ 2614815 w 4112378"/>
              <a:gd name="connsiteY240" fmla="*/ 111522 h 4067811"/>
              <a:gd name="connsiteX241" fmla="*/ 2630177 w 4112378"/>
              <a:gd name="connsiteY241" fmla="*/ 93437 h 4067811"/>
              <a:gd name="connsiteX242" fmla="*/ 1465952 w 4112378"/>
              <a:gd name="connsiteY242" fmla="*/ 76006 h 4067811"/>
              <a:gd name="connsiteX243" fmla="*/ 1493133 w 4112378"/>
              <a:gd name="connsiteY243" fmla="*/ 99102 h 4067811"/>
              <a:gd name="connsiteX244" fmla="*/ 1470037 w 4112378"/>
              <a:gd name="connsiteY244" fmla="*/ 126284 h 4067811"/>
              <a:gd name="connsiteX245" fmla="*/ 1442855 w 4112378"/>
              <a:gd name="connsiteY245" fmla="*/ 103188 h 4067811"/>
              <a:gd name="connsiteX246" fmla="*/ 1465952 w 4112378"/>
              <a:gd name="connsiteY246" fmla="*/ 76006 h 4067811"/>
              <a:gd name="connsiteX247" fmla="*/ 2401069 w 4112378"/>
              <a:gd name="connsiteY247" fmla="*/ 34499 h 4067811"/>
              <a:gd name="connsiteX248" fmla="*/ 2421006 w 4112378"/>
              <a:gd name="connsiteY248" fmla="*/ 51440 h 4067811"/>
              <a:gd name="connsiteX249" fmla="*/ 2404065 w 4112378"/>
              <a:gd name="connsiteY249" fmla="*/ 71377 h 4067811"/>
              <a:gd name="connsiteX250" fmla="*/ 2384128 w 4112378"/>
              <a:gd name="connsiteY250" fmla="*/ 54437 h 4067811"/>
              <a:gd name="connsiteX251" fmla="*/ 2401069 w 4112378"/>
              <a:gd name="connsiteY251" fmla="*/ 34499 h 4067811"/>
              <a:gd name="connsiteX252" fmla="*/ 1695932 w 4112378"/>
              <a:gd name="connsiteY252" fmla="*/ 24367 h 4067811"/>
              <a:gd name="connsiteX253" fmla="*/ 1721261 w 4112378"/>
              <a:gd name="connsiteY253" fmla="*/ 45885 h 4067811"/>
              <a:gd name="connsiteX254" fmla="*/ 1699745 w 4112378"/>
              <a:gd name="connsiteY254" fmla="*/ 71214 h 4067811"/>
              <a:gd name="connsiteX255" fmla="*/ 1674415 w 4112378"/>
              <a:gd name="connsiteY255" fmla="*/ 49696 h 4067811"/>
              <a:gd name="connsiteX256" fmla="*/ 1695932 w 4112378"/>
              <a:gd name="connsiteY256" fmla="*/ 24367 h 4067811"/>
              <a:gd name="connsiteX257" fmla="*/ 2166786 w 4112378"/>
              <a:gd name="connsiteY257" fmla="*/ 3287 h 4067811"/>
              <a:gd name="connsiteX258" fmla="*/ 2188520 w 4112378"/>
              <a:gd name="connsiteY258" fmla="*/ 21754 h 4067811"/>
              <a:gd name="connsiteX259" fmla="*/ 2170054 w 4112378"/>
              <a:gd name="connsiteY259" fmla="*/ 43487 h 4067811"/>
              <a:gd name="connsiteX260" fmla="*/ 2148320 w 4112378"/>
              <a:gd name="connsiteY260" fmla="*/ 25022 h 4067811"/>
              <a:gd name="connsiteX261" fmla="*/ 2166786 w 4112378"/>
              <a:gd name="connsiteY261" fmla="*/ 3287 h 4067811"/>
              <a:gd name="connsiteX262" fmla="*/ 1930650 w 4112378"/>
              <a:gd name="connsiteY262" fmla="*/ 73 h 4067811"/>
              <a:gd name="connsiteX263" fmla="*/ 1954181 w 4112378"/>
              <a:gd name="connsiteY263" fmla="*/ 20064 h 4067811"/>
              <a:gd name="connsiteX264" fmla="*/ 1934190 w 4112378"/>
              <a:gd name="connsiteY264" fmla="*/ 43596 h 4067811"/>
              <a:gd name="connsiteX265" fmla="*/ 1910659 w 4112378"/>
              <a:gd name="connsiteY265" fmla="*/ 23605 h 4067811"/>
              <a:gd name="connsiteX266" fmla="*/ 1930650 w 4112378"/>
              <a:gd name="connsiteY266" fmla="*/ 73 h 406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4112378" h="4067811">
                <a:moveTo>
                  <a:pt x="2013938" y="3937022"/>
                </a:moveTo>
                <a:cubicBezTo>
                  <a:pt x="2049998" y="3934135"/>
                  <a:pt x="2081646" y="3960935"/>
                  <a:pt x="2084533" y="3996995"/>
                </a:cubicBezTo>
                <a:cubicBezTo>
                  <a:pt x="2087475" y="4033056"/>
                  <a:pt x="2060620" y="4064704"/>
                  <a:pt x="2024560" y="4067591"/>
                </a:cubicBezTo>
                <a:cubicBezTo>
                  <a:pt x="1988500" y="4070532"/>
                  <a:pt x="1956851" y="4043678"/>
                  <a:pt x="1953964" y="4007618"/>
                </a:cubicBezTo>
                <a:cubicBezTo>
                  <a:pt x="1951023" y="3971557"/>
                  <a:pt x="1977878" y="3939909"/>
                  <a:pt x="2013938" y="3937022"/>
                </a:cubicBezTo>
                <a:close/>
                <a:moveTo>
                  <a:pt x="1778619" y="3923132"/>
                </a:moveTo>
                <a:cubicBezTo>
                  <a:pt x="1813754" y="3920299"/>
                  <a:pt x="1844584" y="3946446"/>
                  <a:pt x="1847417" y="3981580"/>
                </a:cubicBezTo>
                <a:cubicBezTo>
                  <a:pt x="1850250" y="4016715"/>
                  <a:pt x="1824103" y="4047546"/>
                  <a:pt x="1788969" y="4050378"/>
                </a:cubicBezTo>
                <a:cubicBezTo>
                  <a:pt x="1753835" y="4053211"/>
                  <a:pt x="1723004" y="4027064"/>
                  <a:pt x="1720171" y="3991930"/>
                </a:cubicBezTo>
                <a:cubicBezTo>
                  <a:pt x="1717338" y="3956796"/>
                  <a:pt x="1743485" y="3925965"/>
                  <a:pt x="1778619" y="3923132"/>
                </a:cubicBezTo>
                <a:close/>
                <a:moveTo>
                  <a:pt x="2249474" y="3923023"/>
                </a:moveTo>
                <a:cubicBezTo>
                  <a:pt x="2286460" y="3920027"/>
                  <a:pt x="2318871" y="3947590"/>
                  <a:pt x="2321921" y="3984576"/>
                </a:cubicBezTo>
                <a:cubicBezTo>
                  <a:pt x="2324918" y="4021617"/>
                  <a:pt x="2297409" y="4054028"/>
                  <a:pt x="2260368" y="4057024"/>
                </a:cubicBezTo>
                <a:cubicBezTo>
                  <a:pt x="2223382" y="4060020"/>
                  <a:pt x="2190971" y="4032457"/>
                  <a:pt x="2187921" y="3995471"/>
                </a:cubicBezTo>
                <a:cubicBezTo>
                  <a:pt x="2184925" y="3958484"/>
                  <a:pt x="2212488" y="3926073"/>
                  <a:pt x="2249474" y="3923023"/>
                </a:cubicBezTo>
                <a:close/>
                <a:moveTo>
                  <a:pt x="2482014" y="3881733"/>
                </a:moveTo>
                <a:cubicBezTo>
                  <a:pt x="2519926" y="3878628"/>
                  <a:pt x="2553154" y="3906899"/>
                  <a:pt x="2556259" y="3944811"/>
                </a:cubicBezTo>
                <a:cubicBezTo>
                  <a:pt x="2559309" y="3982724"/>
                  <a:pt x="2531093" y="4015951"/>
                  <a:pt x="2493180" y="4019056"/>
                </a:cubicBezTo>
                <a:cubicBezTo>
                  <a:pt x="2455268" y="4022161"/>
                  <a:pt x="2422040" y="3993890"/>
                  <a:pt x="2418935" y="3955978"/>
                </a:cubicBezTo>
                <a:cubicBezTo>
                  <a:pt x="2415830" y="3918066"/>
                  <a:pt x="2444101" y="3884838"/>
                  <a:pt x="2482014" y="3881733"/>
                </a:cubicBezTo>
                <a:close/>
                <a:moveTo>
                  <a:pt x="1546787" y="3881407"/>
                </a:moveTo>
                <a:cubicBezTo>
                  <a:pt x="1580996" y="3878629"/>
                  <a:pt x="1611009" y="3904122"/>
                  <a:pt x="1613787" y="3938330"/>
                </a:cubicBezTo>
                <a:cubicBezTo>
                  <a:pt x="1616566" y="3972538"/>
                  <a:pt x="1591073" y="4002498"/>
                  <a:pt x="1556865" y="4005330"/>
                </a:cubicBezTo>
                <a:cubicBezTo>
                  <a:pt x="1522656" y="4008109"/>
                  <a:pt x="1492642" y="3982616"/>
                  <a:pt x="1489864" y="3948407"/>
                </a:cubicBezTo>
                <a:cubicBezTo>
                  <a:pt x="1487086" y="3914199"/>
                  <a:pt x="1512579" y="3884185"/>
                  <a:pt x="1546787" y="3881407"/>
                </a:cubicBezTo>
                <a:close/>
                <a:moveTo>
                  <a:pt x="2708181" y="3813099"/>
                </a:moveTo>
                <a:cubicBezTo>
                  <a:pt x="2747019" y="3809940"/>
                  <a:pt x="2781064" y="3838864"/>
                  <a:pt x="2784223" y="3877703"/>
                </a:cubicBezTo>
                <a:cubicBezTo>
                  <a:pt x="2787382" y="3916541"/>
                  <a:pt x="2758458" y="3950586"/>
                  <a:pt x="2719619" y="3953745"/>
                </a:cubicBezTo>
                <a:cubicBezTo>
                  <a:pt x="2680781" y="3956905"/>
                  <a:pt x="2646736" y="3927980"/>
                  <a:pt x="2643577" y="3889142"/>
                </a:cubicBezTo>
                <a:cubicBezTo>
                  <a:pt x="2640418" y="3850303"/>
                  <a:pt x="2669342" y="3816258"/>
                  <a:pt x="2708181" y="3813099"/>
                </a:cubicBezTo>
                <a:close/>
                <a:moveTo>
                  <a:pt x="1321764" y="3812282"/>
                </a:moveTo>
                <a:cubicBezTo>
                  <a:pt x="1355047" y="3809558"/>
                  <a:pt x="1384244" y="3834343"/>
                  <a:pt x="1386967" y="3867679"/>
                </a:cubicBezTo>
                <a:cubicBezTo>
                  <a:pt x="1389691" y="3900962"/>
                  <a:pt x="1364852" y="3930158"/>
                  <a:pt x="1331569" y="3932882"/>
                </a:cubicBezTo>
                <a:cubicBezTo>
                  <a:pt x="1298287" y="3935606"/>
                  <a:pt x="1269090" y="3910821"/>
                  <a:pt x="1266367" y="3877484"/>
                </a:cubicBezTo>
                <a:cubicBezTo>
                  <a:pt x="1263643" y="3844202"/>
                  <a:pt x="1288428" y="3815005"/>
                  <a:pt x="1321764" y="3812282"/>
                </a:cubicBezTo>
                <a:close/>
                <a:moveTo>
                  <a:pt x="2924761" y="3718046"/>
                </a:moveTo>
                <a:cubicBezTo>
                  <a:pt x="2964525" y="3714832"/>
                  <a:pt x="2999387" y="3744410"/>
                  <a:pt x="3002601" y="3784175"/>
                </a:cubicBezTo>
                <a:cubicBezTo>
                  <a:pt x="3005815" y="3823939"/>
                  <a:pt x="2976236" y="3858801"/>
                  <a:pt x="2936472" y="3862015"/>
                </a:cubicBezTo>
                <a:cubicBezTo>
                  <a:pt x="2896708" y="3865229"/>
                  <a:pt x="2861846" y="3835650"/>
                  <a:pt x="2858632" y="3795886"/>
                </a:cubicBezTo>
                <a:cubicBezTo>
                  <a:pt x="2855418" y="3756122"/>
                  <a:pt x="2884996" y="3721260"/>
                  <a:pt x="2924761" y="3718046"/>
                </a:cubicBezTo>
                <a:close/>
                <a:moveTo>
                  <a:pt x="1106764" y="3717011"/>
                </a:moveTo>
                <a:cubicBezTo>
                  <a:pt x="1139121" y="3714396"/>
                  <a:pt x="1167500" y="3738473"/>
                  <a:pt x="1170115" y="3770829"/>
                </a:cubicBezTo>
                <a:cubicBezTo>
                  <a:pt x="1172784" y="3803185"/>
                  <a:pt x="1148653" y="3831565"/>
                  <a:pt x="1116297" y="3834180"/>
                </a:cubicBezTo>
                <a:cubicBezTo>
                  <a:pt x="1083941" y="3836795"/>
                  <a:pt x="1055561" y="3812718"/>
                  <a:pt x="1052946" y="3780362"/>
                </a:cubicBezTo>
                <a:cubicBezTo>
                  <a:pt x="1050332" y="3748006"/>
                  <a:pt x="1074408" y="3719626"/>
                  <a:pt x="1106764" y="3717011"/>
                </a:cubicBezTo>
                <a:close/>
                <a:moveTo>
                  <a:pt x="3128648" y="3597718"/>
                </a:moveTo>
                <a:cubicBezTo>
                  <a:pt x="3169339" y="3594395"/>
                  <a:pt x="3205018" y="3624736"/>
                  <a:pt x="3208341" y="3665426"/>
                </a:cubicBezTo>
                <a:cubicBezTo>
                  <a:pt x="3211609" y="3706171"/>
                  <a:pt x="3181322" y="3741850"/>
                  <a:pt x="3140632" y="3745119"/>
                </a:cubicBezTo>
                <a:cubicBezTo>
                  <a:pt x="3099942" y="3748441"/>
                  <a:pt x="3064263" y="3718100"/>
                  <a:pt x="3060940" y="3677410"/>
                </a:cubicBezTo>
                <a:cubicBezTo>
                  <a:pt x="3057617" y="3636720"/>
                  <a:pt x="3087958" y="3601041"/>
                  <a:pt x="3128648" y="3597718"/>
                </a:cubicBezTo>
                <a:close/>
                <a:moveTo>
                  <a:pt x="904728" y="3596900"/>
                </a:moveTo>
                <a:cubicBezTo>
                  <a:pt x="936159" y="3594340"/>
                  <a:pt x="963721" y="3617763"/>
                  <a:pt x="966281" y="3649194"/>
                </a:cubicBezTo>
                <a:cubicBezTo>
                  <a:pt x="968896" y="3680624"/>
                  <a:pt x="945473" y="3708186"/>
                  <a:pt x="913989" y="3710747"/>
                </a:cubicBezTo>
                <a:cubicBezTo>
                  <a:pt x="882558" y="3713307"/>
                  <a:pt x="854996" y="3689884"/>
                  <a:pt x="852435" y="3658454"/>
                </a:cubicBezTo>
                <a:cubicBezTo>
                  <a:pt x="849875" y="3627023"/>
                  <a:pt x="873298" y="3599461"/>
                  <a:pt x="904728" y="3596900"/>
                </a:cubicBezTo>
                <a:close/>
                <a:moveTo>
                  <a:pt x="3317066" y="3454185"/>
                </a:moveTo>
                <a:cubicBezTo>
                  <a:pt x="3358683" y="3450807"/>
                  <a:pt x="3395179" y="3481802"/>
                  <a:pt x="3398556" y="3523418"/>
                </a:cubicBezTo>
                <a:cubicBezTo>
                  <a:pt x="3401933" y="3565035"/>
                  <a:pt x="3370939" y="3601531"/>
                  <a:pt x="3329322" y="3604908"/>
                </a:cubicBezTo>
                <a:cubicBezTo>
                  <a:pt x="3287706" y="3608285"/>
                  <a:pt x="3251210" y="3577291"/>
                  <a:pt x="3247833" y="3535674"/>
                </a:cubicBezTo>
                <a:cubicBezTo>
                  <a:pt x="3244456" y="3494058"/>
                  <a:pt x="3275450" y="3457562"/>
                  <a:pt x="3317066" y="3454185"/>
                </a:cubicBezTo>
                <a:close/>
                <a:moveTo>
                  <a:pt x="718489" y="3453858"/>
                </a:moveTo>
                <a:cubicBezTo>
                  <a:pt x="748994" y="3451352"/>
                  <a:pt x="775739" y="3474121"/>
                  <a:pt x="778245" y="3504625"/>
                </a:cubicBezTo>
                <a:cubicBezTo>
                  <a:pt x="780696" y="3535129"/>
                  <a:pt x="757981" y="3561875"/>
                  <a:pt x="727477" y="3564381"/>
                </a:cubicBezTo>
                <a:cubicBezTo>
                  <a:pt x="696973" y="3566887"/>
                  <a:pt x="670227" y="3544117"/>
                  <a:pt x="667721" y="3513613"/>
                </a:cubicBezTo>
                <a:cubicBezTo>
                  <a:pt x="665216" y="3483109"/>
                  <a:pt x="687985" y="3456363"/>
                  <a:pt x="718489" y="3453858"/>
                </a:cubicBezTo>
                <a:close/>
                <a:moveTo>
                  <a:pt x="550498" y="3289898"/>
                </a:moveTo>
                <a:cubicBezTo>
                  <a:pt x="580076" y="3287501"/>
                  <a:pt x="606059" y="3309508"/>
                  <a:pt x="608456" y="3339140"/>
                </a:cubicBezTo>
                <a:cubicBezTo>
                  <a:pt x="610853" y="3368718"/>
                  <a:pt x="588792" y="3394647"/>
                  <a:pt x="559214" y="3397098"/>
                </a:cubicBezTo>
                <a:cubicBezTo>
                  <a:pt x="529636" y="3399495"/>
                  <a:pt x="503652" y="3377488"/>
                  <a:pt x="501256" y="3347856"/>
                </a:cubicBezTo>
                <a:cubicBezTo>
                  <a:pt x="498859" y="3318278"/>
                  <a:pt x="520865" y="3292294"/>
                  <a:pt x="550498" y="3289898"/>
                </a:cubicBezTo>
                <a:close/>
                <a:moveTo>
                  <a:pt x="3487454" y="3289407"/>
                </a:moveTo>
                <a:cubicBezTo>
                  <a:pt x="3529996" y="3285921"/>
                  <a:pt x="3567309" y="3317623"/>
                  <a:pt x="3570741" y="3360166"/>
                </a:cubicBezTo>
                <a:cubicBezTo>
                  <a:pt x="3574227" y="3402708"/>
                  <a:pt x="3542525" y="3439967"/>
                  <a:pt x="3499982" y="3443453"/>
                </a:cubicBezTo>
                <a:cubicBezTo>
                  <a:pt x="3457440" y="3446939"/>
                  <a:pt x="3420127" y="3415237"/>
                  <a:pt x="3416695" y="3372694"/>
                </a:cubicBezTo>
                <a:cubicBezTo>
                  <a:pt x="3413209" y="3330152"/>
                  <a:pt x="3444911" y="3292839"/>
                  <a:pt x="3487454" y="3289407"/>
                </a:cubicBezTo>
                <a:close/>
                <a:moveTo>
                  <a:pt x="403207" y="3107308"/>
                </a:moveTo>
                <a:cubicBezTo>
                  <a:pt x="431859" y="3104965"/>
                  <a:pt x="457025" y="3126319"/>
                  <a:pt x="459313" y="3155025"/>
                </a:cubicBezTo>
                <a:cubicBezTo>
                  <a:pt x="461709" y="3183677"/>
                  <a:pt x="440356" y="3208789"/>
                  <a:pt x="411650" y="3211131"/>
                </a:cubicBezTo>
                <a:cubicBezTo>
                  <a:pt x="382998" y="3213473"/>
                  <a:pt x="357832" y="3192120"/>
                  <a:pt x="355544" y="3163414"/>
                </a:cubicBezTo>
                <a:cubicBezTo>
                  <a:pt x="353201" y="3134762"/>
                  <a:pt x="374554" y="3109596"/>
                  <a:pt x="403207" y="3107308"/>
                </a:cubicBezTo>
                <a:close/>
                <a:moveTo>
                  <a:pt x="3637469" y="3105674"/>
                </a:moveTo>
                <a:cubicBezTo>
                  <a:pt x="3680938" y="3102133"/>
                  <a:pt x="3719014" y="3134490"/>
                  <a:pt x="3722554" y="3177958"/>
                </a:cubicBezTo>
                <a:cubicBezTo>
                  <a:pt x="3726095" y="3221372"/>
                  <a:pt x="3693739" y="3259502"/>
                  <a:pt x="3650270" y="3263043"/>
                </a:cubicBezTo>
                <a:cubicBezTo>
                  <a:pt x="3606801" y="3266584"/>
                  <a:pt x="3568726" y="3234228"/>
                  <a:pt x="3565185" y="3190759"/>
                </a:cubicBezTo>
                <a:cubicBezTo>
                  <a:pt x="3561644" y="3147290"/>
                  <a:pt x="3594001" y="3109215"/>
                  <a:pt x="3637469" y="3105674"/>
                </a:cubicBezTo>
                <a:close/>
                <a:moveTo>
                  <a:pt x="278793" y="2908594"/>
                </a:moveTo>
                <a:cubicBezTo>
                  <a:pt x="306519" y="2906361"/>
                  <a:pt x="330868" y="2927006"/>
                  <a:pt x="333101" y="2954732"/>
                </a:cubicBezTo>
                <a:cubicBezTo>
                  <a:pt x="335389" y="2982458"/>
                  <a:pt x="314690" y="3006753"/>
                  <a:pt x="286964" y="3009040"/>
                </a:cubicBezTo>
                <a:cubicBezTo>
                  <a:pt x="259238" y="3011274"/>
                  <a:pt x="234889" y="2990629"/>
                  <a:pt x="232655" y="2962903"/>
                </a:cubicBezTo>
                <a:cubicBezTo>
                  <a:pt x="230422" y="2935177"/>
                  <a:pt x="251067" y="2910828"/>
                  <a:pt x="278793" y="2908594"/>
                </a:cubicBezTo>
                <a:close/>
                <a:moveTo>
                  <a:pt x="3764988" y="2905435"/>
                </a:moveTo>
                <a:cubicBezTo>
                  <a:pt x="3809383" y="2901840"/>
                  <a:pt x="3848276" y="2934905"/>
                  <a:pt x="3851925" y="2979299"/>
                </a:cubicBezTo>
                <a:cubicBezTo>
                  <a:pt x="3855520" y="3023694"/>
                  <a:pt x="3822456" y="3062641"/>
                  <a:pt x="3778061" y="3066236"/>
                </a:cubicBezTo>
                <a:cubicBezTo>
                  <a:pt x="3733667" y="3069832"/>
                  <a:pt x="3694774" y="3036767"/>
                  <a:pt x="3691125" y="2992373"/>
                </a:cubicBezTo>
                <a:cubicBezTo>
                  <a:pt x="3687529" y="2947978"/>
                  <a:pt x="3720594" y="2909085"/>
                  <a:pt x="3764988" y="2905435"/>
                </a:cubicBezTo>
                <a:close/>
                <a:moveTo>
                  <a:pt x="179055" y="2696372"/>
                </a:moveTo>
                <a:cubicBezTo>
                  <a:pt x="205855" y="2694194"/>
                  <a:pt x="229387" y="2714185"/>
                  <a:pt x="231566" y="2740985"/>
                </a:cubicBezTo>
                <a:cubicBezTo>
                  <a:pt x="233745" y="2767840"/>
                  <a:pt x="213808" y="2791317"/>
                  <a:pt x="186953" y="2793496"/>
                </a:cubicBezTo>
                <a:cubicBezTo>
                  <a:pt x="160153" y="2795675"/>
                  <a:pt x="136621" y="2775684"/>
                  <a:pt x="134442" y="2748883"/>
                </a:cubicBezTo>
                <a:cubicBezTo>
                  <a:pt x="132264" y="2722083"/>
                  <a:pt x="152255" y="2698551"/>
                  <a:pt x="179055" y="2696372"/>
                </a:cubicBezTo>
                <a:close/>
                <a:moveTo>
                  <a:pt x="3868212" y="2691634"/>
                </a:moveTo>
                <a:cubicBezTo>
                  <a:pt x="3913532" y="2687930"/>
                  <a:pt x="3953242" y="2721702"/>
                  <a:pt x="3956946" y="2767023"/>
                </a:cubicBezTo>
                <a:cubicBezTo>
                  <a:pt x="3960596" y="2812343"/>
                  <a:pt x="3926878" y="2852053"/>
                  <a:pt x="3881557" y="2855757"/>
                </a:cubicBezTo>
                <a:cubicBezTo>
                  <a:pt x="3836237" y="2859461"/>
                  <a:pt x="3796527" y="2825689"/>
                  <a:pt x="3792823" y="2780369"/>
                </a:cubicBezTo>
                <a:cubicBezTo>
                  <a:pt x="3789119" y="2735048"/>
                  <a:pt x="3822891" y="2695338"/>
                  <a:pt x="3868212" y="2691634"/>
                </a:cubicBezTo>
                <a:close/>
                <a:moveTo>
                  <a:pt x="105572" y="2473855"/>
                </a:moveTo>
                <a:cubicBezTo>
                  <a:pt x="131446" y="2471730"/>
                  <a:pt x="154161" y="2491014"/>
                  <a:pt x="156285" y="2516942"/>
                </a:cubicBezTo>
                <a:cubicBezTo>
                  <a:pt x="158355" y="2542816"/>
                  <a:pt x="139072" y="2565531"/>
                  <a:pt x="113198" y="2567656"/>
                </a:cubicBezTo>
                <a:cubicBezTo>
                  <a:pt x="87324" y="2569780"/>
                  <a:pt x="64609" y="2550497"/>
                  <a:pt x="62485" y="2524568"/>
                </a:cubicBezTo>
                <a:cubicBezTo>
                  <a:pt x="60360" y="2498694"/>
                  <a:pt x="79644" y="2475979"/>
                  <a:pt x="105572" y="2473855"/>
                </a:cubicBezTo>
                <a:close/>
                <a:moveTo>
                  <a:pt x="3945508" y="2467047"/>
                </a:moveTo>
                <a:cubicBezTo>
                  <a:pt x="3991755" y="2463288"/>
                  <a:pt x="4032281" y="2497714"/>
                  <a:pt x="4036040" y="2543961"/>
                </a:cubicBezTo>
                <a:cubicBezTo>
                  <a:pt x="4039799" y="2590207"/>
                  <a:pt x="4005373" y="2630734"/>
                  <a:pt x="3959126" y="2634493"/>
                </a:cubicBezTo>
                <a:cubicBezTo>
                  <a:pt x="3912879" y="2638252"/>
                  <a:pt x="3872352" y="2603825"/>
                  <a:pt x="3868594" y="2557579"/>
                </a:cubicBezTo>
                <a:cubicBezTo>
                  <a:pt x="3864835" y="2511332"/>
                  <a:pt x="3899261" y="2470805"/>
                  <a:pt x="3945508" y="2467047"/>
                </a:cubicBezTo>
                <a:close/>
                <a:moveTo>
                  <a:pt x="59163" y="2244148"/>
                </a:moveTo>
                <a:cubicBezTo>
                  <a:pt x="84111" y="2242132"/>
                  <a:pt x="106008" y="2260707"/>
                  <a:pt x="108078" y="2285710"/>
                </a:cubicBezTo>
                <a:cubicBezTo>
                  <a:pt x="110094" y="2310658"/>
                  <a:pt x="91464" y="2332555"/>
                  <a:pt x="66516" y="2334571"/>
                </a:cubicBezTo>
                <a:cubicBezTo>
                  <a:pt x="41568" y="2336586"/>
                  <a:pt x="19671" y="2318011"/>
                  <a:pt x="17601" y="2293009"/>
                </a:cubicBezTo>
                <a:cubicBezTo>
                  <a:pt x="15585" y="2268061"/>
                  <a:pt x="34160" y="2246163"/>
                  <a:pt x="59163" y="2244148"/>
                </a:cubicBezTo>
                <a:close/>
                <a:moveTo>
                  <a:pt x="3995676" y="2234833"/>
                </a:moveTo>
                <a:cubicBezTo>
                  <a:pt x="4042849" y="2231020"/>
                  <a:pt x="4084193" y="2266099"/>
                  <a:pt x="4088006" y="2313272"/>
                </a:cubicBezTo>
                <a:cubicBezTo>
                  <a:pt x="4091873" y="2360390"/>
                  <a:pt x="4056739" y="2401734"/>
                  <a:pt x="4009566" y="2405602"/>
                </a:cubicBezTo>
                <a:cubicBezTo>
                  <a:pt x="3962394" y="2409415"/>
                  <a:pt x="3921050" y="2374335"/>
                  <a:pt x="3917237" y="2327162"/>
                </a:cubicBezTo>
                <a:cubicBezTo>
                  <a:pt x="3913424" y="2279990"/>
                  <a:pt x="3948504" y="2238646"/>
                  <a:pt x="3995676" y="2234833"/>
                </a:cubicBezTo>
                <a:close/>
                <a:moveTo>
                  <a:pt x="45503" y="2010647"/>
                </a:moveTo>
                <a:cubicBezTo>
                  <a:pt x="56674" y="2011112"/>
                  <a:pt x="67667" y="2015838"/>
                  <a:pt x="75835" y="2024716"/>
                </a:cubicBezTo>
                <a:cubicBezTo>
                  <a:pt x="92172" y="2042471"/>
                  <a:pt x="91022" y="2070108"/>
                  <a:pt x="73267" y="2086445"/>
                </a:cubicBezTo>
                <a:cubicBezTo>
                  <a:pt x="55512" y="2102782"/>
                  <a:pt x="27874" y="2101631"/>
                  <a:pt x="11538" y="2083876"/>
                </a:cubicBezTo>
                <a:cubicBezTo>
                  <a:pt x="-4799" y="2066120"/>
                  <a:pt x="-3649" y="2038484"/>
                  <a:pt x="14107" y="2022147"/>
                </a:cubicBezTo>
                <a:cubicBezTo>
                  <a:pt x="22984" y="2013979"/>
                  <a:pt x="34332" y="2010182"/>
                  <a:pt x="45503" y="2010647"/>
                </a:cubicBezTo>
                <a:close/>
                <a:moveTo>
                  <a:pt x="4034665" y="1998557"/>
                </a:moveTo>
                <a:cubicBezTo>
                  <a:pt x="4068502" y="2002344"/>
                  <a:pt x="4098436" y="2025846"/>
                  <a:pt x="4108740" y="2060539"/>
                </a:cubicBezTo>
                <a:cubicBezTo>
                  <a:pt x="4122478" y="2106795"/>
                  <a:pt x="4096115" y="2155431"/>
                  <a:pt x="4049859" y="2169169"/>
                </a:cubicBezTo>
                <a:cubicBezTo>
                  <a:pt x="4003602" y="2182907"/>
                  <a:pt x="3954966" y="2156545"/>
                  <a:pt x="3941228" y="2110289"/>
                </a:cubicBezTo>
                <a:cubicBezTo>
                  <a:pt x="3927490" y="2064032"/>
                  <a:pt x="3953852" y="2015396"/>
                  <a:pt x="4000109" y="2001658"/>
                </a:cubicBezTo>
                <a:cubicBezTo>
                  <a:pt x="4011673" y="1998223"/>
                  <a:pt x="4023386" y="1997295"/>
                  <a:pt x="4034665" y="1998557"/>
                </a:cubicBezTo>
                <a:close/>
                <a:moveTo>
                  <a:pt x="48867" y="1776453"/>
                </a:moveTo>
                <a:cubicBezTo>
                  <a:pt x="71963" y="1774546"/>
                  <a:pt x="92226" y="1791814"/>
                  <a:pt x="94133" y="1814910"/>
                </a:cubicBezTo>
                <a:cubicBezTo>
                  <a:pt x="96040" y="1838060"/>
                  <a:pt x="78826" y="1858324"/>
                  <a:pt x="55676" y="1860176"/>
                </a:cubicBezTo>
                <a:cubicBezTo>
                  <a:pt x="32580" y="1862082"/>
                  <a:pt x="12316" y="1844815"/>
                  <a:pt x="10410" y="1821719"/>
                </a:cubicBezTo>
                <a:cubicBezTo>
                  <a:pt x="8503" y="1798623"/>
                  <a:pt x="25771" y="1778359"/>
                  <a:pt x="48867" y="1776453"/>
                </a:cubicBezTo>
                <a:close/>
                <a:moveTo>
                  <a:pt x="4012563" y="1760546"/>
                </a:moveTo>
                <a:cubicBezTo>
                  <a:pt x="4061587" y="1756570"/>
                  <a:pt x="4104565" y="1793066"/>
                  <a:pt x="4108542" y="1842091"/>
                </a:cubicBezTo>
                <a:cubicBezTo>
                  <a:pt x="4112518" y="1891115"/>
                  <a:pt x="4076022" y="1934094"/>
                  <a:pt x="4026998" y="1938070"/>
                </a:cubicBezTo>
                <a:cubicBezTo>
                  <a:pt x="3977973" y="1942046"/>
                  <a:pt x="3934995" y="1905550"/>
                  <a:pt x="3931018" y="1856526"/>
                </a:cubicBezTo>
                <a:cubicBezTo>
                  <a:pt x="3927042" y="1807501"/>
                  <a:pt x="3963538" y="1764523"/>
                  <a:pt x="4012563" y="1760546"/>
                </a:cubicBezTo>
                <a:close/>
                <a:moveTo>
                  <a:pt x="3986852" y="1614072"/>
                </a:moveTo>
                <a:cubicBezTo>
                  <a:pt x="3987777" y="1614018"/>
                  <a:pt x="3988595" y="1614671"/>
                  <a:pt x="3988649" y="1615597"/>
                </a:cubicBezTo>
                <a:cubicBezTo>
                  <a:pt x="3988758" y="1616523"/>
                  <a:pt x="3988050" y="1617340"/>
                  <a:pt x="3987124" y="1617395"/>
                </a:cubicBezTo>
                <a:cubicBezTo>
                  <a:pt x="3986198" y="1617449"/>
                  <a:pt x="3985381" y="1616796"/>
                  <a:pt x="3985326" y="1615870"/>
                </a:cubicBezTo>
                <a:cubicBezTo>
                  <a:pt x="3985272" y="1614944"/>
                  <a:pt x="3985926" y="1614126"/>
                  <a:pt x="3986852" y="1614072"/>
                </a:cubicBezTo>
                <a:close/>
                <a:moveTo>
                  <a:pt x="85472" y="1544948"/>
                </a:moveTo>
                <a:cubicBezTo>
                  <a:pt x="107642" y="1543150"/>
                  <a:pt x="127143" y="1559655"/>
                  <a:pt x="128940" y="1581880"/>
                </a:cubicBezTo>
                <a:cubicBezTo>
                  <a:pt x="130738" y="1604104"/>
                  <a:pt x="114233" y="1623551"/>
                  <a:pt x="92008" y="1625348"/>
                </a:cubicBezTo>
                <a:cubicBezTo>
                  <a:pt x="69838" y="1627146"/>
                  <a:pt x="50337" y="1610641"/>
                  <a:pt x="48540" y="1588416"/>
                </a:cubicBezTo>
                <a:cubicBezTo>
                  <a:pt x="46742" y="1566246"/>
                  <a:pt x="63247" y="1546745"/>
                  <a:pt x="85472" y="1544948"/>
                </a:cubicBezTo>
                <a:close/>
                <a:moveTo>
                  <a:pt x="3926551" y="1384256"/>
                </a:moveTo>
                <a:cubicBezTo>
                  <a:pt x="3928403" y="1384092"/>
                  <a:pt x="3930038" y="1385509"/>
                  <a:pt x="3930146" y="1387306"/>
                </a:cubicBezTo>
                <a:cubicBezTo>
                  <a:pt x="3930310" y="1389104"/>
                  <a:pt x="3928948" y="1390738"/>
                  <a:pt x="3927096" y="1390901"/>
                </a:cubicBezTo>
                <a:cubicBezTo>
                  <a:pt x="3925244" y="1391065"/>
                  <a:pt x="3923610" y="1389649"/>
                  <a:pt x="3923501" y="1387851"/>
                </a:cubicBezTo>
                <a:cubicBezTo>
                  <a:pt x="3923337" y="1385999"/>
                  <a:pt x="3924754" y="1384365"/>
                  <a:pt x="3926551" y="1384256"/>
                </a:cubicBezTo>
                <a:close/>
                <a:moveTo>
                  <a:pt x="149640" y="1319434"/>
                </a:moveTo>
                <a:cubicBezTo>
                  <a:pt x="170884" y="1317691"/>
                  <a:pt x="189567" y="1333542"/>
                  <a:pt x="191311" y="1354841"/>
                </a:cubicBezTo>
                <a:cubicBezTo>
                  <a:pt x="192999" y="1376139"/>
                  <a:pt x="177202" y="1394823"/>
                  <a:pt x="155904" y="1396512"/>
                </a:cubicBezTo>
                <a:cubicBezTo>
                  <a:pt x="134660" y="1398255"/>
                  <a:pt x="115976" y="1382403"/>
                  <a:pt x="114233" y="1361105"/>
                </a:cubicBezTo>
                <a:cubicBezTo>
                  <a:pt x="112490" y="1339861"/>
                  <a:pt x="128341" y="1321177"/>
                  <a:pt x="149640" y="1319434"/>
                </a:cubicBezTo>
                <a:close/>
                <a:moveTo>
                  <a:pt x="3839505" y="1163100"/>
                </a:moveTo>
                <a:cubicBezTo>
                  <a:pt x="3842283" y="1162882"/>
                  <a:pt x="3844734" y="1164952"/>
                  <a:pt x="3844952" y="1167730"/>
                </a:cubicBezTo>
                <a:cubicBezTo>
                  <a:pt x="3845170" y="1170508"/>
                  <a:pt x="3843100" y="1172959"/>
                  <a:pt x="3840322" y="1173177"/>
                </a:cubicBezTo>
                <a:cubicBezTo>
                  <a:pt x="3837544" y="1173395"/>
                  <a:pt x="3835093" y="1171325"/>
                  <a:pt x="3834875" y="1168547"/>
                </a:cubicBezTo>
                <a:cubicBezTo>
                  <a:pt x="3834657" y="1165769"/>
                  <a:pt x="3836727" y="1163318"/>
                  <a:pt x="3839505" y="1163100"/>
                </a:cubicBezTo>
                <a:close/>
                <a:moveTo>
                  <a:pt x="240336" y="1103290"/>
                </a:moveTo>
                <a:cubicBezTo>
                  <a:pt x="260708" y="1101656"/>
                  <a:pt x="278521" y="1116799"/>
                  <a:pt x="280155" y="1137117"/>
                </a:cubicBezTo>
                <a:cubicBezTo>
                  <a:pt x="281843" y="1157435"/>
                  <a:pt x="266700" y="1175302"/>
                  <a:pt x="246328" y="1176936"/>
                </a:cubicBezTo>
                <a:cubicBezTo>
                  <a:pt x="225955" y="1178570"/>
                  <a:pt x="208143" y="1163427"/>
                  <a:pt x="206509" y="1143109"/>
                </a:cubicBezTo>
                <a:cubicBezTo>
                  <a:pt x="204875" y="1122736"/>
                  <a:pt x="220018" y="1104924"/>
                  <a:pt x="240336" y="1103290"/>
                </a:cubicBezTo>
                <a:close/>
                <a:moveTo>
                  <a:pt x="3726966" y="953928"/>
                </a:moveTo>
                <a:cubicBezTo>
                  <a:pt x="3730671" y="953601"/>
                  <a:pt x="3733884" y="956379"/>
                  <a:pt x="3734211" y="960083"/>
                </a:cubicBezTo>
                <a:cubicBezTo>
                  <a:pt x="3734538" y="963788"/>
                  <a:pt x="3731760" y="967056"/>
                  <a:pt x="3728056" y="967328"/>
                </a:cubicBezTo>
                <a:cubicBezTo>
                  <a:pt x="3724352" y="967655"/>
                  <a:pt x="3721138" y="964877"/>
                  <a:pt x="3720811" y="961173"/>
                </a:cubicBezTo>
                <a:cubicBezTo>
                  <a:pt x="3720484" y="957469"/>
                  <a:pt x="3723262" y="954255"/>
                  <a:pt x="3726966" y="953928"/>
                </a:cubicBezTo>
                <a:close/>
                <a:moveTo>
                  <a:pt x="356197" y="899239"/>
                </a:moveTo>
                <a:cubicBezTo>
                  <a:pt x="375643" y="897659"/>
                  <a:pt x="392638" y="912149"/>
                  <a:pt x="394218" y="931541"/>
                </a:cubicBezTo>
                <a:cubicBezTo>
                  <a:pt x="395798" y="950987"/>
                  <a:pt x="381363" y="967982"/>
                  <a:pt x="361916" y="969562"/>
                </a:cubicBezTo>
                <a:cubicBezTo>
                  <a:pt x="342470" y="971142"/>
                  <a:pt x="325475" y="956652"/>
                  <a:pt x="323895" y="937260"/>
                </a:cubicBezTo>
                <a:cubicBezTo>
                  <a:pt x="322315" y="917814"/>
                  <a:pt x="336805" y="900819"/>
                  <a:pt x="356197" y="899239"/>
                </a:cubicBezTo>
                <a:close/>
                <a:moveTo>
                  <a:pt x="3590570" y="759628"/>
                </a:moveTo>
                <a:cubicBezTo>
                  <a:pt x="3595200" y="759247"/>
                  <a:pt x="3599230" y="762678"/>
                  <a:pt x="3599612" y="767308"/>
                </a:cubicBezTo>
                <a:cubicBezTo>
                  <a:pt x="3599993" y="771884"/>
                  <a:pt x="3596561" y="775969"/>
                  <a:pt x="3591931" y="776351"/>
                </a:cubicBezTo>
                <a:cubicBezTo>
                  <a:pt x="3587301" y="776732"/>
                  <a:pt x="3583270" y="773300"/>
                  <a:pt x="3582889" y="768670"/>
                </a:cubicBezTo>
                <a:cubicBezTo>
                  <a:pt x="3582508" y="764040"/>
                  <a:pt x="3585940" y="760009"/>
                  <a:pt x="3590570" y="759628"/>
                </a:cubicBezTo>
                <a:close/>
                <a:moveTo>
                  <a:pt x="495536" y="710330"/>
                </a:moveTo>
                <a:cubicBezTo>
                  <a:pt x="514056" y="708805"/>
                  <a:pt x="530234" y="722586"/>
                  <a:pt x="531760" y="741107"/>
                </a:cubicBezTo>
                <a:cubicBezTo>
                  <a:pt x="533230" y="759573"/>
                  <a:pt x="519449" y="775806"/>
                  <a:pt x="500983" y="777331"/>
                </a:cubicBezTo>
                <a:cubicBezTo>
                  <a:pt x="482463" y="778856"/>
                  <a:pt x="466285" y="765075"/>
                  <a:pt x="464759" y="746554"/>
                </a:cubicBezTo>
                <a:cubicBezTo>
                  <a:pt x="463234" y="728034"/>
                  <a:pt x="477015" y="711856"/>
                  <a:pt x="495536" y="710330"/>
                </a:cubicBezTo>
                <a:close/>
                <a:moveTo>
                  <a:pt x="3432383" y="582703"/>
                </a:moveTo>
                <a:cubicBezTo>
                  <a:pt x="3437939" y="582268"/>
                  <a:pt x="3442787" y="586409"/>
                  <a:pt x="3443223" y="591909"/>
                </a:cubicBezTo>
                <a:cubicBezTo>
                  <a:pt x="3443713" y="597411"/>
                  <a:pt x="3439573" y="602313"/>
                  <a:pt x="3434017" y="602749"/>
                </a:cubicBezTo>
                <a:cubicBezTo>
                  <a:pt x="3428461" y="603186"/>
                  <a:pt x="3423613" y="599045"/>
                  <a:pt x="3423177" y="593543"/>
                </a:cubicBezTo>
                <a:cubicBezTo>
                  <a:pt x="3422742" y="587987"/>
                  <a:pt x="3426882" y="583139"/>
                  <a:pt x="3432383" y="582703"/>
                </a:cubicBezTo>
                <a:close/>
                <a:moveTo>
                  <a:pt x="656227" y="539071"/>
                </a:moveTo>
                <a:cubicBezTo>
                  <a:pt x="673822" y="537655"/>
                  <a:pt x="689183" y="550729"/>
                  <a:pt x="690654" y="568322"/>
                </a:cubicBezTo>
                <a:cubicBezTo>
                  <a:pt x="692070" y="585917"/>
                  <a:pt x="678997" y="601278"/>
                  <a:pt x="661402" y="602749"/>
                </a:cubicBezTo>
                <a:cubicBezTo>
                  <a:pt x="643808" y="604165"/>
                  <a:pt x="628447" y="591092"/>
                  <a:pt x="626976" y="573497"/>
                </a:cubicBezTo>
                <a:cubicBezTo>
                  <a:pt x="625560" y="555903"/>
                  <a:pt x="638633" y="540543"/>
                  <a:pt x="656227" y="539071"/>
                </a:cubicBezTo>
                <a:close/>
                <a:moveTo>
                  <a:pt x="3254696" y="425498"/>
                </a:moveTo>
                <a:cubicBezTo>
                  <a:pt x="3261178" y="424953"/>
                  <a:pt x="3266843" y="429801"/>
                  <a:pt x="3267388" y="436283"/>
                </a:cubicBezTo>
                <a:cubicBezTo>
                  <a:pt x="3267933" y="442765"/>
                  <a:pt x="3263085" y="448430"/>
                  <a:pt x="3256603" y="448975"/>
                </a:cubicBezTo>
                <a:cubicBezTo>
                  <a:pt x="3250121" y="449520"/>
                  <a:pt x="3244456" y="444672"/>
                  <a:pt x="3243911" y="438190"/>
                </a:cubicBezTo>
                <a:cubicBezTo>
                  <a:pt x="3243366" y="431708"/>
                  <a:pt x="3248214" y="426042"/>
                  <a:pt x="3254696" y="425498"/>
                </a:cubicBezTo>
                <a:close/>
                <a:moveTo>
                  <a:pt x="836203" y="388022"/>
                </a:moveTo>
                <a:cubicBezTo>
                  <a:pt x="852871" y="386660"/>
                  <a:pt x="867415" y="399079"/>
                  <a:pt x="868777" y="415693"/>
                </a:cubicBezTo>
                <a:cubicBezTo>
                  <a:pt x="870193" y="432307"/>
                  <a:pt x="857774" y="446905"/>
                  <a:pt x="841105" y="448267"/>
                </a:cubicBezTo>
                <a:cubicBezTo>
                  <a:pt x="824437" y="449630"/>
                  <a:pt x="809893" y="437209"/>
                  <a:pt x="808531" y="420596"/>
                </a:cubicBezTo>
                <a:cubicBezTo>
                  <a:pt x="807169" y="403927"/>
                  <a:pt x="819589" y="389383"/>
                  <a:pt x="836203" y="388022"/>
                </a:cubicBezTo>
                <a:close/>
                <a:moveTo>
                  <a:pt x="3059959" y="290353"/>
                </a:moveTo>
                <a:cubicBezTo>
                  <a:pt x="3067367" y="289754"/>
                  <a:pt x="3073850" y="295255"/>
                  <a:pt x="3074449" y="302663"/>
                </a:cubicBezTo>
                <a:cubicBezTo>
                  <a:pt x="3075048" y="310072"/>
                  <a:pt x="3069546" y="316554"/>
                  <a:pt x="3062138" y="317153"/>
                </a:cubicBezTo>
                <a:cubicBezTo>
                  <a:pt x="3054730" y="317752"/>
                  <a:pt x="3048248" y="312250"/>
                  <a:pt x="3047649" y="304842"/>
                </a:cubicBezTo>
                <a:cubicBezTo>
                  <a:pt x="3047049" y="297434"/>
                  <a:pt x="3052551" y="290952"/>
                  <a:pt x="3059959" y="290353"/>
                </a:cubicBezTo>
                <a:close/>
                <a:moveTo>
                  <a:pt x="1033010" y="259195"/>
                </a:moveTo>
                <a:cubicBezTo>
                  <a:pt x="1048752" y="257943"/>
                  <a:pt x="1062533" y="269653"/>
                  <a:pt x="1063786" y="285342"/>
                </a:cubicBezTo>
                <a:cubicBezTo>
                  <a:pt x="1065094" y="301029"/>
                  <a:pt x="1053382" y="314811"/>
                  <a:pt x="1037640" y="316118"/>
                </a:cubicBezTo>
                <a:cubicBezTo>
                  <a:pt x="1021898" y="317372"/>
                  <a:pt x="1008116" y="305714"/>
                  <a:pt x="1006863" y="289973"/>
                </a:cubicBezTo>
                <a:cubicBezTo>
                  <a:pt x="1005610" y="274229"/>
                  <a:pt x="1017267" y="260449"/>
                  <a:pt x="1033010" y="259195"/>
                </a:cubicBezTo>
                <a:close/>
                <a:moveTo>
                  <a:pt x="2850787" y="179122"/>
                </a:moveTo>
                <a:cubicBezTo>
                  <a:pt x="2859121" y="178469"/>
                  <a:pt x="2866421" y="184623"/>
                  <a:pt x="2867074" y="192957"/>
                </a:cubicBezTo>
                <a:cubicBezTo>
                  <a:pt x="2867783" y="201292"/>
                  <a:pt x="2861573" y="208591"/>
                  <a:pt x="2853239" y="209244"/>
                </a:cubicBezTo>
                <a:cubicBezTo>
                  <a:pt x="2844904" y="209898"/>
                  <a:pt x="2837605" y="203743"/>
                  <a:pt x="2836952" y="195409"/>
                </a:cubicBezTo>
                <a:cubicBezTo>
                  <a:pt x="2836298" y="187074"/>
                  <a:pt x="2842453" y="179775"/>
                  <a:pt x="2850787" y="179122"/>
                </a:cubicBezTo>
                <a:close/>
                <a:moveTo>
                  <a:pt x="1243923" y="154663"/>
                </a:moveTo>
                <a:cubicBezTo>
                  <a:pt x="1258740" y="153465"/>
                  <a:pt x="1271704" y="164468"/>
                  <a:pt x="1272903" y="179285"/>
                </a:cubicBezTo>
                <a:cubicBezTo>
                  <a:pt x="1274101" y="194102"/>
                  <a:pt x="1263043" y="207066"/>
                  <a:pt x="1248281" y="208264"/>
                </a:cubicBezTo>
                <a:cubicBezTo>
                  <a:pt x="1233465" y="209462"/>
                  <a:pt x="1220501" y="198459"/>
                  <a:pt x="1219302" y="183642"/>
                </a:cubicBezTo>
                <a:cubicBezTo>
                  <a:pt x="1218104" y="168827"/>
                  <a:pt x="1229107" y="155862"/>
                  <a:pt x="1243923" y="154663"/>
                </a:cubicBezTo>
                <a:close/>
                <a:moveTo>
                  <a:pt x="2630177" y="93437"/>
                </a:moveTo>
                <a:cubicBezTo>
                  <a:pt x="2639437" y="92675"/>
                  <a:pt x="2647553" y="99594"/>
                  <a:pt x="2648261" y="108799"/>
                </a:cubicBezTo>
                <a:cubicBezTo>
                  <a:pt x="2649024" y="118004"/>
                  <a:pt x="2642160" y="126121"/>
                  <a:pt x="2632900" y="126883"/>
                </a:cubicBezTo>
                <a:cubicBezTo>
                  <a:pt x="2623640" y="127646"/>
                  <a:pt x="2615524" y="120728"/>
                  <a:pt x="2614815" y="111522"/>
                </a:cubicBezTo>
                <a:cubicBezTo>
                  <a:pt x="2614053" y="102263"/>
                  <a:pt x="2620971" y="94147"/>
                  <a:pt x="2630177" y="93437"/>
                </a:cubicBezTo>
                <a:close/>
                <a:moveTo>
                  <a:pt x="1465952" y="76006"/>
                </a:moveTo>
                <a:cubicBezTo>
                  <a:pt x="1479842" y="74862"/>
                  <a:pt x="1491989" y="85213"/>
                  <a:pt x="1493133" y="99102"/>
                </a:cubicBezTo>
                <a:cubicBezTo>
                  <a:pt x="1494223" y="112994"/>
                  <a:pt x="1483927" y="125140"/>
                  <a:pt x="1470037" y="126284"/>
                </a:cubicBezTo>
                <a:cubicBezTo>
                  <a:pt x="1456146" y="127429"/>
                  <a:pt x="1443999" y="117078"/>
                  <a:pt x="1442855" y="103188"/>
                </a:cubicBezTo>
                <a:cubicBezTo>
                  <a:pt x="1441712" y="89297"/>
                  <a:pt x="1452061" y="77151"/>
                  <a:pt x="1465952" y="76006"/>
                </a:cubicBezTo>
                <a:close/>
                <a:moveTo>
                  <a:pt x="2401069" y="34499"/>
                </a:moveTo>
                <a:cubicBezTo>
                  <a:pt x="2411255" y="33682"/>
                  <a:pt x="2420134" y="41254"/>
                  <a:pt x="2421006" y="51440"/>
                </a:cubicBezTo>
                <a:cubicBezTo>
                  <a:pt x="2421823" y="61626"/>
                  <a:pt x="2414251" y="70505"/>
                  <a:pt x="2404065" y="71377"/>
                </a:cubicBezTo>
                <a:cubicBezTo>
                  <a:pt x="2393879" y="72194"/>
                  <a:pt x="2385000" y="64622"/>
                  <a:pt x="2384128" y="54437"/>
                </a:cubicBezTo>
                <a:cubicBezTo>
                  <a:pt x="2383311" y="44251"/>
                  <a:pt x="2390883" y="35371"/>
                  <a:pt x="2401069" y="34499"/>
                </a:cubicBezTo>
                <a:close/>
                <a:moveTo>
                  <a:pt x="1695932" y="24367"/>
                </a:moveTo>
                <a:cubicBezTo>
                  <a:pt x="1708896" y="23332"/>
                  <a:pt x="1720226" y="32975"/>
                  <a:pt x="1721261" y="45885"/>
                </a:cubicBezTo>
                <a:cubicBezTo>
                  <a:pt x="1722350" y="58849"/>
                  <a:pt x="1712709" y="70178"/>
                  <a:pt x="1699745" y="71214"/>
                </a:cubicBezTo>
                <a:cubicBezTo>
                  <a:pt x="1686780" y="72249"/>
                  <a:pt x="1675450" y="62606"/>
                  <a:pt x="1674415" y="49696"/>
                </a:cubicBezTo>
                <a:cubicBezTo>
                  <a:pt x="1673380" y="36732"/>
                  <a:pt x="1683022" y="25402"/>
                  <a:pt x="1695932" y="24367"/>
                </a:cubicBezTo>
                <a:close/>
                <a:moveTo>
                  <a:pt x="2166786" y="3287"/>
                </a:moveTo>
                <a:cubicBezTo>
                  <a:pt x="2177898" y="2362"/>
                  <a:pt x="2187594" y="10641"/>
                  <a:pt x="2188520" y="21754"/>
                </a:cubicBezTo>
                <a:cubicBezTo>
                  <a:pt x="2189446" y="32865"/>
                  <a:pt x="2181166" y="42615"/>
                  <a:pt x="2170054" y="43487"/>
                </a:cubicBezTo>
                <a:cubicBezTo>
                  <a:pt x="2158942" y="44413"/>
                  <a:pt x="2149246" y="36133"/>
                  <a:pt x="2148320" y="25022"/>
                </a:cubicBezTo>
                <a:cubicBezTo>
                  <a:pt x="2147394" y="13909"/>
                  <a:pt x="2155674" y="4213"/>
                  <a:pt x="2166786" y="3287"/>
                </a:cubicBezTo>
                <a:close/>
                <a:moveTo>
                  <a:pt x="1930650" y="73"/>
                </a:moveTo>
                <a:cubicBezTo>
                  <a:pt x="1942688" y="-908"/>
                  <a:pt x="1953201" y="8026"/>
                  <a:pt x="1954181" y="20064"/>
                </a:cubicBezTo>
                <a:cubicBezTo>
                  <a:pt x="1955162" y="32048"/>
                  <a:pt x="1946229" y="42615"/>
                  <a:pt x="1934190" y="43596"/>
                </a:cubicBezTo>
                <a:cubicBezTo>
                  <a:pt x="1922152" y="44576"/>
                  <a:pt x="1911639" y="35643"/>
                  <a:pt x="1910659" y="23605"/>
                </a:cubicBezTo>
                <a:cubicBezTo>
                  <a:pt x="1909678" y="11566"/>
                  <a:pt x="1918612" y="1054"/>
                  <a:pt x="1930650" y="7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4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30"/>
            </p:custDataLst>
          </p:nvPr>
        </p:nvSpPr>
        <p:spPr>
          <a:xfrm>
            <a:off x="2270760" y="2358390"/>
            <a:ext cx="2166620" cy="2143760"/>
          </a:xfrm>
          <a:custGeom>
            <a:avLst/>
            <a:gdLst>
              <a:gd name="connsiteX0" fmla="*/ 2312573 w 4544688"/>
              <a:gd name="connsiteY0" fmla="*/ 4373321 h 4496505"/>
              <a:gd name="connsiteX1" fmla="*/ 2356934 w 4544688"/>
              <a:gd name="connsiteY1" fmla="*/ 4389342 h 4496505"/>
              <a:gd name="connsiteX2" fmla="*/ 2360964 w 4544688"/>
              <a:gd name="connsiteY2" fmla="*/ 4476387 h 4496505"/>
              <a:gd name="connsiteX3" fmla="*/ 2273919 w 4544688"/>
              <a:gd name="connsiteY3" fmla="*/ 4480418 h 4496505"/>
              <a:gd name="connsiteX4" fmla="*/ 2269888 w 4544688"/>
              <a:gd name="connsiteY4" fmla="*/ 4393372 h 4496505"/>
              <a:gd name="connsiteX5" fmla="*/ 2312573 w 4544688"/>
              <a:gd name="connsiteY5" fmla="*/ 4373321 h 4496505"/>
              <a:gd name="connsiteX6" fmla="*/ 2050522 w 4544688"/>
              <a:gd name="connsiteY6" fmla="*/ 4368044 h 4496505"/>
              <a:gd name="connsiteX7" fmla="*/ 2093508 w 4544688"/>
              <a:gd name="connsiteY7" fmla="*/ 4383568 h 4496505"/>
              <a:gd name="connsiteX8" fmla="*/ 2097430 w 4544688"/>
              <a:gd name="connsiteY8" fmla="*/ 4467945 h 4496505"/>
              <a:gd name="connsiteX9" fmla="*/ 2013053 w 4544688"/>
              <a:gd name="connsiteY9" fmla="*/ 4471867 h 4496505"/>
              <a:gd name="connsiteX10" fmla="*/ 2009131 w 4544688"/>
              <a:gd name="connsiteY10" fmla="*/ 4387490 h 4496505"/>
              <a:gd name="connsiteX11" fmla="*/ 2050522 w 4544688"/>
              <a:gd name="connsiteY11" fmla="*/ 4368044 h 4496505"/>
              <a:gd name="connsiteX12" fmla="*/ 2576563 w 4544688"/>
              <a:gd name="connsiteY12" fmla="*/ 4347780 h 4496505"/>
              <a:gd name="connsiteX13" fmla="*/ 2640023 w 4544688"/>
              <a:gd name="connsiteY13" fmla="*/ 4411240 h 4496505"/>
              <a:gd name="connsiteX14" fmla="*/ 2576563 w 4544688"/>
              <a:gd name="connsiteY14" fmla="*/ 4474700 h 4496505"/>
              <a:gd name="connsiteX15" fmla="*/ 2513104 w 4544688"/>
              <a:gd name="connsiteY15" fmla="*/ 4411240 h 4496505"/>
              <a:gd name="connsiteX16" fmla="*/ 2576563 w 4544688"/>
              <a:gd name="connsiteY16" fmla="*/ 4347780 h 4496505"/>
              <a:gd name="connsiteX17" fmla="*/ 1791182 w 4544688"/>
              <a:gd name="connsiteY17" fmla="*/ 4331779 h 4496505"/>
              <a:gd name="connsiteX18" fmla="*/ 1832860 w 4544688"/>
              <a:gd name="connsiteY18" fmla="*/ 4346853 h 4496505"/>
              <a:gd name="connsiteX19" fmla="*/ 1836618 w 4544688"/>
              <a:gd name="connsiteY19" fmla="*/ 4428616 h 4496505"/>
              <a:gd name="connsiteX20" fmla="*/ 1754856 w 4544688"/>
              <a:gd name="connsiteY20" fmla="*/ 4432375 h 4496505"/>
              <a:gd name="connsiteX21" fmla="*/ 1751097 w 4544688"/>
              <a:gd name="connsiteY21" fmla="*/ 4350612 h 4496505"/>
              <a:gd name="connsiteX22" fmla="*/ 1791182 w 4544688"/>
              <a:gd name="connsiteY22" fmla="*/ 4331779 h 4496505"/>
              <a:gd name="connsiteX23" fmla="*/ 2830124 w 4544688"/>
              <a:gd name="connsiteY23" fmla="*/ 4291708 h 4496505"/>
              <a:gd name="connsiteX24" fmla="*/ 2877140 w 4544688"/>
              <a:gd name="connsiteY24" fmla="*/ 4308723 h 4496505"/>
              <a:gd name="connsiteX25" fmla="*/ 2881388 w 4544688"/>
              <a:gd name="connsiteY25" fmla="*/ 4400999 h 4496505"/>
              <a:gd name="connsiteX26" fmla="*/ 2789113 w 4544688"/>
              <a:gd name="connsiteY26" fmla="*/ 4405247 h 4496505"/>
              <a:gd name="connsiteX27" fmla="*/ 2784864 w 4544688"/>
              <a:gd name="connsiteY27" fmla="*/ 4312972 h 4496505"/>
              <a:gd name="connsiteX28" fmla="*/ 2830124 w 4544688"/>
              <a:gd name="connsiteY28" fmla="*/ 4291708 h 4496505"/>
              <a:gd name="connsiteX29" fmla="*/ 1538195 w 4544688"/>
              <a:gd name="connsiteY29" fmla="*/ 4265221 h 4496505"/>
              <a:gd name="connsiteX30" fmla="*/ 1578477 w 4544688"/>
              <a:gd name="connsiteY30" fmla="*/ 4279799 h 4496505"/>
              <a:gd name="connsiteX31" fmla="*/ 1582127 w 4544688"/>
              <a:gd name="connsiteY31" fmla="*/ 4358892 h 4496505"/>
              <a:gd name="connsiteX32" fmla="*/ 1503033 w 4544688"/>
              <a:gd name="connsiteY32" fmla="*/ 4362541 h 4496505"/>
              <a:gd name="connsiteX33" fmla="*/ 1499384 w 4544688"/>
              <a:gd name="connsiteY33" fmla="*/ 4283448 h 4496505"/>
              <a:gd name="connsiteX34" fmla="*/ 1538195 w 4544688"/>
              <a:gd name="connsiteY34" fmla="*/ 4265221 h 4496505"/>
              <a:gd name="connsiteX35" fmla="*/ 3078283 w 4544688"/>
              <a:gd name="connsiteY35" fmla="*/ 4205629 h 4496505"/>
              <a:gd name="connsiteX36" fmla="*/ 3126675 w 4544688"/>
              <a:gd name="connsiteY36" fmla="*/ 4223093 h 4496505"/>
              <a:gd name="connsiteX37" fmla="*/ 3131087 w 4544688"/>
              <a:gd name="connsiteY37" fmla="*/ 4318038 h 4496505"/>
              <a:gd name="connsiteX38" fmla="*/ 3036143 w 4544688"/>
              <a:gd name="connsiteY38" fmla="*/ 4322450 h 4496505"/>
              <a:gd name="connsiteX39" fmla="*/ 3031731 w 4544688"/>
              <a:gd name="connsiteY39" fmla="*/ 4227506 h 4496505"/>
              <a:gd name="connsiteX40" fmla="*/ 3078283 w 4544688"/>
              <a:gd name="connsiteY40" fmla="*/ 4205629 h 4496505"/>
              <a:gd name="connsiteX41" fmla="*/ 1295087 w 4544688"/>
              <a:gd name="connsiteY41" fmla="*/ 4168977 h 4496505"/>
              <a:gd name="connsiteX42" fmla="*/ 1334062 w 4544688"/>
              <a:gd name="connsiteY42" fmla="*/ 4183057 h 4496505"/>
              <a:gd name="connsiteX43" fmla="*/ 1337602 w 4544688"/>
              <a:gd name="connsiteY43" fmla="*/ 4259535 h 4496505"/>
              <a:gd name="connsiteX44" fmla="*/ 1261124 w 4544688"/>
              <a:gd name="connsiteY44" fmla="*/ 4263076 h 4496505"/>
              <a:gd name="connsiteX45" fmla="*/ 1257583 w 4544688"/>
              <a:gd name="connsiteY45" fmla="*/ 4186598 h 4496505"/>
              <a:gd name="connsiteX46" fmla="*/ 1295087 w 4544688"/>
              <a:gd name="connsiteY46" fmla="*/ 4168977 h 4496505"/>
              <a:gd name="connsiteX47" fmla="*/ 3317979 w 4544688"/>
              <a:gd name="connsiteY47" fmla="*/ 4090618 h 4496505"/>
              <a:gd name="connsiteX48" fmla="*/ 3387049 w 4544688"/>
              <a:gd name="connsiteY48" fmla="*/ 4159688 h 4496505"/>
              <a:gd name="connsiteX49" fmla="*/ 3317979 w 4544688"/>
              <a:gd name="connsiteY49" fmla="*/ 4228759 h 4496505"/>
              <a:gd name="connsiteX50" fmla="*/ 3248909 w 4544688"/>
              <a:gd name="connsiteY50" fmla="*/ 4159688 h 4496505"/>
              <a:gd name="connsiteX51" fmla="*/ 3317979 w 4544688"/>
              <a:gd name="connsiteY51" fmla="*/ 4090618 h 4496505"/>
              <a:gd name="connsiteX52" fmla="*/ 1065400 w 4544688"/>
              <a:gd name="connsiteY52" fmla="*/ 4044461 h 4496505"/>
              <a:gd name="connsiteX53" fmla="*/ 1103047 w 4544688"/>
              <a:gd name="connsiteY53" fmla="*/ 4058044 h 4496505"/>
              <a:gd name="connsiteX54" fmla="*/ 1106479 w 4544688"/>
              <a:gd name="connsiteY54" fmla="*/ 4131908 h 4496505"/>
              <a:gd name="connsiteX55" fmla="*/ 1032615 w 4544688"/>
              <a:gd name="connsiteY55" fmla="*/ 4135340 h 4496505"/>
              <a:gd name="connsiteX56" fmla="*/ 1029183 w 4544688"/>
              <a:gd name="connsiteY56" fmla="*/ 4061476 h 4496505"/>
              <a:gd name="connsiteX57" fmla="*/ 1065400 w 4544688"/>
              <a:gd name="connsiteY57" fmla="*/ 4044461 h 4496505"/>
              <a:gd name="connsiteX58" fmla="*/ 3536105 w 4544688"/>
              <a:gd name="connsiteY58" fmla="*/ 3948290 h 4496505"/>
              <a:gd name="connsiteX59" fmla="*/ 3587179 w 4544688"/>
              <a:gd name="connsiteY59" fmla="*/ 3966749 h 4496505"/>
              <a:gd name="connsiteX60" fmla="*/ 3591809 w 4544688"/>
              <a:gd name="connsiteY60" fmla="*/ 4066977 h 4496505"/>
              <a:gd name="connsiteX61" fmla="*/ 3491581 w 4544688"/>
              <a:gd name="connsiteY61" fmla="*/ 4071607 h 4496505"/>
              <a:gd name="connsiteX62" fmla="*/ 3486951 w 4544688"/>
              <a:gd name="connsiteY62" fmla="*/ 3971379 h 4496505"/>
              <a:gd name="connsiteX63" fmla="*/ 3536105 w 4544688"/>
              <a:gd name="connsiteY63" fmla="*/ 3948290 h 4496505"/>
              <a:gd name="connsiteX64" fmla="*/ 852429 w 4544688"/>
              <a:gd name="connsiteY64" fmla="*/ 3893588 h 4496505"/>
              <a:gd name="connsiteX65" fmla="*/ 888701 w 4544688"/>
              <a:gd name="connsiteY65" fmla="*/ 3906722 h 4496505"/>
              <a:gd name="connsiteX66" fmla="*/ 891969 w 4544688"/>
              <a:gd name="connsiteY66" fmla="*/ 3977916 h 4496505"/>
              <a:gd name="connsiteX67" fmla="*/ 820774 w 4544688"/>
              <a:gd name="connsiteY67" fmla="*/ 3981185 h 4496505"/>
              <a:gd name="connsiteX68" fmla="*/ 817506 w 4544688"/>
              <a:gd name="connsiteY68" fmla="*/ 3909990 h 4496505"/>
              <a:gd name="connsiteX69" fmla="*/ 852429 w 4544688"/>
              <a:gd name="connsiteY69" fmla="*/ 3893588 h 4496505"/>
              <a:gd name="connsiteX70" fmla="*/ 3742533 w 4544688"/>
              <a:gd name="connsiteY70" fmla="*/ 3780510 h 4496505"/>
              <a:gd name="connsiteX71" fmla="*/ 3815362 w 4544688"/>
              <a:gd name="connsiteY71" fmla="*/ 3853339 h 4496505"/>
              <a:gd name="connsiteX72" fmla="*/ 3742533 w 4544688"/>
              <a:gd name="connsiteY72" fmla="*/ 3926167 h 4496505"/>
              <a:gd name="connsiteX73" fmla="*/ 3669704 w 4544688"/>
              <a:gd name="connsiteY73" fmla="*/ 3853339 h 4496505"/>
              <a:gd name="connsiteX74" fmla="*/ 3742533 w 4544688"/>
              <a:gd name="connsiteY74" fmla="*/ 3780510 h 4496505"/>
              <a:gd name="connsiteX75" fmla="*/ 658694 w 4544688"/>
              <a:gd name="connsiteY75" fmla="*/ 3718740 h 4496505"/>
              <a:gd name="connsiteX76" fmla="*/ 693637 w 4544688"/>
              <a:gd name="connsiteY76" fmla="*/ 3731377 h 4496505"/>
              <a:gd name="connsiteX77" fmla="*/ 696796 w 4544688"/>
              <a:gd name="connsiteY77" fmla="*/ 3799957 h 4496505"/>
              <a:gd name="connsiteX78" fmla="*/ 628217 w 4544688"/>
              <a:gd name="connsiteY78" fmla="*/ 3803117 h 4496505"/>
              <a:gd name="connsiteX79" fmla="*/ 625057 w 4544688"/>
              <a:gd name="connsiteY79" fmla="*/ 3734536 h 4496505"/>
              <a:gd name="connsiteX80" fmla="*/ 658694 w 4544688"/>
              <a:gd name="connsiteY80" fmla="*/ 3718740 h 4496505"/>
              <a:gd name="connsiteX81" fmla="*/ 3921296 w 4544688"/>
              <a:gd name="connsiteY81" fmla="*/ 3590303 h 4496505"/>
              <a:gd name="connsiteX82" fmla="*/ 3975073 w 4544688"/>
              <a:gd name="connsiteY82" fmla="*/ 3609687 h 4496505"/>
              <a:gd name="connsiteX83" fmla="*/ 3979976 w 4544688"/>
              <a:gd name="connsiteY83" fmla="*/ 3715144 h 4496505"/>
              <a:gd name="connsiteX84" fmla="*/ 3874463 w 4544688"/>
              <a:gd name="connsiteY84" fmla="*/ 3720047 h 4496505"/>
              <a:gd name="connsiteX85" fmla="*/ 3869561 w 4544688"/>
              <a:gd name="connsiteY85" fmla="*/ 3614590 h 4496505"/>
              <a:gd name="connsiteX86" fmla="*/ 3921296 w 4544688"/>
              <a:gd name="connsiteY86" fmla="*/ 3590303 h 4496505"/>
              <a:gd name="connsiteX87" fmla="*/ 487012 w 4544688"/>
              <a:gd name="connsiteY87" fmla="*/ 3522539 h 4496505"/>
              <a:gd name="connsiteX88" fmla="*/ 520580 w 4544688"/>
              <a:gd name="connsiteY88" fmla="*/ 3534679 h 4496505"/>
              <a:gd name="connsiteX89" fmla="*/ 523631 w 4544688"/>
              <a:gd name="connsiteY89" fmla="*/ 3600591 h 4496505"/>
              <a:gd name="connsiteX90" fmla="*/ 457720 w 4544688"/>
              <a:gd name="connsiteY90" fmla="*/ 3603641 h 4496505"/>
              <a:gd name="connsiteX91" fmla="*/ 454669 w 4544688"/>
              <a:gd name="connsiteY91" fmla="*/ 3537730 h 4496505"/>
              <a:gd name="connsiteX92" fmla="*/ 487012 w 4544688"/>
              <a:gd name="connsiteY92" fmla="*/ 3522539 h 4496505"/>
              <a:gd name="connsiteX93" fmla="*/ 4080224 w 4544688"/>
              <a:gd name="connsiteY93" fmla="*/ 3379816 h 4496505"/>
              <a:gd name="connsiteX94" fmla="*/ 4135329 w 4544688"/>
              <a:gd name="connsiteY94" fmla="*/ 3399698 h 4496505"/>
              <a:gd name="connsiteX95" fmla="*/ 4140341 w 4544688"/>
              <a:gd name="connsiteY95" fmla="*/ 3507824 h 4496505"/>
              <a:gd name="connsiteX96" fmla="*/ 4032214 w 4544688"/>
              <a:gd name="connsiteY96" fmla="*/ 3512836 h 4496505"/>
              <a:gd name="connsiteX97" fmla="*/ 4027203 w 4544688"/>
              <a:gd name="connsiteY97" fmla="*/ 3404709 h 4496505"/>
              <a:gd name="connsiteX98" fmla="*/ 4080224 w 4544688"/>
              <a:gd name="connsiteY98" fmla="*/ 3379816 h 4496505"/>
              <a:gd name="connsiteX99" fmla="*/ 340047 w 4544688"/>
              <a:gd name="connsiteY99" fmla="*/ 3307274 h 4496505"/>
              <a:gd name="connsiteX100" fmla="*/ 372308 w 4544688"/>
              <a:gd name="connsiteY100" fmla="*/ 3318917 h 4496505"/>
              <a:gd name="connsiteX101" fmla="*/ 375249 w 4544688"/>
              <a:gd name="connsiteY101" fmla="*/ 3382213 h 4496505"/>
              <a:gd name="connsiteX102" fmla="*/ 311953 w 4544688"/>
              <a:gd name="connsiteY102" fmla="*/ 3385155 h 4496505"/>
              <a:gd name="connsiteX103" fmla="*/ 309012 w 4544688"/>
              <a:gd name="connsiteY103" fmla="*/ 3321858 h 4496505"/>
              <a:gd name="connsiteX104" fmla="*/ 340047 w 4544688"/>
              <a:gd name="connsiteY104" fmla="*/ 3307274 h 4496505"/>
              <a:gd name="connsiteX105" fmla="*/ 4213353 w 4544688"/>
              <a:gd name="connsiteY105" fmla="*/ 3152118 h 4496505"/>
              <a:gd name="connsiteX106" fmla="*/ 4269765 w 4544688"/>
              <a:gd name="connsiteY106" fmla="*/ 3172497 h 4496505"/>
              <a:gd name="connsiteX107" fmla="*/ 4274885 w 4544688"/>
              <a:gd name="connsiteY107" fmla="*/ 3283238 h 4496505"/>
              <a:gd name="connsiteX108" fmla="*/ 4164144 w 4544688"/>
              <a:gd name="connsiteY108" fmla="*/ 3288358 h 4496505"/>
              <a:gd name="connsiteX109" fmla="*/ 4159024 w 4544688"/>
              <a:gd name="connsiteY109" fmla="*/ 3177617 h 4496505"/>
              <a:gd name="connsiteX110" fmla="*/ 4213353 w 4544688"/>
              <a:gd name="connsiteY110" fmla="*/ 3152118 h 4496505"/>
              <a:gd name="connsiteX111" fmla="*/ 220059 w 4544688"/>
              <a:gd name="connsiteY111" fmla="*/ 3076053 h 4496505"/>
              <a:gd name="connsiteX112" fmla="*/ 250944 w 4544688"/>
              <a:gd name="connsiteY112" fmla="*/ 3087247 h 4496505"/>
              <a:gd name="connsiteX113" fmla="*/ 253723 w 4544688"/>
              <a:gd name="connsiteY113" fmla="*/ 3147875 h 4496505"/>
              <a:gd name="connsiteX114" fmla="*/ 193095 w 4544688"/>
              <a:gd name="connsiteY114" fmla="*/ 3150707 h 4496505"/>
              <a:gd name="connsiteX115" fmla="*/ 190317 w 4544688"/>
              <a:gd name="connsiteY115" fmla="*/ 3090025 h 4496505"/>
              <a:gd name="connsiteX116" fmla="*/ 220059 w 4544688"/>
              <a:gd name="connsiteY116" fmla="*/ 3076053 h 4496505"/>
              <a:gd name="connsiteX117" fmla="*/ 4318504 w 4544688"/>
              <a:gd name="connsiteY117" fmla="*/ 2910037 h 4496505"/>
              <a:gd name="connsiteX118" fmla="*/ 4376312 w 4544688"/>
              <a:gd name="connsiteY118" fmla="*/ 2930913 h 4496505"/>
              <a:gd name="connsiteX119" fmla="*/ 4381541 w 4544688"/>
              <a:gd name="connsiteY119" fmla="*/ 3044324 h 4496505"/>
              <a:gd name="connsiteX120" fmla="*/ 4268131 w 4544688"/>
              <a:gd name="connsiteY120" fmla="*/ 3049553 h 4496505"/>
              <a:gd name="connsiteX121" fmla="*/ 4262902 w 4544688"/>
              <a:gd name="connsiteY121" fmla="*/ 2936142 h 4496505"/>
              <a:gd name="connsiteX122" fmla="*/ 4318504 w 4544688"/>
              <a:gd name="connsiteY122" fmla="*/ 2910037 h 4496505"/>
              <a:gd name="connsiteX123" fmla="*/ 128621 w 4544688"/>
              <a:gd name="connsiteY123" fmla="*/ 2832191 h 4496505"/>
              <a:gd name="connsiteX124" fmla="*/ 158179 w 4544688"/>
              <a:gd name="connsiteY124" fmla="*/ 2842887 h 4496505"/>
              <a:gd name="connsiteX125" fmla="*/ 160848 w 4544688"/>
              <a:gd name="connsiteY125" fmla="*/ 2900900 h 4496505"/>
              <a:gd name="connsiteX126" fmla="*/ 102836 w 4544688"/>
              <a:gd name="connsiteY126" fmla="*/ 2903569 h 4496505"/>
              <a:gd name="connsiteX127" fmla="*/ 100167 w 4544688"/>
              <a:gd name="connsiteY127" fmla="*/ 2845557 h 4496505"/>
              <a:gd name="connsiteX128" fmla="*/ 128621 w 4544688"/>
              <a:gd name="connsiteY128" fmla="*/ 2832191 h 4496505"/>
              <a:gd name="connsiteX129" fmla="*/ 4394384 w 4544688"/>
              <a:gd name="connsiteY129" fmla="*/ 2657275 h 4496505"/>
              <a:gd name="connsiteX130" fmla="*/ 4453499 w 4544688"/>
              <a:gd name="connsiteY130" fmla="*/ 2678601 h 4496505"/>
              <a:gd name="connsiteX131" fmla="*/ 4458891 w 4544688"/>
              <a:gd name="connsiteY131" fmla="*/ 2794626 h 4496505"/>
              <a:gd name="connsiteX132" fmla="*/ 4342867 w 4544688"/>
              <a:gd name="connsiteY132" fmla="*/ 2800018 h 4496505"/>
              <a:gd name="connsiteX133" fmla="*/ 4337474 w 4544688"/>
              <a:gd name="connsiteY133" fmla="*/ 2683993 h 4496505"/>
              <a:gd name="connsiteX134" fmla="*/ 4394384 w 4544688"/>
              <a:gd name="connsiteY134" fmla="*/ 2657275 h 4496505"/>
              <a:gd name="connsiteX135" fmla="*/ 66871 w 4544688"/>
              <a:gd name="connsiteY135" fmla="*/ 2579230 h 4496505"/>
              <a:gd name="connsiteX136" fmla="*/ 95101 w 4544688"/>
              <a:gd name="connsiteY136" fmla="*/ 2589430 h 4496505"/>
              <a:gd name="connsiteX137" fmla="*/ 97661 w 4544688"/>
              <a:gd name="connsiteY137" fmla="*/ 2644828 h 4496505"/>
              <a:gd name="connsiteX138" fmla="*/ 42263 w 4544688"/>
              <a:gd name="connsiteY138" fmla="*/ 2647388 h 4496505"/>
              <a:gd name="connsiteX139" fmla="*/ 39703 w 4544688"/>
              <a:gd name="connsiteY139" fmla="*/ 2591990 h 4496505"/>
              <a:gd name="connsiteX140" fmla="*/ 66871 w 4544688"/>
              <a:gd name="connsiteY140" fmla="*/ 2579230 h 4496505"/>
              <a:gd name="connsiteX141" fmla="*/ 4440017 w 4544688"/>
              <a:gd name="connsiteY141" fmla="*/ 2397165 h 4496505"/>
              <a:gd name="connsiteX142" fmla="*/ 4500508 w 4544688"/>
              <a:gd name="connsiteY142" fmla="*/ 2418988 h 4496505"/>
              <a:gd name="connsiteX143" fmla="*/ 4506009 w 4544688"/>
              <a:gd name="connsiteY143" fmla="*/ 2537682 h 4496505"/>
              <a:gd name="connsiteX144" fmla="*/ 4387315 w 4544688"/>
              <a:gd name="connsiteY144" fmla="*/ 2543183 h 4496505"/>
              <a:gd name="connsiteX145" fmla="*/ 4381813 w 4544688"/>
              <a:gd name="connsiteY145" fmla="*/ 2424489 h 4496505"/>
              <a:gd name="connsiteX146" fmla="*/ 4440017 w 4544688"/>
              <a:gd name="connsiteY146" fmla="*/ 2397165 h 4496505"/>
              <a:gd name="connsiteX147" fmla="*/ 35617 w 4544688"/>
              <a:gd name="connsiteY147" fmla="*/ 2320789 h 4496505"/>
              <a:gd name="connsiteX148" fmla="*/ 62472 w 4544688"/>
              <a:gd name="connsiteY148" fmla="*/ 2330471 h 4496505"/>
              <a:gd name="connsiteX149" fmla="*/ 64923 w 4544688"/>
              <a:gd name="connsiteY149" fmla="*/ 2383200 h 4496505"/>
              <a:gd name="connsiteX150" fmla="*/ 12194 w 4544688"/>
              <a:gd name="connsiteY150" fmla="*/ 2385651 h 4496505"/>
              <a:gd name="connsiteX151" fmla="*/ 9743 w 4544688"/>
              <a:gd name="connsiteY151" fmla="*/ 2332922 h 4496505"/>
              <a:gd name="connsiteX152" fmla="*/ 35617 w 4544688"/>
              <a:gd name="connsiteY152" fmla="*/ 2320789 h 4496505"/>
              <a:gd name="connsiteX153" fmla="*/ 4454888 w 4544688"/>
              <a:gd name="connsiteY153" fmla="*/ 2133515 h 4496505"/>
              <a:gd name="connsiteX154" fmla="*/ 4516686 w 4544688"/>
              <a:gd name="connsiteY154" fmla="*/ 2155834 h 4496505"/>
              <a:gd name="connsiteX155" fmla="*/ 4522297 w 4544688"/>
              <a:gd name="connsiteY155" fmla="*/ 2277143 h 4496505"/>
              <a:gd name="connsiteX156" fmla="*/ 4400988 w 4544688"/>
              <a:gd name="connsiteY156" fmla="*/ 2282754 h 4496505"/>
              <a:gd name="connsiteX157" fmla="*/ 4395377 w 4544688"/>
              <a:gd name="connsiteY157" fmla="*/ 2161445 h 4496505"/>
              <a:gd name="connsiteX158" fmla="*/ 4454888 w 4544688"/>
              <a:gd name="connsiteY158" fmla="*/ 2133515 h 4496505"/>
              <a:gd name="connsiteX159" fmla="*/ 35127 w 4544688"/>
              <a:gd name="connsiteY159" fmla="*/ 2060455 h 4496505"/>
              <a:gd name="connsiteX160" fmla="*/ 60674 w 4544688"/>
              <a:gd name="connsiteY160" fmla="*/ 2069661 h 4496505"/>
              <a:gd name="connsiteX161" fmla="*/ 63017 w 4544688"/>
              <a:gd name="connsiteY161" fmla="*/ 2119774 h 4496505"/>
              <a:gd name="connsiteX162" fmla="*/ 12903 w 4544688"/>
              <a:gd name="connsiteY162" fmla="*/ 2122117 h 4496505"/>
              <a:gd name="connsiteX163" fmla="*/ 10560 w 4544688"/>
              <a:gd name="connsiteY163" fmla="*/ 2072003 h 4496505"/>
              <a:gd name="connsiteX164" fmla="*/ 35127 w 4544688"/>
              <a:gd name="connsiteY164" fmla="*/ 2060455 h 4496505"/>
              <a:gd name="connsiteX165" fmla="*/ 4438832 w 4544688"/>
              <a:gd name="connsiteY165" fmla="*/ 1869973 h 4496505"/>
              <a:gd name="connsiteX166" fmla="*/ 4501979 w 4544688"/>
              <a:gd name="connsiteY166" fmla="*/ 1892790 h 4496505"/>
              <a:gd name="connsiteX167" fmla="*/ 4507698 w 4544688"/>
              <a:gd name="connsiteY167" fmla="*/ 2016713 h 4496505"/>
              <a:gd name="connsiteX168" fmla="*/ 4383774 w 4544688"/>
              <a:gd name="connsiteY168" fmla="*/ 2022433 h 4496505"/>
              <a:gd name="connsiteX169" fmla="*/ 4378055 w 4544688"/>
              <a:gd name="connsiteY169" fmla="*/ 1898509 h 4496505"/>
              <a:gd name="connsiteX170" fmla="*/ 4438832 w 4544688"/>
              <a:gd name="connsiteY170" fmla="*/ 1869973 h 4496505"/>
              <a:gd name="connsiteX171" fmla="*/ 65665 w 4544688"/>
              <a:gd name="connsiteY171" fmla="*/ 1801836 h 4496505"/>
              <a:gd name="connsiteX172" fmla="*/ 89817 w 4544688"/>
              <a:gd name="connsiteY172" fmla="*/ 1810592 h 4496505"/>
              <a:gd name="connsiteX173" fmla="*/ 91996 w 4544688"/>
              <a:gd name="connsiteY173" fmla="*/ 1858037 h 4496505"/>
              <a:gd name="connsiteX174" fmla="*/ 44551 w 4544688"/>
              <a:gd name="connsiteY174" fmla="*/ 1860216 h 4496505"/>
              <a:gd name="connsiteX175" fmla="*/ 42372 w 4544688"/>
              <a:gd name="connsiteY175" fmla="*/ 1812771 h 4496505"/>
              <a:gd name="connsiteX176" fmla="*/ 65665 w 4544688"/>
              <a:gd name="connsiteY176" fmla="*/ 1801836 h 4496505"/>
              <a:gd name="connsiteX177" fmla="*/ 4392081 w 4544688"/>
              <a:gd name="connsiteY177" fmla="*/ 1610048 h 4496505"/>
              <a:gd name="connsiteX178" fmla="*/ 4456603 w 4544688"/>
              <a:gd name="connsiteY178" fmla="*/ 1633341 h 4496505"/>
              <a:gd name="connsiteX179" fmla="*/ 4462432 w 4544688"/>
              <a:gd name="connsiteY179" fmla="*/ 1759934 h 4496505"/>
              <a:gd name="connsiteX180" fmla="*/ 4335839 w 4544688"/>
              <a:gd name="connsiteY180" fmla="*/ 1765762 h 4496505"/>
              <a:gd name="connsiteX181" fmla="*/ 4330011 w 4544688"/>
              <a:gd name="connsiteY181" fmla="*/ 1639170 h 4496505"/>
              <a:gd name="connsiteX182" fmla="*/ 4392081 w 4544688"/>
              <a:gd name="connsiteY182" fmla="*/ 1610048 h 4496505"/>
              <a:gd name="connsiteX183" fmla="*/ 126619 w 4544688"/>
              <a:gd name="connsiteY183" fmla="*/ 1548658 h 4496505"/>
              <a:gd name="connsiteX184" fmla="*/ 149464 w 4544688"/>
              <a:gd name="connsiteY184" fmla="*/ 1556917 h 4496505"/>
              <a:gd name="connsiteX185" fmla="*/ 151533 w 4544688"/>
              <a:gd name="connsiteY185" fmla="*/ 1601748 h 4496505"/>
              <a:gd name="connsiteX186" fmla="*/ 106703 w 4544688"/>
              <a:gd name="connsiteY186" fmla="*/ 1603817 h 4496505"/>
              <a:gd name="connsiteX187" fmla="*/ 104633 w 4544688"/>
              <a:gd name="connsiteY187" fmla="*/ 1558987 h 4496505"/>
              <a:gd name="connsiteX188" fmla="*/ 126619 w 4544688"/>
              <a:gd name="connsiteY188" fmla="*/ 1548658 h 4496505"/>
              <a:gd name="connsiteX189" fmla="*/ 4315167 w 4544688"/>
              <a:gd name="connsiteY189" fmla="*/ 1357502 h 4496505"/>
              <a:gd name="connsiteX190" fmla="*/ 4380997 w 4544688"/>
              <a:gd name="connsiteY190" fmla="*/ 1381245 h 4496505"/>
              <a:gd name="connsiteX191" fmla="*/ 4386988 w 4544688"/>
              <a:gd name="connsiteY191" fmla="*/ 1510453 h 4496505"/>
              <a:gd name="connsiteX192" fmla="*/ 4257782 w 4544688"/>
              <a:gd name="connsiteY192" fmla="*/ 1516445 h 4496505"/>
              <a:gd name="connsiteX193" fmla="*/ 4251789 w 4544688"/>
              <a:gd name="connsiteY193" fmla="*/ 1387237 h 4496505"/>
              <a:gd name="connsiteX194" fmla="*/ 4315167 w 4544688"/>
              <a:gd name="connsiteY194" fmla="*/ 1357502 h 4496505"/>
              <a:gd name="connsiteX195" fmla="*/ 217499 w 4544688"/>
              <a:gd name="connsiteY195" fmla="*/ 1304522 h 4496505"/>
              <a:gd name="connsiteX196" fmla="*/ 239015 w 4544688"/>
              <a:gd name="connsiteY196" fmla="*/ 1312284 h 4496505"/>
              <a:gd name="connsiteX197" fmla="*/ 240976 w 4544688"/>
              <a:gd name="connsiteY197" fmla="*/ 1354500 h 4496505"/>
              <a:gd name="connsiteX198" fmla="*/ 198760 w 4544688"/>
              <a:gd name="connsiteY198" fmla="*/ 1356461 h 4496505"/>
              <a:gd name="connsiteX199" fmla="*/ 196800 w 4544688"/>
              <a:gd name="connsiteY199" fmla="*/ 1314245 h 4496505"/>
              <a:gd name="connsiteX200" fmla="*/ 217499 w 4544688"/>
              <a:gd name="connsiteY200" fmla="*/ 1304522 h 4496505"/>
              <a:gd name="connsiteX201" fmla="*/ 4209097 w 4544688"/>
              <a:gd name="connsiteY201" fmla="*/ 1115749 h 4496505"/>
              <a:gd name="connsiteX202" fmla="*/ 4276301 w 4544688"/>
              <a:gd name="connsiteY202" fmla="*/ 1139989 h 4496505"/>
              <a:gd name="connsiteX203" fmla="*/ 4282402 w 4544688"/>
              <a:gd name="connsiteY203" fmla="*/ 1271866 h 4496505"/>
              <a:gd name="connsiteX204" fmla="*/ 4150526 w 4544688"/>
              <a:gd name="connsiteY204" fmla="*/ 1277966 h 4496505"/>
              <a:gd name="connsiteX205" fmla="*/ 4144425 w 4544688"/>
              <a:gd name="connsiteY205" fmla="*/ 1146090 h 4496505"/>
              <a:gd name="connsiteX206" fmla="*/ 4209097 w 4544688"/>
              <a:gd name="connsiteY206" fmla="*/ 1115749 h 4496505"/>
              <a:gd name="connsiteX207" fmla="*/ 337058 w 4544688"/>
              <a:gd name="connsiteY207" fmla="*/ 1073024 h 4496505"/>
              <a:gd name="connsiteX208" fmla="*/ 357219 w 4544688"/>
              <a:gd name="connsiteY208" fmla="*/ 1080289 h 4496505"/>
              <a:gd name="connsiteX209" fmla="*/ 359071 w 4544688"/>
              <a:gd name="connsiteY209" fmla="*/ 1119835 h 4496505"/>
              <a:gd name="connsiteX210" fmla="*/ 319525 w 4544688"/>
              <a:gd name="connsiteY210" fmla="*/ 1121687 h 4496505"/>
              <a:gd name="connsiteX211" fmla="*/ 317673 w 4544688"/>
              <a:gd name="connsiteY211" fmla="*/ 1082141 h 4496505"/>
              <a:gd name="connsiteX212" fmla="*/ 337058 w 4544688"/>
              <a:gd name="connsiteY212" fmla="*/ 1073024 h 4496505"/>
              <a:gd name="connsiteX213" fmla="*/ 4079604 w 4544688"/>
              <a:gd name="connsiteY213" fmla="*/ 888276 h 4496505"/>
              <a:gd name="connsiteX214" fmla="*/ 4174820 w 4544688"/>
              <a:gd name="connsiteY214" fmla="*/ 983493 h 4496505"/>
              <a:gd name="connsiteX215" fmla="*/ 4079604 w 4544688"/>
              <a:gd name="connsiteY215" fmla="*/ 1078709 h 4496505"/>
              <a:gd name="connsiteX216" fmla="*/ 3984387 w 4544688"/>
              <a:gd name="connsiteY216" fmla="*/ 983493 h 4496505"/>
              <a:gd name="connsiteX217" fmla="*/ 4079604 w 4544688"/>
              <a:gd name="connsiteY217" fmla="*/ 888276 h 4496505"/>
              <a:gd name="connsiteX218" fmla="*/ 483519 w 4544688"/>
              <a:gd name="connsiteY218" fmla="*/ 857275 h 4496505"/>
              <a:gd name="connsiteX219" fmla="*/ 502332 w 4544688"/>
              <a:gd name="connsiteY219" fmla="*/ 864090 h 4496505"/>
              <a:gd name="connsiteX220" fmla="*/ 504021 w 4544688"/>
              <a:gd name="connsiteY220" fmla="*/ 901022 h 4496505"/>
              <a:gd name="connsiteX221" fmla="*/ 467089 w 4544688"/>
              <a:gd name="connsiteY221" fmla="*/ 902711 h 4496505"/>
              <a:gd name="connsiteX222" fmla="*/ 465400 w 4544688"/>
              <a:gd name="connsiteY222" fmla="*/ 865779 h 4496505"/>
              <a:gd name="connsiteX223" fmla="*/ 483519 w 4544688"/>
              <a:gd name="connsiteY223" fmla="*/ 857275 h 4496505"/>
              <a:gd name="connsiteX224" fmla="*/ 3915453 w 4544688"/>
              <a:gd name="connsiteY224" fmla="*/ 678601 h 4496505"/>
              <a:gd name="connsiteX225" fmla="*/ 3985313 w 4544688"/>
              <a:gd name="connsiteY225" fmla="*/ 703836 h 4496505"/>
              <a:gd name="connsiteX226" fmla="*/ 3991632 w 4544688"/>
              <a:gd name="connsiteY226" fmla="*/ 840941 h 4496505"/>
              <a:gd name="connsiteX227" fmla="*/ 3854526 w 4544688"/>
              <a:gd name="connsiteY227" fmla="*/ 847260 h 4496505"/>
              <a:gd name="connsiteX228" fmla="*/ 3848208 w 4544688"/>
              <a:gd name="connsiteY228" fmla="*/ 710154 h 4496505"/>
              <a:gd name="connsiteX229" fmla="*/ 3915453 w 4544688"/>
              <a:gd name="connsiteY229" fmla="*/ 678601 h 4496505"/>
              <a:gd name="connsiteX230" fmla="*/ 654573 w 4544688"/>
              <a:gd name="connsiteY230" fmla="*/ 660311 h 4496505"/>
              <a:gd name="connsiteX231" fmla="*/ 672011 w 4544688"/>
              <a:gd name="connsiteY231" fmla="*/ 666631 h 4496505"/>
              <a:gd name="connsiteX232" fmla="*/ 673591 w 4544688"/>
              <a:gd name="connsiteY232" fmla="*/ 700893 h 4496505"/>
              <a:gd name="connsiteX233" fmla="*/ 639328 w 4544688"/>
              <a:gd name="connsiteY233" fmla="*/ 702473 h 4496505"/>
              <a:gd name="connsiteX234" fmla="*/ 637749 w 4544688"/>
              <a:gd name="connsiteY234" fmla="*/ 668210 h 4496505"/>
              <a:gd name="connsiteX235" fmla="*/ 654573 w 4544688"/>
              <a:gd name="connsiteY235" fmla="*/ 660311 h 4496505"/>
              <a:gd name="connsiteX236" fmla="*/ 3732163 w 4544688"/>
              <a:gd name="connsiteY236" fmla="*/ 489080 h 4496505"/>
              <a:gd name="connsiteX237" fmla="*/ 3803378 w 4544688"/>
              <a:gd name="connsiteY237" fmla="*/ 514764 h 4496505"/>
              <a:gd name="connsiteX238" fmla="*/ 3809860 w 4544688"/>
              <a:gd name="connsiteY238" fmla="*/ 654538 h 4496505"/>
              <a:gd name="connsiteX239" fmla="*/ 3670085 w 4544688"/>
              <a:gd name="connsiteY239" fmla="*/ 661021 h 4496505"/>
              <a:gd name="connsiteX240" fmla="*/ 3663603 w 4544688"/>
              <a:gd name="connsiteY240" fmla="*/ 521245 h 4496505"/>
              <a:gd name="connsiteX241" fmla="*/ 3732163 w 4544688"/>
              <a:gd name="connsiteY241" fmla="*/ 489080 h 4496505"/>
              <a:gd name="connsiteX242" fmla="*/ 847621 w 4544688"/>
              <a:gd name="connsiteY242" fmla="*/ 484647 h 4496505"/>
              <a:gd name="connsiteX243" fmla="*/ 863752 w 4544688"/>
              <a:gd name="connsiteY243" fmla="*/ 490469 h 4496505"/>
              <a:gd name="connsiteX244" fmla="*/ 865223 w 4544688"/>
              <a:gd name="connsiteY244" fmla="*/ 522117 h 4496505"/>
              <a:gd name="connsiteX245" fmla="*/ 833575 w 4544688"/>
              <a:gd name="connsiteY245" fmla="*/ 523588 h 4496505"/>
              <a:gd name="connsiteX246" fmla="*/ 832104 w 4544688"/>
              <a:gd name="connsiteY246" fmla="*/ 491940 h 4496505"/>
              <a:gd name="connsiteX247" fmla="*/ 847621 w 4544688"/>
              <a:gd name="connsiteY247" fmla="*/ 484647 h 4496505"/>
              <a:gd name="connsiteX248" fmla="*/ 3534342 w 4544688"/>
              <a:gd name="connsiteY248" fmla="*/ 421561 h 4496505"/>
              <a:gd name="connsiteX249" fmla="*/ 3534450 w 4544688"/>
              <a:gd name="connsiteY249" fmla="*/ 424175 h 4496505"/>
              <a:gd name="connsiteX250" fmla="*/ 3531836 w 4544688"/>
              <a:gd name="connsiteY250" fmla="*/ 424284 h 4496505"/>
              <a:gd name="connsiteX251" fmla="*/ 3531727 w 4544688"/>
              <a:gd name="connsiteY251" fmla="*/ 421670 h 4496505"/>
              <a:gd name="connsiteX252" fmla="*/ 3534342 w 4544688"/>
              <a:gd name="connsiteY252" fmla="*/ 421561 h 4496505"/>
              <a:gd name="connsiteX253" fmla="*/ 1060300 w 4544688"/>
              <a:gd name="connsiteY253" fmla="*/ 333059 h 4496505"/>
              <a:gd name="connsiteX254" fmla="*/ 1075103 w 4544688"/>
              <a:gd name="connsiteY254" fmla="*/ 338384 h 4496505"/>
              <a:gd name="connsiteX255" fmla="*/ 1076464 w 4544688"/>
              <a:gd name="connsiteY255" fmla="*/ 367418 h 4496505"/>
              <a:gd name="connsiteX256" fmla="*/ 1047431 w 4544688"/>
              <a:gd name="connsiteY256" fmla="*/ 368779 h 4496505"/>
              <a:gd name="connsiteX257" fmla="*/ 1046069 w 4544688"/>
              <a:gd name="connsiteY257" fmla="*/ 339746 h 4496505"/>
              <a:gd name="connsiteX258" fmla="*/ 1060300 w 4544688"/>
              <a:gd name="connsiteY258" fmla="*/ 333059 h 4496505"/>
              <a:gd name="connsiteX259" fmla="*/ 3313785 w 4544688"/>
              <a:gd name="connsiteY259" fmla="*/ 280316 h 4496505"/>
              <a:gd name="connsiteX260" fmla="*/ 3314003 w 4544688"/>
              <a:gd name="connsiteY260" fmla="*/ 285599 h 4496505"/>
              <a:gd name="connsiteX261" fmla="*/ 3308719 w 4544688"/>
              <a:gd name="connsiteY261" fmla="*/ 285817 h 4496505"/>
              <a:gd name="connsiteX262" fmla="*/ 3308502 w 4544688"/>
              <a:gd name="connsiteY262" fmla="*/ 280533 h 4496505"/>
              <a:gd name="connsiteX263" fmla="*/ 3313785 w 4544688"/>
              <a:gd name="connsiteY263" fmla="*/ 280316 h 4496505"/>
              <a:gd name="connsiteX264" fmla="*/ 1289837 w 4544688"/>
              <a:gd name="connsiteY264" fmla="*/ 207896 h 4496505"/>
              <a:gd name="connsiteX265" fmla="*/ 1303285 w 4544688"/>
              <a:gd name="connsiteY265" fmla="*/ 212771 h 4496505"/>
              <a:gd name="connsiteX266" fmla="*/ 1304484 w 4544688"/>
              <a:gd name="connsiteY266" fmla="*/ 239135 h 4496505"/>
              <a:gd name="connsiteX267" fmla="*/ 1278119 w 4544688"/>
              <a:gd name="connsiteY267" fmla="*/ 240333 h 4496505"/>
              <a:gd name="connsiteX268" fmla="*/ 1276921 w 4544688"/>
              <a:gd name="connsiteY268" fmla="*/ 213970 h 4496505"/>
              <a:gd name="connsiteX269" fmla="*/ 1289837 w 4544688"/>
              <a:gd name="connsiteY269" fmla="*/ 207896 h 4496505"/>
              <a:gd name="connsiteX270" fmla="*/ 3078140 w 4544688"/>
              <a:gd name="connsiteY270" fmla="*/ 166470 h 4496505"/>
              <a:gd name="connsiteX271" fmla="*/ 3078521 w 4544688"/>
              <a:gd name="connsiteY271" fmla="*/ 174368 h 4496505"/>
              <a:gd name="connsiteX272" fmla="*/ 3070623 w 4544688"/>
              <a:gd name="connsiteY272" fmla="*/ 174750 h 4496505"/>
              <a:gd name="connsiteX273" fmla="*/ 3070242 w 4544688"/>
              <a:gd name="connsiteY273" fmla="*/ 166851 h 4496505"/>
              <a:gd name="connsiteX274" fmla="*/ 3078140 w 4544688"/>
              <a:gd name="connsiteY274" fmla="*/ 166470 h 4496505"/>
              <a:gd name="connsiteX275" fmla="*/ 1532768 w 4544688"/>
              <a:gd name="connsiteY275" fmla="*/ 110943 h 4496505"/>
              <a:gd name="connsiteX276" fmla="*/ 1544868 w 4544688"/>
              <a:gd name="connsiteY276" fmla="*/ 115321 h 4496505"/>
              <a:gd name="connsiteX277" fmla="*/ 1545957 w 4544688"/>
              <a:gd name="connsiteY277" fmla="*/ 139071 h 4496505"/>
              <a:gd name="connsiteX278" fmla="*/ 1522207 w 4544688"/>
              <a:gd name="connsiteY278" fmla="*/ 140160 h 4496505"/>
              <a:gd name="connsiteX279" fmla="*/ 1521118 w 4544688"/>
              <a:gd name="connsiteY279" fmla="*/ 116410 h 4496505"/>
              <a:gd name="connsiteX280" fmla="*/ 1532768 w 4544688"/>
              <a:gd name="connsiteY280" fmla="*/ 110943 h 4496505"/>
              <a:gd name="connsiteX281" fmla="*/ 2830838 w 4544688"/>
              <a:gd name="connsiteY281" fmla="*/ 81657 h 4496505"/>
              <a:gd name="connsiteX282" fmla="*/ 2831328 w 4544688"/>
              <a:gd name="connsiteY282" fmla="*/ 92224 h 4496505"/>
              <a:gd name="connsiteX283" fmla="*/ 2820761 w 4544688"/>
              <a:gd name="connsiteY283" fmla="*/ 92714 h 4496505"/>
              <a:gd name="connsiteX284" fmla="*/ 2820271 w 4544688"/>
              <a:gd name="connsiteY284" fmla="*/ 82147 h 4496505"/>
              <a:gd name="connsiteX285" fmla="*/ 2830838 w 4544688"/>
              <a:gd name="connsiteY285" fmla="*/ 81657 h 4496505"/>
              <a:gd name="connsiteX286" fmla="*/ 1785783 w 4544688"/>
              <a:gd name="connsiteY286" fmla="*/ 43569 h 4496505"/>
              <a:gd name="connsiteX287" fmla="*/ 1796528 w 4544688"/>
              <a:gd name="connsiteY287" fmla="*/ 47449 h 4496505"/>
              <a:gd name="connsiteX288" fmla="*/ 1797508 w 4544688"/>
              <a:gd name="connsiteY288" fmla="*/ 68530 h 4496505"/>
              <a:gd name="connsiteX289" fmla="*/ 1776428 w 4544688"/>
              <a:gd name="connsiteY289" fmla="*/ 69510 h 4496505"/>
              <a:gd name="connsiteX290" fmla="*/ 1775447 w 4544688"/>
              <a:gd name="connsiteY290" fmla="*/ 48431 h 4496505"/>
              <a:gd name="connsiteX291" fmla="*/ 1785783 w 4544688"/>
              <a:gd name="connsiteY291" fmla="*/ 43569 h 4496505"/>
              <a:gd name="connsiteX292" fmla="*/ 2575366 w 4544688"/>
              <a:gd name="connsiteY292" fmla="*/ 26967 h 4496505"/>
              <a:gd name="connsiteX293" fmla="*/ 2575965 w 4544688"/>
              <a:gd name="connsiteY293" fmla="*/ 40150 h 4496505"/>
              <a:gd name="connsiteX294" fmla="*/ 2562783 w 4544688"/>
              <a:gd name="connsiteY294" fmla="*/ 40749 h 4496505"/>
              <a:gd name="connsiteX295" fmla="*/ 2562183 w 4544688"/>
              <a:gd name="connsiteY295" fmla="*/ 27567 h 4496505"/>
              <a:gd name="connsiteX296" fmla="*/ 2575366 w 4544688"/>
              <a:gd name="connsiteY296" fmla="*/ 26967 h 4496505"/>
              <a:gd name="connsiteX297" fmla="*/ 2045089 w 4544688"/>
              <a:gd name="connsiteY297" fmla="*/ 6371 h 4496505"/>
              <a:gd name="connsiteX298" fmla="*/ 2054506 w 4544688"/>
              <a:gd name="connsiteY298" fmla="*/ 9755 h 4496505"/>
              <a:gd name="connsiteX299" fmla="*/ 2055378 w 4544688"/>
              <a:gd name="connsiteY299" fmla="*/ 28220 h 4496505"/>
              <a:gd name="connsiteX300" fmla="*/ 2036912 w 4544688"/>
              <a:gd name="connsiteY300" fmla="*/ 29092 h 4496505"/>
              <a:gd name="connsiteX301" fmla="*/ 2036040 w 4544688"/>
              <a:gd name="connsiteY301" fmla="*/ 10626 h 4496505"/>
              <a:gd name="connsiteX302" fmla="*/ 2045089 w 4544688"/>
              <a:gd name="connsiteY302" fmla="*/ 6371 h 4496505"/>
              <a:gd name="connsiteX303" fmla="*/ 2315371 w 4544688"/>
              <a:gd name="connsiteY303" fmla="*/ 2945 h 4496505"/>
              <a:gd name="connsiteX304" fmla="*/ 2316079 w 4544688"/>
              <a:gd name="connsiteY304" fmla="*/ 18742 h 4496505"/>
              <a:gd name="connsiteX305" fmla="*/ 2300282 w 4544688"/>
              <a:gd name="connsiteY305" fmla="*/ 19451 h 4496505"/>
              <a:gd name="connsiteX306" fmla="*/ 2299574 w 4544688"/>
              <a:gd name="connsiteY306" fmla="*/ 3653 h 4496505"/>
              <a:gd name="connsiteX307" fmla="*/ 2315371 w 4544688"/>
              <a:gd name="connsiteY307" fmla="*/ 2945 h 449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544688" h="4496505">
                <a:moveTo>
                  <a:pt x="2312573" y="4373321"/>
                </a:moveTo>
                <a:cubicBezTo>
                  <a:pt x="2328322" y="4372592"/>
                  <a:pt x="2344351" y="4377876"/>
                  <a:pt x="2356934" y="4389342"/>
                </a:cubicBezTo>
                <a:cubicBezTo>
                  <a:pt x="2382045" y="4412274"/>
                  <a:pt x="2383843" y="4451222"/>
                  <a:pt x="2360964" y="4476387"/>
                </a:cubicBezTo>
                <a:cubicBezTo>
                  <a:pt x="2338032" y="4501553"/>
                  <a:pt x="2299085" y="4503351"/>
                  <a:pt x="2273919" y="4480418"/>
                </a:cubicBezTo>
                <a:cubicBezTo>
                  <a:pt x="2248753" y="4457486"/>
                  <a:pt x="2246955" y="4418538"/>
                  <a:pt x="2269888" y="4393372"/>
                </a:cubicBezTo>
                <a:cubicBezTo>
                  <a:pt x="2281354" y="4380790"/>
                  <a:pt x="2296824" y="4374049"/>
                  <a:pt x="2312573" y="4373321"/>
                </a:cubicBezTo>
                <a:close/>
                <a:moveTo>
                  <a:pt x="2050522" y="4368044"/>
                </a:moveTo>
                <a:cubicBezTo>
                  <a:pt x="2065795" y="4367335"/>
                  <a:pt x="2081333" y="4372456"/>
                  <a:pt x="2093508" y="4383568"/>
                </a:cubicBezTo>
                <a:cubicBezTo>
                  <a:pt x="2117911" y="4405793"/>
                  <a:pt x="2119654" y="4443541"/>
                  <a:pt x="2097430" y="4467945"/>
                </a:cubicBezTo>
                <a:cubicBezTo>
                  <a:pt x="2075205" y="4492348"/>
                  <a:pt x="2037402" y="4494091"/>
                  <a:pt x="2013053" y="4471867"/>
                </a:cubicBezTo>
                <a:cubicBezTo>
                  <a:pt x="1988650" y="4449642"/>
                  <a:pt x="1986906" y="4411839"/>
                  <a:pt x="2009131" y="4387490"/>
                </a:cubicBezTo>
                <a:cubicBezTo>
                  <a:pt x="2020243" y="4375289"/>
                  <a:pt x="2035250" y="4368752"/>
                  <a:pt x="2050522" y="4368044"/>
                </a:cubicBezTo>
                <a:close/>
                <a:moveTo>
                  <a:pt x="2576563" y="4347780"/>
                </a:moveTo>
                <a:cubicBezTo>
                  <a:pt x="2611611" y="4347780"/>
                  <a:pt x="2640023" y="4376192"/>
                  <a:pt x="2640023" y="4411240"/>
                </a:cubicBezTo>
                <a:cubicBezTo>
                  <a:pt x="2640023" y="4446287"/>
                  <a:pt x="2611611" y="4474700"/>
                  <a:pt x="2576563" y="4474700"/>
                </a:cubicBezTo>
                <a:cubicBezTo>
                  <a:pt x="2541515" y="4474700"/>
                  <a:pt x="2513104" y="4446287"/>
                  <a:pt x="2513104" y="4411240"/>
                </a:cubicBezTo>
                <a:cubicBezTo>
                  <a:pt x="2513104" y="4376192"/>
                  <a:pt x="2541515" y="4347780"/>
                  <a:pt x="2576563" y="4347780"/>
                </a:cubicBezTo>
                <a:close/>
                <a:moveTo>
                  <a:pt x="1791182" y="4331779"/>
                </a:moveTo>
                <a:cubicBezTo>
                  <a:pt x="1805978" y="4331098"/>
                  <a:pt x="1821039" y="4336068"/>
                  <a:pt x="1832860" y="4346853"/>
                </a:cubicBezTo>
                <a:cubicBezTo>
                  <a:pt x="1856446" y="4368425"/>
                  <a:pt x="1858189" y="4405030"/>
                  <a:pt x="1836618" y="4428616"/>
                </a:cubicBezTo>
                <a:cubicBezTo>
                  <a:pt x="1815102" y="4452257"/>
                  <a:pt x="1778497" y="4453945"/>
                  <a:pt x="1754856" y="4432375"/>
                </a:cubicBezTo>
                <a:cubicBezTo>
                  <a:pt x="1731215" y="4410858"/>
                  <a:pt x="1729527" y="4374253"/>
                  <a:pt x="1751097" y="4350612"/>
                </a:cubicBezTo>
                <a:cubicBezTo>
                  <a:pt x="1761855" y="4338792"/>
                  <a:pt x="1776386" y="4332460"/>
                  <a:pt x="1791182" y="4331779"/>
                </a:cubicBezTo>
                <a:close/>
                <a:moveTo>
                  <a:pt x="2830124" y="4291708"/>
                </a:moveTo>
                <a:cubicBezTo>
                  <a:pt x="2846826" y="4290938"/>
                  <a:pt x="2863821" y="4296549"/>
                  <a:pt x="2877140" y="4308723"/>
                </a:cubicBezTo>
                <a:cubicBezTo>
                  <a:pt x="2903776" y="4333017"/>
                  <a:pt x="2905683" y="4374307"/>
                  <a:pt x="2881388" y="4400999"/>
                </a:cubicBezTo>
                <a:cubicBezTo>
                  <a:pt x="2857094" y="4427690"/>
                  <a:pt x="2815750" y="4429596"/>
                  <a:pt x="2789113" y="4405247"/>
                </a:cubicBezTo>
                <a:cubicBezTo>
                  <a:pt x="2762422" y="4380953"/>
                  <a:pt x="2760515" y="4339609"/>
                  <a:pt x="2784864" y="4312972"/>
                </a:cubicBezTo>
                <a:cubicBezTo>
                  <a:pt x="2797011" y="4299627"/>
                  <a:pt x="2813421" y="4292477"/>
                  <a:pt x="2830124" y="4291708"/>
                </a:cubicBezTo>
                <a:close/>
                <a:moveTo>
                  <a:pt x="1538195" y="4265221"/>
                </a:moveTo>
                <a:cubicBezTo>
                  <a:pt x="1552507" y="4264561"/>
                  <a:pt x="1567065" y="4269368"/>
                  <a:pt x="1578477" y="4279799"/>
                </a:cubicBezTo>
                <a:cubicBezTo>
                  <a:pt x="1601355" y="4300607"/>
                  <a:pt x="1602989" y="4336014"/>
                  <a:pt x="1582127" y="4358892"/>
                </a:cubicBezTo>
                <a:cubicBezTo>
                  <a:pt x="1561264" y="4381770"/>
                  <a:pt x="1525857" y="4383404"/>
                  <a:pt x="1503033" y="4362541"/>
                </a:cubicBezTo>
                <a:cubicBezTo>
                  <a:pt x="1480155" y="4341679"/>
                  <a:pt x="1478521" y="4306272"/>
                  <a:pt x="1499384" y="4283448"/>
                </a:cubicBezTo>
                <a:cubicBezTo>
                  <a:pt x="1509815" y="4272009"/>
                  <a:pt x="1523882" y="4265881"/>
                  <a:pt x="1538195" y="4265221"/>
                </a:cubicBezTo>
                <a:close/>
                <a:moveTo>
                  <a:pt x="3078283" y="4205629"/>
                </a:moveTo>
                <a:cubicBezTo>
                  <a:pt x="3095462" y="4204832"/>
                  <a:pt x="3112948" y="4210592"/>
                  <a:pt x="3126675" y="4223093"/>
                </a:cubicBezTo>
                <a:cubicBezTo>
                  <a:pt x="3154129" y="4248096"/>
                  <a:pt x="3156090" y="4290639"/>
                  <a:pt x="3131087" y="4318038"/>
                </a:cubicBezTo>
                <a:cubicBezTo>
                  <a:pt x="3106084" y="4345491"/>
                  <a:pt x="3063596" y="4347453"/>
                  <a:pt x="3036143" y="4322450"/>
                </a:cubicBezTo>
                <a:cubicBezTo>
                  <a:pt x="3008689" y="4297448"/>
                  <a:pt x="3006728" y="4254960"/>
                  <a:pt x="3031731" y="4227506"/>
                </a:cubicBezTo>
                <a:cubicBezTo>
                  <a:pt x="3044232" y="4213779"/>
                  <a:pt x="3061104" y="4206426"/>
                  <a:pt x="3078283" y="4205629"/>
                </a:cubicBezTo>
                <a:close/>
                <a:moveTo>
                  <a:pt x="1295087" y="4168977"/>
                </a:moveTo>
                <a:cubicBezTo>
                  <a:pt x="1308923" y="4168337"/>
                  <a:pt x="1323004" y="4172980"/>
                  <a:pt x="1334062" y="4183057"/>
                </a:cubicBezTo>
                <a:cubicBezTo>
                  <a:pt x="1356177" y="4203212"/>
                  <a:pt x="1357757" y="4237420"/>
                  <a:pt x="1337602" y="4259535"/>
                </a:cubicBezTo>
                <a:cubicBezTo>
                  <a:pt x="1317448" y="4281651"/>
                  <a:pt x="1283239" y="4283231"/>
                  <a:pt x="1261124" y="4263076"/>
                </a:cubicBezTo>
                <a:cubicBezTo>
                  <a:pt x="1239008" y="4242922"/>
                  <a:pt x="1237428" y="4208713"/>
                  <a:pt x="1257583" y="4186598"/>
                </a:cubicBezTo>
                <a:cubicBezTo>
                  <a:pt x="1267660" y="4175540"/>
                  <a:pt x="1281251" y="4169617"/>
                  <a:pt x="1295087" y="4168977"/>
                </a:cubicBezTo>
                <a:close/>
                <a:moveTo>
                  <a:pt x="3317979" y="4090618"/>
                </a:moveTo>
                <a:cubicBezTo>
                  <a:pt x="3356126" y="4090618"/>
                  <a:pt x="3387049" y="4121542"/>
                  <a:pt x="3387049" y="4159688"/>
                </a:cubicBezTo>
                <a:cubicBezTo>
                  <a:pt x="3387049" y="4197835"/>
                  <a:pt x="3356126" y="4228759"/>
                  <a:pt x="3317979" y="4228759"/>
                </a:cubicBezTo>
                <a:cubicBezTo>
                  <a:pt x="3279833" y="4228759"/>
                  <a:pt x="3248909" y="4197835"/>
                  <a:pt x="3248909" y="4159688"/>
                </a:cubicBezTo>
                <a:cubicBezTo>
                  <a:pt x="3248909" y="4121542"/>
                  <a:pt x="3279833" y="4090618"/>
                  <a:pt x="3317979" y="4090618"/>
                </a:cubicBezTo>
                <a:close/>
                <a:moveTo>
                  <a:pt x="1065400" y="4044461"/>
                </a:moveTo>
                <a:cubicBezTo>
                  <a:pt x="1078766" y="4043841"/>
                  <a:pt x="1092370" y="4048321"/>
                  <a:pt x="1103047" y="4058044"/>
                </a:cubicBezTo>
                <a:cubicBezTo>
                  <a:pt x="1124400" y="4077491"/>
                  <a:pt x="1125925" y="4110555"/>
                  <a:pt x="1106479" y="4131908"/>
                </a:cubicBezTo>
                <a:cubicBezTo>
                  <a:pt x="1087032" y="4153261"/>
                  <a:pt x="1053968" y="4154786"/>
                  <a:pt x="1032615" y="4135340"/>
                </a:cubicBezTo>
                <a:cubicBezTo>
                  <a:pt x="1011262" y="4115893"/>
                  <a:pt x="1009737" y="4082829"/>
                  <a:pt x="1029183" y="4061476"/>
                </a:cubicBezTo>
                <a:cubicBezTo>
                  <a:pt x="1038906" y="4050800"/>
                  <a:pt x="1052034" y="4045080"/>
                  <a:pt x="1065400" y="4044461"/>
                </a:cubicBezTo>
                <a:close/>
                <a:moveTo>
                  <a:pt x="3536105" y="3948290"/>
                </a:moveTo>
                <a:cubicBezTo>
                  <a:pt x="3554237" y="3947452"/>
                  <a:pt x="3572689" y="3953540"/>
                  <a:pt x="3587179" y="3966749"/>
                </a:cubicBezTo>
                <a:cubicBezTo>
                  <a:pt x="3616158" y="3993168"/>
                  <a:pt x="3618228" y="4037998"/>
                  <a:pt x="3591809" y="4066977"/>
                </a:cubicBezTo>
                <a:cubicBezTo>
                  <a:pt x="3565390" y="4095956"/>
                  <a:pt x="3520560" y="4098026"/>
                  <a:pt x="3491581" y="4071607"/>
                </a:cubicBezTo>
                <a:cubicBezTo>
                  <a:pt x="3462657" y="4045188"/>
                  <a:pt x="3460532" y="4000358"/>
                  <a:pt x="3486951" y="3971379"/>
                </a:cubicBezTo>
                <a:cubicBezTo>
                  <a:pt x="3500160" y="3956890"/>
                  <a:pt x="3517973" y="3949127"/>
                  <a:pt x="3536105" y="3948290"/>
                </a:cubicBezTo>
                <a:close/>
                <a:moveTo>
                  <a:pt x="852429" y="3893588"/>
                </a:moveTo>
                <a:cubicBezTo>
                  <a:pt x="865319" y="3892995"/>
                  <a:pt x="878433" y="3897326"/>
                  <a:pt x="888701" y="3906722"/>
                </a:cubicBezTo>
                <a:cubicBezTo>
                  <a:pt x="909236" y="3925460"/>
                  <a:pt x="910707" y="3957326"/>
                  <a:pt x="891969" y="3977916"/>
                </a:cubicBezTo>
                <a:cubicBezTo>
                  <a:pt x="873231" y="3998507"/>
                  <a:pt x="841365" y="3999978"/>
                  <a:pt x="820774" y="3981185"/>
                </a:cubicBezTo>
                <a:cubicBezTo>
                  <a:pt x="800184" y="3962447"/>
                  <a:pt x="798713" y="3930581"/>
                  <a:pt x="817506" y="3909990"/>
                </a:cubicBezTo>
                <a:cubicBezTo>
                  <a:pt x="826875" y="3899695"/>
                  <a:pt x="839540" y="3894180"/>
                  <a:pt x="852429" y="3893588"/>
                </a:cubicBezTo>
                <a:close/>
                <a:moveTo>
                  <a:pt x="3742533" y="3780510"/>
                </a:moveTo>
                <a:cubicBezTo>
                  <a:pt x="3782755" y="3780510"/>
                  <a:pt x="3815362" y="3813117"/>
                  <a:pt x="3815362" y="3853339"/>
                </a:cubicBezTo>
                <a:cubicBezTo>
                  <a:pt x="3815362" y="3893561"/>
                  <a:pt x="3782755" y="3926167"/>
                  <a:pt x="3742533" y="3926167"/>
                </a:cubicBezTo>
                <a:cubicBezTo>
                  <a:pt x="3702311" y="3926167"/>
                  <a:pt x="3669704" y="3893561"/>
                  <a:pt x="3669704" y="3853339"/>
                </a:cubicBezTo>
                <a:cubicBezTo>
                  <a:pt x="3669704" y="3813117"/>
                  <a:pt x="3702311" y="3780510"/>
                  <a:pt x="3742533" y="3780510"/>
                </a:cubicBezTo>
                <a:close/>
                <a:moveTo>
                  <a:pt x="658694" y="3718740"/>
                </a:moveTo>
                <a:cubicBezTo>
                  <a:pt x="671100" y="3718168"/>
                  <a:pt x="683723" y="3722335"/>
                  <a:pt x="693637" y="3731377"/>
                </a:cubicBezTo>
                <a:cubicBezTo>
                  <a:pt x="713410" y="3749462"/>
                  <a:pt x="714827" y="3780184"/>
                  <a:pt x="696796" y="3799957"/>
                </a:cubicBezTo>
                <a:cubicBezTo>
                  <a:pt x="678712" y="3819785"/>
                  <a:pt x="648044" y="3821201"/>
                  <a:pt x="628217" y="3803117"/>
                </a:cubicBezTo>
                <a:cubicBezTo>
                  <a:pt x="608389" y="3785032"/>
                  <a:pt x="606973" y="3754364"/>
                  <a:pt x="625057" y="3734536"/>
                </a:cubicBezTo>
                <a:cubicBezTo>
                  <a:pt x="634099" y="3724623"/>
                  <a:pt x="646288" y="3719312"/>
                  <a:pt x="658694" y="3718740"/>
                </a:cubicBezTo>
                <a:close/>
                <a:moveTo>
                  <a:pt x="3921296" y="3590303"/>
                </a:moveTo>
                <a:cubicBezTo>
                  <a:pt x="3940389" y="3589411"/>
                  <a:pt x="3959821" y="3595797"/>
                  <a:pt x="3975073" y="3609687"/>
                </a:cubicBezTo>
                <a:cubicBezTo>
                  <a:pt x="4005577" y="3637413"/>
                  <a:pt x="4007756" y="3684640"/>
                  <a:pt x="3979976" y="3715144"/>
                </a:cubicBezTo>
                <a:cubicBezTo>
                  <a:pt x="3952195" y="3745594"/>
                  <a:pt x="3904968" y="3747827"/>
                  <a:pt x="3874463" y="3720047"/>
                </a:cubicBezTo>
                <a:cubicBezTo>
                  <a:pt x="3844014" y="3692266"/>
                  <a:pt x="3841780" y="3645039"/>
                  <a:pt x="3869561" y="3614590"/>
                </a:cubicBezTo>
                <a:cubicBezTo>
                  <a:pt x="3883452" y="3599365"/>
                  <a:pt x="3902204" y="3591195"/>
                  <a:pt x="3921296" y="3590303"/>
                </a:cubicBezTo>
                <a:close/>
                <a:moveTo>
                  <a:pt x="487012" y="3522539"/>
                </a:moveTo>
                <a:cubicBezTo>
                  <a:pt x="498941" y="3521988"/>
                  <a:pt x="511075" y="3525991"/>
                  <a:pt x="520580" y="3534679"/>
                </a:cubicBezTo>
                <a:cubicBezTo>
                  <a:pt x="539646" y="3552002"/>
                  <a:pt x="541007" y="3581525"/>
                  <a:pt x="523631" y="3600591"/>
                </a:cubicBezTo>
                <a:cubicBezTo>
                  <a:pt x="506254" y="3619656"/>
                  <a:pt x="476730" y="3621017"/>
                  <a:pt x="457720" y="3603641"/>
                </a:cubicBezTo>
                <a:cubicBezTo>
                  <a:pt x="438655" y="3586264"/>
                  <a:pt x="437293" y="3556741"/>
                  <a:pt x="454669" y="3537730"/>
                </a:cubicBezTo>
                <a:cubicBezTo>
                  <a:pt x="463357" y="3528198"/>
                  <a:pt x="475083" y="3523091"/>
                  <a:pt x="487012" y="3522539"/>
                </a:cubicBezTo>
                <a:close/>
                <a:moveTo>
                  <a:pt x="4080224" y="3379816"/>
                </a:moveTo>
                <a:cubicBezTo>
                  <a:pt x="4099786" y="3378904"/>
                  <a:pt x="4119696" y="3385454"/>
                  <a:pt x="4135329" y="3399698"/>
                </a:cubicBezTo>
                <a:cubicBezTo>
                  <a:pt x="4166542" y="3428186"/>
                  <a:pt x="4168775" y="3476612"/>
                  <a:pt x="4140341" y="3507824"/>
                </a:cubicBezTo>
                <a:cubicBezTo>
                  <a:pt x="4111852" y="3539037"/>
                  <a:pt x="4063481" y="3541324"/>
                  <a:pt x="4032214" y="3512836"/>
                </a:cubicBezTo>
                <a:cubicBezTo>
                  <a:pt x="4001002" y="3484347"/>
                  <a:pt x="3998714" y="3435976"/>
                  <a:pt x="4027203" y="3404709"/>
                </a:cubicBezTo>
                <a:cubicBezTo>
                  <a:pt x="4041447" y="3389103"/>
                  <a:pt x="4060662" y="3380728"/>
                  <a:pt x="4080224" y="3379816"/>
                </a:cubicBezTo>
                <a:close/>
                <a:moveTo>
                  <a:pt x="340047" y="3307274"/>
                </a:moveTo>
                <a:cubicBezTo>
                  <a:pt x="351499" y="3306743"/>
                  <a:pt x="363156" y="3310583"/>
                  <a:pt x="372308" y="3318917"/>
                </a:cubicBezTo>
                <a:cubicBezTo>
                  <a:pt x="390610" y="3335585"/>
                  <a:pt x="391918" y="3363910"/>
                  <a:pt x="375249" y="3382213"/>
                </a:cubicBezTo>
                <a:cubicBezTo>
                  <a:pt x="358581" y="3400515"/>
                  <a:pt x="330256" y="3401823"/>
                  <a:pt x="311953" y="3385155"/>
                </a:cubicBezTo>
                <a:cubicBezTo>
                  <a:pt x="293651" y="3368486"/>
                  <a:pt x="292343" y="3340161"/>
                  <a:pt x="309012" y="3321858"/>
                </a:cubicBezTo>
                <a:cubicBezTo>
                  <a:pt x="317346" y="3312707"/>
                  <a:pt x="328594" y="3307805"/>
                  <a:pt x="340047" y="3307274"/>
                </a:cubicBezTo>
                <a:close/>
                <a:moveTo>
                  <a:pt x="4213353" y="3152118"/>
                </a:moveTo>
                <a:cubicBezTo>
                  <a:pt x="4233392" y="3151185"/>
                  <a:pt x="4253778" y="3157899"/>
                  <a:pt x="4269765" y="3172497"/>
                </a:cubicBezTo>
                <a:cubicBezTo>
                  <a:pt x="4301740" y="3201639"/>
                  <a:pt x="4304028" y="3251208"/>
                  <a:pt x="4274885" y="3283238"/>
                </a:cubicBezTo>
                <a:cubicBezTo>
                  <a:pt x="4245688" y="3315213"/>
                  <a:pt x="4196119" y="3317555"/>
                  <a:pt x="4164144" y="3288358"/>
                </a:cubicBezTo>
                <a:cubicBezTo>
                  <a:pt x="4132169" y="3259161"/>
                  <a:pt x="4129827" y="3209592"/>
                  <a:pt x="4159024" y="3177617"/>
                </a:cubicBezTo>
                <a:cubicBezTo>
                  <a:pt x="4173622" y="3161630"/>
                  <a:pt x="4193314" y="3153051"/>
                  <a:pt x="4213353" y="3152118"/>
                </a:cubicBezTo>
                <a:close/>
                <a:moveTo>
                  <a:pt x="220059" y="3076053"/>
                </a:moveTo>
                <a:cubicBezTo>
                  <a:pt x="231035" y="3075550"/>
                  <a:pt x="242201" y="3079240"/>
                  <a:pt x="250944" y="3087247"/>
                </a:cubicBezTo>
                <a:cubicBezTo>
                  <a:pt x="268484" y="3103208"/>
                  <a:pt x="269737" y="3130334"/>
                  <a:pt x="253723" y="3147875"/>
                </a:cubicBezTo>
                <a:cubicBezTo>
                  <a:pt x="237762" y="3165414"/>
                  <a:pt x="210581" y="3166667"/>
                  <a:pt x="193095" y="3150707"/>
                </a:cubicBezTo>
                <a:cubicBezTo>
                  <a:pt x="175555" y="3134747"/>
                  <a:pt x="174303" y="3107565"/>
                  <a:pt x="190317" y="3090025"/>
                </a:cubicBezTo>
                <a:cubicBezTo>
                  <a:pt x="198297" y="3081255"/>
                  <a:pt x="209083" y="3076557"/>
                  <a:pt x="220059" y="3076053"/>
                </a:cubicBezTo>
                <a:close/>
                <a:moveTo>
                  <a:pt x="4318504" y="2910037"/>
                </a:moveTo>
                <a:cubicBezTo>
                  <a:pt x="4339026" y="2909084"/>
                  <a:pt x="4359916" y="2915961"/>
                  <a:pt x="4376312" y="2930913"/>
                </a:cubicBezTo>
                <a:cubicBezTo>
                  <a:pt x="4409049" y="2960818"/>
                  <a:pt x="4411391" y="3011586"/>
                  <a:pt x="4381541" y="3044324"/>
                </a:cubicBezTo>
                <a:cubicBezTo>
                  <a:pt x="4351691" y="3077061"/>
                  <a:pt x="4300923" y="3079458"/>
                  <a:pt x="4268131" y="3049553"/>
                </a:cubicBezTo>
                <a:cubicBezTo>
                  <a:pt x="4235393" y="3019702"/>
                  <a:pt x="4232996" y="2968934"/>
                  <a:pt x="4262902" y="2936142"/>
                </a:cubicBezTo>
                <a:cubicBezTo>
                  <a:pt x="4277827" y="2919774"/>
                  <a:pt x="4297982" y="2910990"/>
                  <a:pt x="4318504" y="2910037"/>
                </a:cubicBezTo>
                <a:close/>
                <a:moveTo>
                  <a:pt x="128621" y="2832191"/>
                </a:moveTo>
                <a:cubicBezTo>
                  <a:pt x="139114" y="2831707"/>
                  <a:pt x="149790" y="2835234"/>
                  <a:pt x="158179" y="2842887"/>
                </a:cubicBezTo>
                <a:cubicBezTo>
                  <a:pt x="174902" y="2858140"/>
                  <a:pt x="176100" y="2884123"/>
                  <a:pt x="160848" y="2900900"/>
                </a:cubicBezTo>
                <a:cubicBezTo>
                  <a:pt x="145542" y="2917677"/>
                  <a:pt x="119613" y="2918876"/>
                  <a:pt x="102836" y="2903569"/>
                </a:cubicBezTo>
                <a:cubicBezTo>
                  <a:pt x="86058" y="2888317"/>
                  <a:pt x="84860" y="2862334"/>
                  <a:pt x="100167" y="2845557"/>
                </a:cubicBezTo>
                <a:cubicBezTo>
                  <a:pt x="107820" y="2837168"/>
                  <a:pt x="118129" y="2832674"/>
                  <a:pt x="128621" y="2832191"/>
                </a:cubicBezTo>
                <a:close/>
                <a:moveTo>
                  <a:pt x="4394384" y="2657275"/>
                </a:moveTo>
                <a:cubicBezTo>
                  <a:pt x="4415383" y="2656295"/>
                  <a:pt x="4436749" y="2663322"/>
                  <a:pt x="4453499" y="2678601"/>
                </a:cubicBezTo>
                <a:cubicBezTo>
                  <a:pt x="4487054" y="2709159"/>
                  <a:pt x="4489450" y="2761126"/>
                  <a:pt x="4458891" y="2794626"/>
                </a:cubicBezTo>
                <a:cubicBezTo>
                  <a:pt x="4428333" y="2828126"/>
                  <a:pt x="4376367" y="2830577"/>
                  <a:pt x="4342867" y="2800018"/>
                </a:cubicBezTo>
                <a:cubicBezTo>
                  <a:pt x="4309366" y="2769460"/>
                  <a:pt x="4306915" y="2717494"/>
                  <a:pt x="4337474" y="2683993"/>
                </a:cubicBezTo>
                <a:cubicBezTo>
                  <a:pt x="4352754" y="2667243"/>
                  <a:pt x="4373385" y="2658255"/>
                  <a:pt x="4394384" y="2657275"/>
                </a:cubicBezTo>
                <a:close/>
                <a:moveTo>
                  <a:pt x="66871" y="2579230"/>
                </a:moveTo>
                <a:cubicBezTo>
                  <a:pt x="76893" y="2578767"/>
                  <a:pt x="87093" y="2582131"/>
                  <a:pt x="95101" y="2589430"/>
                </a:cubicBezTo>
                <a:cubicBezTo>
                  <a:pt x="111061" y="2604028"/>
                  <a:pt x="112205" y="2628813"/>
                  <a:pt x="97661" y="2644828"/>
                </a:cubicBezTo>
                <a:cubicBezTo>
                  <a:pt x="83062" y="2660842"/>
                  <a:pt x="58278" y="2661986"/>
                  <a:pt x="42263" y="2647388"/>
                </a:cubicBezTo>
                <a:cubicBezTo>
                  <a:pt x="26248" y="2632790"/>
                  <a:pt x="25104" y="2608005"/>
                  <a:pt x="39703" y="2591990"/>
                </a:cubicBezTo>
                <a:cubicBezTo>
                  <a:pt x="47002" y="2583983"/>
                  <a:pt x="56848" y="2579693"/>
                  <a:pt x="66871" y="2579230"/>
                </a:cubicBezTo>
                <a:close/>
                <a:moveTo>
                  <a:pt x="4440017" y="2397165"/>
                </a:moveTo>
                <a:cubicBezTo>
                  <a:pt x="4461492" y="2396164"/>
                  <a:pt x="4483349" y="2403355"/>
                  <a:pt x="4500508" y="2418988"/>
                </a:cubicBezTo>
                <a:cubicBezTo>
                  <a:pt x="4534770" y="2450254"/>
                  <a:pt x="4537222" y="2503419"/>
                  <a:pt x="4506009" y="2537682"/>
                </a:cubicBezTo>
                <a:cubicBezTo>
                  <a:pt x="4474743" y="2571944"/>
                  <a:pt x="4421632" y="2574450"/>
                  <a:pt x="4387315" y="2543183"/>
                </a:cubicBezTo>
                <a:cubicBezTo>
                  <a:pt x="4353052" y="2511917"/>
                  <a:pt x="4350547" y="2458807"/>
                  <a:pt x="4381813" y="2424489"/>
                </a:cubicBezTo>
                <a:cubicBezTo>
                  <a:pt x="4397447" y="2407358"/>
                  <a:pt x="4418541" y="2398166"/>
                  <a:pt x="4440017" y="2397165"/>
                </a:cubicBezTo>
                <a:close/>
                <a:moveTo>
                  <a:pt x="35617" y="2320789"/>
                </a:moveTo>
                <a:cubicBezTo>
                  <a:pt x="45163" y="2320340"/>
                  <a:pt x="54873" y="2323526"/>
                  <a:pt x="62472" y="2330471"/>
                </a:cubicBezTo>
                <a:cubicBezTo>
                  <a:pt x="77724" y="2344361"/>
                  <a:pt x="78813" y="2368002"/>
                  <a:pt x="64923" y="2383200"/>
                </a:cubicBezTo>
                <a:cubicBezTo>
                  <a:pt x="51033" y="2398452"/>
                  <a:pt x="27392" y="2399541"/>
                  <a:pt x="12194" y="2385651"/>
                </a:cubicBezTo>
                <a:cubicBezTo>
                  <a:pt x="-3058" y="2371761"/>
                  <a:pt x="-4147" y="2348120"/>
                  <a:pt x="9743" y="2332922"/>
                </a:cubicBezTo>
                <a:cubicBezTo>
                  <a:pt x="16688" y="2325324"/>
                  <a:pt x="26071" y="2321238"/>
                  <a:pt x="35617" y="2320789"/>
                </a:cubicBezTo>
                <a:close/>
                <a:moveTo>
                  <a:pt x="4454888" y="2133515"/>
                </a:moveTo>
                <a:cubicBezTo>
                  <a:pt x="4476840" y="2132493"/>
                  <a:pt x="4499173" y="2139847"/>
                  <a:pt x="4516686" y="2155834"/>
                </a:cubicBezTo>
                <a:cubicBezTo>
                  <a:pt x="4551712" y="2187809"/>
                  <a:pt x="4554217" y="2242118"/>
                  <a:pt x="4522297" y="2277143"/>
                </a:cubicBezTo>
                <a:cubicBezTo>
                  <a:pt x="4490322" y="2312168"/>
                  <a:pt x="4436013" y="2314729"/>
                  <a:pt x="4400988" y="2282754"/>
                </a:cubicBezTo>
                <a:cubicBezTo>
                  <a:pt x="4365963" y="2250779"/>
                  <a:pt x="4363402" y="2196470"/>
                  <a:pt x="4395377" y="2161445"/>
                </a:cubicBezTo>
                <a:cubicBezTo>
                  <a:pt x="4411365" y="2143933"/>
                  <a:pt x="4432936" y="2134536"/>
                  <a:pt x="4454888" y="2133515"/>
                </a:cubicBezTo>
                <a:close/>
                <a:moveTo>
                  <a:pt x="35127" y="2060455"/>
                </a:moveTo>
                <a:cubicBezTo>
                  <a:pt x="44197" y="2060033"/>
                  <a:pt x="53429" y="2063070"/>
                  <a:pt x="60674" y="2069661"/>
                </a:cubicBezTo>
                <a:cubicBezTo>
                  <a:pt x="75164" y="2082843"/>
                  <a:pt x="76199" y="2105285"/>
                  <a:pt x="63017" y="2119774"/>
                </a:cubicBezTo>
                <a:cubicBezTo>
                  <a:pt x="49835" y="2134264"/>
                  <a:pt x="27392" y="2135299"/>
                  <a:pt x="12903" y="2122117"/>
                </a:cubicBezTo>
                <a:cubicBezTo>
                  <a:pt x="-1587" y="2108934"/>
                  <a:pt x="-2622" y="2086492"/>
                  <a:pt x="10560" y="2072003"/>
                </a:cubicBezTo>
                <a:cubicBezTo>
                  <a:pt x="17151" y="2064758"/>
                  <a:pt x="26058" y="2060877"/>
                  <a:pt x="35127" y="2060455"/>
                </a:cubicBezTo>
                <a:close/>
                <a:moveTo>
                  <a:pt x="4438832" y="1869973"/>
                </a:moveTo>
                <a:cubicBezTo>
                  <a:pt x="4461261" y="1868931"/>
                  <a:pt x="4484085" y="1876449"/>
                  <a:pt x="4501979" y="1892790"/>
                </a:cubicBezTo>
                <a:cubicBezTo>
                  <a:pt x="4537766" y="1925364"/>
                  <a:pt x="4540326" y="1980871"/>
                  <a:pt x="4507698" y="2016713"/>
                </a:cubicBezTo>
                <a:cubicBezTo>
                  <a:pt x="4475069" y="2052501"/>
                  <a:pt x="4419562" y="2055116"/>
                  <a:pt x="4383774" y="2022433"/>
                </a:cubicBezTo>
                <a:cubicBezTo>
                  <a:pt x="4347987" y="1989804"/>
                  <a:pt x="4345372" y="1934297"/>
                  <a:pt x="4378055" y="1898509"/>
                </a:cubicBezTo>
                <a:cubicBezTo>
                  <a:pt x="4394369" y="1880615"/>
                  <a:pt x="4416403" y="1871015"/>
                  <a:pt x="4438832" y="1869973"/>
                </a:cubicBezTo>
                <a:close/>
                <a:moveTo>
                  <a:pt x="65665" y="1801836"/>
                </a:moveTo>
                <a:cubicBezTo>
                  <a:pt x="74251" y="1801441"/>
                  <a:pt x="82980" y="1804328"/>
                  <a:pt x="89817" y="1810592"/>
                </a:cubicBezTo>
                <a:cubicBezTo>
                  <a:pt x="103489" y="1823066"/>
                  <a:pt x="104470" y="1844310"/>
                  <a:pt x="91996" y="1858037"/>
                </a:cubicBezTo>
                <a:cubicBezTo>
                  <a:pt x="79467" y="1871764"/>
                  <a:pt x="58223" y="1872744"/>
                  <a:pt x="44551" y="1860216"/>
                </a:cubicBezTo>
                <a:cubicBezTo>
                  <a:pt x="30824" y="1847687"/>
                  <a:pt x="29843" y="1826443"/>
                  <a:pt x="42372" y="1812771"/>
                </a:cubicBezTo>
                <a:cubicBezTo>
                  <a:pt x="48636" y="1805908"/>
                  <a:pt x="57079" y="1802231"/>
                  <a:pt x="65665" y="1801836"/>
                </a:cubicBezTo>
                <a:close/>
                <a:moveTo>
                  <a:pt x="4392081" y="1610048"/>
                </a:moveTo>
                <a:cubicBezTo>
                  <a:pt x="4414987" y="1608992"/>
                  <a:pt x="4438301" y="1616673"/>
                  <a:pt x="4456603" y="1633341"/>
                </a:cubicBezTo>
                <a:cubicBezTo>
                  <a:pt x="4493154" y="1666678"/>
                  <a:pt x="4495769" y="1723329"/>
                  <a:pt x="4462432" y="1759934"/>
                </a:cubicBezTo>
                <a:cubicBezTo>
                  <a:pt x="4429095" y="1796484"/>
                  <a:pt x="4372444" y="1799153"/>
                  <a:pt x="4335839" y="1765762"/>
                </a:cubicBezTo>
                <a:cubicBezTo>
                  <a:pt x="4299289" y="1732425"/>
                  <a:pt x="4296619" y="1675775"/>
                  <a:pt x="4330011" y="1639170"/>
                </a:cubicBezTo>
                <a:cubicBezTo>
                  <a:pt x="4346679" y="1620895"/>
                  <a:pt x="4369176" y="1611103"/>
                  <a:pt x="4392081" y="1610048"/>
                </a:cubicBezTo>
                <a:close/>
                <a:moveTo>
                  <a:pt x="126619" y="1548658"/>
                </a:moveTo>
                <a:cubicBezTo>
                  <a:pt x="134729" y="1548284"/>
                  <a:pt x="142981" y="1551007"/>
                  <a:pt x="149464" y="1556917"/>
                </a:cubicBezTo>
                <a:cubicBezTo>
                  <a:pt x="162428" y="1568738"/>
                  <a:pt x="163354" y="1588783"/>
                  <a:pt x="151533" y="1601748"/>
                </a:cubicBezTo>
                <a:cubicBezTo>
                  <a:pt x="139713" y="1614712"/>
                  <a:pt x="119667" y="1615638"/>
                  <a:pt x="106703" y="1603817"/>
                </a:cubicBezTo>
                <a:cubicBezTo>
                  <a:pt x="93739" y="1591997"/>
                  <a:pt x="92813" y="1571952"/>
                  <a:pt x="104633" y="1558987"/>
                </a:cubicBezTo>
                <a:cubicBezTo>
                  <a:pt x="110543" y="1552505"/>
                  <a:pt x="118510" y="1549033"/>
                  <a:pt x="126619" y="1548658"/>
                </a:cubicBezTo>
                <a:close/>
                <a:moveTo>
                  <a:pt x="4315167" y="1357502"/>
                </a:moveTo>
                <a:cubicBezTo>
                  <a:pt x="4338549" y="1356420"/>
                  <a:pt x="4362340" y="1364250"/>
                  <a:pt x="4380997" y="1381245"/>
                </a:cubicBezTo>
                <a:cubicBezTo>
                  <a:pt x="4418364" y="1415290"/>
                  <a:pt x="4421033" y="1473140"/>
                  <a:pt x="4386988" y="1510453"/>
                </a:cubicBezTo>
                <a:cubicBezTo>
                  <a:pt x="4352944" y="1547766"/>
                  <a:pt x="4295095" y="1550435"/>
                  <a:pt x="4257782" y="1516445"/>
                </a:cubicBezTo>
                <a:cubicBezTo>
                  <a:pt x="4220468" y="1482400"/>
                  <a:pt x="4217799" y="1424551"/>
                  <a:pt x="4251789" y="1387237"/>
                </a:cubicBezTo>
                <a:cubicBezTo>
                  <a:pt x="4268812" y="1368581"/>
                  <a:pt x="4291785" y="1358585"/>
                  <a:pt x="4315167" y="1357502"/>
                </a:cubicBezTo>
                <a:close/>
                <a:moveTo>
                  <a:pt x="217499" y="1304522"/>
                </a:moveTo>
                <a:cubicBezTo>
                  <a:pt x="225138" y="1304168"/>
                  <a:pt x="232914" y="1306728"/>
                  <a:pt x="239015" y="1312284"/>
                </a:cubicBezTo>
                <a:cubicBezTo>
                  <a:pt x="251217" y="1323451"/>
                  <a:pt x="252088" y="1342298"/>
                  <a:pt x="240976" y="1354500"/>
                </a:cubicBezTo>
                <a:cubicBezTo>
                  <a:pt x="229864" y="1366702"/>
                  <a:pt x="210962" y="1367573"/>
                  <a:pt x="198760" y="1356461"/>
                </a:cubicBezTo>
                <a:cubicBezTo>
                  <a:pt x="186559" y="1345349"/>
                  <a:pt x="185687" y="1326447"/>
                  <a:pt x="196800" y="1314245"/>
                </a:cubicBezTo>
                <a:cubicBezTo>
                  <a:pt x="202356" y="1308145"/>
                  <a:pt x="209859" y="1304876"/>
                  <a:pt x="217499" y="1304522"/>
                </a:cubicBezTo>
                <a:close/>
                <a:moveTo>
                  <a:pt x="4209097" y="1115749"/>
                </a:moveTo>
                <a:cubicBezTo>
                  <a:pt x="4232955" y="1114646"/>
                  <a:pt x="4257236" y="1122640"/>
                  <a:pt x="4276301" y="1139989"/>
                </a:cubicBezTo>
                <a:cubicBezTo>
                  <a:pt x="4314377" y="1174742"/>
                  <a:pt x="4317101" y="1233790"/>
                  <a:pt x="4282402" y="1271866"/>
                </a:cubicBezTo>
                <a:cubicBezTo>
                  <a:pt x="4247649" y="1309941"/>
                  <a:pt x="4188657" y="1312665"/>
                  <a:pt x="4150526" y="1277966"/>
                </a:cubicBezTo>
                <a:cubicBezTo>
                  <a:pt x="4112450" y="1243213"/>
                  <a:pt x="4109727" y="1184220"/>
                  <a:pt x="4144425" y="1146090"/>
                </a:cubicBezTo>
                <a:cubicBezTo>
                  <a:pt x="4161802" y="1127052"/>
                  <a:pt x="4185238" y="1116852"/>
                  <a:pt x="4209097" y="1115749"/>
                </a:cubicBezTo>
                <a:close/>
                <a:moveTo>
                  <a:pt x="337058" y="1073024"/>
                </a:moveTo>
                <a:cubicBezTo>
                  <a:pt x="344214" y="1072690"/>
                  <a:pt x="351499" y="1075087"/>
                  <a:pt x="357219" y="1080289"/>
                </a:cubicBezTo>
                <a:cubicBezTo>
                  <a:pt x="368658" y="1090693"/>
                  <a:pt x="369475" y="1108396"/>
                  <a:pt x="359071" y="1119835"/>
                </a:cubicBezTo>
                <a:cubicBezTo>
                  <a:pt x="348667" y="1131274"/>
                  <a:pt x="330964" y="1132091"/>
                  <a:pt x="319525" y="1121687"/>
                </a:cubicBezTo>
                <a:cubicBezTo>
                  <a:pt x="308086" y="1111283"/>
                  <a:pt x="307269" y="1093580"/>
                  <a:pt x="317673" y="1082141"/>
                </a:cubicBezTo>
                <a:cubicBezTo>
                  <a:pt x="322875" y="1076422"/>
                  <a:pt x="329902" y="1073358"/>
                  <a:pt x="337058" y="1073024"/>
                </a:cubicBezTo>
                <a:close/>
                <a:moveTo>
                  <a:pt x="4079604" y="888276"/>
                </a:moveTo>
                <a:cubicBezTo>
                  <a:pt x="4132190" y="888276"/>
                  <a:pt x="4174820" y="930906"/>
                  <a:pt x="4174820" y="983493"/>
                </a:cubicBezTo>
                <a:cubicBezTo>
                  <a:pt x="4174820" y="1036079"/>
                  <a:pt x="4132190" y="1078709"/>
                  <a:pt x="4079604" y="1078709"/>
                </a:cubicBezTo>
                <a:cubicBezTo>
                  <a:pt x="4027017" y="1078709"/>
                  <a:pt x="3984387" y="1036080"/>
                  <a:pt x="3984387" y="983493"/>
                </a:cubicBezTo>
                <a:cubicBezTo>
                  <a:pt x="3984387" y="930906"/>
                  <a:pt x="4027017" y="888276"/>
                  <a:pt x="4079604" y="888276"/>
                </a:cubicBezTo>
                <a:close/>
                <a:moveTo>
                  <a:pt x="483519" y="857275"/>
                </a:moveTo>
                <a:cubicBezTo>
                  <a:pt x="490199" y="856968"/>
                  <a:pt x="496994" y="859215"/>
                  <a:pt x="502332" y="864090"/>
                </a:cubicBezTo>
                <a:cubicBezTo>
                  <a:pt x="513009" y="873841"/>
                  <a:pt x="513771" y="890346"/>
                  <a:pt x="504021" y="901022"/>
                </a:cubicBezTo>
                <a:cubicBezTo>
                  <a:pt x="494270" y="911699"/>
                  <a:pt x="477765" y="912461"/>
                  <a:pt x="467089" y="902711"/>
                </a:cubicBezTo>
                <a:cubicBezTo>
                  <a:pt x="456413" y="892960"/>
                  <a:pt x="455650" y="876455"/>
                  <a:pt x="465400" y="865779"/>
                </a:cubicBezTo>
                <a:cubicBezTo>
                  <a:pt x="470275" y="860441"/>
                  <a:pt x="476839" y="857581"/>
                  <a:pt x="483519" y="857275"/>
                </a:cubicBezTo>
                <a:close/>
                <a:moveTo>
                  <a:pt x="3915453" y="678601"/>
                </a:moveTo>
                <a:cubicBezTo>
                  <a:pt x="3940265" y="677457"/>
                  <a:pt x="3965513" y="685778"/>
                  <a:pt x="3985313" y="703836"/>
                </a:cubicBezTo>
                <a:cubicBezTo>
                  <a:pt x="4024914" y="739896"/>
                  <a:pt x="4027747" y="801339"/>
                  <a:pt x="3991632" y="840941"/>
                </a:cubicBezTo>
                <a:cubicBezTo>
                  <a:pt x="3955517" y="880540"/>
                  <a:pt x="3894128" y="883373"/>
                  <a:pt x="3854526" y="847260"/>
                </a:cubicBezTo>
                <a:cubicBezTo>
                  <a:pt x="3814925" y="811145"/>
                  <a:pt x="3812093" y="749754"/>
                  <a:pt x="3848208" y="710154"/>
                </a:cubicBezTo>
                <a:cubicBezTo>
                  <a:pt x="3866266" y="690353"/>
                  <a:pt x="3890642" y="679744"/>
                  <a:pt x="3915453" y="678601"/>
                </a:cubicBezTo>
                <a:close/>
                <a:moveTo>
                  <a:pt x="654573" y="660311"/>
                </a:moveTo>
                <a:cubicBezTo>
                  <a:pt x="660776" y="660026"/>
                  <a:pt x="667081" y="662110"/>
                  <a:pt x="672011" y="666631"/>
                </a:cubicBezTo>
                <a:cubicBezTo>
                  <a:pt x="681925" y="675619"/>
                  <a:pt x="682633" y="690979"/>
                  <a:pt x="673591" y="700893"/>
                </a:cubicBezTo>
                <a:cubicBezTo>
                  <a:pt x="664549" y="710807"/>
                  <a:pt x="649188" y="711515"/>
                  <a:pt x="639328" y="702473"/>
                </a:cubicBezTo>
                <a:cubicBezTo>
                  <a:pt x="629414" y="693431"/>
                  <a:pt x="628706" y="678070"/>
                  <a:pt x="637749" y="668210"/>
                </a:cubicBezTo>
                <a:cubicBezTo>
                  <a:pt x="642270" y="663253"/>
                  <a:pt x="648371" y="660598"/>
                  <a:pt x="654573" y="660311"/>
                </a:cubicBezTo>
                <a:close/>
                <a:moveTo>
                  <a:pt x="3732163" y="489080"/>
                </a:moveTo>
                <a:cubicBezTo>
                  <a:pt x="3757458" y="487909"/>
                  <a:pt x="3783196" y="496379"/>
                  <a:pt x="3803378" y="514764"/>
                </a:cubicBezTo>
                <a:cubicBezTo>
                  <a:pt x="3843796" y="551532"/>
                  <a:pt x="3846683" y="614120"/>
                  <a:pt x="3809860" y="654538"/>
                </a:cubicBezTo>
                <a:cubicBezTo>
                  <a:pt x="3773037" y="694901"/>
                  <a:pt x="3710449" y="697788"/>
                  <a:pt x="3670085" y="661021"/>
                </a:cubicBezTo>
                <a:cubicBezTo>
                  <a:pt x="3629722" y="624197"/>
                  <a:pt x="3626835" y="561610"/>
                  <a:pt x="3663603" y="521245"/>
                </a:cubicBezTo>
                <a:cubicBezTo>
                  <a:pt x="3682015" y="501064"/>
                  <a:pt x="3706868" y="490252"/>
                  <a:pt x="3732163" y="489080"/>
                </a:cubicBezTo>
                <a:close/>
                <a:moveTo>
                  <a:pt x="847621" y="484647"/>
                </a:moveTo>
                <a:cubicBezTo>
                  <a:pt x="853348" y="484381"/>
                  <a:pt x="859176" y="486302"/>
                  <a:pt x="863752" y="490469"/>
                </a:cubicBezTo>
                <a:cubicBezTo>
                  <a:pt x="872903" y="498803"/>
                  <a:pt x="873557" y="512966"/>
                  <a:pt x="865223" y="522117"/>
                </a:cubicBezTo>
                <a:cubicBezTo>
                  <a:pt x="856888" y="531268"/>
                  <a:pt x="842726" y="531922"/>
                  <a:pt x="833575" y="523588"/>
                </a:cubicBezTo>
                <a:cubicBezTo>
                  <a:pt x="824423" y="515254"/>
                  <a:pt x="823770" y="501091"/>
                  <a:pt x="832104" y="491940"/>
                </a:cubicBezTo>
                <a:cubicBezTo>
                  <a:pt x="836271" y="487364"/>
                  <a:pt x="841895" y="484912"/>
                  <a:pt x="847621" y="484647"/>
                </a:cubicBezTo>
                <a:close/>
                <a:moveTo>
                  <a:pt x="3534342" y="421561"/>
                </a:moveTo>
                <a:cubicBezTo>
                  <a:pt x="3535104" y="422214"/>
                  <a:pt x="3535158" y="423413"/>
                  <a:pt x="3534450" y="424175"/>
                </a:cubicBezTo>
                <a:cubicBezTo>
                  <a:pt x="3533742" y="424938"/>
                  <a:pt x="3532598" y="424993"/>
                  <a:pt x="3531836" y="424284"/>
                </a:cubicBezTo>
                <a:cubicBezTo>
                  <a:pt x="3531073" y="423576"/>
                  <a:pt x="3531019" y="422432"/>
                  <a:pt x="3531727" y="421670"/>
                </a:cubicBezTo>
                <a:cubicBezTo>
                  <a:pt x="3532435" y="420907"/>
                  <a:pt x="3533579" y="420853"/>
                  <a:pt x="3534342" y="421561"/>
                </a:cubicBezTo>
                <a:close/>
                <a:moveTo>
                  <a:pt x="1060300" y="333059"/>
                </a:moveTo>
                <a:cubicBezTo>
                  <a:pt x="1065556" y="332814"/>
                  <a:pt x="1070908" y="334571"/>
                  <a:pt x="1075103" y="338384"/>
                </a:cubicBezTo>
                <a:cubicBezTo>
                  <a:pt x="1083491" y="346065"/>
                  <a:pt x="1084090" y="359028"/>
                  <a:pt x="1076464" y="367418"/>
                </a:cubicBezTo>
                <a:cubicBezTo>
                  <a:pt x="1068838" y="375806"/>
                  <a:pt x="1055820" y="376404"/>
                  <a:pt x="1047431" y="368779"/>
                </a:cubicBezTo>
                <a:cubicBezTo>
                  <a:pt x="1039042" y="361152"/>
                  <a:pt x="1038443" y="348134"/>
                  <a:pt x="1046069" y="339746"/>
                </a:cubicBezTo>
                <a:cubicBezTo>
                  <a:pt x="1049882" y="335551"/>
                  <a:pt x="1055043" y="333304"/>
                  <a:pt x="1060300" y="333059"/>
                </a:cubicBezTo>
                <a:close/>
                <a:moveTo>
                  <a:pt x="3313785" y="280316"/>
                </a:moveTo>
                <a:cubicBezTo>
                  <a:pt x="3315311" y="281677"/>
                  <a:pt x="3315420" y="284074"/>
                  <a:pt x="3314003" y="285599"/>
                </a:cubicBezTo>
                <a:cubicBezTo>
                  <a:pt x="3312587" y="287124"/>
                  <a:pt x="3310245" y="287233"/>
                  <a:pt x="3308719" y="285817"/>
                </a:cubicBezTo>
                <a:cubicBezTo>
                  <a:pt x="3307194" y="284455"/>
                  <a:pt x="3307085" y="282059"/>
                  <a:pt x="3308502" y="280533"/>
                </a:cubicBezTo>
                <a:cubicBezTo>
                  <a:pt x="3309863" y="279008"/>
                  <a:pt x="3312260" y="278899"/>
                  <a:pt x="3313785" y="280316"/>
                </a:cubicBezTo>
                <a:close/>
                <a:moveTo>
                  <a:pt x="1289837" y="207896"/>
                </a:moveTo>
                <a:cubicBezTo>
                  <a:pt x="1294610" y="207678"/>
                  <a:pt x="1299472" y="209285"/>
                  <a:pt x="1303285" y="212771"/>
                </a:cubicBezTo>
                <a:cubicBezTo>
                  <a:pt x="1310857" y="219744"/>
                  <a:pt x="1311401" y="231510"/>
                  <a:pt x="1304484" y="239135"/>
                </a:cubicBezTo>
                <a:cubicBezTo>
                  <a:pt x="1297566" y="246762"/>
                  <a:pt x="1285745" y="247307"/>
                  <a:pt x="1278119" y="240333"/>
                </a:cubicBezTo>
                <a:cubicBezTo>
                  <a:pt x="1270493" y="233416"/>
                  <a:pt x="1269948" y="221596"/>
                  <a:pt x="1276921" y="213970"/>
                </a:cubicBezTo>
                <a:cubicBezTo>
                  <a:pt x="1280380" y="210157"/>
                  <a:pt x="1285064" y="208113"/>
                  <a:pt x="1289837" y="207896"/>
                </a:cubicBezTo>
                <a:close/>
                <a:moveTo>
                  <a:pt x="3078140" y="166470"/>
                </a:moveTo>
                <a:cubicBezTo>
                  <a:pt x="3080428" y="168540"/>
                  <a:pt x="3080591" y="172081"/>
                  <a:pt x="3078521" y="174368"/>
                </a:cubicBezTo>
                <a:cubicBezTo>
                  <a:pt x="3076451" y="176656"/>
                  <a:pt x="3072911" y="176820"/>
                  <a:pt x="3070623" y="174750"/>
                </a:cubicBezTo>
                <a:cubicBezTo>
                  <a:pt x="3068335" y="172680"/>
                  <a:pt x="3068172" y="169139"/>
                  <a:pt x="3070242" y="166851"/>
                </a:cubicBezTo>
                <a:cubicBezTo>
                  <a:pt x="3072312" y="164563"/>
                  <a:pt x="3075852" y="164400"/>
                  <a:pt x="3078140" y="166470"/>
                </a:cubicBezTo>
                <a:close/>
                <a:moveTo>
                  <a:pt x="1532768" y="110943"/>
                </a:moveTo>
                <a:cubicBezTo>
                  <a:pt x="1537064" y="110746"/>
                  <a:pt x="1541436" y="112190"/>
                  <a:pt x="1544868" y="115321"/>
                </a:cubicBezTo>
                <a:cubicBezTo>
                  <a:pt x="1551731" y="121586"/>
                  <a:pt x="1552221" y="132208"/>
                  <a:pt x="1545957" y="139071"/>
                </a:cubicBezTo>
                <a:cubicBezTo>
                  <a:pt x="1539693" y="145934"/>
                  <a:pt x="1529071" y="146424"/>
                  <a:pt x="1522207" y="140160"/>
                </a:cubicBezTo>
                <a:cubicBezTo>
                  <a:pt x="1515344" y="133896"/>
                  <a:pt x="1514854" y="123274"/>
                  <a:pt x="1521118" y="116410"/>
                </a:cubicBezTo>
                <a:cubicBezTo>
                  <a:pt x="1524250" y="112979"/>
                  <a:pt x="1528471" y="111141"/>
                  <a:pt x="1532768" y="110943"/>
                </a:cubicBezTo>
                <a:close/>
                <a:moveTo>
                  <a:pt x="2830838" y="81657"/>
                </a:moveTo>
                <a:cubicBezTo>
                  <a:pt x="2833889" y="84435"/>
                  <a:pt x="2834106" y="89174"/>
                  <a:pt x="2831328" y="92224"/>
                </a:cubicBezTo>
                <a:cubicBezTo>
                  <a:pt x="2828551" y="95275"/>
                  <a:pt x="2823811" y="95492"/>
                  <a:pt x="2820761" y="92714"/>
                </a:cubicBezTo>
                <a:cubicBezTo>
                  <a:pt x="2817710" y="89936"/>
                  <a:pt x="2817493" y="85197"/>
                  <a:pt x="2820271" y="82147"/>
                </a:cubicBezTo>
                <a:cubicBezTo>
                  <a:pt x="2823049" y="79096"/>
                  <a:pt x="2827788" y="78879"/>
                  <a:pt x="2830838" y="81657"/>
                </a:cubicBezTo>
                <a:close/>
                <a:moveTo>
                  <a:pt x="1785783" y="43569"/>
                </a:moveTo>
                <a:cubicBezTo>
                  <a:pt x="1789596" y="43391"/>
                  <a:pt x="1793477" y="44672"/>
                  <a:pt x="1796528" y="47449"/>
                </a:cubicBezTo>
                <a:cubicBezTo>
                  <a:pt x="1802574" y="52952"/>
                  <a:pt x="1803065" y="62430"/>
                  <a:pt x="1797508" y="68530"/>
                </a:cubicBezTo>
                <a:cubicBezTo>
                  <a:pt x="1791952" y="74632"/>
                  <a:pt x="1782529" y="75066"/>
                  <a:pt x="1776428" y="69510"/>
                </a:cubicBezTo>
                <a:cubicBezTo>
                  <a:pt x="1770327" y="63954"/>
                  <a:pt x="1769891" y="54532"/>
                  <a:pt x="1775447" y="48431"/>
                </a:cubicBezTo>
                <a:cubicBezTo>
                  <a:pt x="1778225" y="45380"/>
                  <a:pt x="1781970" y="43746"/>
                  <a:pt x="1785783" y="43569"/>
                </a:cubicBezTo>
                <a:close/>
                <a:moveTo>
                  <a:pt x="2575366" y="26967"/>
                </a:moveTo>
                <a:cubicBezTo>
                  <a:pt x="2579179" y="30399"/>
                  <a:pt x="2579451" y="36337"/>
                  <a:pt x="2575965" y="40150"/>
                </a:cubicBezTo>
                <a:cubicBezTo>
                  <a:pt x="2572479" y="43963"/>
                  <a:pt x="2566596" y="44235"/>
                  <a:pt x="2562783" y="40749"/>
                </a:cubicBezTo>
                <a:cubicBezTo>
                  <a:pt x="2558969" y="37263"/>
                  <a:pt x="2558697" y="31381"/>
                  <a:pt x="2562183" y="27567"/>
                </a:cubicBezTo>
                <a:cubicBezTo>
                  <a:pt x="2565670" y="23754"/>
                  <a:pt x="2571553" y="23481"/>
                  <a:pt x="2575366" y="26967"/>
                </a:cubicBezTo>
                <a:close/>
                <a:moveTo>
                  <a:pt x="2045089" y="6371"/>
                </a:moveTo>
                <a:cubicBezTo>
                  <a:pt x="2048432" y="6215"/>
                  <a:pt x="2051837" y="7332"/>
                  <a:pt x="2054506" y="9755"/>
                </a:cubicBezTo>
                <a:cubicBezTo>
                  <a:pt x="2059899" y="14657"/>
                  <a:pt x="2060280" y="22882"/>
                  <a:pt x="2055378" y="28220"/>
                </a:cubicBezTo>
                <a:cubicBezTo>
                  <a:pt x="2050530" y="33560"/>
                  <a:pt x="2042250" y="33940"/>
                  <a:pt x="2036912" y="29092"/>
                </a:cubicBezTo>
                <a:cubicBezTo>
                  <a:pt x="2031574" y="24244"/>
                  <a:pt x="2031193" y="15964"/>
                  <a:pt x="2036040" y="10626"/>
                </a:cubicBezTo>
                <a:cubicBezTo>
                  <a:pt x="2038464" y="7957"/>
                  <a:pt x="2041746" y="6527"/>
                  <a:pt x="2045089" y="6371"/>
                </a:cubicBezTo>
                <a:close/>
                <a:moveTo>
                  <a:pt x="2315371" y="2945"/>
                </a:moveTo>
                <a:cubicBezTo>
                  <a:pt x="2319947" y="7085"/>
                  <a:pt x="2320273" y="14166"/>
                  <a:pt x="2316079" y="18742"/>
                </a:cubicBezTo>
                <a:cubicBezTo>
                  <a:pt x="2311939" y="23318"/>
                  <a:pt x="2304803" y="23644"/>
                  <a:pt x="2300282" y="19451"/>
                </a:cubicBezTo>
                <a:cubicBezTo>
                  <a:pt x="2295707" y="15257"/>
                  <a:pt x="2295380" y="8174"/>
                  <a:pt x="2299574" y="3653"/>
                </a:cubicBezTo>
                <a:cubicBezTo>
                  <a:pt x="2303768" y="-922"/>
                  <a:pt x="2310850" y="-1249"/>
                  <a:pt x="2315371" y="2945"/>
                </a:cubicBezTo>
                <a:close/>
              </a:path>
            </a:pathLst>
          </a:custGeom>
          <a:solidFill>
            <a:schemeClr val="tx1"/>
          </a:solidFill>
          <a:ln w="54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31"/>
            </p:custDataLst>
          </p:nvPr>
        </p:nvSpPr>
        <p:spPr>
          <a:xfrm>
            <a:off x="2160905" y="2206625"/>
            <a:ext cx="2395220" cy="2421890"/>
          </a:xfrm>
          <a:custGeom>
            <a:avLst/>
            <a:gdLst>
              <a:gd name="connsiteX0" fmla="*/ 2366637 w 5024866"/>
              <a:gd name="connsiteY0" fmla="*/ 4970393 h 5078251"/>
              <a:gd name="connsiteX1" fmla="*/ 2421163 w 5024866"/>
              <a:gd name="connsiteY1" fmla="*/ 5023721 h 5078251"/>
              <a:gd name="connsiteX2" fmla="*/ 2367835 w 5024866"/>
              <a:gd name="connsiteY2" fmla="*/ 5078248 h 5078251"/>
              <a:gd name="connsiteX3" fmla="*/ 2313309 w 5024866"/>
              <a:gd name="connsiteY3" fmla="*/ 5024920 h 5078251"/>
              <a:gd name="connsiteX4" fmla="*/ 2366637 w 5024866"/>
              <a:gd name="connsiteY4" fmla="*/ 4970393 h 5078251"/>
              <a:gd name="connsiteX5" fmla="*/ 2657951 w 5024866"/>
              <a:gd name="connsiteY5" fmla="*/ 4965109 h 5078251"/>
              <a:gd name="connsiteX6" fmla="*/ 2714602 w 5024866"/>
              <a:gd name="connsiteY6" fmla="*/ 5020452 h 5078251"/>
              <a:gd name="connsiteX7" fmla="*/ 2659259 w 5024866"/>
              <a:gd name="connsiteY7" fmla="*/ 5077103 h 5078251"/>
              <a:gd name="connsiteX8" fmla="*/ 2602608 w 5024866"/>
              <a:gd name="connsiteY8" fmla="*/ 5021760 h 5078251"/>
              <a:gd name="connsiteX9" fmla="*/ 2657951 w 5024866"/>
              <a:gd name="connsiteY9" fmla="*/ 4965109 h 5078251"/>
              <a:gd name="connsiteX10" fmla="*/ 2076956 w 5024866"/>
              <a:gd name="connsiteY10" fmla="*/ 4941631 h 5078251"/>
              <a:gd name="connsiteX11" fmla="*/ 2129412 w 5024866"/>
              <a:gd name="connsiteY11" fmla="*/ 4992890 h 5078251"/>
              <a:gd name="connsiteX12" fmla="*/ 2078154 w 5024866"/>
              <a:gd name="connsiteY12" fmla="*/ 5045346 h 5078251"/>
              <a:gd name="connsiteX13" fmla="*/ 2025697 w 5024866"/>
              <a:gd name="connsiteY13" fmla="*/ 4994088 h 5078251"/>
              <a:gd name="connsiteX14" fmla="*/ 2076956 w 5024866"/>
              <a:gd name="connsiteY14" fmla="*/ 4941631 h 5078251"/>
              <a:gd name="connsiteX15" fmla="*/ 2946924 w 5024866"/>
              <a:gd name="connsiteY15" fmla="*/ 4925617 h 5078251"/>
              <a:gd name="connsiteX16" fmla="*/ 3005645 w 5024866"/>
              <a:gd name="connsiteY16" fmla="*/ 4983030 h 5078251"/>
              <a:gd name="connsiteX17" fmla="*/ 2948232 w 5024866"/>
              <a:gd name="connsiteY17" fmla="*/ 5041751 h 5078251"/>
              <a:gd name="connsiteX18" fmla="*/ 2889511 w 5024866"/>
              <a:gd name="connsiteY18" fmla="*/ 4984338 h 5078251"/>
              <a:gd name="connsiteX19" fmla="*/ 2946924 w 5024866"/>
              <a:gd name="connsiteY19" fmla="*/ 4925617 h 5078251"/>
              <a:gd name="connsiteX20" fmla="*/ 1792995 w 5024866"/>
              <a:gd name="connsiteY20" fmla="*/ 4878718 h 5078251"/>
              <a:gd name="connsiteX21" fmla="*/ 1843327 w 5024866"/>
              <a:gd name="connsiteY21" fmla="*/ 4927905 h 5078251"/>
              <a:gd name="connsiteX22" fmla="*/ 1794138 w 5024866"/>
              <a:gd name="connsiteY22" fmla="*/ 4978237 h 5078251"/>
              <a:gd name="connsiteX23" fmla="*/ 1743807 w 5024866"/>
              <a:gd name="connsiteY23" fmla="*/ 4929049 h 5078251"/>
              <a:gd name="connsiteX24" fmla="*/ 1792995 w 5024866"/>
              <a:gd name="connsiteY24" fmla="*/ 4878718 h 5078251"/>
              <a:gd name="connsiteX25" fmla="*/ 3229307 w 5024866"/>
              <a:gd name="connsiteY25" fmla="*/ 4852135 h 5078251"/>
              <a:gd name="connsiteX26" fmla="*/ 3290152 w 5024866"/>
              <a:gd name="connsiteY26" fmla="*/ 4911618 h 5078251"/>
              <a:gd name="connsiteX27" fmla="*/ 3230669 w 5024866"/>
              <a:gd name="connsiteY27" fmla="*/ 4972463 h 5078251"/>
              <a:gd name="connsiteX28" fmla="*/ 3169824 w 5024866"/>
              <a:gd name="connsiteY28" fmla="*/ 4912980 h 5078251"/>
              <a:gd name="connsiteX29" fmla="*/ 3229307 w 5024866"/>
              <a:gd name="connsiteY29" fmla="*/ 4852135 h 5078251"/>
              <a:gd name="connsiteX30" fmla="*/ 1518728 w 5024866"/>
              <a:gd name="connsiteY30" fmla="*/ 4782357 h 5078251"/>
              <a:gd name="connsiteX31" fmla="*/ 1566990 w 5024866"/>
              <a:gd name="connsiteY31" fmla="*/ 4829529 h 5078251"/>
              <a:gd name="connsiteX32" fmla="*/ 1519818 w 5024866"/>
              <a:gd name="connsiteY32" fmla="*/ 4877791 h 5078251"/>
              <a:gd name="connsiteX33" fmla="*/ 1471556 w 5024866"/>
              <a:gd name="connsiteY33" fmla="*/ 4830619 h 5078251"/>
              <a:gd name="connsiteX34" fmla="*/ 1518728 w 5024866"/>
              <a:gd name="connsiteY34" fmla="*/ 4782357 h 5078251"/>
              <a:gd name="connsiteX35" fmla="*/ 3501229 w 5024866"/>
              <a:gd name="connsiteY35" fmla="*/ 4745533 h 5078251"/>
              <a:gd name="connsiteX36" fmla="*/ 3564144 w 5024866"/>
              <a:gd name="connsiteY36" fmla="*/ 4807032 h 5078251"/>
              <a:gd name="connsiteX37" fmla="*/ 3502646 w 5024866"/>
              <a:gd name="connsiteY37" fmla="*/ 4869947 h 5078251"/>
              <a:gd name="connsiteX38" fmla="*/ 3439731 w 5024866"/>
              <a:gd name="connsiteY38" fmla="*/ 4808448 h 5078251"/>
              <a:gd name="connsiteX39" fmla="*/ 3501229 w 5024866"/>
              <a:gd name="connsiteY39" fmla="*/ 4745533 h 5078251"/>
              <a:gd name="connsiteX40" fmla="*/ 1258190 w 5024866"/>
              <a:gd name="connsiteY40" fmla="*/ 4654130 h 5078251"/>
              <a:gd name="connsiteX41" fmla="*/ 1304328 w 5024866"/>
              <a:gd name="connsiteY41" fmla="*/ 4699233 h 5078251"/>
              <a:gd name="connsiteX42" fmla="*/ 1259225 w 5024866"/>
              <a:gd name="connsiteY42" fmla="*/ 4745370 h 5078251"/>
              <a:gd name="connsiteX43" fmla="*/ 1213088 w 5024866"/>
              <a:gd name="connsiteY43" fmla="*/ 4700268 h 5078251"/>
              <a:gd name="connsiteX44" fmla="*/ 1258190 w 5024866"/>
              <a:gd name="connsiteY44" fmla="*/ 4654130 h 5078251"/>
              <a:gd name="connsiteX45" fmla="*/ 3752932 w 5024866"/>
              <a:gd name="connsiteY45" fmla="*/ 4608037 h 5078251"/>
              <a:gd name="connsiteX46" fmla="*/ 3777474 w 5024866"/>
              <a:gd name="connsiteY46" fmla="*/ 4610259 h 5078251"/>
              <a:gd name="connsiteX47" fmla="*/ 3815877 w 5024866"/>
              <a:gd name="connsiteY47" fmla="*/ 4641008 h 5078251"/>
              <a:gd name="connsiteX48" fmla="*/ 3790539 w 5024866"/>
              <a:gd name="connsiteY48" fmla="*/ 4728309 h 5078251"/>
              <a:gd name="connsiteX49" fmla="*/ 3703238 w 5024866"/>
              <a:gd name="connsiteY49" fmla="*/ 4702971 h 5078251"/>
              <a:gd name="connsiteX50" fmla="*/ 3728576 w 5024866"/>
              <a:gd name="connsiteY50" fmla="*/ 4615670 h 5078251"/>
              <a:gd name="connsiteX51" fmla="*/ 3752932 w 5024866"/>
              <a:gd name="connsiteY51" fmla="*/ 4608037 h 5078251"/>
              <a:gd name="connsiteX52" fmla="*/ 1014864 w 5024866"/>
              <a:gd name="connsiteY52" fmla="*/ 4495944 h 5078251"/>
              <a:gd name="connsiteX53" fmla="*/ 1058932 w 5024866"/>
              <a:gd name="connsiteY53" fmla="*/ 4539031 h 5078251"/>
              <a:gd name="connsiteX54" fmla="*/ 1015845 w 5024866"/>
              <a:gd name="connsiteY54" fmla="*/ 4583099 h 5078251"/>
              <a:gd name="connsiteX55" fmla="*/ 971777 w 5024866"/>
              <a:gd name="connsiteY55" fmla="*/ 4540011 h 5078251"/>
              <a:gd name="connsiteX56" fmla="*/ 1014864 w 5024866"/>
              <a:gd name="connsiteY56" fmla="*/ 4495944 h 5078251"/>
              <a:gd name="connsiteX57" fmla="*/ 3998448 w 5024866"/>
              <a:gd name="connsiteY57" fmla="*/ 4439511 h 5078251"/>
              <a:gd name="connsiteX58" fmla="*/ 4065558 w 5024866"/>
              <a:gd name="connsiteY58" fmla="*/ 4505150 h 5078251"/>
              <a:gd name="connsiteX59" fmla="*/ 3999919 w 5024866"/>
              <a:gd name="connsiteY59" fmla="*/ 4572259 h 5078251"/>
              <a:gd name="connsiteX60" fmla="*/ 3932810 w 5024866"/>
              <a:gd name="connsiteY60" fmla="*/ 4506620 h 5078251"/>
              <a:gd name="connsiteX61" fmla="*/ 3998448 w 5024866"/>
              <a:gd name="connsiteY61" fmla="*/ 4439511 h 5078251"/>
              <a:gd name="connsiteX62" fmla="*/ 792184 w 5024866"/>
              <a:gd name="connsiteY62" fmla="*/ 4310249 h 5078251"/>
              <a:gd name="connsiteX63" fmla="*/ 834128 w 5024866"/>
              <a:gd name="connsiteY63" fmla="*/ 4351266 h 5078251"/>
              <a:gd name="connsiteX64" fmla="*/ 793110 w 5024866"/>
              <a:gd name="connsiteY64" fmla="*/ 4393209 h 5078251"/>
              <a:gd name="connsiteX65" fmla="*/ 751167 w 5024866"/>
              <a:gd name="connsiteY65" fmla="*/ 4352192 h 5078251"/>
              <a:gd name="connsiteX66" fmla="*/ 792184 w 5024866"/>
              <a:gd name="connsiteY66" fmla="*/ 4310249 h 5078251"/>
              <a:gd name="connsiteX67" fmla="*/ 4216826 w 5024866"/>
              <a:gd name="connsiteY67" fmla="*/ 4244666 h 5078251"/>
              <a:gd name="connsiteX68" fmla="*/ 4286059 w 5024866"/>
              <a:gd name="connsiteY68" fmla="*/ 4312320 h 5078251"/>
              <a:gd name="connsiteX69" fmla="*/ 4218405 w 5024866"/>
              <a:gd name="connsiteY69" fmla="*/ 4381553 h 5078251"/>
              <a:gd name="connsiteX70" fmla="*/ 4149172 w 5024866"/>
              <a:gd name="connsiteY70" fmla="*/ 4313899 h 5078251"/>
              <a:gd name="connsiteX71" fmla="*/ 4216826 w 5024866"/>
              <a:gd name="connsiteY71" fmla="*/ 4244666 h 5078251"/>
              <a:gd name="connsiteX72" fmla="*/ 593034 w 5024866"/>
              <a:gd name="connsiteY72" fmla="*/ 4099661 h 5078251"/>
              <a:gd name="connsiteX73" fmla="*/ 632908 w 5024866"/>
              <a:gd name="connsiteY73" fmla="*/ 4138608 h 5078251"/>
              <a:gd name="connsiteX74" fmla="*/ 593961 w 5024866"/>
              <a:gd name="connsiteY74" fmla="*/ 4178482 h 5078251"/>
              <a:gd name="connsiteX75" fmla="*/ 554087 w 5024866"/>
              <a:gd name="connsiteY75" fmla="*/ 4139534 h 5078251"/>
              <a:gd name="connsiteX76" fmla="*/ 593034 w 5024866"/>
              <a:gd name="connsiteY76" fmla="*/ 4099661 h 5078251"/>
              <a:gd name="connsiteX77" fmla="*/ 4411127 w 5024866"/>
              <a:gd name="connsiteY77" fmla="*/ 4025471 h 5078251"/>
              <a:gd name="connsiteX78" fmla="*/ 4482430 w 5024866"/>
              <a:gd name="connsiteY78" fmla="*/ 4095194 h 5078251"/>
              <a:gd name="connsiteX79" fmla="*/ 4412706 w 5024866"/>
              <a:gd name="connsiteY79" fmla="*/ 4166498 h 5078251"/>
              <a:gd name="connsiteX80" fmla="*/ 4341403 w 5024866"/>
              <a:gd name="connsiteY80" fmla="*/ 4096774 h 5078251"/>
              <a:gd name="connsiteX81" fmla="*/ 4411127 w 5024866"/>
              <a:gd name="connsiteY81" fmla="*/ 4025471 h 5078251"/>
              <a:gd name="connsiteX82" fmla="*/ 420414 w 5024866"/>
              <a:gd name="connsiteY82" fmla="*/ 3867067 h 5078251"/>
              <a:gd name="connsiteX83" fmla="*/ 458163 w 5024866"/>
              <a:gd name="connsiteY83" fmla="*/ 3903999 h 5078251"/>
              <a:gd name="connsiteX84" fmla="*/ 421231 w 5024866"/>
              <a:gd name="connsiteY84" fmla="*/ 3941748 h 5078251"/>
              <a:gd name="connsiteX85" fmla="*/ 383482 w 5024866"/>
              <a:gd name="connsiteY85" fmla="*/ 3904816 h 5078251"/>
              <a:gd name="connsiteX86" fmla="*/ 420414 w 5024866"/>
              <a:gd name="connsiteY86" fmla="*/ 3867067 h 5078251"/>
              <a:gd name="connsiteX87" fmla="*/ 4578410 w 5024866"/>
              <a:gd name="connsiteY87" fmla="*/ 3784868 h 5078251"/>
              <a:gd name="connsiteX88" fmla="*/ 4651838 w 5024866"/>
              <a:gd name="connsiteY88" fmla="*/ 3856662 h 5078251"/>
              <a:gd name="connsiteX89" fmla="*/ 4580044 w 5024866"/>
              <a:gd name="connsiteY89" fmla="*/ 3930090 h 5078251"/>
              <a:gd name="connsiteX90" fmla="*/ 4506616 w 5024866"/>
              <a:gd name="connsiteY90" fmla="*/ 3858297 h 5078251"/>
              <a:gd name="connsiteX91" fmla="*/ 4578410 w 5024866"/>
              <a:gd name="connsiteY91" fmla="*/ 3784868 h 5078251"/>
              <a:gd name="connsiteX92" fmla="*/ 276662 w 5024866"/>
              <a:gd name="connsiteY92" fmla="*/ 3615734 h 5078251"/>
              <a:gd name="connsiteX93" fmla="*/ 312341 w 5024866"/>
              <a:gd name="connsiteY93" fmla="*/ 3650596 h 5078251"/>
              <a:gd name="connsiteX94" fmla="*/ 277479 w 5024866"/>
              <a:gd name="connsiteY94" fmla="*/ 3686275 h 5078251"/>
              <a:gd name="connsiteX95" fmla="*/ 241800 w 5024866"/>
              <a:gd name="connsiteY95" fmla="*/ 3651413 h 5078251"/>
              <a:gd name="connsiteX96" fmla="*/ 276662 w 5024866"/>
              <a:gd name="connsiteY96" fmla="*/ 3615734 h 5078251"/>
              <a:gd name="connsiteX97" fmla="*/ 4728782 w 5024866"/>
              <a:gd name="connsiteY97" fmla="*/ 3527348 h 5078251"/>
              <a:gd name="connsiteX98" fmla="*/ 4791044 w 5024866"/>
              <a:gd name="connsiteY98" fmla="*/ 3612655 h 5078251"/>
              <a:gd name="connsiteX99" fmla="*/ 4705736 w 5024866"/>
              <a:gd name="connsiteY99" fmla="*/ 3674917 h 5078251"/>
              <a:gd name="connsiteX100" fmla="*/ 4643475 w 5024866"/>
              <a:gd name="connsiteY100" fmla="*/ 3589608 h 5078251"/>
              <a:gd name="connsiteX101" fmla="*/ 4728782 w 5024866"/>
              <a:gd name="connsiteY101" fmla="*/ 3527348 h 5078251"/>
              <a:gd name="connsiteX102" fmla="*/ 164124 w 5024866"/>
              <a:gd name="connsiteY102" fmla="*/ 3349149 h 5078251"/>
              <a:gd name="connsiteX103" fmla="*/ 197679 w 5024866"/>
              <a:gd name="connsiteY103" fmla="*/ 3381941 h 5078251"/>
              <a:gd name="connsiteX104" fmla="*/ 164887 w 5024866"/>
              <a:gd name="connsiteY104" fmla="*/ 3415495 h 5078251"/>
              <a:gd name="connsiteX105" fmla="*/ 131332 w 5024866"/>
              <a:gd name="connsiteY105" fmla="*/ 3382704 h 5078251"/>
              <a:gd name="connsiteX106" fmla="*/ 164124 w 5024866"/>
              <a:gd name="connsiteY106" fmla="*/ 3349149 h 5078251"/>
              <a:gd name="connsiteX107" fmla="*/ 4822879 w 5024866"/>
              <a:gd name="connsiteY107" fmla="*/ 3253006 h 5078251"/>
              <a:gd name="connsiteX108" fmla="*/ 4900501 w 5024866"/>
              <a:gd name="connsiteY108" fmla="*/ 3328886 h 5078251"/>
              <a:gd name="connsiteX109" fmla="*/ 4824623 w 5024866"/>
              <a:gd name="connsiteY109" fmla="*/ 3406508 h 5078251"/>
              <a:gd name="connsiteX110" fmla="*/ 4747000 w 5024866"/>
              <a:gd name="connsiteY110" fmla="*/ 3330629 h 5078251"/>
              <a:gd name="connsiteX111" fmla="*/ 4822879 w 5024866"/>
              <a:gd name="connsiteY111" fmla="*/ 3253006 h 5078251"/>
              <a:gd name="connsiteX112" fmla="*/ 84323 w 5024866"/>
              <a:gd name="connsiteY112" fmla="*/ 3070961 h 5078251"/>
              <a:gd name="connsiteX113" fmla="*/ 115808 w 5024866"/>
              <a:gd name="connsiteY113" fmla="*/ 3101738 h 5078251"/>
              <a:gd name="connsiteX114" fmla="*/ 85031 w 5024866"/>
              <a:gd name="connsiteY114" fmla="*/ 3133223 h 5078251"/>
              <a:gd name="connsiteX115" fmla="*/ 53547 w 5024866"/>
              <a:gd name="connsiteY115" fmla="*/ 3102446 h 5078251"/>
              <a:gd name="connsiteX116" fmla="*/ 84323 w 5024866"/>
              <a:gd name="connsiteY116" fmla="*/ 3070961 h 5078251"/>
              <a:gd name="connsiteX117" fmla="*/ 4896361 w 5024866"/>
              <a:gd name="connsiteY117" fmla="*/ 2968990 h 5078251"/>
              <a:gd name="connsiteX118" fmla="*/ 4976054 w 5024866"/>
              <a:gd name="connsiteY118" fmla="*/ 3046885 h 5078251"/>
              <a:gd name="connsiteX119" fmla="*/ 4898159 w 5024866"/>
              <a:gd name="connsiteY119" fmla="*/ 3126577 h 5078251"/>
              <a:gd name="connsiteX120" fmla="*/ 4818467 w 5024866"/>
              <a:gd name="connsiteY120" fmla="*/ 3048682 h 5078251"/>
              <a:gd name="connsiteX121" fmla="*/ 4896361 w 5024866"/>
              <a:gd name="connsiteY121" fmla="*/ 2968990 h 5078251"/>
              <a:gd name="connsiteX122" fmla="*/ 38403 w 5024866"/>
              <a:gd name="connsiteY122" fmla="*/ 2785366 h 5078251"/>
              <a:gd name="connsiteX123" fmla="*/ 67763 w 5024866"/>
              <a:gd name="connsiteY123" fmla="*/ 2814072 h 5078251"/>
              <a:gd name="connsiteX124" fmla="*/ 39057 w 5024866"/>
              <a:gd name="connsiteY124" fmla="*/ 2843433 h 5078251"/>
              <a:gd name="connsiteX125" fmla="*/ 9697 w 5024866"/>
              <a:gd name="connsiteY125" fmla="*/ 2814726 h 5078251"/>
              <a:gd name="connsiteX126" fmla="*/ 38403 w 5024866"/>
              <a:gd name="connsiteY126" fmla="*/ 2785366 h 5078251"/>
              <a:gd name="connsiteX127" fmla="*/ 4935744 w 5024866"/>
              <a:gd name="connsiteY127" fmla="*/ 2678220 h 5078251"/>
              <a:gd name="connsiteX128" fmla="*/ 5017561 w 5024866"/>
              <a:gd name="connsiteY128" fmla="*/ 2758185 h 5078251"/>
              <a:gd name="connsiteX129" fmla="*/ 4937597 w 5024866"/>
              <a:gd name="connsiteY129" fmla="*/ 2840001 h 5078251"/>
              <a:gd name="connsiteX130" fmla="*/ 4855780 w 5024866"/>
              <a:gd name="connsiteY130" fmla="*/ 2760036 h 5078251"/>
              <a:gd name="connsiteX131" fmla="*/ 4935744 w 5024866"/>
              <a:gd name="connsiteY131" fmla="*/ 2678220 h 5078251"/>
              <a:gd name="connsiteX132" fmla="*/ 26637 w 5024866"/>
              <a:gd name="connsiteY132" fmla="*/ 2496284 h 5078251"/>
              <a:gd name="connsiteX133" fmla="*/ 53928 w 5024866"/>
              <a:gd name="connsiteY133" fmla="*/ 2522920 h 5078251"/>
              <a:gd name="connsiteX134" fmla="*/ 27291 w 5024866"/>
              <a:gd name="connsiteY134" fmla="*/ 2550211 h 5078251"/>
              <a:gd name="connsiteX135" fmla="*/ 1 w 5024866"/>
              <a:gd name="connsiteY135" fmla="*/ 2523574 h 5078251"/>
              <a:gd name="connsiteX136" fmla="*/ 26637 w 5024866"/>
              <a:gd name="connsiteY136" fmla="*/ 2496284 h 5078251"/>
              <a:gd name="connsiteX137" fmla="*/ 4940975 w 5024866"/>
              <a:gd name="connsiteY137" fmla="*/ 2384835 h 5078251"/>
              <a:gd name="connsiteX138" fmla="*/ 5024861 w 5024866"/>
              <a:gd name="connsiteY138" fmla="*/ 2466869 h 5078251"/>
              <a:gd name="connsiteX139" fmla="*/ 4942827 w 5024866"/>
              <a:gd name="connsiteY139" fmla="*/ 2550756 h 5078251"/>
              <a:gd name="connsiteX140" fmla="*/ 4858940 w 5024866"/>
              <a:gd name="connsiteY140" fmla="*/ 2468721 h 5078251"/>
              <a:gd name="connsiteX141" fmla="*/ 4940975 w 5024866"/>
              <a:gd name="connsiteY141" fmla="*/ 2384835 h 5078251"/>
              <a:gd name="connsiteX142" fmla="*/ 48970 w 5024866"/>
              <a:gd name="connsiteY142" fmla="*/ 2207856 h 5078251"/>
              <a:gd name="connsiteX143" fmla="*/ 74136 w 5024866"/>
              <a:gd name="connsiteY143" fmla="*/ 2232477 h 5078251"/>
              <a:gd name="connsiteX144" fmla="*/ 49515 w 5024866"/>
              <a:gd name="connsiteY144" fmla="*/ 2257643 h 5078251"/>
              <a:gd name="connsiteX145" fmla="*/ 24349 w 5024866"/>
              <a:gd name="connsiteY145" fmla="*/ 2233022 h 5078251"/>
              <a:gd name="connsiteX146" fmla="*/ 48970 w 5024866"/>
              <a:gd name="connsiteY146" fmla="*/ 2207856 h 5078251"/>
              <a:gd name="connsiteX147" fmla="*/ 4912049 w 5024866"/>
              <a:gd name="connsiteY147" fmla="*/ 2092866 h 5078251"/>
              <a:gd name="connsiteX148" fmla="*/ 4998061 w 5024866"/>
              <a:gd name="connsiteY148" fmla="*/ 2176916 h 5078251"/>
              <a:gd name="connsiteX149" fmla="*/ 4914010 w 5024866"/>
              <a:gd name="connsiteY149" fmla="*/ 2262927 h 5078251"/>
              <a:gd name="connsiteX150" fmla="*/ 4828000 w 5024866"/>
              <a:gd name="connsiteY150" fmla="*/ 2178877 h 5078251"/>
              <a:gd name="connsiteX151" fmla="*/ 4912049 w 5024866"/>
              <a:gd name="connsiteY151" fmla="*/ 2092866 h 5078251"/>
              <a:gd name="connsiteX152" fmla="*/ 105512 w 5024866"/>
              <a:gd name="connsiteY152" fmla="*/ 1924112 h 5078251"/>
              <a:gd name="connsiteX153" fmla="*/ 128608 w 5024866"/>
              <a:gd name="connsiteY153" fmla="*/ 1946663 h 5078251"/>
              <a:gd name="connsiteX154" fmla="*/ 106057 w 5024866"/>
              <a:gd name="connsiteY154" fmla="*/ 1969759 h 5078251"/>
              <a:gd name="connsiteX155" fmla="*/ 82961 w 5024866"/>
              <a:gd name="connsiteY155" fmla="*/ 1947208 h 5078251"/>
              <a:gd name="connsiteX156" fmla="*/ 105512 w 5024866"/>
              <a:gd name="connsiteY156" fmla="*/ 1924112 h 5078251"/>
              <a:gd name="connsiteX157" fmla="*/ 4862372 w 5024866"/>
              <a:gd name="connsiteY157" fmla="*/ 1806914 h 5078251"/>
              <a:gd name="connsiteX158" fmla="*/ 4936424 w 5024866"/>
              <a:gd name="connsiteY158" fmla="*/ 1905354 h 5078251"/>
              <a:gd name="connsiteX159" fmla="*/ 4837984 w 5024866"/>
              <a:gd name="connsiteY159" fmla="*/ 1979407 h 5078251"/>
              <a:gd name="connsiteX160" fmla="*/ 4763931 w 5024866"/>
              <a:gd name="connsiteY160" fmla="*/ 1880966 h 5078251"/>
              <a:gd name="connsiteX161" fmla="*/ 4862372 w 5024866"/>
              <a:gd name="connsiteY161" fmla="*/ 1806914 h 5078251"/>
              <a:gd name="connsiteX162" fmla="*/ 196349 w 5024866"/>
              <a:gd name="connsiteY162" fmla="*/ 1649068 h 5078251"/>
              <a:gd name="connsiteX163" fmla="*/ 216607 w 5024866"/>
              <a:gd name="connsiteY163" fmla="*/ 1670306 h 5078251"/>
              <a:gd name="connsiteX164" fmla="*/ 195369 w 5024866"/>
              <a:gd name="connsiteY164" fmla="*/ 1690563 h 5078251"/>
              <a:gd name="connsiteX165" fmla="*/ 175112 w 5024866"/>
              <a:gd name="connsiteY165" fmla="*/ 1669326 h 5078251"/>
              <a:gd name="connsiteX166" fmla="*/ 196349 w 5024866"/>
              <a:gd name="connsiteY166" fmla="*/ 1649068 h 5078251"/>
              <a:gd name="connsiteX167" fmla="*/ 4752665 w 5024866"/>
              <a:gd name="connsiteY167" fmla="*/ 1529301 h 5078251"/>
              <a:gd name="connsiteX168" fmla="*/ 4842871 w 5024866"/>
              <a:gd name="connsiteY168" fmla="*/ 1617490 h 5078251"/>
              <a:gd name="connsiteX169" fmla="*/ 4754681 w 5024866"/>
              <a:gd name="connsiteY169" fmla="*/ 1707696 h 5078251"/>
              <a:gd name="connsiteX170" fmla="*/ 4664476 w 5024866"/>
              <a:gd name="connsiteY170" fmla="*/ 1619506 h 5078251"/>
              <a:gd name="connsiteX171" fmla="*/ 4752665 w 5024866"/>
              <a:gd name="connsiteY171" fmla="*/ 1529301 h 5078251"/>
              <a:gd name="connsiteX172" fmla="*/ 318225 w 5024866"/>
              <a:gd name="connsiteY172" fmla="*/ 1386857 h 5078251"/>
              <a:gd name="connsiteX173" fmla="*/ 337127 w 5024866"/>
              <a:gd name="connsiteY173" fmla="*/ 1405323 h 5078251"/>
              <a:gd name="connsiteX174" fmla="*/ 318661 w 5024866"/>
              <a:gd name="connsiteY174" fmla="*/ 1424225 h 5078251"/>
              <a:gd name="connsiteX175" fmla="*/ 299759 w 5024866"/>
              <a:gd name="connsiteY175" fmla="*/ 1405759 h 5078251"/>
              <a:gd name="connsiteX176" fmla="*/ 318225 w 5024866"/>
              <a:gd name="connsiteY176" fmla="*/ 1386857 h 5078251"/>
              <a:gd name="connsiteX177" fmla="*/ 4640672 w 5024866"/>
              <a:gd name="connsiteY177" fmla="*/ 1267082 h 5078251"/>
              <a:gd name="connsiteX178" fmla="*/ 4715480 w 5024866"/>
              <a:gd name="connsiteY178" fmla="*/ 1372218 h 5078251"/>
              <a:gd name="connsiteX179" fmla="*/ 4610344 w 5024866"/>
              <a:gd name="connsiteY179" fmla="*/ 1447026 h 5078251"/>
              <a:gd name="connsiteX180" fmla="*/ 4535536 w 5024866"/>
              <a:gd name="connsiteY180" fmla="*/ 1341890 h 5078251"/>
              <a:gd name="connsiteX181" fmla="*/ 4640672 w 5024866"/>
              <a:gd name="connsiteY181" fmla="*/ 1267082 h 5078251"/>
              <a:gd name="connsiteX182" fmla="*/ 471236 w 5024866"/>
              <a:gd name="connsiteY182" fmla="*/ 1141026 h 5078251"/>
              <a:gd name="connsiteX183" fmla="*/ 488014 w 5024866"/>
              <a:gd name="connsiteY183" fmla="*/ 1157422 h 5078251"/>
              <a:gd name="connsiteX184" fmla="*/ 471617 w 5024866"/>
              <a:gd name="connsiteY184" fmla="*/ 1174199 h 5078251"/>
              <a:gd name="connsiteX185" fmla="*/ 454840 w 5024866"/>
              <a:gd name="connsiteY185" fmla="*/ 1157803 h 5078251"/>
              <a:gd name="connsiteX186" fmla="*/ 471236 w 5024866"/>
              <a:gd name="connsiteY186" fmla="*/ 1141026 h 5078251"/>
              <a:gd name="connsiteX187" fmla="*/ 4465653 w 5024866"/>
              <a:gd name="connsiteY187" fmla="*/ 1019176 h 5078251"/>
              <a:gd name="connsiteX188" fmla="*/ 4560052 w 5024866"/>
              <a:gd name="connsiteY188" fmla="*/ 1111451 h 5078251"/>
              <a:gd name="connsiteX189" fmla="*/ 4467777 w 5024866"/>
              <a:gd name="connsiteY189" fmla="*/ 1205847 h 5078251"/>
              <a:gd name="connsiteX190" fmla="*/ 4373377 w 5024866"/>
              <a:gd name="connsiteY190" fmla="*/ 1113576 h 5078251"/>
              <a:gd name="connsiteX191" fmla="*/ 4465653 w 5024866"/>
              <a:gd name="connsiteY191" fmla="*/ 1019176 h 5078251"/>
              <a:gd name="connsiteX192" fmla="*/ 652409 w 5024866"/>
              <a:gd name="connsiteY192" fmla="*/ 914859 h 5078251"/>
              <a:gd name="connsiteX193" fmla="*/ 667062 w 5024866"/>
              <a:gd name="connsiteY193" fmla="*/ 929240 h 5078251"/>
              <a:gd name="connsiteX194" fmla="*/ 652736 w 5024866"/>
              <a:gd name="connsiteY194" fmla="*/ 943947 h 5078251"/>
              <a:gd name="connsiteX195" fmla="*/ 638028 w 5024866"/>
              <a:gd name="connsiteY195" fmla="*/ 929567 h 5078251"/>
              <a:gd name="connsiteX196" fmla="*/ 652409 w 5024866"/>
              <a:gd name="connsiteY196" fmla="*/ 914859 h 5078251"/>
              <a:gd name="connsiteX197" fmla="*/ 4289503 w 5024866"/>
              <a:gd name="connsiteY197" fmla="*/ 793615 h 5078251"/>
              <a:gd name="connsiteX198" fmla="*/ 4371372 w 5024866"/>
              <a:gd name="connsiteY198" fmla="*/ 860148 h 5078251"/>
              <a:gd name="connsiteX199" fmla="*/ 4308767 w 5024866"/>
              <a:gd name="connsiteY199" fmla="*/ 979709 h 5078251"/>
              <a:gd name="connsiteX200" fmla="*/ 4189206 w 5024866"/>
              <a:gd name="connsiteY200" fmla="*/ 917103 h 5078251"/>
              <a:gd name="connsiteX201" fmla="*/ 4251812 w 5024866"/>
              <a:gd name="connsiteY201" fmla="*/ 797542 h 5078251"/>
              <a:gd name="connsiteX202" fmla="*/ 4289503 w 5024866"/>
              <a:gd name="connsiteY202" fmla="*/ 793615 h 5078251"/>
              <a:gd name="connsiteX203" fmla="*/ 859130 w 5024866"/>
              <a:gd name="connsiteY203" fmla="*/ 711680 h 5078251"/>
              <a:gd name="connsiteX204" fmla="*/ 871713 w 5024866"/>
              <a:gd name="connsiteY204" fmla="*/ 723990 h 5078251"/>
              <a:gd name="connsiteX205" fmla="*/ 859402 w 5024866"/>
              <a:gd name="connsiteY205" fmla="*/ 736573 h 5078251"/>
              <a:gd name="connsiteX206" fmla="*/ 846819 w 5024866"/>
              <a:gd name="connsiteY206" fmla="*/ 724263 h 5078251"/>
              <a:gd name="connsiteX207" fmla="*/ 859130 w 5024866"/>
              <a:gd name="connsiteY207" fmla="*/ 711680 h 5078251"/>
              <a:gd name="connsiteX208" fmla="*/ 4070390 w 5024866"/>
              <a:gd name="connsiteY208" fmla="*/ 590203 h 5078251"/>
              <a:gd name="connsiteX209" fmla="*/ 4108223 w 5024866"/>
              <a:gd name="connsiteY209" fmla="*/ 598439 h 5078251"/>
              <a:gd name="connsiteX210" fmla="*/ 4158321 w 5024866"/>
              <a:gd name="connsiteY210" fmla="*/ 726911 h 5078251"/>
              <a:gd name="connsiteX211" fmla="*/ 4029849 w 5024866"/>
              <a:gd name="connsiteY211" fmla="*/ 777009 h 5078251"/>
              <a:gd name="connsiteX212" fmla="*/ 3979752 w 5024866"/>
              <a:gd name="connsiteY212" fmla="*/ 648537 h 5078251"/>
              <a:gd name="connsiteX213" fmla="*/ 4070390 w 5024866"/>
              <a:gd name="connsiteY213" fmla="*/ 590203 h 5078251"/>
              <a:gd name="connsiteX214" fmla="*/ 1088565 w 5024866"/>
              <a:gd name="connsiteY214" fmla="*/ 534210 h 5078251"/>
              <a:gd name="connsiteX215" fmla="*/ 1099078 w 5024866"/>
              <a:gd name="connsiteY215" fmla="*/ 544452 h 5078251"/>
              <a:gd name="connsiteX216" fmla="*/ 1088838 w 5024866"/>
              <a:gd name="connsiteY216" fmla="*/ 554964 h 5078251"/>
              <a:gd name="connsiteX217" fmla="*/ 1078324 w 5024866"/>
              <a:gd name="connsiteY217" fmla="*/ 544724 h 5078251"/>
              <a:gd name="connsiteX218" fmla="*/ 1088565 w 5024866"/>
              <a:gd name="connsiteY218" fmla="*/ 534210 h 5078251"/>
              <a:gd name="connsiteX219" fmla="*/ 3834652 w 5024866"/>
              <a:gd name="connsiteY219" fmla="*/ 413993 h 5078251"/>
              <a:gd name="connsiteX220" fmla="*/ 3935315 w 5024866"/>
              <a:gd name="connsiteY220" fmla="*/ 512424 h 5078251"/>
              <a:gd name="connsiteX221" fmla="*/ 3836885 w 5024866"/>
              <a:gd name="connsiteY221" fmla="*/ 613087 h 5078251"/>
              <a:gd name="connsiteX222" fmla="*/ 3736221 w 5024866"/>
              <a:gd name="connsiteY222" fmla="*/ 514657 h 5078251"/>
              <a:gd name="connsiteX223" fmla="*/ 3834652 w 5024866"/>
              <a:gd name="connsiteY223" fmla="*/ 413993 h 5078251"/>
              <a:gd name="connsiteX224" fmla="*/ 1337665 w 5024866"/>
              <a:gd name="connsiteY224" fmla="*/ 385066 h 5078251"/>
              <a:gd name="connsiteX225" fmla="*/ 1346053 w 5024866"/>
              <a:gd name="connsiteY225" fmla="*/ 393291 h 5078251"/>
              <a:gd name="connsiteX226" fmla="*/ 1337828 w 5024866"/>
              <a:gd name="connsiteY226" fmla="*/ 401680 h 5078251"/>
              <a:gd name="connsiteX227" fmla="*/ 1329440 w 5024866"/>
              <a:gd name="connsiteY227" fmla="*/ 393454 h 5078251"/>
              <a:gd name="connsiteX228" fmla="*/ 1337665 w 5024866"/>
              <a:gd name="connsiteY228" fmla="*/ 385066 h 5078251"/>
              <a:gd name="connsiteX229" fmla="*/ 3564765 w 5024866"/>
              <a:gd name="connsiteY229" fmla="*/ 268237 h 5078251"/>
              <a:gd name="connsiteX230" fmla="*/ 3605121 w 5024866"/>
              <a:gd name="connsiteY230" fmla="*/ 268939 h 5078251"/>
              <a:gd name="connsiteX231" fmla="*/ 3682543 w 5024866"/>
              <a:gd name="connsiteY231" fmla="*/ 390048 h 5078251"/>
              <a:gd name="connsiteX232" fmla="*/ 3561434 w 5024866"/>
              <a:gd name="connsiteY232" fmla="*/ 467471 h 5078251"/>
              <a:gd name="connsiteX233" fmla="*/ 3484011 w 5024866"/>
              <a:gd name="connsiteY233" fmla="*/ 346361 h 5078251"/>
              <a:gd name="connsiteX234" fmla="*/ 3564765 w 5024866"/>
              <a:gd name="connsiteY234" fmla="*/ 268237 h 5078251"/>
              <a:gd name="connsiteX235" fmla="*/ 1602888 w 5024866"/>
              <a:gd name="connsiteY235" fmla="*/ 266535 h 5078251"/>
              <a:gd name="connsiteX236" fmla="*/ 1609207 w 5024866"/>
              <a:gd name="connsiteY236" fmla="*/ 272690 h 5078251"/>
              <a:gd name="connsiteX237" fmla="*/ 1603052 w 5024866"/>
              <a:gd name="connsiteY237" fmla="*/ 279009 h 5078251"/>
              <a:gd name="connsiteX238" fmla="*/ 1596733 w 5024866"/>
              <a:gd name="connsiteY238" fmla="*/ 272854 h 5078251"/>
              <a:gd name="connsiteX239" fmla="*/ 1602888 w 5024866"/>
              <a:gd name="connsiteY239" fmla="*/ 266535 h 5078251"/>
              <a:gd name="connsiteX240" fmla="*/ 1880639 w 5024866"/>
              <a:gd name="connsiteY240" fmla="*/ 180524 h 5078251"/>
              <a:gd name="connsiteX241" fmla="*/ 1884834 w 5024866"/>
              <a:gd name="connsiteY241" fmla="*/ 184610 h 5078251"/>
              <a:gd name="connsiteX242" fmla="*/ 1880748 w 5024866"/>
              <a:gd name="connsiteY242" fmla="*/ 188804 h 5078251"/>
              <a:gd name="connsiteX243" fmla="*/ 1876554 w 5024866"/>
              <a:gd name="connsiteY243" fmla="*/ 184719 h 5078251"/>
              <a:gd name="connsiteX244" fmla="*/ 1880639 w 5024866"/>
              <a:gd name="connsiteY244" fmla="*/ 180524 h 5078251"/>
              <a:gd name="connsiteX245" fmla="*/ 3314337 w 5024866"/>
              <a:gd name="connsiteY245" fmla="*/ 149751 h 5078251"/>
              <a:gd name="connsiteX246" fmla="*/ 3419195 w 5024866"/>
              <a:gd name="connsiteY246" fmla="*/ 252267 h 5078251"/>
              <a:gd name="connsiteX247" fmla="*/ 3316679 w 5024866"/>
              <a:gd name="connsiteY247" fmla="*/ 357125 h 5078251"/>
              <a:gd name="connsiteX248" fmla="*/ 3211821 w 5024866"/>
              <a:gd name="connsiteY248" fmla="*/ 254608 h 5078251"/>
              <a:gd name="connsiteX249" fmla="*/ 3314337 w 5024866"/>
              <a:gd name="connsiteY249" fmla="*/ 149751 h 5078251"/>
              <a:gd name="connsiteX250" fmla="*/ 2166889 w 5024866"/>
              <a:gd name="connsiteY250" fmla="*/ 128176 h 5078251"/>
              <a:gd name="connsiteX251" fmla="*/ 2169013 w 5024866"/>
              <a:gd name="connsiteY251" fmla="*/ 130192 h 5078251"/>
              <a:gd name="connsiteX252" fmla="*/ 2166943 w 5024866"/>
              <a:gd name="connsiteY252" fmla="*/ 132316 h 5078251"/>
              <a:gd name="connsiteX253" fmla="*/ 2164819 w 5024866"/>
              <a:gd name="connsiteY253" fmla="*/ 130246 h 5078251"/>
              <a:gd name="connsiteX254" fmla="*/ 2166889 w 5024866"/>
              <a:gd name="connsiteY254" fmla="*/ 128176 h 5078251"/>
              <a:gd name="connsiteX255" fmla="*/ 3034625 w 5024866"/>
              <a:gd name="connsiteY255" fmla="*/ 65864 h 5078251"/>
              <a:gd name="connsiteX256" fmla="*/ 3141607 w 5024866"/>
              <a:gd name="connsiteY256" fmla="*/ 170450 h 5078251"/>
              <a:gd name="connsiteX257" fmla="*/ 3037021 w 5024866"/>
              <a:gd name="connsiteY257" fmla="*/ 277431 h 5078251"/>
              <a:gd name="connsiteX258" fmla="*/ 2930039 w 5024866"/>
              <a:gd name="connsiteY258" fmla="*/ 172846 h 5078251"/>
              <a:gd name="connsiteX259" fmla="*/ 3034625 w 5024866"/>
              <a:gd name="connsiteY259" fmla="*/ 65864 h 5078251"/>
              <a:gd name="connsiteX260" fmla="*/ 2747231 w 5024866"/>
              <a:gd name="connsiteY260" fmla="*/ 15750 h 5078251"/>
              <a:gd name="connsiteX261" fmla="*/ 2856338 w 5024866"/>
              <a:gd name="connsiteY261" fmla="*/ 122404 h 5078251"/>
              <a:gd name="connsiteX262" fmla="*/ 2749682 w 5024866"/>
              <a:gd name="connsiteY262" fmla="*/ 231458 h 5078251"/>
              <a:gd name="connsiteX263" fmla="*/ 2640630 w 5024866"/>
              <a:gd name="connsiteY263" fmla="*/ 124802 h 5078251"/>
              <a:gd name="connsiteX264" fmla="*/ 2747231 w 5024866"/>
              <a:gd name="connsiteY264" fmla="*/ 15750 h 5078251"/>
              <a:gd name="connsiteX265" fmla="*/ 2456188 w 5024866"/>
              <a:gd name="connsiteY265" fmla="*/ 8 h 5078251"/>
              <a:gd name="connsiteX266" fmla="*/ 2567365 w 5024866"/>
              <a:gd name="connsiteY266" fmla="*/ 108679 h 5078251"/>
              <a:gd name="connsiteX267" fmla="*/ 2458693 w 5024866"/>
              <a:gd name="connsiteY267" fmla="*/ 219856 h 5078251"/>
              <a:gd name="connsiteX268" fmla="*/ 2347517 w 5024866"/>
              <a:gd name="connsiteY268" fmla="*/ 111185 h 5078251"/>
              <a:gd name="connsiteX269" fmla="*/ 2456188 w 5024866"/>
              <a:gd name="connsiteY269" fmla="*/ 8 h 507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5024866" h="5078251">
                <a:moveTo>
                  <a:pt x="2366637" y="4970393"/>
                </a:moveTo>
                <a:cubicBezTo>
                  <a:pt x="2396433" y="4970066"/>
                  <a:pt x="2420837" y="4993979"/>
                  <a:pt x="2421163" y="5023721"/>
                </a:cubicBezTo>
                <a:cubicBezTo>
                  <a:pt x="2421490" y="5053517"/>
                  <a:pt x="2397632" y="5077921"/>
                  <a:pt x="2367835" y="5078248"/>
                </a:cubicBezTo>
                <a:cubicBezTo>
                  <a:pt x="2338039" y="5078574"/>
                  <a:pt x="2313636" y="5054716"/>
                  <a:pt x="2313309" y="5024920"/>
                </a:cubicBezTo>
                <a:cubicBezTo>
                  <a:pt x="2312982" y="4995124"/>
                  <a:pt x="2336841" y="4970720"/>
                  <a:pt x="2366637" y="4970393"/>
                </a:cubicBezTo>
                <a:close/>
                <a:moveTo>
                  <a:pt x="2657951" y="4965109"/>
                </a:moveTo>
                <a:cubicBezTo>
                  <a:pt x="2688891" y="4964728"/>
                  <a:pt x="2714221" y="4989513"/>
                  <a:pt x="2714602" y="5020452"/>
                </a:cubicBezTo>
                <a:cubicBezTo>
                  <a:pt x="2714929" y="5051393"/>
                  <a:pt x="2690144" y="5076722"/>
                  <a:pt x="2659259" y="5077103"/>
                </a:cubicBezTo>
                <a:cubicBezTo>
                  <a:pt x="2628319" y="5077430"/>
                  <a:pt x="2602990" y="5052645"/>
                  <a:pt x="2602608" y="5021760"/>
                </a:cubicBezTo>
                <a:cubicBezTo>
                  <a:pt x="2602281" y="4990820"/>
                  <a:pt x="2627066" y="4965490"/>
                  <a:pt x="2657951" y="4965109"/>
                </a:cubicBezTo>
                <a:close/>
                <a:moveTo>
                  <a:pt x="2076956" y="4941631"/>
                </a:moveTo>
                <a:cubicBezTo>
                  <a:pt x="2105608" y="4941305"/>
                  <a:pt x="2129085" y="4964292"/>
                  <a:pt x="2129412" y="4992890"/>
                </a:cubicBezTo>
                <a:cubicBezTo>
                  <a:pt x="2129739" y="5021542"/>
                  <a:pt x="2106806" y="5045019"/>
                  <a:pt x="2078154" y="5045346"/>
                </a:cubicBezTo>
                <a:cubicBezTo>
                  <a:pt x="2049502" y="5045672"/>
                  <a:pt x="2026024" y="5022740"/>
                  <a:pt x="2025697" y="4994088"/>
                </a:cubicBezTo>
                <a:cubicBezTo>
                  <a:pt x="2025371" y="4965436"/>
                  <a:pt x="2048303" y="4941959"/>
                  <a:pt x="2076956" y="4941631"/>
                </a:cubicBezTo>
                <a:close/>
                <a:moveTo>
                  <a:pt x="2946924" y="4925617"/>
                </a:moveTo>
                <a:cubicBezTo>
                  <a:pt x="2978954" y="4925236"/>
                  <a:pt x="3005264" y="4950947"/>
                  <a:pt x="3005645" y="4983030"/>
                </a:cubicBezTo>
                <a:cubicBezTo>
                  <a:pt x="3006026" y="5015114"/>
                  <a:pt x="2980316" y="5041370"/>
                  <a:pt x="2948232" y="5041751"/>
                </a:cubicBezTo>
                <a:cubicBezTo>
                  <a:pt x="2916148" y="5042132"/>
                  <a:pt x="2889893" y="5016421"/>
                  <a:pt x="2889511" y="4984338"/>
                </a:cubicBezTo>
                <a:cubicBezTo>
                  <a:pt x="2889130" y="4952254"/>
                  <a:pt x="2914841" y="4925944"/>
                  <a:pt x="2946924" y="4925617"/>
                </a:cubicBezTo>
                <a:close/>
                <a:moveTo>
                  <a:pt x="1792995" y="4878718"/>
                </a:moveTo>
                <a:cubicBezTo>
                  <a:pt x="1820448" y="4878390"/>
                  <a:pt x="1843000" y="4900452"/>
                  <a:pt x="1843327" y="4927905"/>
                </a:cubicBezTo>
                <a:cubicBezTo>
                  <a:pt x="1843653" y="4955414"/>
                  <a:pt x="1821592" y="4977911"/>
                  <a:pt x="1794138" y="4978237"/>
                </a:cubicBezTo>
                <a:cubicBezTo>
                  <a:pt x="1766630" y="4978564"/>
                  <a:pt x="1744133" y="4956503"/>
                  <a:pt x="1743807" y="4929049"/>
                </a:cubicBezTo>
                <a:cubicBezTo>
                  <a:pt x="1743480" y="4901541"/>
                  <a:pt x="1765541" y="4879044"/>
                  <a:pt x="1792995" y="4878718"/>
                </a:cubicBezTo>
                <a:close/>
                <a:moveTo>
                  <a:pt x="3229307" y="4852135"/>
                </a:moveTo>
                <a:cubicBezTo>
                  <a:pt x="3262535" y="4851753"/>
                  <a:pt x="3289771" y="4878390"/>
                  <a:pt x="3290152" y="4911618"/>
                </a:cubicBezTo>
                <a:cubicBezTo>
                  <a:pt x="3290533" y="4944846"/>
                  <a:pt x="3263897" y="4972082"/>
                  <a:pt x="3230669" y="4972463"/>
                </a:cubicBezTo>
                <a:cubicBezTo>
                  <a:pt x="3197441" y="4972844"/>
                  <a:pt x="3170205" y="4946208"/>
                  <a:pt x="3169824" y="4912980"/>
                </a:cubicBezTo>
                <a:cubicBezTo>
                  <a:pt x="3169443" y="4879752"/>
                  <a:pt x="3196079" y="4852516"/>
                  <a:pt x="3229307" y="4852135"/>
                </a:cubicBezTo>
                <a:close/>
                <a:moveTo>
                  <a:pt x="1518728" y="4782357"/>
                </a:moveTo>
                <a:cubicBezTo>
                  <a:pt x="1545093" y="4782085"/>
                  <a:pt x="1566718" y="4803220"/>
                  <a:pt x="1566990" y="4829529"/>
                </a:cubicBezTo>
                <a:cubicBezTo>
                  <a:pt x="1567263" y="4855894"/>
                  <a:pt x="1546182" y="4877464"/>
                  <a:pt x="1519818" y="4877791"/>
                </a:cubicBezTo>
                <a:cubicBezTo>
                  <a:pt x="1493453" y="4878118"/>
                  <a:pt x="1471882" y="4856983"/>
                  <a:pt x="1471556" y="4830619"/>
                </a:cubicBezTo>
                <a:cubicBezTo>
                  <a:pt x="1471283" y="4804254"/>
                  <a:pt x="1492364" y="4782684"/>
                  <a:pt x="1518728" y="4782357"/>
                </a:cubicBezTo>
                <a:close/>
                <a:moveTo>
                  <a:pt x="3501229" y="4745533"/>
                </a:moveTo>
                <a:cubicBezTo>
                  <a:pt x="3535601" y="4745098"/>
                  <a:pt x="3563763" y="4772660"/>
                  <a:pt x="3564144" y="4807032"/>
                </a:cubicBezTo>
                <a:cubicBezTo>
                  <a:pt x="3564526" y="4841403"/>
                  <a:pt x="3537017" y="4869565"/>
                  <a:pt x="3502646" y="4869947"/>
                </a:cubicBezTo>
                <a:cubicBezTo>
                  <a:pt x="3468274" y="4870328"/>
                  <a:pt x="3440112" y="4842820"/>
                  <a:pt x="3439731" y="4808448"/>
                </a:cubicBezTo>
                <a:cubicBezTo>
                  <a:pt x="3439350" y="4774076"/>
                  <a:pt x="3466858" y="4745915"/>
                  <a:pt x="3501229" y="4745533"/>
                </a:cubicBezTo>
                <a:close/>
                <a:moveTo>
                  <a:pt x="1258190" y="4654130"/>
                </a:moveTo>
                <a:cubicBezTo>
                  <a:pt x="1283411" y="4653858"/>
                  <a:pt x="1304056" y="4674067"/>
                  <a:pt x="1304328" y="4699233"/>
                </a:cubicBezTo>
                <a:cubicBezTo>
                  <a:pt x="1304600" y="4724453"/>
                  <a:pt x="1284391" y="4745098"/>
                  <a:pt x="1259225" y="4745370"/>
                </a:cubicBezTo>
                <a:cubicBezTo>
                  <a:pt x="1234005" y="4745643"/>
                  <a:pt x="1213360" y="4725434"/>
                  <a:pt x="1213088" y="4700268"/>
                </a:cubicBezTo>
                <a:cubicBezTo>
                  <a:pt x="1212815" y="4675047"/>
                  <a:pt x="1233024" y="4654402"/>
                  <a:pt x="1258190" y="4654130"/>
                </a:cubicBezTo>
                <a:close/>
                <a:moveTo>
                  <a:pt x="3752932" y="4608037"/>
                </a:moveTo>
                <a:cubicBezTo>
                  <a:pt x="3761238" y="4607180"/>
                  <a:pt x="3769574" y="4607966"/>
                  <a:pt x="3777474" y="4610259"/>
                </a:cubicBezTo>
                <a:cubicBezTo>
                  <a:pt x="3793272" y="4614844"/>
                  <a:pt x="3807321" y="4625456"/>
                  <a:pt x="3815877" y="4641008"/>
                </a:cubicBezTo>
                <a:cubicBezTo>
                  <a:pt x="3832987" y="4672113"/>
                  <a:pt x="3821643" y="4711198"/>
                  <a:pt x="3790539" y="4728309"/>
                </a:cubicBezTo>
                <a:cubicBezTo>
                  <a:pt x="3759435" y="4745419"/>
                  <a:pt x="3720348" y="4734076"/>
                  <a:pt x="3703238" y="4702971"/>
                </a:cubicBezTo>
                <a:cubicBezTo>
                  <a:pt x="3686127" y="4671867"/>
                  <a:pt x="3697472" y="4632780"/>
                  <a:pt x="3728576" y="4615670"/>
                </a:cubicBezTo>
                <a:cubicBezTo>
                  <a:pt x="3736352" y="4611392"/>
                  <a:pt x="3744627" y="4608893"/>
                  <a:pt x="3752932" y="4608037"/>
                </a:cubicBezTo>
                <a:close/>
                <a:moveTo>
                  <a:pt x="1014864" y="4495944"/>
                </a:moveTo>
                <a:cubicBezTo>
                  <a:pt x="1038941" y="4495726"/>
                  <a:pt x="1058659" y="4515009"/>
                  <a:pt x="1058932" y="4539031"/>
                </a:cubicBezTo>
                <a:cubicBezTo>
                  <a:pt x="1059204" y="4563107"/>
                  <a:pt x="1039921" y="4582826"/>
                  <a:pt x="1015845" y="4583099"/>
                </a:cubicBezTo>
                <a:cubicBezTo>
                  <a:pt x="991768" y="4583371"/>
                  <a:pt x="972049" y="4564088"/>
                  <a:pt x="971777" y="4540011"/>
                </a:cubicBezTo>
                <a:cubicBezTo>
                  <a:pt x="971505" y="4515935"/>
                  <a:pt x="990787" y="4496216"/>
                  <a:pt x="1014864" y="4495944"/>
                </a:cubicBezTo>
                <a:close/>
                <a:moveTo>
                  <a:pt x="3998448" y="4439511"/>
                </a:moveTo>
                <a:cubicBezTo>
                  <a:pt x="4035053" y="4439075"/>
                  <a:pt x="4065122" y="4468490"/>
                  <a:pt x="4065558" y="4505150"/>
                </a:cubicBezTo>
                <a:cubicBezTo>
                  <a:pt x="4065993" y="4541809"/>
                  <a:pt x="4036579" y="4571878"/>
                  <a:pt x="3999919" y="4572259"/>
                </a:cubicBezTo>
                <a:cubicBezTo>
                  <a:pt x="3963259" y="4572694"/>
                  <a:pt x="3933191" y="4543280"/>
                  <a:pt x="3932810" y="4506620"/>
                </a:cubicBezTo>
                <a:cubicBezTo>
                  <a:pt x="3932374" y="4469961"/>
                  <a:pt x="3961788" y="4439892"/>
                  <a:pt x="3998448" y="4439511"/>
                </a:cubicBezTo>
                <a:close/>
                <a:moveTo>
                  <a:pt x="792184" y="4310249"/>
                </a:moveTo>
                <a:cubicBezTo>
                  <a:pt x="815062" y="4309977"/>
                  <a:pt x="833855" y="4328388"/>
                  <a:pt x="834128" y="4351266"/>
                </a:cubicBezTo>
                <a:cubicBezTo>
                  <a:pt x="834400" y="4374199"/>
                  <a:pt x="816043" y="4392937"/>
                  <a:pt x="793110" y="4393209"/>
                </a:cubicBezTo>
                <a:cubicBezTo>
                  <a:pt x="770178" y="4393482"/>
                  <a:pt x="751439" y="4375125"/>
                  <a:pt x="751167" y="4352192"/>
                </a:cubicBezTo>
                <a:cubicBezTo>
                  <a:pt x="750895" y="4329260"/>
                  <a:pt x="769252" y="4310521"/>
                  <a:pt x="792184" y="4310249"/>
                </a:cubicBezTo>
                <a:close/>
                <a:moveTo>
                  <a:pt x="4216826" y="4244666"/>
                </a:moveTo>
                <a:cubicBezTo>
                  <a:pt x="4254629" y="4244230"/>
                  <a:pt x="4285623" y="4274516"/>
                  <a:pt x="4286059" y="4312320"/>
                </a:cubicBezTo>
                <a:cubicBezTo>
                  <a:pt x="4286495" y="4350123"/>
                  <a:pt x="4256209" y="4381117"/>
                  <a:pt x="4218405" y="4381553"/>
                </a:cubicBezTo>
                <a:cubicBezTo>
                  <a:pt x="4180602" y="4381989"/>
                  <a:pt x="4149608" y="4351703"/>
                  <a:pt x="4149172" y="4313899"/>
                </a:cubicBezTo>
                <a:cubicBezTo>
                  <a:pt x="4148736" y="4276096"/>
                  <a:pt x="4179022" y="4245101"/>
                  <a:pt x="4216826" y="4244666"/>
                </a:cubicBezTo>
                <a:close/>
                <a:moveTo>
                  <a:pt x="593034" y="4099661"/>
                </a:moveTo>
                <a:cubicBezTo>
                  <a:pt x="614823" y="4099389"/>
                  <a:pt x="632690" y="4116874"/>
                  <a:pt x="632908" y="4138608"/>
                </a:cubicBezTo>
                <a:cubicBezTo>
                  <a:pt x="633180" y="4160397"/>
                  <a:pt x="615695" y="4178209"/>
                  <a:pt x="593961" y="4178482"/>
                </a:cubicBezTo>
                <a:cubicBezTo>
                  <a:pt x="572172" y="4178754"/>
                  <a:pt x="554359" y="4161269"/>
                  <a:pt x="554087" y="4139534"/>
                </a:cubicBezTo>
                <a:cubicBezTo>
                  <a:pt x="553815" y="4117745"/>
                  <a:pt x="571300" y="4099933"/>
                  <a:pt x="593034" y="4099661"/>
                </a:cubicBezTo>
                <a:close/>
                <a:moveTo>
                  <a:pt x="4411127" y="4025471"/>
                </a:moveTo>
                <a:cubicBezTo>
                  <a:pt x="4450074" y="4025035"/>
                  <a:pt x="4481994" y="4056247"/>
                  <a:pt x="4482430" y="4095194"/>
                </a:cubicBezTo>
                <a:cubicBezTo>
                  <a:pt x="4482866" y="4134141"/>
                  <a:pt x="4451654" y="4166062"/>
                  <a:pt x="4412706" y="4166498"/>
                </a:cubicBezTo>
                <a:cubicBezTo>
                  <a:pt x="4373759" y="4166934"/>
                  <a:pt x="4341838" y="4135721"/>
                  <a:pt x="4341403" y="4096774"/>
                </a:cubicBezTo>
                <a:cubicBezTo>
                  <a:pt x="4340967" y="4057826"/>
                  <a:pt x="4372179" y="4025906"/>
                  <a:pt x="4411127" y="4025471"/>
                </a:cubicBezTo>
                <a:close/>
                <a:moveTo>
                  <a:pt x="420414" y="3867067"/>
                </a:moveTo>
                <a:cubicBezTo>
                  <a:pt x="441004" y="3866849"/>
                  <a:pt x="457945" y="3883354"/>
                  <a:pt x="458163" y="3903999"/>
                </a:cubicBezTo>
                <a:cubicBezTo>
                  <a:pt x="458381" y="3924644"/>
                  <a:pt x="441876" y="3941530"/>
                  <a:pt x="421231" y="3941748"/>
                </a:cubicBezTo>
                <a:cubicBezTo>
                  <a:pt x="400586" y="3941966"/>
                  <a:pt x="383700" y="3925461"/>
                  <a:pt x="383482" y="3904816"/>
                </a:cubicBezTo>
                <a:cubicBezTo>
                  <a:pt x="383264" y="3884226"/>
                  <a:pt x="399769" y="3867285"/>
                  <a:pt x="420414" y="3867067"/>
                </a:cubicBezTo>
                <a:close/>
                <a:moveTo>
                  <a:pt x="4578410" y="3784868"/>
                </a:moveTo>
                <a:cubicBezTo>
                  <a:pt x="4618556" y="3784433"/>
                  <a:pt x="4651403" y="3816571"/>
                  <a:pt x="4651838" y="3856662"/>
                </a:cubicBezTo>
                <a:cubicBezTo>
                  <a:pt x="4652274" y="3896754"/>
                  <a:pt x="4620136" y="3929600"/>
                  <a:pt x="4580044" y="3930090"/>
                </a:cubicBezTo>
                <a:cubicBezTo>
                  <a:pt x="4539953" y="3930526"/>
                  <a:pt x="4507107" y="3898388"/>
                  <a:pt x="4506616" y="3858297"/>
                </a:cubicBezTo>
                <a:cubicBezTo>
                  <a:pt x="4506181" y="3818205"/>
                  <a:pt x="4538319" y="3785359"/>
                  <a:pt x="4578410" y="3784868"/>
                </a:cubicBezTo>
                <a:close/>
                <a:moveTo>
                  <a:pt x="276662" y="3615734"/>
                </a:moveTo>
                <a:cubicBezTo>
                  <a:pt x="296163" y="3615516"/>
                  <a:pt x="312123" y="3631095"/>
                  <a:pt x="312341" y="3650596"/>
                </a:cubicBezTo>
                <a:cubicBezTo>
                  <a:pt x="312559" y="3670043"/>
                  <a:pt x="296980" y="3686057"/>
                  <a:pt x="277479" y="3686275"/>
                </a:cubicBezTo>
                <a:cubicBezTo>
                  <a:pt x="258033" y="3686493"/>
                  <a:pt x="242018" y="3670914"/>
                  <a:pt x="241800" y="3651413"/>
                </a:cubicBezTo>
                <a:cubicBezTo>
                  <a:pt x="241582" y="3631967"/>
                  <a:pt x="257161" y="3615952"/>
                  <a:pt x="276662" y="3615734"/>
                </a:cubicBezTo>
                <a:close/>
                <a:moveTo>
                  <a:pt x="4728782" y="3527348"/>
                </a:moveTo>
                <a:cubicBezTo>
                  <a:pt x="4769533" y="3533712"/>
                  <a:pt x="4797408" y="3571905"/>
                  <a:pt x="4791044" y="3612655"/>
                </a:cubicBezTo>
                <a:cubicBezTo>
                  <a:pt x="4784680" y="3653405"/>
                  <a:pt x="4746486" y="3681281"/>
                  <a:pt x="4705736" y="3674917"/>
                </a:cubicBezTo>
                <a:cubicBezTo>
                  <a:pt x="4664986" y="3668553"/>
                  <a:pt x="4637111" y="3630359"/>
                  <a:pt x="4643475" y="3589608"/>
                </a:cubicBezTo>
                <a:cubicBezTo>
                  <a:pt x="4649839" y="3548859"/>
                  <a:pt x="4688032" y="3520984"/>
                  <a:pt x="4728782" y="3527348"/>
                </a:cubicBezTo>
                <a:close/>
                <a:moveTo>
                  <a:pt x="164124" y="3349149"/>
                </a:moveTo>
                <a:cubicBezTo>
                  <a:pt x="182427" y="3348876"/>
                  <a:pt x="197461" y="3363584"/>
                  <a:pt x="197679" y="3381941"/>
                </a:cubicBezTo>
                <a:cubicBezTo>
                  <a:pt x="197897" y="3400243"/>
                  <a:pt x="183189" y="3415278"/>
                  <a:pt x="164887" y="3415495"/>
                </a:cubicBezTo>
                <a:cubicBezTo>
                  <a:pt x="146584" y="3415713"/>
                  <a:pt x="131550" y="3401006"/>
                  <a:pt x="131332" y="3382704"/>
                </a:cubicBezTo>
                <a:cubicBezTo>
                  <a:pt x="131114" y="3364401"/>
                  <a:pt x="145822" y="3349366"/>
                  <a:pt x="164124" y="3349149"/>
                </a:cubicBezTo>
                <a:close/>
                <a:moveTo>
                  <a:pt x="4822879" y="3253006"/>
                </a:moveTo>
                <a:cubicBezTo>
                  <a:pt x="4865313" y="3252516"/>
                  <a:pt x="4900066" y="3286507"/>
                  <a:pt x="4900501" y="3328886"/>
                </a:cubicBezTo>
                <a:cubicBezTo>
                  <a:pt x="4900991" y="3371265"/>
                  <a:pt x="4867001" y="3406018"/>
                  <a:pt x="4824623" y="3406508"/>
                </a:cubicBezTo>
                <a:cubicBezTo>
                  <a:pt x="4782243" y="3406998"/>
                  <a:pt x="4747490" y="3373008"/>
                  <a:pt x="4747000" y="3330629"/>
                </a:cubicBezTo>
                <a:cubicBezTo>
                  <a:pt x="4746510" y="3288250"/>
                  <a:pt x="4780500" y="3253497"/>
                  <a:pt x="4822879" y="3253006"/>
                </a:cubicBezTo>
                <a:close/>
                <a:moveTo>
                  <a:pt x="84323" y="3070961"/>
                </a:moveTo>
                <a:cubicBezTo>
                  <a:pt x="101482" y="3070798"/>
                  <a:pt x="115590" y="3084579"/>
                  <a:pt x="115808" y="3101738"/>
                </a:cubicBezTo>
                <a:cubicBezTo>
                  <a:pt x="116026" y="3118897"/>
                  <a:pt x="102244" y="3133005"/>
                  <a:pt x="85031" y="3133223"/>
                </a:cubicBezTo>
                <a:cubicBezTo>
                  <a:pt x="67873" y="3133441"/>
                  <a:pt x="53764" y="3119659"/>
                  <a:pt x="53547" y="3102446"/>
                </a:cubicBezTo>
                <a:cubicBezTo>
                  <a:pt x="53329" y="3085288"/>
                  <a:pt x="67110" y="3071180"/>
                  <a:pt x="84323" y="3070961"/>
                </a:cubicBezTo>
                <a:close/>
                <a:moveTo>
                  <a:pt x="4896361" y="2968990"/>
                </a:moveTo>
                <a:cubicBezTo>
                  <a:pt x="4939884" y="2968500"/>
                  <a:pt x="4975564" y="3003362"/>
                  <a:pt x="4976054" y="3046885"/>
                </a:cubicBezTo>
                <a:cubicBezTo>
                  <a:pt x="4976544" y="3090408"/>
                  <a:pt x="4941682" y="3126087"/>
                  <a:pt x="4898159" y="3126577"/>
                </a:cubicBezTo>
                <a:cubicBezTo>
                  <a:pt x="4854636" y="3127067"/>
                  <a:pt x="4818957" y="3092205"/>
                  <a:pt x="4818467" y="3048682"/>
                </a:cubicBezTo>
                <a:cubicBezTo>
                  <a:pt x="4817976" y="3005159"/>
                  <a:pt x="4852838" y="2969480"/>
                  <a:pt x="4896361" y="2968990"/>
                </a:cubicBezTo>
                <a:close/>
                <a:moveTo>
                  <a:pt x="38403" y="2785366"/>
                </a:moveTo>
                <a:cubicBezTo>
                  <a:pt x="54472" y="2785148"/>
                  <a:pt x="67600" y="2798003"/>
                  <a:pt x="67763" y="2814072"/>
                </a:cubicBezTo>
                <a:cubicBezTo>
                  <a:pt x="67927" y="2830087"/>
                  <a:pt x="55072" y="2843269"/>
                  <a:pt x="39057" y="2843433"/>
                </a:cubicBezTo>
                <a:cubicBezTo>
                  <a:pt x="23042" y="2843596"/>
                  <a:pt x="9860" y="2830741"/>
                  <a:pt x="9697" y="2814726"/>
                </a:cubicBezTo>
                <a:cubicBezTo>
                  <a:pt x="9533" y="2798711"/>
                  <a:pt x="22388" y="2785529"/>
                  <a:pt x="38403" y="2785366"/>
                </a:cubicBezTo>
                <a:close/>
                <a:moveTo>
                  <a:pt x="4935744" y="2678220"/>
                </a:moveTo>
                <a:cubicBezTo>
                  <a:pt x="4980412" y="2677730"/>
                  <a:pt x="5017016" y="2713518"/>
                  <a:pt x="5017561" y="2758185"/>
                </a:cubicBezTo>
                <a:cubicBezTo>
                  <a:pt x="5018051" y="2802851"/>
                  <a:pt x="4982263" y="2839456"/>
                  <a:pt x="4937597" y="2840001"/>
                </a:cubicBezTo>
                <a:cubicBezTo>
                  <a:pt x="4892929" y="2840491"/>
                  <a:pt x="4856325" y="2804703"/>
                  <a:pt x="4855780" y="2760036"/>
                </a:cubicBezTo>
                <a:cubicBezTo>
                  <a:pt x="4855289" y="2715370"/>
                  <a:pt x="4891078" y="2678765"/>
                  <a:pt x="4935744" y="2678220"/>
                </a:cubicBezTo>
                <a:close/>
                <a:moveTo>
                  <a:pt x="26637" y="2496284"/>
                </a:moveTo>
                <a:cubicBezTo>
                  <a:pt x="41563" y="2496120"/>
                  <a:pt x="53764" y="2508050"/>
                  <a:pt x="53928" y="2522920"/>
                </a:cubicBezTo>
                <a:cubicBezTo>
                  <a:pt x="54091" y="2537791"/>
                  <a:pt x="42162" y="2549993"/>
                  <a:pt x="27291" y="2550211"/>
                </a:cubicBezTo>
                <a:cubicBezTo>
                  <a:pt x="12420" y="2550374"/>
                  <a:pt x="219" y="2538445"/>
                  <a:pt x="1" y="2523574"/>
                </a:cubicBezTo>
                <a:cubicBezTo>
                  <a:pt x="-163" y="2508703"/>
                  <a:pt x="11767" y="2496502"/>
                  <a:pt x="26637" y="2496284"/>
                </a:cubicBezTo>
                <a:close/>
                <a:moveTo>
                  <a:pt x="4940975" y="2384835"/>
                </a:moveTo>
                <a:cubicBezTo>
                  <a:pt x="4986731" y="2384344"/>
                  <a:pt x="5024316" y="2421058"/>
                  <a:pt x="5024861" y="2466869"/>
                </a:cubicBezTo>
                <a:cubicBezTo>
                  <a:pt x="5025406" y="2512680"/>
                  <a:pt x="4988638" y="2550266"/>
                  <a:pt x="4942827" y="2550756"/>
                </a:cubicBezTo>
                <a:cubicBezTo>
                  <a:pt x="4897016" y="2551301"/>
                  <a:pt x="4859430" y="2514532"/>
                  <a:pt x="4858940" y="2468721"/>
                </a:cubicBezTo>
                <a:cubicBezTo>
                  <a:pt x="4858395" y="2422911"/>
                  <a:pt x="4895164" y="2385325"/>
                  <a:pt x="4940975" y="2384835"/>
                </a:cubicBezTo>
                <a:close/>
                <a:moveTo>
                  <a:pt x="48970" y="2207856"/>
                </a:moveTo>
                <a:cubicBezTo>
                  <a:pt x="62697" y="2207693"/>
                  <a:pt x="73973" y="2218750"/>
                  <a:pt x="74136" y="2232477"/>
                </a:cubicBezTo>
                <a:cubicBezTo>
                  <a:pt x="74299" y="2246204"/>
                  <a:pt x="63296" y="2257480"/>
                  <a:pt x="49515" y="2257643"/>
                </a:cubicBezTo>
                <a:cubicBezTo>
                  <a:pt x="35788" y="2257807"/>
                  <a:pt x="24512" y="2246803"/>
                  <a:pt x="24349" y="2233022"/>
                </a:cubicBezTo>
                <a:cubicBezTo>
                  <a:pt x="24185" y="2219295"/>
                  <a:pt x="35189" y="2208019"/>
                  <a:pt x="48970" y="2207856"/>
                </a:cubicBezTo>
                <a:close/>
                <a:moveTo>
                  <a:pt x="4912049" y="2092866"/>
                </a:moveTo>
                <a:cubicBezTo>
                  <a:pt x="4959059" y="2092321"/>
                  <a:pt x="4997516" y="2129961"/>
                  <a:pt x="4998061" y="2176916"/>
                </a:cubicBezTo>
                <a:cubicBezTo>
                  <a:pt x="4998605" y="2223870"/>
                  <a:pt x="4960965" y="2262382"/>
                  <a:pt x="4914010" y="2262927"/>
                </a:cubicBezTo>
                <a:cubicBezTo>
                  <a:pt x="4867056" y="2263472"/>
                  <a:pt x="4828544" y="2225832"/>
                  <a:pt x="4828000" y="2178877"/>
                </a:cubicBezTo>
                <a:cubicBezTo>
                  <a:pt x="4827455" y="2131922"/>
                  <a:pt x="4865095" y="2093411"/>
                  <a:pt x="4912049" y="2092866"/>
                </a:cubicBezTo>
                <a:close/>
                <a:moveTo>
                  <a:pt x="105512" y="1924112"/>
                </a:moveTo>
                <a:cubicBezTo>
                  <a:pt x="118095" y="1924003"/>
                  <a:pt x="128445" y="1934080"/>
                  <a:pt x="128608" y="1946663"/>
                </a:cubicBezTo>
                <a:cubicBezTo>
                  <a:pt x="128772" y="1959246"/>
                  <a:pt x="118640" y="1969596"/>
                  <a:pt x="106057" y="1969759"/>
                </a:cubicBezTo>
                <a:cubicBezTo>
                  <a:pt x="93474" y="1969923"/>
                  <a:pt x="83124" y="1959791"/>
                  <a:pt x="82961" y="1947208"/>
                </a:cubicBezTo>
                <a:cubicBezTo>
                  <a:pt x="82798" y="1934625"/>
                  <a:pt x="92929" y="1924275"/>
                  <a:pt x="105512" y="1924112"/>
                </a:cubicBezTo>
                <a:close/>
                <a:moveTo>
                  <a:pt x="4862372" y="1806914"/>
                </a:moveTo>
                <a:cubicBezTo>
                  <a:pt x="4910004" y="1813648"/>
                  <a:pt x="4943159" y="1857722"/>
                  <a:pt x="4936424" y="1905354"/>
                </a:cubicBezTo>
                <a:cubicBezTo>
                  <a:pt x="4929690" y="1952987"/>
                  <a:pt x="4885616" y="1986142"/>
                  <a:pt x="4837984" y="1979407"/>
                </a:cubicBezTo>
                <a:cubicBezTo>
                  <a:pt x="4790351" y="1972673"/>
                  <a:pt x="4757196" y="1928599"/>
                  <a:pt x="4763931" y="1880966"/>
                </a:cubicBezTo>
                <a:cubicBezTo>
                  <a:pt x="4770666" y="1833334"/>
                  <a:pt x="4814739" y="1800179"/>
                  <a:pt x="4862372" y="1806914"/>
                </a:cubicBezTo>
                <a:close/>
                <a:moveTo>
                  <a:pt x="196349" y="1649068"/>
                </a:moveTo>
                <a:cubicBezTo>
                  <a:pt x="207807" y="1649338"/>
                  <a:pt x="216878" y="1658847"/>
                  <a:pt x="216607" y="1670306"/>
                </a:cubicBezTo>
                <a:cubicBezTo>
                  <a:pt x="216337" y="1681764"/>
                  <a:pt x="206828" y="1690834"/>
                  <a:pt x="195369" y="1690563"/>
                </a:cubicBezTo>
                <a:cubicBezTo>
                  <a:pt x="183910" y="1690293"/>
                  <a:pt x="174841" y="1680784"/>
                  <a:pt x="175112" y="1669326"/>
                </a:cubicBezTo>
                <a:cubicBezTo>
                  <a:pt x="175382" y="1657868"/>
                  <a:pt x="184890" y="1648797"/>
                  <a:pt x="196349" y="1649068"/>
                </a:cubicBezTo>
                <a:close/>
                <a:moveTo>
                  <a:pt x="4752665" y="1529301"/>
                </a:moveTo>
                <a:cubicBezTo>
                  <a:pt x="4801908" y="1528756"/>
                  <a:pt x="4842326" y="1568194"/>
                  <a:pt x="4842871" y="1617490"/>
                </a:cubicBezTo>
                <a:cubicBezTo>
                  <a:pt x="4843416" y="1666733"/>
                  <a:pt x="4803978" y="1707151"/>
                  <a:pt x="4754681" y="1707696"/>
                </a:cubicBezTo>
                <a:cubicBezTo>
                  <a:pt x="4705439" y="1708240"/>
                  <a:pt x="4665020" y="1668803"/>
                  <a:pt x="4664476" y="1619506"/>
                </a:cubicBezTo>
                <a:cubicBezTo>
                  <a:pt x="4663931" y="1570263"/>
                  <a:pt x="4703369" y="1529845"/>
                  <a:pt x="4752665" y="1529301"/>
                </a:cubicBezTo>
                <a:close/>
                <a:moveTo>
                  <a:pt x="318225" y="1386857"/>
                </a:moveTo>
                <a:cubicBezTo>
                  <a:pt x="328520" y="1386748"/>
                  <a:pt x="337018" y="1395028"/>
                  <a:pt x="337127" y="1405323"/>
                </a:cubicBezTo>
                <a:cubicBezTo>
                  <a:pt x="337236" y="1415618"/>
                  <a:pt x="328956" y="1424061"/>
                  <a:pt x="318661" y="1424225"/>
                </a:cubicBezTo>
                <a:cubicBezTo>
                  <a:pt x="308366" y="1424334"/>
                  <a:pt x="299922" y="1416054"/>
                  <a:pt x="299759" y="1405759"/>
                </a:cubicBezTo>
                <a:cubicBezTo>
                  <a:pt x="299650" y="1395464"/>
                  <a:pt x="307930" y="1387020"/>
                  <a:pt x="318225" y="1386857"/>
                </a:cubicBezTo>
                <a:close/>
                <a:moveTo>
                  <a:pt x="4640672" y="1267082"/>
                </a:moveTo>
                <a:cubicBezTo>
                  <a:pt x="4690363" y="1275457"/>
                  <a:pt x="4723855" y="1322528"/>
                  <a:pt x="4715480" y="1372218"/>
                </a:cubicBezTo>
                <a:cubicBezTo>
                  <a:pt x="4707105" y="1421909"/>
                  <a:pt x="4660034" y="1455401"/>
                  <a:pt x="4610344" y="1447026"/>
                </a:cubicBezTo>
                <a:cubicBezTo>
                  <a:pt x="4560654" y="1438651"/>
                  <a:pt x="4527161" y="1391580"/>
                  <a:pt x="4535536" y="1341890"/>
                </a:cubicBezTo>
                <a:cubicBezTo>
                  <a:pt x="4543911" y="1292200"/>
                  <a:pt x="4590982" y="1258707"/>
                  <a:pt x="4640672" y="1267082"/>
                </a:cubicBezTo>
                <a:close/>
                <a:moveTo>
                  <a:pt x="471236" y="1141026"/>
                </a:moveTo>
                <a:cubicBezTo>
                  <a:pt x="480387" y="1140917"/>
                  <a:pt x="487905" y="1148217"/>
                  <a:pt x="488014" y="1157422"/>
                </a:cubicBezTo>
                <a:cubicBezTo>
                  <a:pt x="488122" y="1166573"/>
                  <a:pt x="480769" y="1174090"/>
                  <a:pt x="471617" y="1174199"/>
                </a:cubicBezTo>
                <a:cubicBezTo>
                  <a:pt x="462466" y="1174307"/>
                  <a:pt x="454949" y="1166955"/>
                  <a:pt x="454840" y="1157803"/>
                </a:cubicBezTo>
                <a:cubicBezTo>
                  <a:pt x="454731" y="1148652"/>
                  <a:pt x="462085" y="1141135"/>
                  <a:pt x="471236" y="1141026"/>
                </a:cubicBezTo>
                <a:close/>
                <a:moveTo>
                  <a:pt x="4465653" y="1019176"/>
                </a:moveTo>
                <a:cubicBezTo>
                  <a:pt x="4517183" y="1018576"/>
                  <a:pt x="4559508" y="1059921"/>
                  <a:pt x="4560052" y="1111451"/>
                </a:cubicBezTo>
                <a:cubicBezTo>
                  <a:pt x="4560652" y="1162982"/>
                  <a:pt x="4519308" y="1205248"/>
                  <a:pt x="4467777" y="1205847"/>
                </a:cubicBezTo>
                <a:cubicBezTo>
                  <a:pt x="4416247" y="1206447"/>
                  <a:pt x="4373977" y="1165106"/>
                  <a:pt x="4373377" y="1113576"/>
                </a:cubicBezTo>
                <a:cubicBezTo>
                  <a:pt x="4372778" y="1062046"/>
                  <a:pt x="4414123" y="1019776"/>
                  <a:pt x="4465653" y="1019176"/>
                </a:cubicBezTo>
                <a:close/>
                <a:moveTo>
                  <a:pt x="652409" y="914859"/>
                </a:moveTo>
                <a:cubicBezTo>
                  <a:pt x="660416" y="914805"/>
                  <a:pt x="667007" y="921232"/>
                  <a:pt x="667062" y="929240"/>
                </a:cubicBezTo>
                <a:cubicBezTo>
                  <a:pt x="667171" y="937247"/>
                  <a:pt x="660743" y="943838"/>
                  <a:pt x="652736" y="943947"/>
                </a:cubicBezTo>
                <a:cubicBezTo>
                  <a:pt x="644728" y="944056"/>
                  <a:pt x="638137" y="937629"/>
                  <a:pt x="638028" y="929567"/>
                </a:cubicBezTo>
                <a:cubicBezTo>
                  <a:pt x="637919" y="921559"/>
                  <a:pt x="644347" y="914968"/>
                  <a:pt x="652409" y="914859"/>
                </a:cubicBezTo>
                <a:close/>
                <a:moveTo>
                  <a:pt x="4289503" y="793615"/>
                </a:moveTo>
                <a:cubicBezTo>
                  <a:pt x="4326517" y="797222"/>
                  <a:pt x="4359576" y="822420"/>
                  <a:pt x="4371372" y="860148"/>
                </a:cubicBezTo>
                <a:cubicBezTo>
                  <a:pt x="4387100" y="910451"/>
                  <a:pt x="4359071" y="963981"/>
                  <a:pt x="4308767" y="979709"/>
                </a:cubicBezTo>
                <a:cubicBezTo>
                  <a:pt x="4258463" y="995437"/>
                  <a:pt x="4204934" y="967407"/>
                  <a:pt x="4189206" y="917103"/>
                </a:cubicBezTo>
                <a:cubicBezTo>
                  <a:pt x="4173479" y="866800"/>
                  <a:pt x="4201508" y="813270"/>
                  <a:pt x="4251812" y="797542"/>
                </a:cubicBezTo>
                <a:cubicBezTo>
                  <a:pt x="4264388" y="793611"/>
                  <a:pt x="4277165" y="792413"/>
                  <a:pt x="4289503" y="793615"/>
                </a:cubicBezTo>
                <a:close/>
                <a:moveTo>
                  <a:pt x="859130" y="711680"/>
                </a:moveTo>
                <a:cubicBezTo>
                  <a:pt x="865993" y="711571"/>
                  <a:pt x="871659" y="717072"/>
                  <a:pt x="871713" y="723990"/>
                </a:cubicBezTo>
                <a:cubicBezTo>
                  <a:pt x="871768" y="730854"/>
                  <a:pt x="866266" y="736519"/>
                  <a:pt x="859402" y="736573"/>
                </a:cubicBezTo>
                <a:cubicBezTo>
                  <a:pt x="852539" y="736628"/>
                  <a:pt x="846874" y="731126"/>
                  <a:pt x="846819" y="724263"/>
                </a:cubicBezTo>
                <a:cubicBezTo>
                  <a:pt x="846765" y="717399"/>
                  <a:pt x="852267" y="711734"/>
                  <a:pt x="859130" y="711680"/>
                </a:cubicBezTo>
                <a:close/>
                <a:moveTo>
                  <a:pt x="4070390" y="590203"/>
                </a:moveTo>
                <a:cubicBezTo>
                  <a:pt x="4083055" y="590373"/>
                  <a:pt x="4095896" y="593029"/>
                  <a:pt x="4108223" y="598439"/>
                </a:cubicBezTo>
                <a:cubicBezTo>
                  <a:pt x="4157534" y="620082"/>
                  <a:pt x="4179964" y="677601"/>
                  <a:pt x="4158321" y="726911"/>
                </a:cubicBezTo>
                <a:cubicBezTo>
                  <a:pt x="4136679" y="776222"/>
                  <a:pt x="4079160" y="798652"/>
                  <a:pt x="4029849" y="777009"/>
                </a:cubicBezTo>
                <a:cubicBezTo>
                  <a:pt x="3980539" y="755367"/>
                  <a:pt x="3958109" y="697848"/>
                  <a:pt x="3979752" y="648537"/>
                </a:cubicBezTo>
                <a:cubicBezTo>
                  <a:pt x="3995983" y="611554"/>
                  <a:pt x="4032396" y="589692"/>
                  <a:pt x="4070390" y="590203"/>
                </a:cubicBezTo>
                <a:close/>
                <a:moveTo>
                  <a:pt x="1088565" y="534210"/>
                </a:moveTo>
                <a:cubicBezTo>
                  <a:pt x="1094339" y="534102"/>
                  <a:pt x="1099024" y="538732"/>
                  <a:pt x="1099078" y="544452"/>
                </a:cubicBezTo>
                <a:cubicBezTo>
                  <a:pt x="1099133" y="550171"/>
                  <a:pt x="1094557" y="554856"/>
                  <a:pt x="1088838" y="554964"/>
                </a:cubicBezTo>
                <a:cubicBezTo>
                  <a:pt x="1083118" y="555019"/>
                  <a:pt x="1078433" y="550442"/>
                  <a:pt x="1078324" y="544724"/>
                </a:cubicBezTo>
                <a:cubicBezTo>
                  <a:pt x="1078270" y="539004"/>
                  <a:pt x="1082846" y="534320"/>
                  <a:pt x="1088565" y="534210"/>
                </a:cubicBezTo>
                <a:close/>
                <a:moveTo>
                  <a:pt x="3834652" y="413993"/>
                </a:moveTo>
                <a:cubicBezTo>
                  <a:pt x="3889613" y="413394"/>
                  <a:pt x="3934662" y="457462"/>
                  <a:pt x="3935315" y="512424"/>
                </a:cubicBezTo>
                <a:cubicBezTo>
                  <a:pt x="3935915" y="567387"/>
                  <a:pt x="3891847" y="612488"/>
                  <a:pt x="3836885" y="613087"/>
                </a:cubicBezTo>
                <a:cubicBezTo>
                  <a:pt x="3781923" y="613687"/>
                  <a:pt x="3736820" y="569619"/>
                  <a:pt x="3736221" y="514657"/>
                </a:cubicBezTo>
                <a:cubicBezTo>
                  <a:pt x="3735622" y="459696"/>
                  <a:pt x="3779689" y="414592"/>
                  <a:pt x="3834652" y="413993"/>
                </a:cubicBezTo>
                <a:close/>
                <a:moveTo>
                  <a:pt x="1337665" y="385066"/>
                </a:moveTo>
                <a:cubicBezTo>
                  <a:pt x="1342241" y="385011"/>
                  <a:pt x="1345999" y="388662"/>
                  <a:pt x="1346053" y="393291"/>
                </a:cubicBezTo>
                <a:cubicBezTo>
                  <a:pt x="1346108" y="397868"/>
                  <a:pt x="1342458" y="401625"/>
                  <a:pt x="1337828" y="401680"/>
                </a:cubicBezTo>
                <a:cubicBezTo>
                  <a:pt x="1333253" y="401734"/>
                  <a:pt x="1329494" y="398084"/>
                  <a:pt x="1329440" y="393454"/>
                </a:cubicBezTo>
                <a:cubicBezTo>
                  <a:pt x="1329385" y="388880"/>
                  <a:pt x="1333035" y="385121"/>
                  <a:pt x="1337665" y="385066"/>
                </a:cubicBezTo>
                <a:close/>
                <a:moveTo>
                  <a:pt x="3564765" y="268237"/>
                </a:moveTo>
                <a:cubicBezTo>
                  <a:pt x="3577747" y="265828"/>
                  <a:pt x="3591415" y="265923"/>
                  <a:pt x="3605121" y="268939"/>
                </a:cubicBezTo>
                <a:cubicBezTo>
                  <a:pt x="3659943" y="281002"/>
                  <a:pt x="3694607" y="335225"/>
                  <a:pt x="3682543" y="390048"/>
                </a:cubicBezTo>
                <a:cubicBezTo>
                  <a:pt x="3670480" y="444871"/>
                  <a:pt x="3616256" y="479535"/>
                  <a:pt x="3561434" y="467471"/>
                </a:cubicBezTo>
                <a:cubicBezTo>
                  <a:pt x="3506611" y="455407"/>
                  <a:pt x="3471948" y="401184"/>
                  <a:pt x="3484011" y="346361"/>
                </a:cubicBezTo>
                <a:cubicBezTo>
                  <a:pt x="3493059" y="305244"/>
                  <a:pt x="3525821" y="275467"/>
                  <a:pt x="3564765" y="268237"/>
                </a:cubicBezTo>
                <a:close/>
                <a:moveTo>
                  <a:pt x="1602888" y="266535"/>
                </a:moveTo>
                <a:cubicBezTo>
                  <a:pt x="1606374" y="266535"/>
                  <a:pt x="1609207" y="269259"/>
                  <a:pt x="1609207" y="272690"/>
                </a:cubicBezTo>
                <a:cubicBezTo>
                  <a:pt x="1609261" y="276122"/>
                  <a:pt x="1606483" y="278955"/>
                  <a:pt x="1603052" y="279009"/>
                </a:cubicBezTo>
                <a:cubicBezTo>
                  <a:pt x="1599620" y="279063"/>
                  <a:pt x="1596787" y="276285"/>
                  <a:pt x="1596733" y="272854"/>
                </a:cubicBezTo>
                <a:cubicBezTo>
                  <a:pt x="1596678" y="269422"/>
                  <a:pt x="1599456" y="266589"/>
                  <a:pt x="1602888" y="266535"/>
                </a:cubicBezTo>
                <a:close/>
                <a:moveTo>
                  <a:pt x="1880639" y="180524"/>
                </a:moveTo>
                <a:cubicBezTo>
                  <a:pt x="1882927" y="180470"/>
                  <a:pt x="1884834" y="182322"/>
                  <a:pt x="1884834" y="184610"/>
                </a:cubicBezTo>
                <a:cubicBezTo>
                  <a:pt x="1884834" y="186897"/>
                  <a:pt x="1883036" y="188804"/>
                  <a:pt x="1880748" y="188804"/>
                </a:cubicBezTo>
                <a:cubicBezTo>
                  <a:pt x="1878461" y="188804"/>
                  <a:pt x="1876554" y="187006"/>
                  <a:pt x="1876554" y="184719"/>
                </a:cubicBezTo>
                <a:cubicBezTo>
                  <a:pt x="1876554" y="182431"/>
                  <a:pt x="1878351" y="180524"/>
                  <a:pt x="1880639" y="180524"/>
                </a:cubicBezTo>
                <a:close/>
                <a:moveTo>
                  <a:pt x="3314337" y="149751"/>
                </a:moveTo>
                <a:cubicBezTo>
                  <a:pt x="3371587" y="149097"/>
                  <a:pt x="3418541" y="195017"/>
                  <a:pt x="3419195" y="252267"/>
                </a:cubicBezTo>
                <a:cubicBezTo>
                  <a:pt x="3419849" y="309517"/>
                  <a:pt x="3373929" y="356471"/>
                  <a:pt x="3316679" y="357125"/>
                </a:cubicBezTo>
                <a:cubicBezTo>
                  <a:pt x="3259429" y="357779"/>
                  <a:pt x="3212475" y="311859"/>
                  <a:pt x="3211821" y="254608"/>
                </a:cubicBezTo>
                <a:cubicBezTo>
                  <a:pt x="3211167" y="197358"/>
                  <a:pt x="3257087" y="150405"/>
                  <a:pt x="3314337" y="149751"/>
                </a:cubicBezTo>
                <a:close/>
                <a:moveTo>
                  <a:pt x="2166889" y="128176"/>
                </a:moveTo>
                <a:cubicBezTo>
                  <a:pt x="2168033" y="128122"/>
                  <a:pt x="2168959" y="129048"/>
                  <a:pt x="2169013" y="130192"/>
                </a:cubicBezTo>
                <a:cubicBezTo>
                  <a:pt x="2169013" y="131336"/>
                  <a:pt x="2168087" y="132262"/>
                  <a:pt x="2166943" y="132316"/>
                </a:cubicBezTo>
                <a:cubicBezTo>
                  <a:pt x="2165799" y="132316"/>
                  <a:pt x="2164874" y="131390"/>
                  <a:pt x="2164819" y="130246"/>
                </a:cubicBezTo>
                <a:cubicBezTo>
                  <a:pt x="2164819" y="129102"/>
                  <a:pt x="2165745" y="128176"/>
                  <a:pt x="2166889" y="128176"/>
                </a:cubicBezTo>
                <a:close/>
                <a:moveTo>
                  <a:pt x="3034625" y="65864"/>
                </a:moveTo>
                <a:cubicBezTo>
                  <a:pt x="3093073" y="65210"/>
                  <a:pt x="3140953" y="112001"/>
                  <a:pt x="3141607" y="170450"/>
                </a:cubicBezTo>
                <a:cubicBezTo>
                  <a:pt x="3142261" y="228843"/>
                  <a:pt x="3095470" y="276778"/>
                  <a:pt x="3037021" y="277431"/>
                </a:cubicBezTo>
                <a:cubicBezTo>
                  <a:pt x="2978628" y="278086"/>
                  <a:pt x="2930692" y="231295"/>
                  <a:pt x="2930039" y="172846"/>
                </a:cubicBezTo>
                <a:cubicBezTo>
                  <a:pt x="2929385" y="114453"/>
                  <a:pt x="2976176" y="66517"/>
                  <a:pt x="3034625" y="65864"/>
                </a:cubicBezTo>
                <a:close/>
                <a:moveTo>
                  <a:pt x="2747231" y="15750"/>
                </a:moveTo>
                <a:cubicBezTo>
                  <a:pt x="2806823" y="15150"/>
                  <a:pt x="2855630" y="62868"/>
                  <a:pt x="2856338" y="122404"/>
                </a:cubicBezTo>
                <a:cubicBezTo>
                  <a:pt x="2856992" y="181943"/>
                  <a:pt x="2809274" y="230804"/>
                  <a:pt x="2749682" y="231458"/>
                </a:cubicBezTo>
                <a:cubicBezTo>
                  <a:pt x="2690145" y="232111"/>
                  <a:pt x="2641283" y="184393"/>
                  <a:pt x="2640630" y="124802"/>
                </a:cubicBezTo>
                <a:cubicBezTo>
                  <a:pt x="2639976" y="65264"/>
                  <a:pt x="2687693" y="16403"/>
                  <a:pt x="2747231" y="15750"/>
                </a:cubicBezTo>
                <a:close/>
                <a:moveTo>
                  <a:pt x="2456188" y="8"/>
                </a:moveTo>
                <a:cubicBezTo>
                  <a:pt x="2516870" y="-701"/>
                  <a:pt x="2566657" y="47943"/>
                  <a:pt x="2567365" y="108679"/>
                </a:cubicBezTo>
                <a:cubicBezTo>
                  <a:pt x="2568073" y="169360"/>
                  <a:pt x="2519375" y="219148"/>
                  <a:pt x="2458693" y="219856"/>
                </a:cubicBezTo>
                <a:cubicBezTo>
                  <a:pt x="2398012" y="220564"/>
                  <a:pt x="2348225" y="171866"/>
                  <a:pt x="2347517" y="111185"/>
                </a:cubicBezTo>
                <a:cubicBezTo>
                  <a:pt x="2346808" y="50503"/>
                  <a:pt x="2395506" y="716"/>
                  <a:pt x="2456188" y="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4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32"/>
            </p:custDataLst>
          </p:nvPr>
        </p:nvSpPr>
        <p:spPr>
          <a:xfrm>
            <a:off x="2955290" y="3051175"/>
            <a:ext cx="562610" cy="640080"/>
          </a:xfrm>
          <a:custGeom>
            <a:avLst/>
            <a:gdLst>
              <a:gd name="connsiteX0" fmla="*/ 1176287 w 1179656"/>
              <a:gd name="connsiteY0" fmla="*/ 1274096 h 1343492"/>
              <a:gd name="connsiteX1" fmla="*/ 711207 w 1179656"/>
              <a:gd name="connsiteY1" fmla="*/ 45157 h 1343492"/>
              <a:gd name="connsiteX2" fmla="*/ 645840 w 1179656"/>
              <a:gd name="connsiteY2" fmla="*/ 0 h 1343492"/>
              <a:gd name="connsiteX3" fmla="*/ 532975 w 1179656"/>
              <a:gd name="connsiteY3" fmla="*/ 0 h 1343492"/>
              <a:gd name="connsiteX4" fmla="*/ 467554 w 1179656"/>
              <a:gd name="connsiteY4" fmla="*/ 45212 h 1343492"/>
              <a:gd name="connsiteX5" fmla="*/ 3346 w 1179656"/>
              <a:gd name="connsiteY5" fmla="*/ 1274150 h 1343492"/>
              <a:gd name="connsiteX6" fmla="*/ 51226 w 1179656"/>
              <a:gd name="connsiteY6" fmla="*/ 1343438 h 1343492"/>
              <a:gd name="connsiteX7" fmla="*/ 170138 w 1179656"/>
              <a:gd name="connsiteY7" fmla="*/ 1343438 h 1343492"/>
              <a:gd name="connsiteX8" fmla="*/ 236158 w 1179656"/>
              <a:gd name="connsiteY8" fmla="*/ 1296538 h 1343492"/>
              <a:gd name="connsiteX9" fmla="*/ 312364 w 1179656"/>
              <a:gd name="connsiteY9" fmla="*/ 1077616 h 1343492"/>
              <a:gd name="connsiteX10" fmla="*/ 313018 w 1179656"/>
              <a:gd name="connsiteY10" fmla="*/ 1076036 h 1343492"/>
              <a:gd name="connsiteX11" fmla="*/ 425774 w 1179656"/>
              <a:gd name="connsiteY11" fmla="*/ 752474 h 1343492"/>
              <a:gd name="connsiteX12" fmla="*/ 426700 w 1179656"/>
              <a:gd name="connsiteY12" fmla="*/ 749532 h 1343492"/>
              <a:gd name="connsiteX13" fmla="*/ 466737 w 1179656"/>
              <a:gd name="connsiteY13" fmla="*/ 634923 h 1343492"/>
              <a:gd name="connsiteX14" fmla="*/ 466737 w 1179656"/>
              <a:gd name="connsiteY14" fmla="*/ 634869 h 1343492"/>
              <a:gd name="connsiteX15" fmla="*/ 466737 w 1179656"/>
              <a:gd name="connsiteY15" fmla="*/ 634869 h 1343492"/>
              <a:gd name="connsiteX16" fmla="*/ 522898 w 1179656"/>
              <a:gd name="connsiteY16" fmla="*/ 474122 h 1343492"/>
              <a:gd name="connsiteX17" fmla="*/ 654883 w 1179656"/>
              <a:gd name="connsiteY17" fmla="*/ 474122 h 1343492"/>
              <a:gd name="connsiteX18" fmla="*/ 711043 w 1179656"/>
              <a:gd name="connsiteY18" fmla="*/ 634869 h 1343492"/>
              <a:gd name="connsiteX19" fmla="*/ 711043 w 1179656"/>
              <a:gd name="connsiteY19" fmla="*/ 634869 h 1343492"/>
              <a:gd name="connsiteX20" fmla="*/ 928331 w 1179656"/>
              <a:gd name="connsiteY20" fmla="*/ 1256501 h 1343492"/>
              <a:gd name="connsiteX21" fmla="*/ 942439 w 1179656"/>
              <a:gd name="connsiteY21" fmla="*/ 1296756 h 1343492"/>
              <a:gd name="connsiteX22" fmla="*/ 1008405 w 1179656"/>
              <a:gd name="connsiteY22" fmla="*/ 1343493 h 1343492"/>
              <a:gd name="connsiteX23" fmla="*/ 1128352 w 1179656"/>
              <a:gd name="connsiteY23" fmla="*/ 1343493 h 1343492"/>
              <a:gd name="connsiteX24" fmla="*/ 1176287 w 1179656"/>
              <a:gd name="connsiteY24" fmla="*/ 1274096 h 134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656" h="1343492">
                <a:moveTo>
                  <a:pt x="1176287" y="1274096"/>
                </a:moveTo>
                <a:lnTo>
                  <a:pt x="711207" y="45157"/>
                </a:lnTo>
                <a:cubicBezTo>
                  <a:pt x="700912" y="17976"/>
                  <a:pt x="674874" y="0"/>
                  <a:pt x="645840" y="0"/>
                </a:cubicBezTo>
                <a:lnTo>
                  <a:pt x="532975" y="0"/>
                </a:lnTo>
                <a:cubicBezTo>
                  <a:pt x="503887" y="0"/>
                  <a:pt x="477849" y="17976"/>
                  <a:pt x="467554" y="45212"/>
                </a:cubicBezTo>
                <a:lnTo>
                  <a:pt x="3346" y="1274150"/>
                </a:lnTo>
                <a:cubicBezTo>
                  <a:pt x="-9292" y="1307650"/>
                  <a:pt x="15438" y="1343438"/>
                  <a:pt x="51226" y="1343438"/>
                </a:cubicBezTo>
                <a:lnTo>
                  <a:pt x="170138" y="1343438"/>
                </a:lnTo>
                <a:cubicBezTo>
                  <a:pt x="199880" y="1343438"/>
                  <a:pt x="226353" y="1324591"/>
                  <a:pt x="236158" y="1296538"/>
                </a:cubicBezTo>
                <a:lnTo>
                  <a:pt x="312364" y="1077616"/>
                </a:lnTo>
                <a:cubicBezTo>
                  <a:pt x="312528" y="1077071"/>
                  <a:pt x="312800" y="1076526"/>
                  <a:pt x="313018" y="1076036"/>
                </a:cubicBezTo>
                <a:lnTo>
                  <a:pt x="425774" y="752474"/>
                </a:lnTo>
                <a:cubicBezTo>
                  <a:pt x="426047" y="751493"/>
                  <a:pt x="426374" y="750513"/>
                  <a:pt x="426700" y="749532"/>
                </a:cubicBezTo>
                <a:lnTo>
                  <a:pt x="466737" y="634923"/>
                </a:lnTo>
                <a:lnTo>
                  <a:pt x="466737" y="634869"/>
                </a:lnTo>
                <a:lnTo>
                  <a:pt x="466737" y="634869"/>
                </a:lnTo>
                <a:lnTo>
                  <a:pt x="522898" y="474122"/>
                </a:lnTo>
                <a:cubicBezTo>
                  <a:pt x="544741" y="411643"/>
                  <a:pt x="633094" y="411643"/>
                  <a:pt x="654883" y="474122"/>
                </a:cubicBezTo>
                <a:lnTo>
                  <a:pt x="711043" y="634869"/>
                </a:lnTo>
                <a:lnTo>
                  <a:pt x="711043" y="634869"/>
                </a:lnTo>
                <a:lnTo>
                  <a:pt x="928331" y="1256501"/>
                </a:lnTo>
                <a:lnTo>
                  <a:pt x="942439" y="1296756"/>
                </a:lnTo>
                <a:cubicBezTo>
                  <a:pt x="952244" y="1324754"/>
                  <a:pt x="978718" y="1343493"/>
                  <a:pt x="1008405" y="1343493"/>
                </a:cubicBezTo>
                <a:lnTo>
                  <a:pt x="1128352" y="1343493"/>
                </a:lnTo>
                <a:cubicBezTo>
                  <a:pt x="1164249" y="1343384"/>
                  <a:pt x="1188979" y="1307541"/>
                  <a:pt x="1176287" y="1274096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5" name="任意多边形: 形状 44"/>
          <p:cNvSpPr/>
          <p:nvPr userDrawn="1">
            <p:custDataLst>
              <p:tags r:id="rId33"/>
            </p:custDataLst>
          </p:nvPr>
        </p:nvSpPr>
        <p:spPr>
          <a:xfrm>
            <a:off x="3607435" y="3051175"/>
            <a:ext cx="110490" cy="640080"/>
          </a:xfrm>
          <a:custGeom>
            <a:avLst/>
            <a:gdLst>
              <a:gd name="connsiteX0" fmla="*/ 185150 w 232485"/>
              <a:gd name="connsiteY0" fmla="*/ 1343438 h 1343438"/>
              <a:gd name="connsiteX1" fmla="*/ 47336 w 232485"/>
              <a:gd name="connsiteY1" fmla="*/ 1343438 h 1343438"/>
              <a:gd name="connsiteX2" fmla="*/ 0 w 232485"/>
              <a:gd name="connsiteY2" fmla="*/ 1296102 h 1343438"/>
              <a:gd name="connsiteX3" fmla="*/ 0 w 232485"/>
              <a:gd name="connsiteY3" fmla="*/ 47336 h 1343438"/>
              <a:gd name="connsiteX4" fmla="*/ 47336 w 232485"/>
              <a:gd name="connsiteY4" fmla="*/ 0 h 1343438"/>
              <a:gd name="connsiteX5" fmla="*/ 185150 w 232485"/>
              <a:gd name="connsiteY5" fmla="*/ 0 h 1343438"/>
              <a:gd name="connsiteX6" fmla="*/ 232486 w 232485"/>
              <a:gd name="connsiteY6" fmla="*/ 47336 h 1343438"/>
              <a:gd name="connsiteX7" fmla="*/ 232486 w 232485"/>
              <a:gd name="connsiteY7" fmla="*/ 1296102 h 1343438"/>
              <a:gd name="connsiteX8" fmla="*/ 185150 w 232485"/>
              <a:gd name="connsiteY8" fmla="*/ 1343438 h 13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85" h="1343438">
                <a:moveTo>
                  <a:pt x="185150" y="1343438"/>
                </a:moveTo>
                <a:lnTo>
                  <a:pt x="47336" y="1343438"/>
                </a:lnTo>
                <a:cubicBezTo>
                  <a:pt x="21190" y="1343438"/>
                  <a:pt x="0" y="1322249"/>
                  <a:pt x="0" y="1296102"/>
                </a:cubicBezTo>
                <a:lnTo>
                  <a:pt x="0" y="47336"/>
                </a:lnTo>
                <a:cubicBezTo>
                  <a:pt x="0" y="21190"/>
                  <a:pt x="21190" y="0"/>
                  <a:pt x="47336" y="0"/>
                </a:cubicBezTo>
                <a:lnTo>
                  <a:pt x="185150" y="0"/>
                </a:lnTo>
                <a:cubicBezTo>
                  <a:pt x="211296" y="0"/>
                  <a:pt x="232486" y="21190"/>
                  <a:pt x="232486" y="47336"/>
                </a:cubicBezTo>
                <a:lnTo>
                  <a:pt x="232486" y="1296102"/>
                </a:lnTo>
                <a:cubicBezTo>
                  <a:pt x="232486" y="1322249"/>
                  <a:pt x="211296" y="1343438"/>
                  <a:pt x="185150" y="1343438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" name="任意多边形: 形状 45"/>
          <p:cNvSpPr/>
          <p:nvPr userDrawn="1">
            <p:custDataLst>
              <p:tags r:id="rId34"/>
            </p:custDataLst>
          </p:nvPr>
        </p:nvSpPr>
        <p:spPr>
          <a:xfrm>
            <a:off x="3355340" y="2592705"/>
            <a:ext cx="391160" cy="106045"/>
          </a:xfrm>
          <a:custGeom>
            <a:avLst/>
            <a:gdLst>
              <a:gd name="connsiteX0" fmla="*/ 0 w 820399"/>
              <a:gd name="connsiteY0" fmla="*/ 0 h 221101"/>
              <a:gd name="connsiteX1" fmla="*/ 820400 w 820399"/>
              <a:gd name="connsiteY1" fmla="*/ 221101 h 22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0399" h="221101">
                <a:moveTo>
                  <a:pt x="0" y="0"/>
                </a:moveTo>
                <a:cubicBezTo>
                  <a:pt x="283798" y="1089"/>
                  <a:pt x="567324" y="74790"/>
                  <a:pt x="820400" y="221101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35"/>
            </p:custDataLst>
          </p:nvPr>
        </p:nvSpPr>
        <p:spPr>
          <a:xfrm>
            <a:off x="2960370" y="2608580"/>
            <a:ext cx="236220" cy="88265"/>
          </a:xfrm>
          <a:custGeom>
            <a:avLst/>
            <a:gdLst>
              <a:gd name="connsiteX0" fmla="*/ 0 w 495911"/>
              <a:gd name="connsiteY0" fmla="*/ 186511 h 186511"/>
              <a:gd name="connsiteX1" fmla="*/ 495911 w 495911"/>
              <a:gd name="connsiteY1" fmla="*/ 0 h 18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911" h="186511">
                <a:moveTo>
                  <a:pt x="0" y="186511"/>
                </a:moveTo>
                <a:cubicBezTo>
                  <a:pt x="156116" y="96742"/>
                  <a:pt x="323780" y="34590"/>
                  <a:pt x="495911" y="0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36"/>
            </p:custDataLst>
          </p:nvPr>
        </p:nvSpPr>
        <p:spPr>
          <a:xfrm>
            <a:off x="2564130" y="2893695"/>
            <a:ext cx="168275" cy="496570"/>
          </a:xfrm>
          <a:custGeom>
            <a:avLst/>
            <a:gdLst>
              <a:gd name="connsiteX0" fmla="*/ 122 w 353208"/>
              <a:gd name="connsiteY0" fmla="*/ 1041991 h 1041991"/>
              <a:gd name="connsiteX1" fmla="*/ 353209 w 353208"/>
              <a:gd name="connsiteY1" fmla="*/ 0 h 10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208" h="1041991">
                <a:moveTo>
                  <a:pt x="122" y="1041991"/>
                </a:moveTo>
                <a:cubicBezTo>
                  <a:pt x="-4344" y="673870"/>
                  <a:pt x="113369" y="304552"/>
                  <a:pt x="353209" y="0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任意多边形: 形状 48"/>
          <p:cNvSpPr/>
          <p:nvPr userDrawn="1">
            <p:custDataLst>
              <p:tags r:id="rId37"/>
            </p:custDataLst>
          </p:nvPr>
        </p:nvSpPr>
        <p:spPr>
          <a:xfrm>
            <a:off x="2584450" y="3558540"/>
            <a:ext cx="471170" cy="553720"/>
          </a:xfrm>
          <a:custGeom>
            <a:avLst/>
            <a:gdLst>
              <a:gd name="connsiteX0" fmla="*/ 989045 w 989044"/>
              <a:gd name="connsiteY0" fmla="*/ 1159650 h 1159650"/>
              <a:gd name="connsiteX1" fmla="*/ 441984 w 989044"/>
              <a:gd name="connsiteY1" fmla="*/ 796378 h 1159650"/>
              <a:gd name="connsiteX2" fmla="*/ 0 w 989044"/>
              <a:gd name="connsiteY2" fmla="*/ 0 h 115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044" h="1159650">
                <a:moveTo>
                  <a:pt x="989045" y="1159650"/>
                </a:moveTo>
                <a:cubicBezTo>
                  <a:pt x="789950" y="1078923"/>
                  <a:pt x="603439" y="957832"/>
                  <a:pt x="441984" y="796378"/>
                </a:cubicBezTo>
                <a:cubicBezTo>
                  <a:pt x="214619" y="569013"/>
                  <a:pt x="67273" y="291860"/>
                  <a:pt x="0" y="0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任意多边形: 形状 49"/>
          <p:cNvSpPr/>
          <p:nvPr userDrawn="1">
            <p:custDataLst>
              <p:tags r:id="rId38"/>
            </p:custDataLst>
          </p:nvPr>
        </p:nvSpPr>
        <p:spPr>
          <a:xfrm>
            <a:off x="3199765" y="4087495"/>
            <a:ext cx="504190" cy="81915"/>
          </a:xfrm>
          <a:custGeom>
            <a:avLst/>
            <a:gdLst>
              <a:gd name="connsiteX0" fmla="*/ 1056808 w 1056807"/>
              <a:gd name="connsiteY0" fmla="*/ 0 h 172410"/>
              <a:gd name="connsiteX1" fmla="*/ 0 w 1056807"/>
              <a:gd name="connsiteY1" fmla="*/ 141191 h 17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6807" h="172410">
                <a:moveTo>
                  <a:pt x="1056808" y="0"/>
                </a:moveTo>
                <a:cubicBezTo>
                  <a:pt x="727253" y="163851"/>
                  <a:pt x="354394" y="210915"/>
                  <a:pt x="0" y="141191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任意多边形: 形状 50"/>
          <p:cNvSpPr/>
          <p:nvPr userDrawn="1">
            <p:custDataLst>
              <p:tags r:id="rId39"/>
            </p:custDataLst>
          </p:nvPr>
        </p:nvSpPr>
        <p:spPr>
          <a:xfrm>
            <a:off x="3855085" y="3741420"/>
            <a:ext cx="198120" cy="247015"/>
          </a:xfrm>
          <a:custGeom>
            <a:avLst/>
            <a:gdLst>
              <a:gd name="connsiteX0" fmla="*/ 415402 w 415402"/>
              <a:gd name="connsiteY0" fmla="*/ 0 h 516883"/>
              <a:gd name="connsiteX1" fmla="*/ 113465 w 415402"/>
              <a:gd name="connsiteY1" fmla="*/ 413332 h 516883"/>
              <a:gd name="connsiteX2" fmla="*/ 0 w 415402"/>
              <a:gd name="connsiteY2" fmla="*/ 516883 h 51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402" h="516883">
                <a:moveTo>
                  <a:pt x="415402" y="0"/>
                </a:moveTo>
                <a:cubicBezTo>
                  <a:pt x="338869" y="148872"/>
                  <a:pt x="238205" y="288592"/>
                  <a:pt x="113465" y="413332"/>
                </a:cubicBezTo>
                <a:cubicBezTo>
                  <a:pt x="76860" y="449937"/>
                  <a:pt x="39002" y="484418"/>
                  <a:pt x="0" y="516883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任意多边形: 形状 51"/>
          <p:cNvSpPr/>
          <p:nvPr userDrawn="1">
            <p:custDataLst>
              <p:tags r:id="rId40"/>
            </p:custDataLst>
          </p:nvPr>
        </p:nvSpPr>
        <p:spPr>
          <a:xfrm>
            <a:off x="4088765" y="3099435"/>
            <a:ext cx="51435" cy="459740"/>
          </a:xfrm>
          <a:custGeom>
            <a:avLst/>
            <a:gdLst>
              <a:gd name="connsiteX0" fmla="*/ 0 w 108848"/>
              <a:gd name="connsiteY0" fmla="*/ 0 h 964641"/>
              <a:gd name="connsiteX1" fmla="*/ 66347 w 108848"/>
              <a:gd name="connsiteY1" fmla="*/ 964641 h 96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848" h="964641">
                <a:moveTo>
                  <a:pt x="0" y="0"/>
                </a:moveTo>
                <a:cubicBezTo>
                  <a:pt x="117877" y="308583"/>
                  <a:pt x="140047" y="645436"/>
                  <a:pt x="66347" y="964641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任意多边形: 形状 52"/>
          <p:cNvSpPr/>
          <p:nvPr userDrawn="1">
            <p:custDataLst>
              <p:tags r:id="rId41"/>
            </p:custDataLst>
          </p:nvPr>
        </p:nvSpPr>
        <p:spPr>
          <a:xfrm>
            <a:off x="3909060" y="2823210"/>
            <a:ext cx="107315" cy="133350"/>
          </a:xfrm>
          <a:custGeom>
            <a:avLst/>
            <a:gdLst>
              <a:gd name="connsiteX0" fmla="*/ 0 w 225676"/>
              <a:gd name="connsiteY0" fmla="*/ 0 h 280638"/>
              <a:gd name="connsiteX1" fmla="*/ 225677 w 225676"/>
              <a:gd name="connsiteY1" fmla="*/ 280639 h 28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5676" h="280638">
                <a:moveTo>
                  <a:pt x="0" y="0"/>
                </a:moveTo>
                <a:cubicBezTo>
                  <a:pt x="86937" y="86937"/>
                  <a:pt x="162162" y="181119"/>
                  <a:pt x="225677" y="280639"/>
                </a:cubicBezTo>
              </a:path>
            </a:pathLst>
          </a:custGeom>
          <a:noFill/>
          <a:ln w="27220" cap="rnd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42"/>
            </p:custDataLst>
          </p:nvPr>
        </p:nvSpPr>
        <p:spPr>
          <a:xfrm>
            <a:off x="5868000" y="1656000"/>
            <a:ext cx="5486400" cy="180000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3"/>
            </p:custDataLst>
          </p:nvPr>
        </p:nvSpPr>
        <p:spPr>
          <a:xfrm>
            <a:off x="5868000" y="3600000"/>
            <a:ext cx="5486400" cy="727200"/>
          </a:xfrm>
        </p:spPr>
        <p:txBody>
          <a:bodyPr wrap="square">
            <a:normAutofit/>
          </a:bodyPr>
          <a:lstStyle>
            <a:lvl1pPr marL="0" indent="0" algn="r">
              <a:lnSpc>
                <a:spcPct val="100000"/>
              </a:lnSpc>
              <a:buNone/>
              <a:defRPr sz="36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47"/>
            </p:custDataLst>
          </p:nvPr>
        </p:nvSpPr>
        <p:spPr>
          <a:xfrm>
            <a:off x="8474400" y="5040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-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10"/>
          <p:cNvCxnSpPr/>
          <p:nvPr userDrawn="1"/>
        </p:nvCxnSpPr>
        <p:spPr>
          <a:xfrm>
            <a:off x="448094" y="6394772"/>
            <a:ext cx="112932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 userDrawn="1"/>
        </p:nvSpPr>
        <p:spPr>
          <a:xfrm>
            <a:off x="10475714" y="6453188"/>
            <a:ext cx="1447114" cy="151409"/>
          </a:xfrm>
          <a:prstGeom prst="rect">
            <a:avLst/>
          </a:prstGeom>
        </p:spPr>
        <p:txBody>
          <a:bodyPr wrap="none" tIns="0" bIns="0">
            <a:noAutofit/>
          </a:bodyPr>
          <a:lstStyle/>
          <a:p>
            <a:r>
              <a:rPr lang="zh-CN" altLang="en-US" sz="900" b="0" i="0" spc="0" dirty="0">
                <a:solidFill>
                  <a:schemeClr val="bg1">
                    <a:lumMod val="65000"/>
                  </a:schemeClr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www.oceanbase.com</a:t>
            </a:r>
            <a:endParaRPr lang="zh-CN" altLang="en-US" sz="900" b="0" i="0" spc="0" dirty="0">
              <a:solidFill>
                <a:schemeClr val="bg1">
                  <a:lumMod val="65000"/>
                </a:schemeClr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pic>
        <p:nvPicPr>
          <p:cNvPr id="5" name="图片 4" descr="logo-彩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094" y="6507613"/>
            <a:ext cx="1011575" cy="133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061" y="396308"/>
            <a:ext cx="9662400" cy="461706"/>
          </a:xfrm>
          <a:prstGeom prst="rect">
            <a:avLst/>
          </a:prstGeom>
        </p:spPr>
        <p:txBody>
          <a:bodyPr vert="horz" lIns="91416" tIns="46788" rIns="91416" bIns="46788" rtlCol="0" anchor="ctr">
            <a:spAutoFit/>
          </a:bodyPr>
          <a:lstStyle>
            <a:lvl1pPr>
              <a:defRPr kumimoji="1" lang="zh-CN" altLang="en-US" sz="2600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Alibaba PuHuiTi 2.0 55 Regular" pitchFamily="18" charset="-122"/>
              </a:defRPr>
            </a:lvl1pPr>
          </a:lstStyle>
          <a:p>
            <a:pPr marL="0" lvl="0">
              <a:spcBef>
                <a:spcPts val="1200"/>
              </a:spcBef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3" name="图片 2"/>
          <p:cNvPicPr preferRelativeResize="0"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68" y="448916"/>
            <a:ext cx="38893" cy="3564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-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6"/>
          <p:cNvSpPr>
            <a:spLocks noGrp="1"/>
          </p:cNvSpPr>
          <p:nvPr>
            <p:ph type="title" hasCustomPrompt="1"/>
          </p:nvPr>
        </p:nvSpPr>
        <p:spPr>
          <a:xfrm>
            <a:off x="704891" y="451046"/>
            <a:ext cx="10777689" cy="684580"/>
          </a:xfrm>
        </p:spPr>
        <p:txBody>
          <a:bodyPr tIns="46800" bIns="46800" anchor="ctr">
            <a:normAutofit/>
          </a:bodyPr>
          <a:lstStyle>
            <a:lvl1pPr algn="l">
              <a:lnSpc>
                <a:spcPct val="100000"/>
              </a:lnSpc>
              <a:spcBef>
                <a:spcPts val="1200"/>
              </a:spcBef>
              <a:defRPr sz="3400" b="0" i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defRPr>
            </a:lvl1pPr>
          </a:lstStyle>
          <a:p>
            <a:r>
              <a:rPr kumimoji="1" lang="zh-CN" altLang="en-US" dirty="0"/>
              <a:t>标题</a:t>
            </a:r>
            <a:endParaRPr kumimoji="1" lang="zh-CN" altLang="en-US" dirty="0"/>
          </a:p>
        </p:txBody>
      </p:sp>
      <p:sp>
        <p:nvSpPr>
          <p:cNvPr id="22" name="文本占位符 17"/>
          <p:cNvSpPr>
            <a:spLocks noGrp="1"/>
          </p:cNvSpPr>
          <p:nvPr>
            <p:ph type="body" sz="quarter" idx="11" hasCustomPrompt="1"/>
          </p:nvPr>
        </p:nvSpPr>
        <p:spPr>
          <a:xfrm>
            <a:off x="704891" y="1160040"/>
            <a:ext cx="10777688" cy="411479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defRPr>
            </a:lvl1pPr>
          </a:lstStyle>
          <a:p>
            <a:pPr lvl="0"/>
            <a:r>
              <a:rPr kumimoji="1" lang="zh-CN" altLang="en-US" dirty="0"/>
              <a:t>副标题 </a:t>
            </a:r>
            <a:endParaRPr kumimoji="1" lang="zh-CN" altLang="en-US" dirty="0"/>
          </a:p>
        </p:txBody>
      </p:sp>
      <p:pic>
        <p:nvPicPr>
          <p:cNvPr id="5" name="图片 4" descr="logo-彩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094" y="6507613"/>
            <a:ext cx="1011575" cy="13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10"/>
          <p:cNvCxnSpPr/>
          <p:nvPr userDrawn="1"/>
        </p:nvCxnSpPr>
        <p:spPr>
          <a:xfrm>
            <a:off x="448094" y="6394772"/>
            <a:ext cx="112932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10475714" y="6453188"/>
            <a:ext cx="1447114" cy="151409"/>
          </a:xfrm>
          <a:prstGeom prst="rect">
            <a:avLst/>
          </a:prstGeom>
        </p:spPr>
        <p:txBody>
          <a:bodyPr wrap="none" tIns="0" bIns="0">
            <a:noAutofit/>
          </a:bodyPr>
          <a:lstStyle/>
          <a:p>
            <a:r>
              <a:rPr lang="zh-CN" altLang="en-US" sz="900" b="0" i="0" spc="0" dirty="0">
                <a:solidFill>
                  <a:schemeClr val="bg1">
                    <a:lumMod val="65000"/>
                  </a:schemeClr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www.oceanbase.com</a:t>
            </a:r>
            <a:endParaRPr lang="zh-CN" altLang="en-US" sz="900" b="0" i="0" spc="0" dirty="0">
              <a:solidFill>
                <a:schemeClr val="bg1">
                  <a:lumMod val="65000"/>
                </a:schemeClr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9" name="标题 12"/>
          <p:cNvSpPr>
            <a:spLocks noGrp="1"/>
          </p:cNvSpPr>
          <p:nvPr>
            <p:ph type="title" hasCustomPrompt="1"/>
          </p:nvPr>
        </p:nvSpPr>
        <p:spPr>
          <a:xfrm>
            <a:off x="334962" y="348365"/>
            <a:ext cx="11522075" cy="494674"/>
          </a:xfrm>
        </p:spPr>
        <p:txBody>
          <a:bodyPr>
            <a:noAutofit/>
          </a:bodyPr>
          <a:lstStyle>
            <a:lvl1pPr algn="l">
              <a:defRPr sz="3200" b="1" i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dirty="0">
                <a:ea typeface="Alibaba PuHuiTi 2.0 55 Regular" pitchFamily="18" charset="-122"/>
                <a:cs typeface="Alibaba PuHuiTi 2.0 55 Regular" pitchFamily="18" charset="-122"/>
              </a:rPr>
              <a:t>标题文本</a:t>
            </a:r>
            <a:r>
              <a:rPr kumimoji="1" lang="en-US" altLang="zh-CN" sz="3200" b="1" dirty="0">
                <a:ea typeface="Alibaba PuHuiTi 2.0 55 Regular" pitchFamily="18" charset="-122"/>
                <a:cs typeface="Alibaba PuHuiTi 2.0 55 Regular" pitchFamily="18" charset="-122"/>
              </a:rPr>
              <a:t>-</a:t>
            </a:r>
            <a:r>
              <a:rPr kumimoji="1" lang="zh-CN" altLang="en-US" sz="3200" b="1" dirty="0">
                <a:ea typeface="Alibaba PuHuiTi 2.0 55 Regular" pitchFamily="18" charset="-122"/>
                <a:cs typeface="Alibaba PuHuiTi 2.0 55 Regular" pitchFamily="18" charset="-122"/>
              </a:rPr>
              <a:t>阿里巴巴普惠体</a:t>
            </a:r>
            <a:r>
              <a:rPr kumimoji="1" lang="en-US" altLang="zh-CN" sz="3200" b="1" dirty="0">
                <a:ea typeface="Alibaba PuHuiTi 2.0 55 Regular" pitchFamily="18" charset="-122"/>
                <a:cs typeface="Alibaba PuHuiTi 2.0 55 Regular" pitchFamily="18" charset="-122"/>
              </a:rPr>
              <a:t>_Bold 32</a:t>
            </a:r>
            <a:r>
              <a:rPr kumimoji="1" lang="zh-CN" altLang="en-US" sz="3200" b="1" dirty="0">
                <a:ea typeface="Alibaba PuHuiTi 2.0 55 Regular" pitchFamily="18" charset="-122"/>
                <a:cs typeface="Alibaba PuHuiTi 2.0 55 Regular" pitchFamily="18" charset="-122"/>
              </a:rPr>
              <a:t>磅 </a:t>
            </a:r>
            <a:endParaRPr kumimoji="1" lang="zh-CN" altLang="en-US" dirty="0"/>
          </a:p>
        </p:txBody>
      </p:sp>
      <p:sp>
        <p:nvSpPr>
          <p:cNvPr id="12" name="文本占位符 17"/>
          <p:cNvSpPr>
            <a:spLocks noGrp="1"/>
          </p:cNvSpPr>
          <p:nvPr>
            <p:ph type="body" sz="quarter" idx="11" hasCustomPrompt="1"/>
          </p:nvPr>
        </p:nvSpPr>
        <p:spPr>
          <a:xfrm>
            <a:off x="334962" y="828201"/>
            <a:ext cx="11522075" cy="3446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1800" dirty="0">
                <a:solidFill>
                  <a:schemeClr val="tx2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副标题文本</a:t>
            </a:r>
            <a:r>
              <a:rPr kumimoji="1" lang="en-US" altLang="zh-CN" sz="1800" dirty="0">
                <a:solidFill>
                  <a:schemeClr val="tx2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-</a:t>
            </a:r>
            <a:r>
              <a:rPr kumimoji="1" lang="zh-CN" altLang="en-US" sz="1800" dirty="0">
                <a:solidFill>
                  <a:schemeClr val="tx2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阿里巴巴普惠体</a:t>
            </a:r>
            <a:r>
              <a:rPr kumimoji="1" lang="en-US" altLang="zh-CN" sz="1800" dirty="0">
                <a:solidFill>
                  <a:schemeClr val="tx2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_Medium 18</a:t>
            </a:r>
            <a:r>
              <a:rPr kumimoji="1" lang="zh-CN" altLang="en-US" sz="1800" dirty="0">
                <a:solidFill>
                  <a:schemeClr val="tx2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磅</a:t>
            </a:r>
            <a:r>
              <a:rPr kumimoji="1" lang="zh-CN" altLang="en-US" dirty="0"/>
              <a:t> </a:t>
            </a:r>
            <a:endParaRPr kumimoji="1" lang="zh-CN" altLang="en-US" dirty="0"/>
          </a:p>
        </p:txBody>
      </p:sp>
      <p:pic>
        <p:nvPicPr>
          <p:cNvPr id="3" name="图片 2" descr="logo-彩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0" y="6507613"/>
            <a:ext cx="1011575" cy="13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10"/>
          <p:cNvCxnSpPr/>
          <p:nvPr userDrawn="1"/>
        </p:nvCxnSpPr>
        <p:spPr>
          <a:xfrm>
            <a:off x="448094" y="6394772"/>
            <a:ext cx="112932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10475714" y="6453188"/>
            <a:ext cx="1447114" cy="151409"/>
          </a:xfrm>
          <a:prstGeom prst="rect">
            <a:avLst/>
          </a:prstGeom>
        </p:spPr>
        <p:txBody>
          <a:bodyPr wrap="none" tIns="0" bIns="0">
            <a:noAutofit/>
          </a:bodyPr>
          <a:lstStyle/>
          <a:p>
            <a:r>
              <a:rPr lang="zh-CN" altLang="en-US" sz="900" b="0" i="0" spc="0" dirty="0">
                <a:solidFill>
                  <a:schemeClr val="bg1">
                    <a:lumMod val="65000"/>
                  </a:schemeClr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www.oceanbase.com</a:t>
            </a:r>
            <a:endParaRPr lang="zh-CN" altLang="en-US" sz="900" b="0" i="0" spc="0" dirty="0">
              <a:solidFill>
                <a:schemeClr val="bg1">
                  <a:lumMod val="65000"/>
                </a:schemeClr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9" name="标题 12"/>
          <p:cNvSpPr>
            <a:spLocks noGrp="1"/>
          </p:cNvSpPr>
          <p:nvPr>
            <p:ph type="title" hasCustomPrompt="1"/>
          </p:nvPr>
        </p:nvSpPr>
        <p:spPr>
          <a:xfrm>
            <a:off x="334962" y="348365"/>
            <a:ext cx="11522075" cy="494674"/>
          </a:xfrm>
        </p:spPr>
        <p:txBody>
          <a:bodyPr>
            <a:noAutofit/>
          </a:bodyPr>
          <a:lstStyle>
            <a:lvl1pPr algn="l">
              <a:defRPr sz="3200" b="1" i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dirty="0">
                <a:ea typeface="Alibaba PuHuiTi 2.0 55 Regular" pitchFamily="18" charset="-122"/>
                <a:cs typeface="Alibaba PuHuiTi 2.0 55 Regular" pitchFamily="18" charset="-122"/>
              </a:rPr>
              <a:t>标题文本</a:t>
            </a:r>
            <a:r>
              <a:rPr kumimoji="1" lang="en-US" altLang="zh-CN" sz="3200" b="1" dirty="0">
                <a:ea typeface="Alibaba PuHuiTi 2.0 55 Regular" pitchFamily="18" charset="-122"/>
                <a:cs typeface="Alibaba PuHuiTi 2.0 55 Regular" pitchFamily="18" charset="-122"/>
              </a:rPr>
              <a:t>-</a:t>
            </a:r>
            <a:r>
              <a:rPr kumimoji="1" lang="zh-CN" altLang="en-US" sz="3200" b="1" dirty="0">
                <a:ea typeface="Alibaba PuHuiTi 2.0 55 Regular" pitchFamily="18" charset="-122"/>
                <a:cs typeface="Alibaba PuHuiTi 2.0 55 Regular" pitchFamily="18" charset="-122"/>
              </a:rPr>
              <a:t>阿里巴巴普惠体</a:t>
            </a:r>
            <a:r>
              <a:rPr kumimoji="1" lang="en-US" altLang="zh-CN" sz="3200" b="1" dirty="0">
                <a:ea typeface="Alibaba PuHuiTi 2.0 55 Regular" pitchFamily="18" charset="-122"/>
                <a:cs typeface="Alibaba PuHuiTi 2.0 55 Regular" pitchFamily="18" charset="-122"/>
              </a:rPr>
              <a:t>_Bold 32</a:t>
            </a:r>
            <a:r>
              <a:rPr kumimoji="1" lang="zh-CN" altLang="en-US" sz="3200" b="1" dirty="0">
                <a:ea typeface="Alibaba PuHuiTi 2.0 55 Regular" pitchFamily="18" charset="-122"/>
                <a:cs typeface="Alibaba PuHuiTi 2.0 55 Regular" pitchFamily="18" charset="-122"/>
              </a:rPr>
              <a:t>磅 </a:t>
            </a:r>
            <a:endParaRPr kumimoji="1" lang="zh-CN" altLang="en-US" dirty="0"/>
          </a:p>
        </p:txBody>
      </p:sp>
      <p:pic>
        <p:nvPicPr>
          <p:cNvPr id="3" name="图片 2" descr="logo-彩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0" y="6507613"/>
            <a:ext cx="1011575" cy="13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5.png"/><Relationship Id="rId2" Type="http://schemas.openxmlformats.org/officeDocument/2006/relationships/tags" Target="../tags/tag70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1" Type="http://schemas.openxmlformats.org/officeDocument/2006/relationships/theme" Target="../theme/theme3.xml"/><Relationship Id="rId40" Type="http://schemas.openxmlformats.org/officeDocument/2006/relationships/tags" Target="../tags/tag285.xml"/><Relationship Id="rId4" Type="http://schemas.openxmlformats.org/officeDocument/2006/relationships/slideLayout" Target="../slideLayouts/slideLayout17.xml"/><Relationship Id="rId39" Type="http://schemas.openxmlformats.org/officeDocument/2006/relationships/tags" Target="../tags/tag284.xml"/><Relationship Id="rId38" Type="http://schemas.openxmlformats.org/officeDocument/2006/relationships/tags" Target="../tags/tag283.xml"/><Relationship Id="rId37" Type="http://schemas.openxmlformats.org/officeDocument/2006/relationships/tags" Target="../tags/tag282.xml"/><Relationship Id="rId36" Type="http://schemas.openxmlformats.org/officeDocument/2006/relationships/tags" Target="../tags/tag281.xml"/><Relationship Id="rId35" Type="http://schemas.openxmlformats.org/officeDocument/2006/relationships/tags" Target="../tags/tag280.xml"/><Relationship Id="rId34" Type="http://schemas.openxmlformats.org/officeDocument/2006/relationships/tags" Target="../tags/tag279.xml"/><Relationship Id="rId33" Type="http://schemas.openxmlformats.org/officeDocument/2006/relationships/tags" Target="../tags/tag278.xml"/><Relationship Id="rId32" Type="http://schemas.openxmlformats.org/officeDocument/2006/relationships/tags" Target="../tags/tag277.xml"/><Relationship Id="rId31" Type="http://schemas.openxmlformats.org/officeDocument/2006/relationships/tags" Target="../tags/tag276.xml"/><Relationship Id="rId30" Type="http://schemas.openxmlformats.org/officeDocument/2006/relationships/tags" Target="../tags/tag275.xml"/><Relationship Id="rId3" Type="http://schemas.openxmlformats.org/officeDocument/2006/relationships/slideLayout" Target="../slideLayouts/slideLayout16.xml"/><Relationship Id="rId29" Type="http://schemas.openxmlformats.org/officeDocument/2006/relationships/tags" Target="../tags/tag274.xml"/><Relationship Id="rId28" Type="http://schemas.openxmlformats.org/officeDocument/2006/relationships/tags" Target="../tags/tag273.xml"/><Relationship Id="rId27" Type="http://schemas.openxmlformats.org/officeDocument/2006/relationships/tags" Target="../tags/tag272.xml"/><Relationship Id="rId26" Type="http://schemas.openxmlformats.org/officeDocument/2006/relationships/tags" Target="../tags/tag271.xml"/><Relationship Id="rId25" Type="http://schemas.openxmlformats.org/officeDocument/2006/relationships/tags" Target="../tags/tag270.xml"/><Relationship Id="rId24" Type="http://schemas.openxmlformats.org/officeDocument/2006/relationships/tags" Target="../tags/tag269.xml"/><Relationship Id="rId23" Type="http://schemas.openxmlformats.org/officeDocument/2006/relationships/tags" Target="../tags/tag26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未标题-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18000" contrast="36000"/>
          </a:blip>
          <a:srcRect t="21761"/>
          <a:stretch>
            <a:fillRect/>
          </a:stretch>
        </p:blipFill>
        <p:spPr>
          <a:xfrm>
            <a:off x="0" y="-635"/>
            <a:ext cx="12186285" cy="6858635"/>
          </a:xfrm>
          <a:prstGeom prst="rect">
            <a:avLst/>
          </a:prstGeom>
        </p:spPr>
      </p:pic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</p:spPr>
        <p:txBody>
          <a:bodyPr lIns="0" tIns="0" rIns="0" bIns="0"/>
          <a:lstStyle>
            <a:lvl1pPr>
              <a:defRPr>
                <a:latin typeface="+mn-lt"/>
                <a:cs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 lIns="0" tIns="0" rIns="0" bIns="0"/>
          <a:lstStyle>
            <a:lvl1pPr algn="ctr">
              <a:defRPr>
                <a:latin typeface="+mn-lt"/>
                <a:cs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53983" y="6356350"/>
            <a:ext cx="2743200" cy="365125"/>
          </a:xfrm>
        </p:spPr>
        <p:txBody>
          <a:bodyPr lIns="0" tIns="0" rIns="0" bIns="0"/>
          <a:lstStyle>
            <a:lvl1pPr algn="r">
              <a:defRPr>
                <a:latin typeface="+mn-lt"/>
                <a:cs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0" tIns="0" rIns="0" bIns="0" rtlCol="0">
            <a:normAutofit/>
          </a:bodyPr>
          <a:lstStyle/>
          <a:p>
            <a:pPr marR="0" lvl="0">
              <a:buClrTx/>
              <a:buSzTx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marR="0" lvl="1">
              <a:tabLst>
                <a:tab pos="1609725" algn="l"/>
              </a:tabLst>
            </a:pPr>
            <a:r>
              <a:rPr lang="zh-CN" altLang="en-US" dirty="0"/>
              <a:t>二级</a:t>
            </a:r>
            <a:endParaRPr lang="zh-CN" altLang="en-US" dirty="0"/>
          </a:p>
          <a:p>
            <a:pPr marR="0" lvl="2"/>
            <a:r>
              <a:rPr lang="zh-CN" altLang="en-US" dirty="0"/>
              <a:t>三级</a:t>
            </a:r>
            <a:endParaRPr lang="zh-CN" altLang="en-US" dirty="0"/>
          </a:p>
          <a:p>
            <a:pPr marR="0" lvl="3"/>
            <a:r>
              <a:rPr lang="zh-CN" altLang="en-US" dirty="0"/>
              <a:t>四级</a:t>
            </a:r>
            <a:endParaRPr lang="zh-CN" altLang="en-US" dirty="0"/>
          </a:p>
          <a:p>
            <a:pPr marR="0" lvl="4"/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1" i="0" u="none" strike="noStrike" kern="1200" cap="none" spc="300" normalizeH="0" baseline="0" dirty="0" smtClean="0">
          <a:ln>
            <a:noFill/>
          </a:ln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6060000" scaled="0"/>
          </a:gradFill>
          <a:uFillTx/>
          <a:latin typeface="+mj-ea"/>
          <a:ea typeface="+mj-ea"/>
          <a:cs typeface="微软雅黑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rgbClr val="FFFFFF"/>
          </a:solidFill>
          <a:uFillTx/>
          <a:latin typeface="+mn-ea"/>
          <a:ea typeface="+mn-ea"/>
          <a:cs typeface="微软雅黑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kumimoji="0" lang="zh-CN" altLang="en-US" sz="1600" b="0" i="0" u="none" strike="noStrike" kern="1200" cap="none" spc="150" normalizeH="0" baseline="0" smtClean="0">
          <a:solidFill>
            <a:srgbClr val="FFFFFF"/>
          </a:solidFill>
          <a:uFillTx/>
          <a:latin typeface="+mn-ea"/>
          <a:ea typeface="+mn-ea"/>
          <a:cs typeface="微软雅黑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kumimoji="0" lang="zh-CN" altLang="en-US" sz="1600" b="0" i="0" u="none" strike="noStrike" kern="1200" cap="none" spc="150" normalizeH="0" baseline="0" smtClean="0">
          <a:solidFill>
            <a:srgbClr val="FFFFFF"/>
          </a:solidFill>
          <a:uFillTx/>
          <a:latin typeface="+mn-ea"/>
          <a:ea typeface="+mn-ea"/>
          <a:cs typeface="微软雅黑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kumimoji="0" lang="zh-CN" altLang="en-US" sz="1400" b="0" i="0" u="none" strike="noStrike" kern="1200" cap="none" spc="150" normalizeH="0" baseline="0" smtClean="0">
          <a:solidFill>
            <a:srgbClr val="FFFFFF"/>
          </a:solidFill>
          <a:uFillTx/>
          <a:latin typeface="+mn-ea"/>
          <a:ea typeface="+mn-ea"/>
          <a:cs typeface="微软雅黑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rgbClr val="FFFFFF"/>
          </a:solidFill>
          <a:uFillTx/>
          <a:latin typeface="+mn-ea"/>
          <a:ea typeface="+mn-ea"/>
          <a:cs typeface="微软雅黑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>
            <p:custDataLst>
              <p:tags r:id="rId16"/>
            </p:custDataLst>
          </p:nvPr>
        </p:nvSpPr>
        <p:spPr>
          <a:xfrm>
            <a:off x="10590543" y="5728554"/>
            <a:ext cx="303030" cy="482421"/>
          </a:xfrm>
          <a:custGeom>
            <a:avLst/>
            <a:gdLst>
              <a:gd name="connsiteX0" fmla="*/ 367441 w 793873"/>
              <a:gd name="connsiteY0" fmla="*/ 1263294 h 1263293"/>
              <a:gd name="connsiteX1" fmla="*/ 0 w 793873"/>
              <a:gd name="connsiteY1" fmla="*/ 1217579 h 1263293"/>
              <a:gd name="connsiteX2" fmla="*/ 610 w 793873"/>
              <a:gd name="connsiteY2" fmla="*/ 1212771 h 1263293"/>
              <a:gd name="connsiteX3" fmla="*/ 167824 w 793873"/>
              <a:gd name="connsiteY3" fmla="*/ 575490 h 1263293"/>
              <a:gd name="connsiteX4" fmla="*/ 497983 w 793873"/>
              <a:gd name="connsiteY4" fmla="*/ 3839 h 1263293"/>
              <a:gd name="connsiteX5" fmla="*/ 500925 w 793873"/>
              <a:gd name="connsiteY5" fmla="*/ 0 h 1263293"/>
              <a:gd name="connsiteX6" fmla="*/ 793874 w 793873"/>
              <a:gd name="connsiteY6" fmla="*/ 226457 h 1263293"/>
              <a:gd name="connsiteX7" fmla="*/ 790931 w 793873"/>
              <a:gd name="connsiteY7" fmla="*/ 230261 h 1263293"/>
              <a:gd name="connsiteX8" fmla="*/ 510327 w 793873"/>
              <a:gd name="connsiteY8" fmla="*/ 716115 h 1263293"/>
              <a:gd name="connsiteX9" fmla="*/ 368051 w 793873"/>
              <a:gd name="connsiteY9" fmla="*/ 1258414 h 1263293"/>
              <a:gd name="connsiteX10" fmla="*/ 367441 w 793873"/>
              <a:gd name="connsiteY10" fmla="*/ 1263294 h 1263293"/>
              <a:gd name="connsiteX11" fmla="*/ 10801 w 793873"/>
              <a:gd name="connsiteY11" fmla="*/ 1209218 h 1263293"/>
              <a:gd name="connsiteX12" fmla="*/ 359080 w 793873"/>
              <a:gd name="connsiteY12" fmla="*/ 1252529 h 1263293"/>
              <a:gd name="connsiteX13" fmla="*/ 501428 w 793873"/>
              <a:gd name="connsiteY13" fmla="*/ 712563 h 1263293"/>
              <a:gd name="connsiteX14" fmla="*/ 780382 w 793873"/>
              <a:gd name="connsiteY14" fmla="*/ 228287 h 1263293"/>
              <a:gd name="connsiteX15" fmla="*/ 502720 w 793873"/>
              <a:gd name="connsiteY15" fmla="*/ 13635 h 1263293"/>
              <a:gd name="connsiteX16" fmla="*/ 176795 w 793873"/>
              <a:gd name="connsiteY16" fmla="*/ 579222 h 1263293"/>
              <a:gd name="connsiteX17" fmla="*/ 10801 w 793873"/>
              <a:gd name="connsiteY17" fmla="*/ 1209218 h 126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3873" h="1263293">
                <a:moveTo>
                  <a:pt x="367441" y="1263294"/>
                </a:moveTo>
                <a:lnTo>
                  <a:pt x="0" y="1217579"/>
                </a:lnTo>
                <a:lnTo>
                  <a:pt x="610" y="1212771"/>
                </a:lnTo>
                <a:cubicBezTo>
                  <a:pt x="27953" y="993741"/>
                  <a:pt x="84217" y="779341"/>
                  <a:pt x="167824" y="575490"/>
                </a:cubicBezTo>
                <a:cubicBezTo>
                  <a:pt x="251934" y="370994"/>
                  <a:pt x="363027" y="178697"/>
                  <a:pt x="497983" y="3839"/>
                </a:cubicBezTo>
                <a:lnTo>
                  <a:pt x="500925" y="0"/>
                </a:lnTo>
                <a:lnTo>
                  <a:pt x="793874" y="226457"/>
                </a:lnTo>
                <a:lnTo>
                  <a:pt x="790931" y="230261"/>
                </a:lnTo>
                <a:cubicBezTo>
                  <a:pt x="676249" y="378852"/>
                  <a:pt x="581842" y="542334"/>
                  <a:pt x="510327" y="716115"/>
                </a:cubicBezTo>
                <a:cubicBezTo>
                  <a:pt x="439207" y="889538"/>
                  <a:pt x="391339" y="1072002"/>
                  <a:pt x="368051" y="1258414"/>
                </a:cubicBezTo>
                <a:lnTo>
                  <a:pt x="367441" y="1263294"/>
                </a:lnTo>
                <a:close/>
                <a:moveTo>
                  <a:pt x="10801" y="1209218"/>
                </a:moveTo>
                <a:lnTo>
                  <a:pt x="359080" y="1252529"/>
                </a:lnTo>
                <a:cubicBezTo>
                  <a:pt x="382691" y="1066943"/>
                  <a:pt x="430559" y="885303"/>
                  <a:pt x="501428" y="712563"/>
                </a:cubicBezTo>
                <a:cubicBezTo>
                  <a:pt x="572691" y="539464"/>
                  <a:pt x="666525" y="376555"/>
                  <a:pt x="780382" y="228287"/>
                </a:cubicBezTo>
                <a:lnTo>
                  <a:pt x="502720" y="13635"/>
                </a:lnTo>
                <a:cubicBezTo>
                  <a:pt x="369630" y="186771"/>
                  <a:pt x="259972" y="377022"/>
                  <a:pt x="176795" y="579222"/>
                </a:cubicBezTo>
                <a:cubicBezTo>
                  <a:pt x="94085" y="780776"/>
                  <a:pt x="38251" y="992701"/>
                  <a:pt x="10801" y="12092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10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17"/>
            </p:custDataLst>
          </p:nvPr>
        </p:nvSpPr>
        <p:spPr>
          <a:xfrm>
            <a:off x="10410726" y="5277099"/>
            <a:ext cx="1781274" cy="1580901"/>
          </a:xfrm>
          <a:custGeom>
            <a:avLst/>
            <a:gdLst>
              <a:gd name="connsiteX0" fmla="*/ 1391703 w 1781274"/>
              <a:gd name="connsiteY0" fmla="*/ 1578239 h 1580901"/>
              <a:gd name="connsiteX1" fmla="*/ 1393046 w 1781274"/>
              <a:gd name="connsiteY1" fmla="*/ 1580901 h 1580901"/>
              <a:gd name="connsiteX2" fmla="*/ 1386304 w 1781274"/>
              <a:gd name="connsiteY2" fmla="*/ 1580901 h 1580901"/>
              <a:gd name="connsiteX3" fmla="*/ 244162 w 1781274"/>
              <a:gd name="connsiteY3" fmla="*/ 1542432 h 1580901"/>
              <a:gd name="connsiteX4" fmla="*/ 251624 w 1781274"/>
              <a:gd name="connsiteY4" fmla="*/ 1548121 h 1580901"/>
              <a:gd name="connsiteX5" fmla="*/ 251624 w 1781274"/>
              <a:gd name="connsiteY5" fmla="*/ 1548135 h 1580901"/>
              <a:gd name="connsiteX6" fmla="*/ 247182 w 1781274"/>
              <a:gd name="connsiteY6" fmla="*/ 1564888 h 1580901"/>
              <a:gd name="connsiteX7" fmla="*/ 241026 w 1781274"/>
              <a:gd name="connsiteY7" fmla="*/ 1566547 h 1580901"/>
              <a:gd name="connsiteX8" fmla="*/ 230427 w 1781274"/>
              <a:gd name="connsiteY8" fmla="*/ 1560446 h 1580901"/>
              <a:gd name="connsiteX9" fmla="*/ 234870 w 1781274"/>
              <a:gd name="connsiteY9" fmla="*/ 1543693 h 1580901"/>
              <a:gd name="connsiteX10" fmla="*/ 244162 w 1781274"/>
              <a:gd name="connsiteY10" fmla="*/ 1542432 h 1580901"/>
              <a:gd name="connsiteX11" fmla="*/ 627846 w 1781274"/>
              <a:gd name="connsiteY11" fmla="*/ 1512988 h 1580901"/>
              <a:gd name="connsiteX12" fmla="*/ 635413 w 1781274"/>
              <a:gd name="connsiteY12" fmla="*/ 1520488 h 1580901"/>
              <a:gd name="connsiteX13" fmla="*/ 643063 w 1781274"/>
              <a:gd name="connsiteY13" fmla="*/ 1527906 h 1580901"/>
              <a:gd name="connsiteX14" fmla="*/ 650890 w 1781274"/>
              <a:gd name="connsiteY14" fmla="*/ 1535132 h 1580901"/>
              <a:gd name="connsiteX15" fmla="*/ 658787 w 1781274"/>
              <a:gd name="connsiteY15" fmla="*/ 1542275 h 1580901"/>
              <a:gd name="connsiteX16" fmla="*/ 636784 w 1781274"/>
              <a:gd name="connsiteY16" fmla="*/ 1567037 h 1580901"/>
              <a:gd name="connsiteX17" fmla="*/ 628504 w 1781274"/>
              <a:gd name="connsiteY17" fmla="*/ 1559551 h 1580901"/>
              <a:gd name="connsiteX18" fmla="*/ 620292 w 1781274"/>
              <a:gd name="connsiteY18" fmla="*/ 1551969 h 1580901"/>
              <a:gd name="connsiteX19" fmla="*/ 612272 w 1781274"/>
              <a:gd name="connsiteY19" fmla="*/ 1544195 h 1580901"/>
              <a:gd name="connsiteX20" fmla="*/ 604335 w 1781274"/>
              <a:gd name="connsiteY20" fmla="*/ 1536338 h 1580901"/>
              <a:gd name="connsiteX21" fmla="*/ 1419285 w 1781274"/>
              <a:gd name="connsiteY21" fmla="*/ 1485717 h 1580901"/>
              <a:gd name="connsiteX22" fmla="*/ 1455943 w 1781274"/>
              <a:gd name="connsiteY22" fmla="*/ 1540904 h 1580901"/>
              <a:gd name="connsiteX23" fmla="*/ 1382105 w 1781274"/>
              <a:gd name="connsiteY23" fmla="*/ 1580901 h 1580901"/>
              <a:gd name="connsiteX24" fmla="*/ 1240637 w 1781274"/>
              <a:gd name="connsiteY24" fmla="*/ 1580901 h 1580901"/>
              <a:gd name="connsiteX25" fmla="*/ 1236820 w 1781274"/>
              <a:gd name="connsiteY25" fmla="*/ 1564075 h 1580901"/>
              <a:gd name="connsiteX26" fmla="*/ 1331425 w 1781274"/>
              <a:gd name="connsiteY26" fmla="*/ 1533322 h 1580901"/>
              <a:gd name="connsiteX27" fmla="*/ 1419285 w 1781274"/>
              <a:gd name="connsiteY27" fmla="*/ 1485717 h 1580901"/>
              <a:gd name="connsiteX28" fmla="*/ 210514 w 1781274"/>
              <a:gd name="connsiteY28" fmla="*/ 1477921 h 1580901"/>
              <a:gd name="connsiteX29" fmla="*/ 217539 w 1781274"/>
              <a:gd name="connsiteY29" fmla="*/ 1484140 h 1580901"/>
              <a:gd name="connsiteX30" fmla="*/ 211876 w 1781274"/>
              <a:gd name="connsiteY30" fmla="*/ 1500522 h 1580901"/>
              <a:gd name="connsiteX31" fmla="*/ 206529 w 1781274"/>
              <a:gd name="connsiteY31" fmla="*/ 1501770 h 1580901"/>
              <a:gd name="connsiteX32" fmla="*/ 195492 w 1781274"/>
              <a:gd name="connsiteY32" fmla="*/ 1494874 h 1580901"/>
              <a:gd name="connsiteX33" fmla="*/ 201155 w 1781274"/>
              <a:gd name="connsiteY33" fmla="*/ 1478478 h 1580901"/>
              <a:gd name="connsiteX34" fmla="*/ 210514 w 1781274"/>
              <a:gd name="connsiteY34" fmla="*/ 1477921 h 1580901"/>
              <a:gd name="connsiteX35" fmla="*/ 585321 w 1781274"/>
              <a:gd name="connsiteY35" fmla="*/ 1466070 h 1580901"/>
              <a:gd name="connsiteX36" fmla="*/ 592189 w 1781274"/>
              <a:gd name="connsiteY36" fmla="*/ 1474214 h 1580901"/>
              <a:gd name="connsiteX37" fmla="*/ 595616 w 1781274"/>
              <a:gd name="connsiteY37" fmla="*/ 1478286 h 1580901"/>
              <a:gd name="connsiteX38" fmla="*/ 599153 w 1781274"/>
              <a:gd name="connsiteY38" fmla="*/ 1482276 h 1580901"/>
              <a:gd name="connsiteX39" fmla="*/ 606227 w 1781274"/>
              <a:gd name="connsiteY39" fmla="*/ 1490256 h 1580901"/>
              <a:gd name="connsiteX40" fmla="*/ 613479 w 1781274"/>
              <a:gd name="connsiteY40" fmla="*/ 1498071 h 1580901"/>
              <a:gd name="connsiteX41" fmla="*/ 589283 w 1781274"/>
              <a:gd name="connsiteY41" fmla="*/ 1520694 h 1580901"/>
              <a:gd name="connsiteX42" fmla="*/ 581688 w 1781274"/>
              <a:gd name="connsiteY42" fmla="*/ 1512495 h 1580901"/>
              <a:gd name="connsiteX43" fmla="*/ 574272 w 1781274"/>
              <a:gd name="connsiteY43" fmla="*/ 1504131 h 1580901"/>
              <a:gd name="connsiteX44" fmla="*/ 570570 w 1781274"/>
              <a:gd name="connsiteY44" fmla="*/ 1499950 h 1580901"/>
              <a:gd name="connsiteX45" fmla="*/ 566965 w 1781274"/>
              <a:gd name="connsiteY45" fmla="*/ 1495671 h 1580901"/>
              <a:gd name="connsiteX46" fmla="*/ 559768 w 1781274"/>
              <a:gd name="connsiteY46" fmla="*/ 1487130 h 1580901"/>
              <a:gd name="connsiteX47" fmla="*/ 1068736 w 1781274"/>
              <a:gd name="connsiteY47" fmla="*/ 1423154 h 1580901"/>
              <a:gd name="connsiteX48" fmla="*/ 1065048 w 1781274"/>
              <a:gd name="connsiteY48" fmla="*/ 1453647 h 1580901"/>
              <a:gd name="connsiteX49" fmla="*/ 1068201 w 1781274"/>
              <a:gd name="connsiteY49" fmla="*/ 1454017 h 1580901"/>
              <a:gd name="connsiteX50" fmla="*/ 1077359 w 1781274"/>
              <a:gd name="connsiteY50" fmla="*/ 1455018 h 1580901"/>
              <a:gd name="connsiteX51" fmla="*/ 1097278 w 1781274"/>
              <a:gd name="connsiteY51" fmla="*/ 1456334 h 1580901"/>
              <a:gd name="connsiteX52" fmla="*/ 1116305 w 1781274"/>
              <a:gd name="connsiteY52" fmla="*/ 1456691 h 1580901"/>
              <a:gd name="connsiteX53" fmla="*/ 1116168 w 1781274"/>
              <a:gd name="connsiteY53" fmla="*/ 1425965 h 1580901"/>
              <a:gd name="connsiteX54" fmla="*/ 1098580 w 1781274"/>
              <a:gd name="connsiteY54" fmla="*/ 1425636 h 1580901"/>
              <a:gd name="connsiteX55" fmla="*/ 1080114 w 1781274"/>
              <a:gd name="connsiteY55" fmla="*/ 1424415 h 1580901"/>
              <a:gd name="connsiteX56" fmla="*/ 1071848 w 1781274"/>
              <a:gd name="connsiteY56" fmla="*/ 1423511 h 1580901"/>
              <a:gd name="connsiteX57" fmla="*/ 1068736 w 1781274"/>
              <a:gd name="connsiteY57" fmla="*/ 1423154 h 1580901"/>
              <a:gd name="connsiteX58" fmla="*/ 1067132 w 1781274"/>
              <a:gd name="connsiteY58" fmla="*/ 1421139 h 1580901"/>
              <a:gd name="connsiteX59" fmla="*/ 1068023 w 1781274"/>
              <a:gd name="connsiteY59" fmla="*/ 1421234 h 1580901"/>
              <a:gd name="connsiteX60" fmla="*/ 1072040 w 1781274"/>
              <a:gd name="connsiteY60" fmla="*/ 1421701 h 1580901"/>
              <a:gd name="connsiteX61" fmla="*/ 1080237 w 1781274"/>
              <a:gd name="connsiteY61" fmla="*/ 1422592 h 1580901"/>
              <a:gd name="connsiteX62" fmla="*/ 1098635 w 1781274"/>
              <a:gd name="connsiteY62" fmla="*/ 1423812 h 1580901"/>
              <a:gd name="connsiteX63" fmla="*/ 1117951 w 1781274"/>
              <a:gd name="connsiteY63" fmla="*/ 1424169 h 1580901"/>
              <a:gd name="connsiteX64" fmla="*/ 1118115 w 1781274"/>
              <a:gd name="connsiteY64" fmla="*/ 1458528 h 1580901"/>
              <a:gd name="connsiteX65" fmla="*/ 1097195 w 1781274"/>
              <a:gd name="connsiteY65" fmla="*/ 1458131 h 1580901"/>
              <a:gd name="connsiteX66" fmla="*/ 1090505 w 1781274"/>
              <a:gd name="connsiteY66" fmla="*/ 1457719 h 1580901"/>
              <a:gd name="connsiteX67" fmla="*/ 1077208 w 1781274"/>
              <a:gd name="connsiteY67" fmla="*/ 1456814 h 1580901"/>
              <a:gd name="connsiteX68" fmla="*/ 1067982 w 1781274"/>
              <a:gd name="connsiteY68" fmla="*/ 1455814 h 1580901"/>
              <a:gd name="connsiteX69" fmla="*/ 1063924 w 1781274"/>
              <a:gd name="connsiteY69" fmla="*/ 1455347 h 1580901"/>
              <a:gd name="connsiteX70" fmla="*/ 1063019 w 1781274"/>
              <a:gd name="connsiteY70" fmla="*/ 1455252 h 1580901"/>
              <a:gd name="connsiteX71" fmla="*/ 809098 w 1781274"/>
              <a:gd name="connsiteY71" fmla="*/ 1417127 h 1580901"/>
              <a:gd name="connsiteX72" fmla="*/ 824207 w 1781274"/>
              <a:gd name="connsiteY72" fmla="*/ 1428583 h 1580901"/>
              <a:gd name="connsiteX73" fmla="*/ 816502 w 1781274"/>
              <a:gd name="connsiteY73" fmla="*/ 1423535 h 1580901"/>
              <a:gd name="connsiteX74" fmla="*/ 547320 w 1781274"/>
              <a:gd name="connsiteY74" fmla="*/ 1415366 h 1580901"/>
              <a:gd name="connsiteX75" fmla="*/ 553366 w 1781274"/>
              <a:gd name="connsiteY75" fmla="*/ 1424155 h 1580901"/>
              <a:gd name="connsiteX76" fmla="*/ 559603 w 1781274"/>
              <a:gd name="connsiteY76" fmla="*/ 1432806 h 1580901"/>
              <a:gd name="connsiteX77" fmla="*/ 562715 w 1781274"/>
              <a:gd name="connsiteY77" fmla="*/ 1437139 h 1580901"/>
              <a:gd name="connsiteX78" fmla="*/ 565937 w 1781274"/>
              <a:gd name="connsiteY78" fmla="*/ 1441390 h 1580901"/>
              <a:gd name="connsiteX79" fmla="*/ 572393 w 1781274"/>
              <a:gd name="connsiteY79" fmla="*/ 1449877 h 1580901"/>
              <a:gd name="connsiteX80" fmla="*/ 546223 w 1781274"/>
              <a:gd name="connsiteY80" fmla="*/ 1470183 h 1580901"/>
              <a:gd name="connsiteX81" fmla="*/ 539465 w 1781274"/>
              <a:gd name="connsiteY81" fmla="*/ 1461284 h 1580901"/>
              <a:gd name="connsiteX82" fmla="*/ 536092 w 1781274"/>
              <a:gd name="connsiteY82" fmla="*/ 1456828 h 1580901"/>
              <a:gd name="connsiteX83" fmla="*/ 532830 w 1781274"/>
              <a:gd name="connsiteY83" fmla="*/ 1452290 h 1580901"/>
              <a:gd name="connsiteX84" fmla="*/ 526291 w 1781274"/>
              <a:gd name="connsiteY84" fmla="*/ 1443227 h 1580901"/>
              <a:gd name="connsiteX85" fmla="*/ 519957 w 1781274"/>
              <a:gd name="connsiteY85" fmla="*/ 1434013 h 1580901"/>
              <a:gd name="connsiteX86" fmla="*/ 172307 w 1781274"/>
              <a:gd name="connsiteY86" fmla="*/ 1411000 h 1580901"/>
              <a:gd name="connsiteX87" fmla="*/ 188239 w 1781274"/>
              <a:gd name="connsiteY87" fmla="*/ 1417841 h 1580901"/>
              <a:gd name="connsiteX88" fmla="*/ 181411 w 1781274"/>
              <a:gd name="connsiteY88" fmla="*/ 1433771 h 1580901"/>
              <a:gd name="connsiteX89" fmla="*/ 176859 w 1781274"/>
              <a:gd name="connsiteY89" fmla="*/ 1434649 h 1580901"/>
              <a:gd name="connsiteX90" fmla="*/ 165465 w 1781274"/>
              <a:gd name="connsiteY90" fmla="*/ 1426944 h 1580901"/>
              <a:gd name="connsiteX91" fmla="*/ 172307 w 1781274"/>
              <a:gd name="connsiteY91" fmla="*/ 1411000 h 1580901"/>
              <a:gd name="connsiteX92" fmla="*/ 988402 w 1781274"/>
              <a:gd name="connsiteY92" fmla="*/ 1405124 h 1580901"/>
              <a:gd name="connsiteX93" fmla="*/ 978545 w 1781274"/>
              <a:gd name="connsiteY93" fmla="*/ 1434260 h 1580901"/>
              <a:gd name="connsiteX94" fmla="*/ 990349 w 1781274"/>
              <a:gd name="connsiteY94" fmla="*/ 1438003 h 1580901"/>
              <a:gd name="connsiteX95" fmla="*/ 992542 w 1781274"/>
              <a:gd name="connsiteY95" fmla="*/ 1438689 h 1580901"/>
              <a:gd name="connsiteX96" fmla="*/ 996669 w 1781274"/>
              <a:gd name="connsiteY96" fmla="*/ 1439922 h 1580901"/>
              <a:gd name="connsiteX97" fmla="*/ 1006635 w 1781274"/>
              <a:gd name="connsiteY97" fmla="*/ 1442583 h 1580901"/>
              <a:gd name="connsiteX98" fmla="*/ 1015971 w 1781274"/>
              <a:gd name="connsiteY98" fmla="*/ 1445009 h 1580901"/>
              <a:gd name="connsiteX99" fmla="*/ 1028062 w 1781274"/>
              <a:gd name="connsiteY99" fmla="*/ 1447614 h 1580901"/>
              <a:gd name="connsiteX100" fmla="*/ 1034258 w 1781274"/>
              <a:gd name="connsiteY100" fmla="*/ 1417505 h 1580901"/>
              <a:gd name="connsiteX101" fmla="*/ 1023099 w 1781274"/>
              <a:gd name="connsiteY101" fmla="*/ 1415106 h 1580901"/>
              <a:gd name="connsiteX102" fmla="*/ 1014874 w 1781274"/>
              <a:gd name="connsiteY102" fmla="*/ 1412967 h 1580901"/>
              <a:gd name="connsiteX103" fmla="*/ 1011159 w 1781274"/>
              <a:gd name="connsiteY103" fmla="*/ 1411980 h 1580901"/>
              <a:gd name="connsiteX104" fmla="*/ 1005209 w 1781274"/>
              <a:gd name="connsiteY104" fmla="*/ 1410389 h 1580901"/>
              <a:gd name="connsiteX105" fmla="*/ 1001343 w 1781274"/>
              <a:gd name="connsiteY105" fmla="*/ 1409224 h 1580901"/>
              <a:gd name="connsiteX106" fmla="*/ 999301 w 1781274"/>
              <a:gd name="connsiteY106" fmla="*/ 1408579 h 1580901"/>
              <a:gd name="connsiteX107" fmla="*/ 987251 w 1781274"/>
              <a:gd name="connsiteY107" fmla="*/ 1402876 h 1580901"/>
              <a:gd name="connsiteX108" fmla="*/ 999822 w 1781274"/>
              <a:gd name="connsiteY108" fmla="*/ 1406866 h 1580901"/>
              <a:gd name="connsiteX109" fmla="*/ 1001892 w 1781274"/>
              <a:gd name="connsiteY109" fmla="*/ 1407510 h 1580901"/>
              <a:gd name="connsiteX110" fmla="*/ 1005662 w 1781274"/>
              <a:gd name="connsiteY110" fmla="*/ 1408648 h 1580901"/>
              <a:gd name="connsiteX111" fmla="*/ 1011611 w 1781274"/>
              <a:gd name="connsiteY111" fmla="*/ 1410238 h 1580901"/>
              <a:gd name="connsiteX112" fmla="*/ 1015326 w 1781274"/>
              <a:gd name="connsiteY112" fmla="*/ 1411226 h 1580901"/>
              <a:gd name="connsiteX113" fmla="*/ 1023497 w 1781274"/>
              <a:gd name="connsiteY113" fmla="*/ 1413351 h 1580901"/>
              <a:gd name="connsiteX114" fmla="*/ 1036383 w 1781274"/>
              <a:gd name="connsiteY114" fmla="*/ 1416120 h 1580901"/>
              <a:gd name="connsiteX115" fmla="*/ 1029460 w 1781274"/>
              <a:gd name="connsiteY115" fmla="*/ 1449794 h 1580901"/>
              <a:gd name="connsiteX116" fmla="*/ 1015559 w 1781274"/>
              <a:gd name="connsiteY116" fmla="*/ 1446792 h 1580901"/>
              <a:gd name="connsiteX117" fmla="*/ 1006169 w 1781274"/>
              <a:gd name="connsiteY117" fmla="*/ 1444351 h 1580901"/>
              <a:gd name="connsiteX118" fmla="*/ 996216 w 1781274"/>
              <a:gd name="connsiteY118" fmla="*/ 1441691 h 1580901"/>
              <a:gd name="connsiteX119" fmla="*/ 991994 w 1781274"/>
              <a:gd name="connsiteY119" fmla="*/ 1440430 h 1580901"/>
              <a:gd name="connsiteX120" fmla="*/ 989814 w 1781274"/>
              <a:gd name="connsiteY120" fmla="*/ 1439744 h 1580901"/>
              <a:gd name="connsiteX121" fmla="*/ 976242 w 1781274"/>
              <a:gd name="connsiteY121" fmla="*/ 1435425 h 1580901"/>
              <a:gd name="connsiteX122" fmla="*/ 1688903 w 1781274"/>
              <a:gd name="connsiteY122" fmla="*/ 1394001 h 1580901"/>
              <a:gd name="connsiteX123" fmla="*/ 1671892 w 1781274"/>
              <a:gd name="connsiteY123" fmla="*/ 1418794 h 1580901"/>
              <a:gd name="connsiteX124" fmla="*/ 1687919 w 1781274"/>
              <a:gd name="connsiteY124" fmla="*/ 1395662 h 1580901"/>
              <a:gd name="connsiteX125" fmla="*/ 1289449 w 1781274"/>
              <a:gd name="connsiteY125" fmla="*/ 1384654 h 1580901"/>
              <a:gd name="connsiteX126" fmla="*/ 1303733 w 1781274"/>
              <a:gd name="connsiteY126" fmla="*/ 1413899 h 1580901"/>
              <a:gd name="connsiteX127" fmla="*/ 1154252 w 1781274"/>
              <a:gd name="connsiteY127" fmla="*/ 1455773 h 1580901"/>
              <a:gd name="connsiteX128" fmla="*/ 1151305 w 1781274"/>
              <a:gd name="connsiteY128" fmla="*/ 1423360 h 1580901"/>
              <a:gd name="connsiteX129" fmla="*/ 1289449 w 1781274"/>
              <a:gd name="connsiteY129" fmla="*/ 1384654 h 1580901"/>
              <a:gd name="connsiteX130" fmla="*/ 913456 w 1781274"/>
              <a:gd name="connsiteY130" fmla="*/ 1371066 h 1580901"/>
              <a:gd name="connsiteX131" fmla="*/ 897869 w 1781274"/>
              <a:gd name="connsiteY131" fmla="*/ 1397528 h 1580901"/>
              <a:gd name="connsiteX132" fmla="*/ 906258 w 1781274"/>
              <a:gd name="connsiteY132" fmla="*/ 1402286 h 1580901"/>
              <a:gd name="connsiteX133" fmla="*/ 908657 w 1781274"/>
              <a:gd name="connsiteY133" fmla="*/ 1403602 h 1580901"/>
              <a:gd name="connsiteX134" fmla="*/ 912386 w 1781274"/>
              <a:gd name="connsiteY134" fmla="*/ 1405618 h 1580901"/>
              <a:gd name="connsiteX135" fmla="*/ 920365 w 1781274"/>
              <a:gd name="connsiteY135" fmla="*/ 1409868 h 1580901"/>
              <a:gd name="connsiteX136" fmla="*/ 932333 w 1781274"/>
              <a:gd name="connsiteY136" fmla="*/ 1415668 h 1580901"/>
              <a:gd name="connsiteX137" fmla="*/ 934334 w 1781274"/>
              <a:gd name="connsiteY137" fmla="*/ 1416627 h 1580901"/>
              <a:gd name="connsiteX138" fmla="*/ 938323 w 1781274"/>
              <a:gd name="connsiteY138" fmla="*/ 1418506 h 1580901"/>
              <a:gd name="connsiteX139" fmla="*/ 943601 w 1781274"/>
              <a:gd name="connsiteY139" fmla="*/ 1420768 h 1580901"/>
              <a:gd name="connsiteX140" fmla="*/ 955830 w 1781274"/>
              <a:gd name="connsiteY140" fmla="*/ 1392565 h 1580901"/>
              <a:gd name="connsiteX141" fmla="*/ 951004 w 1781274"/>
              <a:gd name="connsiteY141" fmla="*/ 1390508 h 1580901"/>
              <a:gd name="connsiteX142" fmla="*/ 947289 w 1781274"/>
              <a:gd name="connsiteY142" fmla="*/ 1388753 h 1580901"/>
              <a:gd name="connsiteX143" fmla="*/ 945411 w 1781274"/>
              <a:gd name="connsiteY143" fmla="*/ 1387848 h 1580901"/>
              <a:gd name="connsiteX144" fmla="*/ 934321 w 1781274"/>
              <a:gd name="connsiteY144" fmla="*/ 1382487 h 1580901"/>
              <a:gd name="connsiteX145" fmla="*/ 927055 w 1781274"/>
              <a:gd name="connsiteY145" fmla="*/ 1378621 h 1580901"/>
              <a:gd name="connsiteX146" fmla="*/ 923436 w 1781274"/>
              <a:gd name="connsiteY146" fmla="*/ 1376660 h 1580901"/>
              <a:gd name="connsiteX147" fmla="*/ 921105 w 1781274"/>
              <a:gd name="connsiteY147" fmla="*/ 1375399 h 1580901"/>
              <a:gd name="connsiteX148" fmla="*/ 913456 w 1781274"/>
              <a:gd name="connsiteY148" fmla="*/ 1371066 h 1580901"/>
              <a:gd name="connsiteX149" fmla="*/ 912866 w 1781274"/>
              <a:gd name="connsiteY149" fmla="*/ 1368530 h 1580901"/>
              <a:gd name="connsiteX150" fmla="*/ 913661 w 1781274"/>
              <a:gd name="connsiteY150" fmla="*/ 1369023 h 1580901"/>
              <a:gd name="connsiteX151" fmla="*/ 921996 w 1781274"/>
              <a:gd name="connsiteY151" fmla="*/ 1373795 h 1580901"/>
              <a:gd name="connsiteX152" fmla="*/ 924327 w 1781274"/>
              <a:gd name="connsiteY152" fmla="*/ 1375056 h 1580901"/>
              <a:gd name="connsiteX153" fmla="*/ 927946 w 1781274"/>
              <a:gd name="connsiteY153" fmla="*/ 1377030 h 1580901"/>
              <a:gd name="connsiteX154" fmla="*/ 935143 w 1781274"/>
              <a:gd name="connsiteY154" fmla="*/ 1380870 h 1580901"/>
              <a:gd name="connsiteX155" fmla="*/ 946206 w 1781274"/>
              <a:gd name="connsiteY155" fmla="*/ 1386217 h 1580901"/>
              <a:gd name="connsiteX156" fmla="*/ 948098 w 1781274"/>
              <a:gd name="connsiteY156" fmla="*/ 1387122 h 1580901"/>
              <a:gd name="connsiteX157" fmla="*/ 951744 w 1781274"/>
              <a:gd name="connsiteY157" fmla="*/ 1388836 h 1580901"/>
              <a:gd name="connsiteX158" fmla="*/ 958229 w 1781274"/>
              <a:gd name="connsiteY158" fmla="*/ 1391605 h 1580901"/>
              <a:gd name="connsiteX159" fmla="*/ 944547 w 1781274"/>
              <a:gd name="connsiteY159" fmla="*/ 1423140 h 1580901"/>
              <a:gd name="connsiteX160" fmla="*/ 937597 w 1781274"/>
              <a:gd name="connsiteY160" fmla="*/ 1420165 h 1580901"/>
              <a:gd name="connsiteX161" fmla="*/ 933539 w 1781274"/>
              <a:gd name="connsiteY161" fmla="*/ 1418259 h 1580901"/>
              <a:gd name="connsiteX162" fmla="*/ 931551 w 1781274"/>
              <a:gd name="connsiteY162" fmla="*/ 1417300 h 1580901"/>
              <a:gd name="connsiteX163" fmla="*/ 919570 w 1781274"/>
              <a:gd name="connsiteY163" fmla="*/ 1411500 h 1580901"/>
              <a:gd name="connsiteX164" fmla="*/ 911522 w 1781274"/>
              <a:gd name="connsiteY164" fmla="*/ 1407208 h 1580901"/>
              <a:gd name="connsiteX165" fmla="*/ 907807 w 1781274"/>
              <a:gd name="connsiteY165" fmla="*/ 1405193 h 1580901"/>
              <a:gd name="connsiteX166" fmla="*/ 905395 w 1781274"/>
              <a:gd name="connsiteY166" fmla="*/ 1403876 h 1580901"/>
              <a:gd name="connsiteX167" fmla="*/ 896155 w 1781274"/>
              <a:gd name="connsiteY167" fmla="*/ 1398598 h 1580901"/>
              <a:gd name="connsiteX168" fmla="*/ 895415 w 1781274"/>
              <a:gd name="connsiteY168" fmla="*/ 1398131 h 1580901"/>
              <a:gd name="connsiteX169" fmla="*/ 513980 w 1781274"/>
              <a:gd name="connsiteY169" fmla="*/ 1361469 h 1580901"/>
              <a:gd name="connsiteX170" fmla="*/ 519272 w 1781274"/>
              <a:gd name="connsiteY170" fmla="*/ 1370724 h 1580901"/>
              <a:gd name="connsiteX171" fmla="*/ 524646 w 1781274"/>
              <a:gd name="connsiteY171" fmla="*/ 1379937 h 1580901"/>
              <a:gd name="connsiteX172" fmla="*/ 530211 w 1781274"/>
              <a:gd name="connsiteY172" fmla="*/ 1389041 h 1580901"/>
              <a:gd name="connsiteX173" fmla="*/ 532994 w 1781274"/>
              <a:gd name="connsiteY173" fmla="*/ 1393594 h 1580901"/>
              <a:gd name="connsiteX174" fmla="*/ 535887 w 1781274"/>
              <a:gd name="connsiteY174" fmla="*/ 1398077 h 1580901"/>
              <a:gd name="connsiteX175" fmla="*/ 507989 w 1781274"/>
              <a:gd name="connsiteY175" fmla="*/ 1415929 h 1580901"/>
              <a:gd name="connsiteX176" fmla="*/ 504960 w 1781274"/>
              <a:gd name="connsiteY176" fmla="*/ 1411239 h 1580901"/>
              <a:gd name="connsiteX177" fmla="*/ 502040 w 1781274"/>
              <a:gd name="connsiteY177" fmla="*/ 1406468 h 1580901"/>
              <a:gd name="connsiteX178" fmla="*/ 496213 w 1781274"/>
              <a:gd name="connsiteY178" fmla="*/ 1396939 h 1580901"/>
              <a:gd name="connsiteX179" fmla="*/ 490593 w 1781274"/>
              <a:gd name="connsiteY179" fmla="*/ 1387287 h 1580901"/>
              <a:gd name="connsiteX180" fmla="*/ 485054 w 1781274"/>
              <a:gd name="connsiteY180" fmla="*/ 1377579 h 1580901"/>
              <a:gd name="connsiteX181" fmla="*/ 1038465 w 1781274"/>
              <a:gd name="connsiteY181" fmla="*/ 1356722 h 1580901"/>
              <a:gd name="connsiteX182" fmla="*/ 1038804 w 1781274"/>
              <a:gd name="connsiteY182" fmla="*/ 1356833 h 1580901"/>
              <a:gd name="connsiteX183" fmla="*/ 1039298 w 1781274"/>
              <a:gd name="connsiteY183" fmla="*/ 1356903 h 1580901"/>
              <a:gd name="connsiteX184" fmla="*/ 148354 w 1781274"/>
              <a:gd name="connsiteY184" fmla="*/ 1341658 h 1580901"/>
              <a:gd name="connsiteX185" fmla="*/ 163765 w 1781274"/>
              <a:gd name="connsiteY185" fmla="*/ 1349610 h 1580901"/>
              <a:gd name="connsiteX186" fmla="*/ 155799 w 1781274"/>
              <a:gd name="connsiteY186" fmla="*/ 1365019 h 1580901"/>
              <a:gd name="connsiteX187" fmla="*/ 152070 w 1781274"/>
              <a:gd name="connsiteY187" fmla="*/ 1365608 h 1580901"/>
              <a:gd name="connsiteX188" fmla="*/ 140402 w 1781274"/>
              <a:gd name="connsiteY188" fmla="*/ 1357068 h 1580901"/>
              <a:gd name="connsiteX189" fmla="*/ 148354 w 1781274"/>
              <a:gd name="connsiteY189" fmla="*/ 1341658 h 1580901"/>
              <a:gd name="connsiteX190" fmla="*/ 1153361 w 1781274"/>
              <a:gd name="connsiteY190" fmla="*/ 1328027 h 1580901"/>
              <a:gd name="connsiteX191" fmla="*/ 1159872 w 1781274"/>
              <a:gd name="connsiteY191" fmla="*/ 1379018 h 1580901"/>
              <a:gd name="connsiteX192" fmla="*/ 1147384 w 1781274"/>
              <a:gd name="connsiteY192" fmla="*/ 1380417 h 1580901"/>
              <a:gd name="connsiteX193" fmla="*/ 1142695 w 1781274"/>
              <a:gd name="connsiteY193" fmla="*/ 1329220 h 1580901"/>
              <a:gd name="connsiteX194" fmla="*/ 1153361 w 1781274"/>
              <a:gd name="connsiteY194" fmla="*/ 1328027 h 1580901"/>
              <a:gd name="connsiteX195" fmla="*/ 1173965 w 1781274"/>
              <a:gd name="connsiteY195" fmla="*/ 1324709 h 1580901"/>
              <a:gd name="connsiteX196" fmla="*/ 1184014 w 1781274"/>
              <a:gd name="connsiteY196" fmla="*/ 1375138 h 1580901"/>
              <a:gd name="connsiteX197" fmla="*/ 1171635 w 1781274"/>
              <a:gd name="connsiteY197" fmla="*/ 1377359 h 1580901"/>
              <a:gd name="connsiteX198" fmla="*/ 1163395 w 1781274"/>
              <a:gd name="connsiteY198" fmla="*/ 1326615 h 1580901"/>
              <a:gd name="connsiteX199" fmla="*/ 847146 w 1781274"/>
              <a:gd name="connsiteY199" fmla="*/ 1322187 h 1580901"/>
              <a:gd name="connsiteX200" fmla="*/ 826404 w 1781274"/>
              <a:gd name="connsiteY200" fmla="*/ 1344878 h 1580901"/>
              <a:gd name="connsiteX201" fmla="*/ 866366 w 1781274"/>
              <a:gd name="connsiteY201" fmla="*/ 1377168 h 1580901"/>
              <a:gd name="connsiteX202" fmla="*/ 884118 w 1781274"/>
              <a:gd name="connsiteY202" fmla="*/ 1352077 h 1580901"/>
              <a:gd name="connsiteX203" fmla="*/ 847146 w 1781274"/>
              <a:gd name="connsiteY203" fmla="*/ 1322187 h 1580901"/>
              <a:gd name="connsiteX204" fmla="*/ 1194281 w 1781274"/>
              <a:gd name="connsiteY204" fmla="*/ 1319883 h 1580901"/>
              <a:gd name="connsiteX205" fmla="*/ 1207799 w 1781274"/>
              <a:gd name="connsiteY205" fmla="*/ 1369489 h 1580901"/>
              <a:gd name="connsiteX206" fmla="*/ 1204782 w 1781274"/>
              <a:gd name="connsiteY206" fmla="*/ 1370353 h 1580901"/>
              <a:gd name="connsiteX207" fmla="*/ 1203261 w 1781274"/>
              <a:gd name="connsiteY207" fmla="*/ 1370778 h 1580901"/>
              <a:gd name="connsiteX208" fmla="*/ 1201739 w 1781274"/>
              <a:gd name="connsiteY208" fmla="*/ 1371134 h 1580901"/>
              <a:gd name="connsiteX209" fmla="*/ 1195611 w 1781274"/>
              <a:gd name="connsiteY209" fmla="*/ 1372560 h 1580901"/>
              <a:gd name="connsiteX210" fmla="*/ 1183863 w 1781274"/>
              <a:gd name="connsiteY210" fmla="*/ 1322502 h 1580901"/>
              <a:gd name="connsiteX211" fmla="*/ 1189099 w 1781274"/>
              <a:gd name="connsiteY211" fmla="*/ 1321295 h 1580901"/>
              <a:gd name="connsiteX212" fmla="*/ 1190402 w 1781274"/>
              <a:gd name="connsiteY212" fmla="*/ 1321007 h 1580901"/>
              <a:gd name="connsiteX213" fmla="*/ 1191691 w 1781274"/>
              <a:gd name="connsiteY213" fmla="*/ 1320623 h 1580901"/>
              <a:gd name="connsiteX214" fmla="*/ 847050 w 1781274"/>
              <a:gd name="connsiteY214" fmla="*/ 1319609 h 1580901"/>
              <a:gd name="connsiteX215" fmla="*/ 847721 w 1781274"/>
              <a:gd name="connsiteY215" fmla="*/ 1320240 h 1580901"/>
              <a:gd name="connsiteX216" fmla="*/ 885928 w 1781274"/>
              <a:gd name="connsiteY216" fmla="*/ 1351131 h 1580901"/>
              <a:gd name="connsiteX217" fmla="*/ 886655 w 1781274"/>
              <a:gd name="connsiteY217" fmla="*/ 1351651 h 1580901"/>
              <a:gd name="connsiteX218" fmla="*/ 866790 w 1781274"/>
              <a:gd name="connsiteY218" fmla="*/ 1379704 h 1580901"/>
              <a:gd name="connsiteX219" fmla="*/ 866050 w 1781274"/>
              <a:gd name="connsiteY219" fmla="*/ 1379169 h 1580901"/>
              <a:gd name="connsiteX220" fmla="*/ 824526 w 1781274"/>
              <a:gd name="connsiteY220" fmla="*/ 1345591 h 1580901"/>
              <a:gd name="connsiteX221" fmla="*/ 823868 w 1781274"/>
              <a:gd name="connsiteY221" fmla="*/ 1344974 h 1580901"/>
              <a:gd name="connsiteX222" fmla="*/ 1214214 w 1781274"/>
              <a:gd name="connsiteY222" fmla="*/ 1313672 h 1580901"/>
              <a:gd name="connsiteX223" fmla="*/ 1231145 w 1781274"/>
              <a:gd name="connsiteY223" fmla="*/ 1362222 h 1580901"/>
              <a:gd name="connsiteX224" fmla="*/ 1219218 w 1781274"/>
              <a:gd name="connsiteY224" fmla="*/ 1366226 h 1580901"/>
              <a:gd name="connsiteX225" fmla="*/ 1204029 w 1781274"/>
              <a:gd name="connsiteY225" fmla="*/ 1317100 h 1580901"/>
              <a:gd name="connsiteX226" fmla="*/ 1214214 w 1781274"/>
              <a:gd name="connsiteY226" fmla="*/ 1313672 h 1580901"/>
              <a:gd name="connsiteX227" fmla="*/ 1735774 w 1781274"/>
              <a:gd name="connsiteY227" fmla="*/ 1306885 h 1580901"/>
              <a:gd name="connsiteX228" fmla="*/ 1725041 w 1781274"/>
              <a:gd name="connsiteY228" fmla="*/ 1329013 h 1580901"/>
              <a:gd name="connsiteX229" fmla="*/ 1734343 w 1781274"/>
              <a:gd name="connsiteY229" fmla="*/ 1310354 h 1580901"/>
              <a:gd name="connsiteX230" fmla="*/ 485781 w 1781274"/>
              <a:gd name="connsiteY230" fmla="*/ 1304760 h 1580901"/>
              <a:gd name="connsiteX231" fmla="*/ 490154 w 1781274"/>
              <a:gd name="connsiteY231" fmla="*/ 1314481 h 1580901"/>
              <a:gd name="connsiteX232" fmla="*/ 494705 w 1781274"/>
              <a:gd name="connsiteY232" fmla="*/ 1324120 h 1580901"/>
              <a:gd name="connsiteX233" fmla="*/ 499352 w 1781274"/>
              <a:gd name="connsiteY233" fmla="*/ 1333718 h 1580901"/>
              <a:gd name="connsiteX234" fmla="*/ 504205 w 1781274"/>
              <a:gd name="connsiteY234" fmla="*/ 1343206 h 1580901"/>
              <a:gd name="connsiteX235" fmla="*/ 474800 w 1781274"/>
              <a:gd name="connsiteY235" fmla="*/ 1358438 h 1580901"/>
              <a:gd name="connsiteX236" fmla="*/ 469714 w 1781274"/>
              <a:gd name="connsiteY236" fmla="*/ 1348484 h 1580901"/>
              <a:gd name="connsiteX237" fmla="*/ 464847 w 1781274"/>
              <a:gd name="connsiteY237" fmla="*/ 1338434 h 1580901"/>
              <a:gd name="connsiteX238" fmla="*/ 460077 w 1781274"/>
              <a:gd name="connsiteY238" fmla="*/ 1328329 h 1580901"/>
              <a:gd name="connsiteX239" fmla="*/ 455498 w 1781274"/>
              <a:gd name="connsiteY239" fmla="*/ 1318142 h 1580901"/>
              <a:gd name="connsiteX240" fmla="*/ 684861 w 1781274"/>
              <a:gd name="connsiteY240" fmla="*/ 1273595 h 1580901"/>
              <a:gd name="connsiteX241" fmla="*/ 685779 w 1781274"/>
              <a:gd name="connsiteY241" fmla="*/ 1275240 h 1580901"/>
              <a:gd name="connsiteX242" fmla="*/ 691839 w 1781274"/>
              <a:gd name="connsiteY242" fmla="*/ 1285441 h 1580901"/>
              <a:gd name="connsiteX243" fmla="*/ 694334 w 1781274"/>
              <a:gd name="connsiteY243" fmla="*/ 1289527 h 1580901"/>
              <a:gd name="connsiteX244" fmla="*/ 695417 w 1781274"/>
              <a:gd name="connsiteY244" fmla="*/ 1291323 h 1580901"/>
              <a:gd name="connsiteX245" fmla="*/ 698817 w 1781274"/>
              <a:gd name="connsiteY245" fmla="*/ 1296547 h 1580901"/>
              <a:gd name="connsiteX246" fmla="*/ 700585 w 1781274"/>
              <a:gd name="connsiteY246" fmla="*/ 1299290 h 1580901"/>
              <a:gd name="connsiteX247" fmla="*/ 703368 w 1781274"/>
              <a:gd name="connsiteY247" fmla="*/ 1303513 h 1580901"/>
              <a:gd name="connsiteX248" fmla="*/ 706507 w 1781274"/>
              <a:gd name="connsiteY248" fmla="*/ 1308105 h 1580901"/>
              <a:gd name="connsiteX249" fmla="*/ 712909 w 1781274"/>
              <a:gd name="connsiteY249" fmla="*/ 1317223 h 1580901"/>
              <a:gd name="connsiteX250" fmla="*/ 714911 w 1781274"/>
              <a:gd name="connsiteY250" fmla="*/ 1320007 h 1580901"/>
              <a:gd name="connsiteX251" fmla="*/ 717803 w 1781274"/>
              <a:gd name="connsiteY251" fmla="*/ 1323997 h 1580901"/>
              <a:gd name="connsiteX252" fmla="*/ 722848 w 1781274"/>
              <a:gd name="connsiteY252" fmla="*/ 1330633 h 1580901"/>
              <a:gd name="connsiteX253" fmla="*/ 727482 w 1781274"/>
              <a:gd name="connsiteY253" fmla="*/ 1336556 h 1580901"/>
              <a:gd name="connsiteX254" fmla="*/ 733171 w 1781274"/>
              <a:gd name="connsiteY254" fmla="*/ 1343658 h 1580901"/>
              <a:gd name="connsiteX255" fmla="*/ 738504 w 1781274"/>
              <a:gd name="connsiteY255" fmla="*/ 1349979 h 1580901"/>
              <a:gd name="connsiteX256" fmla="*/ 739532 w 1781274"/>
              <a:gd name="connsiteY256" fmla="*/ 1351213 h 1580901"/>
              <a:gd name="connsiteX257" fmla="*/ 741149 w 1781274"/>
              <a:gd name="connsiteY257" fmla="*/ 1353132 h 1580901"/>
              <a:gd name="connsiteX258" fmla="*/ 749416 w 1781274"/>
              <a:gd name="connsiteY258" fmla="*/ 1362442 h 1580901"/>
              <a:gd name="connsiteX259" fmla="*/ 755050 w 1781274"/>
              <a:gd name="connsiteY259" fmla="*/ 1368461 h 1580901"/>
              <a:gd name="connsiteX260" fmla="*/ 756147 w 1781274"/>
              <a:gd name="connsiteY260" fmla="*/ 1369640 h 1580901"/>
              <a:gd name="connsiteX261" fmla="*/ 757860 w 1781274"/>
              <a:gd name="connsiteY261" fmla="*/ 1371464 h 1580901"/>
              <a:gd name="connsiteX262" fmla="*/ 766566 w 1781274"/>
              <a:gd name="connsiteY262" fmla="*/ 1380321 h 1580901"/>
              <a:gd name="connsiteX263" fmla="*/ 809098 w 1781274"/>
              <a:gd name="connsiteY263" fmla="*/ 1417127 h 1580901"/>
              <a:gd name="connsiteX264" fmla="*/ 763988 w 1781274"/>
              <a:gd name="connsiteY264" fmla="*/ 1382926 h 1580901"/>
              <a:gd name="connsiteX265" fmla="*/ 755256 w 1781274"/>
              <a:gd name="connsiteY265" fmla="*/ 1374041 h 1580901"/>
              <a:gd name="connsiteX266" fmla="*/ 753474 w 1781274"/>
              <a:gd name="connsiteY266" fmla="*/ 1372136 h 1580901"/>
              <a:gd name="connsiteX267" fmla="*/ 752404 w 1781274"/>
              <a:gd name="connsiteY267" fmla="*/ 1370970 h 1580901"/>
              <a:gd name="connsiteX268" fmla="*/ 746729 w 1781274"/>
              <a:gd name="connsiteY268" fmla="*/ 1364910 h 1580901"/>
              <a:gd name="connsiteX269" fmla="*/ 738421 w 1781274"/>
              <a:gd name="connsiteY269" fmla="*/ 1355559 h 1580901"/>
              <a:gd name="connsiteX270" fmla="*/ 736721 w 1781274"/>
              <a:gd name="connsiteY270" fmla="*/ 1353557 h 1580901"/>
              <a:gd name="connsiteX271" fmla="*/ 735707 w 1781274"/>
              <a:gd name="connsiteY271" fmla="*/ 1352351 h 1580901"/>
              <a:gd name="connsiteX272" fmla="*/ 730333 w 1781274"/>
              <a:gd name="connsiteY272" fmla="*/ 1345989 h 1580901"/>
              <a:gd name="connsiteX273" fmla="*/ 724616 w 1781274"/>
              <a:gd name="connsiteY273" fmla="*/ 1338859 h 1580901"/>
              <a:gd name="connsiteX274" fmla="*/ 719901 w 1781274"/>
              <a:gd name="connsiteY274" fmla="*/ 1332826 h 1580901"/>
              <a:gd name="connsiteX275" fmla="*/ 714870 w 1781274"/>
              <a:gd name="connsiteY275" fmla="*/ 1326204 h 1580901"/>
              <a:gd name="connsiteX276" fmla="*/ 711922 w 1781274"/>
              <a:gd name="connsiteY276" fmla="*/ 1322132 h 1580901"/>
              <a:gd name="connsiteX277" fmla="*/ 709948 w 1781274"/>
              <a:gd name="connsiteY277" fmla="*/ 1319390 h 1580901"/>
              <a:gd name="connsiteX278" fmla="*/ 703464 w 1781274"/>
              <a:gd name="connsiteY278" fmla="*/ 1310149 h 1580901"/>
              <a:gd name="connsiteX279" fmla="*/ 700352 w 1781274"/>
              <a:gd name="connsiteY279" fmla="*/ 1305597 h 1580901"/>
              <a:gd name="connsiteX280" fmla="*/ 697487 w 1781274"/>
              <a:gd name="connsiteY280" fmla="*/ 1301236 h 1580901"/>
              <a:gd name="connsiteX281" fmla="*/ 695746 w 1781274"/>
              <a:gd name="connsiteY281" fmla="*/ 1298535 h 1580901"/>
              <a:gd name="connsiteX282" fmla="*/ 692305 w 1781274"/>
              <a:gd name="connsiteY282" fmla="*/ 1293257 h 1580901"/>
              <a:gd name="connsiteX283" fmla="*/ 691194 w 1781274"/>
              <a:gd name="connsiteY283" fmla="*/ 1291406 h 1580901"/>
              <a:gd name="connsiteX284" fmla="*/ 688713 w 1781274"/>
              <a:gd name="connsiteY284" fmla="*/ 1287347 h 1580901"/>
              <a:gd name="connsiteX285" fmla="*/ 683503 w 1781274"/>
              <a:gd name="connsiteY285" fmla="*/ 1278641 h 1580901"/>
              <a:gd name="connsiteX286" fmla="*/ 567376 w 1781274"/>
              <a:gd name="connsiteY286" fmla="*/ 1345742 h 1580901"/>
              <a:gd name="connsiteX287" fmla="*/ 574779 w 1781274"/>
              <a:gd name="connsiteY287" fmla="*/ 1358109 h 1580901"/>
              <a:gd name="connsiteX288" fmla="*/ 577370 w 1781274"/>
              <a:gd name="connsiteY288" fmla="*/ 1362346 h 1580901"/>
              <a:gd name="connsiteX289" fmla="*/ 578754 w 1781274"/>
              <a:gd name="connsiteY289" fmla="*/ 1364622 h 1580901"/>
              <a:gd name="connsiteX290" fmla="*/ 583072 w 1781274"/>
              <a:gd name="connsiteY290" fmla="*/ 1371286 h 1580901"/>
              <a:gd name="connsiteX291" fmla="*/ 585197 w 1781274"/>
              <a:gd name="connsiteY291" fmla="*/ 1374576 h 1580901"/>
              <a:gd name="connsiteX292" fmla="*/ 588858 w 1781274"/>
              <a:gd name="connsiteY292" fmla="*/ 1380157 h 1580901"/>
              <a:gd name="connsiteX293" fmla="*/ 592312 w 1781274"/>
              <a:gd name="connsiteY293" fmla="*/ 1385216 h 1580901"/>
              <a:gd name="connsiteX294" fmla="*/ 600976 w 1781274"/>
              <a:gd name="connsiteY294" fmla="*/ 1397583 h 1580901"/>
              <a:gd name="connsiteX295" fmla="*/ 603320 w 1781274"/>
              <a:gd name="connsiteY295" fmla="*/ 1400846 h 1580901"/>
              <a:gd name="connsiteX296" fmla="*/ 607214 w 1781274"/>
              <a:gd name="connsiteY296" fmla="*/ 1406194 h 1580901"/>
              <a:gd name="connsiteX297" fmla="*/ 613643 w 1781274"/>
              <a:gd name="connsiteY297" fmla="*/ 1414640 h 1580901"/>
              <a:gd name="connsiteX298" fmla="*/ 619853 w 1781274"/>
              <a:gd name="connsiteY298" fmla="*/ 1422578 h 1580901"/>
              <a:gd name="connsiteX299" fmla="*/ 626818 w 1781274"/>
              <a:gd name="connsiteY299" fmla="*/ 1431257 h 1580901"/>
              <a:gd name="connsiteX300" fmla="*/ 633631 w 1781274"/>
              <a:gd name="connsiteY300" fmla="*/ 1439347 h 1580901"/>
              <a:gd name="connsiteX301" fmla="*/ 634878 w 1781274"/>
              <a:gd name="connsiteY301" fmla="*/ 1440828 h 1580901"/>
              <a:gd name="connsiteX302" fmla="*/ 637030 w 1781274"/>
              <a:gd name="connsiteY302" fmla="*/ 1443364 h 1580901"/>
              <a:gd name="connsiteX303" fmla="*/ 647600 w 1781274"/>
              <a:gd name="connsiteY303" fmla="*/ 1455252 h 1580901"/>
              <a:gd name="connsiteX304" fmla="*/ 654811 w 1781274"/>
              <a:gd name="connsiteY304" fmla="*/ 1462971 h 1580901"/>
              <a:gd name="connsiteX305" fmla="*/ 656154 w 1781274"/>
              <a:gd name="connsiteY305" fmla="*/ 1464410 h 1580901"/>
              <a:gd name="connsiteX306" fmla="*/ 658417 w 1781274"/>
              <a:gd name="connsiteY306" fmla="*/ 1466810 h 1580901"/>
              <a:gd name="connsiteX307" fmla="*/ 669562 w 1781274"/>
              <a:gd name="connsiteY307" fmla="*/ 1478149 h 1580901"/>
              <a:gd name="connsiteX308" fmla="*/ 802524 w 1781274"/>
              <a:gd name="connsiteY308" fmla="*/ 1578856 h 1580901"/>
              <a:gd name="connsiteX309" fmla="*/ 827368 w 1781274"/>
              <a:gd name="connsiteY309" fmla="*/ 1534671 h 1580901"/>
              <a:gd name="connsiteX310" fmla="*/ 823565 w 1781274"/>
              <a:gd name="connsiteY310" fmla="*/ 1532688 h 1580901"/>
              <a:gd name="connsiteX311" fmla="*/ 781549 w 1781274"/>
              <a:gd name="connsiteY311" fmla="*/ 1506064 h 1580901"/>
              <a:gd name="connsiteX312" fmla="*/ 800495 w 1781274"/>
              <a:gd name="connsiteY312" fmla="*/ 1478889 h 1580901"/>
              <a:gd name="connsiteX313" fmla="*/ 840107 w 1781274"/>
              <a:gd name="connsiteY313" fmla="*/ 1503980 h 1580901"/>
              <a:gd name="connsiteX314" fmla="*/ 843599 w 1781274"/>
              <a:gd name="connsiteY314" fmla="*/ 1505803 h 1580901"/>
              <a:gd name="connsiteX315" fmla="*/ 868244 w 1781274"/>
              <a:gd name="connsiteY315" fmla="*/ 1461970 h 1580901"/>
              <a:gd name="connsiteX316" fmla="*/ 824207 w 1781274"/>
              <a:gd name="connsiteY316" fmla="*/ 1428583 h 1580901"/>
              <a:gd name="connsiteX317" fmla="*/ 871631 w 1781274"/>
              <a:gd name="connsiteY317" fmla="*/ 1459653 h 1580901"/>
              <a:gd name="connsiteX318" fmla="*/ 873234 w 1781274"/>
              <a:gd name="connsiteY318" fmla="*/ 1460558 h 1580901"/>
              <a:gd name="connsiteX319" fmla="*/ 846844 w 1781274"/>
              <a:gd name="connsiteY319" fmla="*/ 1507496 h 1580901"/>
              <a:gd name="connsiteX320" fmla="*/ 881733 w 1781274"/>
              <a:gd name="connsiteY320" fmla="*/ 1525698 h 1580901"/>
              <a:gd name="connsiteX321" fmla="*/ 969964 w 1781274"/>
              <a:gd name="connsiteY321" fmla="*/ 1558070 h 1580901"/>
              <a:gd name="connsiteX322" fmla="*/ 1156391 w 1781274"/>
              <a:gd name="connsiteY322" fmla="*/ 1576114 h 1580901"/>
              <a:gd name="connsiteX323" fmla="*/ 1156747 w 1781274"/>
              <a:gd name="connsiteY323" fmla="*/ 1580901 h 1580901"/>
              <a:gd name="connsiteX324" fmla="*/ 936381 w 1781274"/>
              <a:gd name="connsiteY324" fmla="*/ 1580901 h 1580901"/>
              <a:gd name="connsiteX325" fmla="*/ 867709 w 1781274"/>
              <a:gd name="connsiteY325" fmla="*/ 1555712 h 1580901"/>
              <a:gd name="connsiteX326" fmla="*/ 830613 w 1781274"/>
              <a:gd name="connsiteY326" fmla="*/ 1536364 h 1580901"/>
              <a:gd name="connsiteX327" fmla="*/ 805573 w 1781274"/>
              <a:gd name="connsiteY327" fmla="*/ 1580901 h 1580901"/>
              <a:gd name="connsiteX328" fmla="*/ 799169 w 1781274"/>
              <a:gd name="connsiteY328" fmla="*/ 1580901 h 1580901"/>
              <a:gd name="connsiteX329" fmla="*/ 731255 w 1781274"/>
              <a:gd name="connsiteY329" fmla="*/ 1536423 h 1580901"/>
              <a:gd name="connsiteX330" fmla="*/ 666930 w 1781274"/>
              <a:gd name="connsiteY330" fmla="*/ 1480726 h 1580901"/>
              <a:gd name="connsiteX331" fmla="*/ 655757 w 1781274"/>
              <a:gd name="connsiteY331" fmla="*/ 1469360 h 1580901"/>
              <a:gd name="connsiteX332" fmla="*/ 653440 w 1781274"/>
              <a:gd name="connsiteY332" fmla="*/ 1466892 h 1580901"/>
              <a:gd name="connsiteX333" fmla="*/ 652111 w 1781274"/>
              <a:gd name="connsiteY333" fmla="*/ 1465466 h 1580901"/>
              <a:gd name="connsiteX334" fmla="*/ 644872 w 1781274"/>
              <a:gd name="connsiteY334" fmla="*/ 1457706 h 1580901"/>
              <a:gd name="connsiteX335" fmla="*/ 634275 w 1781274"/>
              <a:gd name="connsiteY335" fmla="*/ 1445777 h 1580901"/>
              <a:gd name="connsiteX336" fmla="*/ 632054 w 1781274"/>
              <a:gd name="connsiteY336" fmla="*/ 1443172 h 1580901"/>
              <a:gd name="connsiteX337" fmla="*/ 630820 w 1781274"/>
              <a:gd name="connsiteY337" fmla="*/ 1441705 h 1580901"/>
              <a:gd name="connsiteX338" fmla="*/ 623966 w 1781274"/>
              <a:gd name="connsiteY338" fmla="*/ 1433588 h 1580901"/>
              <a:gd name="connsiteX339" fmla="*/ 616975 w 1781274"/>
              <a:gd name="connsiteY339" fmla="*/ 1424882 h 1580901"/>
              <a:gd name="connsiteX340" fmla="*/ 610682 w 1781274"/>
              <a:gd name="connsiteY340" fmla="*/ 1416847 h 1580901"/>
              <a:gd name="connsiteX341" fmla="*/ 604266 w 1781274"/>
              <a:gd name="connsiteY341" fmla="*/ 1408401 h 1580901"/>
              <a:gd name="connsiteX342" fmla="*/ 600318 w 1781274"/>
              <a:gd name="connsiteY342" fmla="*/ 1402985 h 1580901"/>
              <a:gd name="connsiteX343" fmla="*/ 598002 w 1781274"/>
              <a:gd name="connsiteY343" fmla="*/ 1399763 h 1580901"/>
              <a:gd name="connsiteX344" fmla="*/ 589269 w 1781274"/>
              <a:gd name="connsiteY344" fmla="*/ 1387286 h 1580901"/>
              <a:gd name="connsiteX345" fmla="*/ 585828 w 1781274"/>
              <a:gd name="connsiteY345" fmla="*/ 1382254 h 1580901"/>
              <a:gd name="connsiteX346" fmla="*/ 582086 w 1781274"/>
              <a:gd name="connsiteY346" fmla="*/ 1376564 h 1580901"/>
              <a:gd name="connsiteX347" fmla="*/ 579974 w 1781274"/>
              <a:gd name="connsiteY347" fmla="*/ 1373301 h 1580901"/>
              <a:gd name="connsiteX348" fmla="*/ 575629 w 1781274"/>
              <a:gd name="connsiteY348" fmla="*/ 1366597 h 1580901"/>
              <a:gd name="connsiteX349" fmla="*/ 574217 w 1781274"/>
              <a:gd name="connsiteY349" fmla="*/ 1364279 h 1580901"/>
              <a:gd name="connsiteX350" fmla="*/ 571639 w 1781274"/>
              <a:gd name="connsiteY350" fmla="*/ 1360056 h 1580901"/>
              <a:gd name="connsiteX351" fmla="*/ 563263 w 1781274"/>
              <a:gd name="connsiteY351" fmla="*/ 1345975 h 1580901"/>
              <a:gd name="connsiteX352" fmla="*/ 562372 w 1781274"/>
              <a:gd name="connsiteY352" fmla="*/ 1344385 h 1580901"/>
              <a:gd name="connsiteX353" fmla="*/ 129351 w 1781274"/>
              <a:gd name="connsiteY353" fmla="*/ 1270781 h 1580901"/>
              <a:gd name="connsiteX354" fmla="*/ 144159 w 1781274"/>
              <a:gd name="connsiteY354" fmla="*/ 1279788 h 1580901"/>
              <a:gd name="connsiteX355" fmla="*/ 144159 w 1781274"/>
              <a:gd name="connsiteY355" fmla="*/ 1279802 h 1580901"/>
              <a:gd name="connsiteX356" fmla="*/ 135151 w 1781274"/>
              <a:gd name="connsiteY356" fmla="*/ 1294608 h 1580901"/>
              <a:gd name="connsiteX357" fmla="*/ 132230 w 1781274"/>
              <a:gd name="connsiteY357" fmla="*/ 1294951 h 1580901"/>
              <a:gd name="connsiteX358" fmla="*/ 120329 w 1781274"/>
              <a:gd name="connsiteY358" fmla="*/ 1285587 h 1580901"/>
              <a:gd name="connsiteX359" fmla="*/ 129351 w 1781274"/>
              <a:gd name="connsiteY359" fmla="*/ 1270781 h 1580901"/>
              <a:gd name="connsiteX360" fmla="*/ 1233653 w 1781274"/>
              <a:gd name="connsiteY360" fmla="*/ 1270469 h 1580901"/>
              <a:gd name="connsiteX361" fmla="*/ 1247938 w 1781274"/>
              <a:gd name="connsiteY361" fmla="*/ 1299714 h 1580901"/>
              <a:gd name="connsiteX362" fmla="*/ 1142695 w 1781274"/>
              <a:gd name="connsiteY362" fmla="*/ 1329206 h 1580901"/>
              <a:gd name="connsiteX363" fmla="*/ 1139734 w 1781274"/>
              <a:gd name="connsiteY363" fmla="*/ 1296794 h 1580901"/>
              <a:gd name="connsiteX364" fmla="*/ 1233653 w 1781274"/>
              <a:gd name="connsiteY364" fmla="*/ 1270469 h 1580901"/>
              <a:gd name="connsiteX365" fmla="*/ 462942 w 1781274"/>
              <a:gd name="connsiteY365" fmla="*/ 1245721 h 1580901"/>
              <a:gd name="connsiteX366" fmla="*/ 477679 w 1781274"/>
              <a:gd name="connsiteY366" fmla="*/ 1285702 h 1580901"/>
              <a:gd name="connsiteX367" fmla="*/ 446985 w 1781274"/>
              <a:gd name="connsiteY367" fmla="*/ 1298151 h 1580901"/>
              <a:gd name="connsiteX368" fmla="*/ 431535 w 1781274"/>
              <a:gd name="connsiteY368" fmla="*/ 1256223 h 1580901"/>
              <a:gd name="connsiteX369" fmla="*/ 1549657 w 1781274"/>
              <a:gd name="connsiteY369" fmla="*/ 1238056 h 1580901"/>
              <a:gd name="connsiteX370" fmla="*/ 1480221 w 1781274"/>
              <a:gd name="connsiteY370" fmla="*/ 1343754 h 1580901"/>
              <a:gd name="connsiteX371" fmla="*/ 1474943 w 1781274"/>
              <a:gd name="connsiteY371" fmla="*/ 1349787 h 1580901"/>
              <a:gd name="connsiteX372" fmla="*/ 1471818 w 1781274"/>
              <a:gd name="connsiteY372" fmla="*/ 1353187 h 1580901"/>
              <a:gd name="connsiteX373" fmla="*/ 1469501 w 1781274"/>
              <a:gd name="connsiteY373" fmla="*/ 1355696 h 1580901"/>
              <a:gd name="connsiteX374" fmla="*/ 1466800 w 1781274"/>
              <a:gd name="connsiteY374" fmla="*/ 1358658 h 1580901"/>
              <a:gd name="connsiteX375" fmla="*/ 1465018 w 1781274"/>
              <a:gd name="connsiteY375" fmla="*/ 1360509 h 1580901"/>
              <a:gd name="connsiteX376" fmla="*/ 1463977 w 1781274"/>
              <a:gd name="connsiteY376" fmla="*/ 1361565 h 1580901"/>
              <a:gd name="connsiteX377" fmla="*/ 1458411 w 1781274"/>
              <a:gd name="connsiteY377" fmla="*/ 1367323 h 1580901"/>
              <a:gd name="connsiteX378" fmla="*/ 1449815 w 1781274"/>
              <a:gd name="connsiteY378" fmla="*/ 1375783 h 1580901"/>
              <a:gd name="connsiteX379" fmla="*/ 1447978 w 1781274"/>
              <a:gd name="connsiteY379" fmla="*/ 1377497 h 1580901"/>
              <a:gd name="connsiteX380" fmla="*/ 1446840 w 1781274"/>
              <a:gd name="connsiteY380" fmla="*/ 1378539 h 1580901"/>
              <a:gd name="connsiteX381" fmla="*/ 1440987 w 1781274"/>
              <a:gd name="connsiteY381" fmla="*/ 1384023 h 1580901"/>
              <a:gd name="connsiteX382" fmla="*/ 1431953 w 1781274"/>
              <a:gd name="connsiteY382" fmla="*/ 1392058 h 1580901"/>
              <a:gd name="connsiteX383" fmla="*/ 1430006 w 1781274"/>
              <a:gd name="connsiteY383" fmla="*/ 1393717 h 1580901"/>
              <a:gd name="connsiteX384" fmla="*/ 1428855 w 1781274"/>
              <a:gd name="connsiteY384" fmla="*/ 1394690 h 1580901"/>
              <a:gd name="connsiteX385" fmla="*/ 1422713 w 1781274"/>
              <a:gd name="connsiteY385" fmla="*/ 1399886 h 1580901"/>
              <a:gd name="connsiteX386" fmla="*/ 1415762 w 1781274"/>
              <a:gd name="connsiteY386" fmla="*/ 1405467 h 1580901"/>
              <a:gd name="connsiteX387" fmla="*/ 1409977 w 1781274"/>
              <a:gd name="connsiteY387" fmla="*/ 1409992 h 1580901"/>
              <a:gd name="connsiteX388" fmla="*/ 1403589 w 1781274"/>
              <a:gd name="connsiteY388" fmla="*/ 1414859 h 1580901"/>
              <a:gd name="connsiteX389" fmla="*/ 1399696 w 1781274"/>
              <a:gd name="connsiteY389" fmla="*/ 1417683 h 1580901"/>
              <a:gd name="connsiteX390" fmla="*/ 1397009 w 1781274"/>
              <a:gd name="connsiteY390" fmla="*/ 1419617 h 1580901"/>
              <a:gd name="connsiteX391" fmla="*/ 1388139 w 1781274"/>
              <a:gd name="connsiteY391" fmla="*/ 1425841 h 1580901"/>
              <a:gd name="connsiteX392" fmla="*/ 1385082 w 1781274"/>
              <a:gd name="connsiteY392" fmla="*/ 1427870 h 1580901"/>
              <a:gd name="connsiteX393" fmla="*/ 1459672 w 1781274"/>
              <a:gd name="connsiteY393" fmla="*/ 1539313 h 1580901"/>
              <a:gd name="connsiteX394" fmla="*/ 1463085 w 1781274"/>
              <a:gd name="connsiteY394" fmla="*/ 1536983 h 1580901"/>
              <a:gd name="connsiteX395" fmla="*/ 1475108 w 1781274"/>
              <a:gd name="connsiteY395" fmla="*/ 1528564 h 1580901"/>
              <a:gd name="connsiteX396" fmla="*/ 1478316 w 1781274"/>
              <a:gd name="connsiteY396" fmla="*/ 1526247 h 1580901"/>
              <a:gd name="connsiteX397" fmla="*/ 1483484 w 1781274"/>
              <a:gd name="connsiteY397" fmla="*/ 1522490 h 1580901"/>
              <a:gd name="connsiteX398" fmla="*/ 1491723 w 1781274"/>
              <a:gd name="connsiteY398" fmla="*/ 1516224 h 1580901"/>
              <a:gd name="connsiteX399" fmla="*/ 1499318 w 1781274"/>
              <a:gd name="connsiteY399" fmla="*/ 1510287 h 1580901"/>
              <a:gd name="connsiteX400" fmla="*/ 1507900 w 1781274"/>
              <a:gd name="connsiteY400" fmla="*/ 1503391 h 1580901"/>
              <a:gd name="connsiteX401" fmla="*/ 1515768 w 1781274"/>
              <a:gd name="connsiteY401" fmla="*/ 1496754 h 1580901"/>
              <a:gd name="connsiteX402" fmla="*/ 1517222 w 1781274"/>
              <a:gd name="connsiteY402" fmla="*/ 1495534 h 1580901"/>
              <a:gd name="connsiteX403" fmla="*/ 1519689 w 1781274"/>
              <a:gd name="connsiteY403" fmla="*/ 1493436 h 1580901"/>
              <a:gd name="connsiteX404" fmla="*/ 1531273 w 1781274"/>
              <a:gd name="connsiteY404" fmla="*/ 1483139 h 1580901"/>
              <a:gd name="connsiteX405" fmla="*/ 1538786 w 1781274"/>
              <a:gd name="connsiteY405" fmla="*/ 1476119 h 1580901"/>
              <a:gd name="connsiteX406" fmla="*/ 1540170 w 1781274"/>
              <a:gd name="connsiteY406" fmla="*/ 1474830 h 1580901"/>
              <a:gd name="connsiteX407" fmla="*/ 1542528 w 1781274"/>
              <a:gd name="connsiteY407" fmla="*/ 1472609 h 1580901"/>
              <a:gd name="connsiteX408" fmla="*/ 1553564 w 1781274"/>
              <a:gd name="connsiteY408" fmla="*/ 1461764 h 1580901"/>
              <a:gd name="connsiteX409" fmla="*/ 1560720 w 1781274"/>
              <a:gd name="connsiteY409" fmla="*/ 1454374 h 1580901"/>
              <a:gd name="connsiteX410" fmla="*/ 1562036 w 1781274"/>
              <a:gd name="connsiteY410" fmla="*/ 1453030 h 1580901"/>
              <a:gd name="connsiteX411" fmla="*/ 1564284 w 1781274"/>
              <a:gd name="connsiteY411" fmla="*/ 1450699 h 1580901"/>
              <a:gd name="connsiteX412" fmla="*/ 1567780 w 1781274"/>
              <a:gd name="connsiteY412" fmla="*/ 1446901 h 1580901"/>
              <a:gd name="connsiteX413" fmla="*/ 1570522 w 1781274"/>
              <a:gd name="connsiteY413" fmla="*/ 1443940 h 1580901"/>
              <a:gd name="connsiteX414" fmla="*/ 1574758 w 1781274"/>
              <a:gd name="connsiteY414" fmla="*/ 1439319 h 1580901"/>
              <a:gd name="connsiteX415" fmla="*/ 1581544 w 1781274"/>
              <a:gd name="connsiteY415" fmla="*/ 1431573 h 1580901"/>
              <a:gd name="connsiteX416" fmla="*/ 1670665 w 1781274"/>
              <a:gd name="connsiteY416" fmla="*/ 1295807 h 1580901"/>
              <a:gd name="connsiteX417" fmla="*/ 1402876 w 1781274"/>
              <a:gd name="connsiteY417" fmla="*/ 1233984 h 1580901"/>
              <a:gd name="connsiteX418" fmla="*/ 1418805 w 1781274"/>
              <a:gd name="connsiteY418" fmla="*/ 1245365 h 1580901"/>
              <a:gd name="connsiteX419" fmla="*/ 1410443 w 1781274"/>
              <a:gd name="connsiteY419" fmla="*/ 1256525 h 1580901"/>
              <a:gd name="connsiteX420" fmla="*/ 1408346 w 1781274"/>
              <a:gd name="connsiteY420" fmla="*/ 1259322 h 1580901"/>
              <a:gd name="connsiteX421" fmla="*/ 1406125 w 1781274"/>
              <a:gd name="connsiteY421" fmla="*/ 1262009 h 1580901"/>
              <a:gd name="connsiteX422" fmla="*/ 1401683 w 1781274"/>
              <a:gd name="connsiteY422" fmla="*/ 1267371 h 1580901"/>
              <a:gd name="connsiteX423" fmla="*/ 1386645 w 1781274"/>
              <a:gd name="connsiteY423" fmla="*/ 1254825 h 1580901"/>
              <a:gd name="connsiteX424" fmla="*/ 1390867 w 1781274"/>
              <a:gd name="connsiteY424" fmla="*/ 1249738 h 1580901"/>
              <a:gd name="connsiteX425" fmla="*/ 1392965 w 1781274"/>
              <a:gd name="connsiteY425" fmla="*/ 1247188 h 1580901"/>
              <a:gd name="connsiteX426" fmla="*/ 1394952 w 1781274"/>
              <a:gd name="connsiteY426" fmla="*/ 1244556 h 1580901"/>
              <a:gd name="connsiteX427" fmla="*/ 1547834 w 1781274"/>
              <a:gd name="connsiteY427" fmla="*/ 1233161 h 1580901"/>
              <a:gd name="connsiteX428" fmla="*/ 1675504 w 1781274"/>
              <a:gd name="connsiteY428" fmla="*/ 1294093 h 1580901"/>
              <a:gd name="connsiteX429" fmla="*/ 1674709 w 1781274"/>
              <a:gd name="connsiteY429" fmla="*/ 1295752 h 1580901"/>
              <a:gd name="connsiteX430" fmla="*/ 1584244 w 1781274"/>
              <a:gd name="connsiteY430" fmla="*/ 1434027 h 1580901"/>
              <a:gd name="connsiteX431" fmla="*/ 1577431 w 1781274"/>
              <a:gd name="connsiteY431" fmla="*/ 1441801 h 1580901"/>
              <a:gd name="connsiteX432" fmla="*/ 1573140 w 1781274"/>
              <a:gd name="connsiteY432" fmla="*/ 1446476 h 1580901"/>
              <a:gd name="connsiteX433" fmla="*/ 1570412 w 1781274"/>
              <a:gd name="connsiteY433" fmla="*/ 1449424 h 1580901"/>
              <a:gd name="connsiteX434" fmla="*/ 1566916 w 1781274"/>
              <a:gd name="connsiteY434" fmla="*/ 1453222 h 1580901"/>
              <a:gd name="connsiteX435" fmla="*/ 1564599 w 1781274"/>
              <a:gd name="connsiteY435" fmla="*/ 1455635 h 1580901"/>
              <a:gd name="connsiteX436" fmla="*/ 1563311 w 1781274"/>
              <a:gd name="connsiteY436" fmla="*/ 1456965 h 1580901"/>
              <a:gd name="connsiteX437" fmla="*/ 1556128 w 1781274"/>
              <a:gd name="connsiteY437" fmla="*/ 1464383 h 1580901"/>
              <a:gd name="connsiteX438" fmla="*/ 1545051 w 1781274"/>
              <a:gd name="connsiteY438" fmla="*/ 1475283 h 1580901"/>
              <a:gd name="connsiteX439" fmla="*/ 1542624 w 1781274"/>
              <a:gd name="connsiteY439" fmla="*/ 1477559 h 1580901"/>
              <a:gd name="connsiteX440" fmla="*/ 1541253 w 1781274"/>
              <a:gd name="connsiteY440" fmla="*/ 1478834 h 1580901"/>
              <a:gd name="connsiteX441" fmla="*/ 1533700 w 1781274"/>
              <a:gd name="connsiteY441" fmla="*/ 1485895 h 1580901"/>
              <a:gd name="connsiteX442" fmla="*/ 1522074 w 1781274"/>
              <a:gd name="connsiteY442" fmla="*/ 1496220 h 1580901"/>
              <a:gd name="connsiteX443" fmla="*/ 1519525 w 1781274"/>
              <a:gd name="connsiteY443" fmla="*/ 1498386 h 1580901"/>
              <a:gd name="connsiteX444" fmla="*/ 1518085 w 1781274"/>
              <a:gd name="connsiteY444" fmla="*/ 1499593 h 1580901"/>
              <a:gd name="connsiteX445" fmla="*/ 1510175 w 1781274"/>
              <a:gd name="connsiteY445" fmla="*/ 1506270 h 1580901"/>
              <a:gd name="connsiteX446" fmla="*/ 1501566 w 1781274"/>
              <a:gd name="connsiteY446" fmla="*/ 1513180 h 1580901"/>
              <a:gd name="connsiteX447" fmla="*/ 1493875 w 1781274"/>
              <a:gd name="connsiteY447" fmla="*/ 1519199 h 1580901"/>
              <a:gd name="connsiteX448" fmla="*/ 1485650 w 1781274"/>
              <a:gd name="connsiteY448" fmla="*/ 1525451 h 1580901"/>
              <a:gd name="connsiteX449" fmla="*/ 1480399 w 1781274"/>
              <a:gd name="connsiteY449" fmla="*/ 1529263 h 1580901"/>
              <a:gd name="connsiteX450" fmla="*/ 1477233 w 1781274"/>
              <a:gd name="connsiteY450" fmla="*/ 1531553 h 1580901"/>
              <a:gd name="connsiteX451" fmla="*/ 1465101 w 1781274"/>
              <a:gd name="connsiteY451" fmla="*/ 1540053 h 1580901"/>
              <a:gd name="connsiteX452" fmla="*/ 1460165 w 1781274"/>
              <a:gd name="connsiteY452" fmla="*/ 1543426 h 1580901"/>
              <a:gd name="connsiteX453" fmla="*/ 1458671 w 1781274"/>
              <a:gd name="connsiteY453" fmla="*/ 1544469 h 1580901"/>
              <a:gd name="connsiteX454" fmla="*/ 1457629 w 1781274"/>
              <a:gd name="connsiteY454" fmla="*/ 1542919 h 1580901"/>
              <a:gd name="connsiteX455" fmla="*/ 1379982 w 1781274"/>
              <a:gd name="connsiteY455" fmla="*/ 1426911 h 1580901"/>
              <a:gd name="connsiteX456" fmla="*/ 1381463 w 1781274"/>
              <a:gd name="connsiteY456" fmla="*/ 1425882 h 1580901"/>
              <a:gd name="connsiteX457" fmla="*/ 1385959 w 1781274"/>
              <a:gd name="connsiteY457" fmla="*/ 1422798 h 1580901"/>
              <a:gd name="connsiteX458" fmla="*/ 1394705 w 1781274"/>
              <a:gd name="connsiteY458" fmla="*/ 1416655 h 1580901"/>
              <a:gd name="connsiteX459" fmla="*/ 1397447 w 1781274"/>
              <a:gd name="connsiteY459" fmla="*/ 1414681 h 1580901"/>
              <a:gd name="connsiteX460" fmla="*/ 1401258 w 1781274"/>
              <a:gd name="connsiteY460" fmla="*/ 1411911 h 1580901"/>
              <a:gd name="connsiteX461" fmla="*/ 1407674 w 1781274"/>
              <a:gd name="connsiteY461" fmla="*/ 1407030 h 1580901"/>
              <a:gd name="connsiteX462" fmla="*/ 1413336 w 1781274"/>
              <a:gd name="connsiteY462" fmla="*/ 1402601 h 1580901"/>
              <a:gd name="connsiteX463" fmla="*/ 1420259 w 1781274"/>
              <a:gd name="connsiteY463" fmla="*/ 1397049 h 1580901"/>
              <a:gd name="connsiteX464" fmla="*/ 1426359 w 1781274"/>
              <a:gd name="connsiteY464" fmla="*/ 1391893 h 1580901"/>
              <a:gd name="connsiteX465" fmla="*/ 1427552 w 1781274"/>
              <a:gd name="connsiteY465" fmla="*/ 1390906 h 1580901"/>
              <a:gd name="connsiteX466" fmla="*/ 1429403 w 1781274"/>
              <a:gd name="connsiteY466" fmla="*/ 1389329 h 1580901"/>
              <a:gd name="connsiteX467" fmla="*/ 1438409 w 1781274"/>
              <a:gd name="connsiteY467" fmla="*/ 1381336 h 1580901"/>
              <a:gd name="connsiteX468" fmla="*/ 1444236 w 1781274"/>
              <a:gd name="connsiteY468" fmla="*/ 1375892 h 1580901"/>
              <a:gd name="connsiteX469" fmla="*/ 1445401 w 1781274"/>
              <a:gd name="connsiteY469" fmla="*/ 1374823 h 1580901"/>
              <a:gd name="connsiteX470" fmla="*/ 1447155 w 1781274"/>
              <a:gd name="connsiteY470" fmla="*/ 1373177 h 1580901"/>
              <a:gd name="connsiteX471" fmla="*/ 1455724 w 1781274"/>
              <a:gd name="connsiteY471" fmla="*/ 1364759 h 1580901"/>
              <a:gd name="connsiteX472" fmla="*/ 1461248 w 1781274"/>
              <a:gd name="connsiteY472" fmla="*/ 1359042 h 1580901"/>
              <a:gd name="connsiteX473" fmla="*/ 1462318 w 1781274"/>
              <a:gd name="connsiteY473" fmla="*/ 1357945 h 1580901"/>
              <a:gd name="connsiteX474" fmla="*/ 1464004 w 1781274"/>
              <a:gd name="connsiteY474" fmla="*/ 1356190 h 1580901"/>
              <a:gd name="connsiteX475" fmla="*/ 1466704 w 1781274"/>
              <a:gd name="connsiteY475" fmla="*/ 1353242 h 1580901"/>
              <a:gd name="connsiteX476" fmla="*/ 1469049 w 1781274"/>
              <a:gd name="connsiteY476" fmla="*/ 1350705 h 1580901"/>
              <a:gd name="connsiteX477" fmla="*/ 1472106 w 1781274"/>
              <a:gd name="connsiteY477" fmla="*/ 1347374 h 1580901"/>
              <a:gd name="connsiteX478" fmla="*/ 1477356 w 1781274"/>
              <a:gd name="connsiteY478" fmla="*/ 1341368 h 1580901"/>
              <a:gd name="connsiteX479" fmla="*/ 1547038 w 1781274"/>
              <a:gd name="connsiteY479" fmla="*/ 1234834 h 1580901"/>
              <a:gd name="connsiteX480" fmla="*/ 846488 w 1781274"/>
              <a:gd name="connsiteY480" fmla="*/ 1232627 h 1580901"/>
              <a:gd name="connsiteX481" fmla="*/ 849696 w 1781274"/>
              <a:gd name="connsiteY481" fmla="*/ 1236754 h 1580901"/>
              <a:gd name="connsiteX482" fmla="*/ 853000 w 1781274"/>
              <a:gd name="connsiteY482" fmla="*/ 1240812 h 1580901"/>
              <a:gd name="connsiteX483" fmla="*/ 856290 w 1781274"/>
              <a:gd name="connsiteY483" fmla="*/ 1244884 h 1580901"/>
              <a:gd name="connsiteX484" fmla="*/ 859662 w 1781274"/>
              <a:gd name="connsiteY484" fmla="*/ 1248888 h 1580901"/>
              <a:gd name="connsiteX485" fmla="*/ 847352 w 1781274"/>
              <a:gd name="connsiteY485" fmla="*/ 1259528 h 1580901"/>
              <a:gd name="connsiteX486" fmla="*/ 843815 w 1781274"/>
              <a:gd name="connsiteY486" fmla="*/ 1255332 h 1580901"/>
              <a:gd name="connsiteX487" fmla="*/ 840360 w 1781274"/>
              <a:gd name="connsiteY487" fmla="*/ 1251068 h 1580901"/>
              <a:gd name="connsiteX488" fmla="*/ 836905 w 1781274"/>
              <a:gd name="connsiteY488" fmla="*/ 1246804 h 1580901"/>
              <a:gd name="connsiteX489" fmla="*/ 833533 w 1781274"/>
              <a:gd name="connsiteY489" fmla="*/ 1242471 h 1580901"/>
              <a:gd name="connsiteX490" fmla="*/ 828803 w 1781274"/>
              <a:gd name="connsiteY490" fmla="*/ 1207042 h 1580901"/>
              <a:gd name="connsiteX491" fmla="*/ 834561 w 1781274"/>
              <a:gd name="connsiteY491" fmla="*/ 1215790 h 1580901"/>
              <a:gd name="connsiteX492" fmla="*/ 837426 w 1781274"/>
              <a:gd name="connsiteY492" fmla="*/ 1220164 h 1580901"/>
              <a:gd name="connsiteX493" fmla="*/ 840497 w 1781274"/>
              <a:gd name="connsiteY493" fmla="*/ 1224400 h 1580901"/>
              <a:gd name="connsiteX494" fmla="*/ 827254 w 1781274"/>
              <a:gd name="connsiteY494" fmla="*/ 1233861 h 1580901"/>
              <a:gd name="connsiteX495" fmla="*/ 824047 w 1781274"/>
              <a:gd name="connsiteY495" fmla="*/ 1229419 h 1580901"/>
              <a:gd name="connsiteX496" fmla="*/ 821031 w 1781274"/>
              <a:gd name="connsiteY496" fmla="*/ 1224825 h 1580901"/>
              <a:gd name="connsiteX497" fmla="*/ 814999 w 1781274"/>
              <a:gd name="connsiteY497" fmla="*/ 1215653 h 1580901"/>
              <a:gd name="connsiteX498" fmla="*/ 115256 w 1781274"/>
              <a:gd name="connsiteY498" fmla="*/ 1198766 h 1580901"/>
              <a:gd name="connsiteX499" fmla="*/ 129420 w 1781274"/>
              <a:gd name="connsiteY499" fmla="*/ 1208773 h 1580901"/>
              <a:gd name="connsiteX500" fmla="*/ 119411 w 1781274"/>
              <a:gd name="connsiteY500" fmla="*/ 1222935 h 1580901"/>
              <a:gd name="connsiteX501" fmla="*/ 117313 w 1781274"/>
              <a:gd name="connsiteY501" fmla="*/ 1223113 h 1580901"/>
              <a:gd name="connsiteX502" fmla="*/ 105247 w 1781274"/>
              <a:gd name="connsiteY502" fmla="*/ 1212927 h 1580901"/>
              <a:gd name="connsiteX503" fmla="*/ 115256 w 1781274"/>
              <a:gd name="connsiteY503" fmla="*/ 1198766 h 1580901"/>
              <a:gd name="connsiteX504" fmla="*/ 445641 w 1781274"/>
              <a:gd name="connsiteY504" fmla="*/ 1184830 h 1580901"/>
              <a:gd name="connsiteX505" fmla="*/ 448164 w 1781274"/>
              <a:gd name="connsiteY505" fmla="*/ 1195182 h 1580901"/>
              <a:gd name="connsiteX506" fmla="*/ 450796 w 1781274"/>
              <a:gd name="connsiteY506" fmla="*/ 1205506 h 1580901"/>
              <a:gd name="connsiteX507" fmla="*/ 453661 w 1781274"/>
              <a:gd name="connsiteY507" fmla="*/ 1215762 h 1580901"/>
              <a:gd name="connsiteX508" fmla="*/ 455087 w 1781274"/>
              <a:gd name="connsiteY508" fmla="*/ 1220890 h 1580901"/>
              <a:gd name="connsiteX509" fmla="*/ 456650 w 1781274"/>
              <a:gd name="connsiteY509" fmla="*/ 1225977 h 1580901"/>
              <a:gd name="connsiteX510" fmla="*/ 424941 w 1781274"/>
              <a:gd name="connsiteY510" fmla="*/ 1235533 h 1580901"/>
              <a:gd name="connsiteX511" fmla="*/ 423309 w 1781274"/>
              <a:gd name="connsiteY511" fmla="*/ 1230186 h 1580901"/>
              <a:gd name="connsiteX512" fmla="*/ 421802 w 1781274"/>
              <a:gd name="connsiteY512" fmla="*/ 1224812 h 1580901"/>
              <a:gd name="connsiteX513" fmla="*/ 418799 w 1781274"/>
              <a:gd name="connsiteY513" fmla="*/ 1214048 h 1580901"/>
              <a:gd name="connsiteX514" fmla="*/ 416044 w 1781274"/>
              <a:gd name="connsiteY514" fmla="*/ 1203217 h 1580901"/>
              <a:gd name="connsiteX515" fmla="*/ 413398 w 1781274"/>
              <a:gd name="connsiteY515" fmla="*/ 1192358 h 1580901"/>
              <a:gd name="connsiteX516" fmla="*/ 813614 w 1781274"/>
              <a:gd name="connsiteY516" fmla="*/ 1179867 h 1580901"/>
              <a:gd name="connsiteX517" fmla="*/ 818440 w 1781274"/>
              <a:gd name="connsiteY517" fmla="*/ 1189177 h 1580901"/>
              <a:gd name="connsiteX518" fmla="*/ 819659 w 1781274"/>
              <a:gd name="connsiteY518" fmla="*/ 1191494 h 1580901"/>
              <a:gd name="connsiteX519" fmla="*/ 820976 w 1781274"/>
              <a:gd name="connsiteY519" fmla="*/ 1193756 h 1580901"/>
              <a:gd name="connsiteX520" fmla="*/ 823635 w 1781274"/>
              <a:gd name="connsiteY520" fmla="*/ 1198281 h 1580901"/>
              <a:gd name="connsiteX521" fmla="*/ 809570 w 1781274"/>
              <a:gd name="connsiteY521" fmla="*/ 1206467 h 1580901"/>
              <a:gd name="connsiteX522" fmla="*/ 806801 w 1781274"/>
              <a:gd name="connsiteY522" fmla="*/ 1201736 h 1580901"/>
              <a:gd name="connsiteX523" fmla="*/ 805416 w 1781274"/>
              <a:gd name="connsiteY523" fmla="*/ 1199364 h 1580901"/>
              <a:gd name="connsiteX524" fmla="*/ 804141 w 1781274"/>
              <a:gd name="connsiteY524" fmla="*/ 1196937 h 1580901"/>
              <a:gd name="connsiteX525" fmla="*/ 799083 w 1781274"/>
              <a:gd name="connsiteY525" fmla="*/ 1187189 h 1580901"/>
              <a:gd name="connsiteX526" fmla="*/ 1778636 w 1781274"/>
              <a:gd name="connsiteY526" fmla="*/ 1175371 h 1580901"/>
              <a:gd name="connsiteX527" fmla="*/ 1778636 w 1781274"/>
              <a:gd name="connsiteY527" fmla="*/ 1305275 h 1580901"/>
              <a:gd name="connsiteX528" fmla="*/ 1770617 w 1781274"/>
              <a:gd name="connsiteY528" fmla="*/ 1326862 h 1580901"/>
              <a:gd name="connsiteX529" fmla="*/ 1748899 w 1781274"/>
              <a:gd name="connsiteY529" fmla="*/ 1370416 h 1580901"/>
              <a:gd name="connsiteX530" fmla="*/ 1750999 w 1781274"/>
              <a:gd name="connsiteY530" fmla="*/ 1366802 h 1580901"/>
              <a:gd name="connsiteX531" fmla="*/ 1778636 w 1781274"/>
              <a:gd name="connsiteY531" fmla="*/ 1381500 h 1580901"/>
              <a:gd name="connsiteX532" fmla="*/ 1778636 w 1781274"/>
              <a:gd name="connsiteY532" fmla="*/ 1398517 h 1580901"/>
              <a:gd name="connsiteX533" fmla="*/ 1757675 w 1781274"/>
              <a:gd name="connsiteY533" fmla="*/ 1434589 h 1580901"/>
              <a:gd name="connsiteX534" fmla="*/ 1723979 w 1781274"/>
              <a:gd name="connsiteY534" fmla="*/ 1413296 h 1580901"/>
              <a:gd name="connsiteX535" fmla="*/ 1736089 w 1781274"/>
              <a:gd name="connsiteY535" fmla="*/ 1392459 h 1580901"/>
              <a:gd name="connsiteX536" fmla="*/ 1721458 w 1781274"/>
              <a:gd name="connsiteY536" fmla="*/ 1417186 h 1580901"/>
              <a:gd name="connsiteX537" fmla="*/ 1693490 w 1781274"/>
              <a:gd name="connsiteY537" fmla="*/ 1457553 h 1580901"/>
              <a:gd name="connsiteX538" fmla="*/ 1723403 w 1781274"/>
              <a:gd name="connsiteY538" fmla="*/ 1479780 h 1580901"/>
              <a:gd name="connsiteX539" fmla="*/ 1714890 w 1781274"/>
              <a:gd name="connsiteY539" fmla="*/ 1491078 h 1580901"/>
              <a:gd name="connsiteX540" fmla="*/ 1706116 w 1781274"/>
              <a:gd name="connsiteY540" fmla="*/ 1502170 h 1580901"/>
              <a:gd name="connsiteX541" fmla="*/ 1697151 w 1781274"/>
              <a:gd name="connsiteY541" fmla="*/ 1513111 h 1580901"/>
              <a:gd name="connsiteX542" fmla="*/ 1687993 w 1781274"/>
              <a:gd name="connsiteY542" fmla="*/ 1523888 h 1580901"/>
              <a:gd name="connsiteX543" fmla="*/ 1659907 w 1781274"/>
              <a:gd name="connsiteY543" fmla="*/ 1499531 h 1580901"/>
              <a:gd name="connsiteX544" fmla="*/ 1659890 w 1781274"/>
              <a:gd name="connsiteY544" fmla="*/ 1499551 h 1580901"/>
              <a:gd name="connsiteX545" fmla="*/ 1629785 w 1781274"/>
              <a:gd name="connsiteY545" fmla="*/ 1473432 h 1580901"/>
              <a:gd name="connsiteX546" fmla="*/ 1660251 w 1781274"/>
              <a:gd name="connsiteY546" fmla="*/ 1435594 h 1580901"/>
              <a:gd name="connsiteX547" fmla="*/ 1661495 w 1781274"/>
              <a:gd name="connsiteY547" fmla="*/ 1433799 h 1580901"/>
              <a:gd name="connsiteX548" fmla="*/ 1629552 w 1781274"/>
              <a:gd name="connsiteY548" fmla="*/ 1410074 h 1580901"/>
              <a:gd name="connsiteX549" fmla="*/ 1656586 w 1781274"/>
              <a:gd name="connsiteY549" fmla="*/ 1370682 h 1580901"/>
              <a:gd name="connsiteX550" fmla="*/ 1690144 w 1781274"/>
              <a:gd name="connsiteY550" fmla="*/ 1391902 h 1580901"/>
              <a:gd name="connsiteX551" fmla="*/ 1712660 w 1781274"/>
              <a:gd name="connsiteY551" fmla="*/ 1353845 h 1580901"/>
              <a:gd name="connsiteX552" fmla="*/ 1715592 w 1781274"/>
              <a:gd name="connsiteY552" fmla="*/ 1347966 h 1580901"/>
              <a:gd name="connsiteX553" fmla="*/ 1680604 w 1781274"/>
              <a:gd name="connsiteY553" fmla="*/ 1329358 h 1580901"/>
              <a:gd name="connsiteX554" fmla="*/ 1701469 w 1781274"/>
              <a:gd name="connsiteY554" fmla="*/ 1286333 h 1580901"/>
              <a:gd name="connsiteX555" fmla="*/ 1737685 w 1781274"/>
              <a:gd name="connsiteY555" fmla="*/ 1302253 h 1580901"/>
              <a:gd name="connsiteX556" fmla="*/ 1752883 w 1781274"/>
              <a:gd name="connsiteY556" fmla="*/ 1265416 h 1580901"/>
              <a:gd name="connsiteX557" fmla="*/ 1774586 w 1781274"/>
              <a:gd name="connsiteY557" fmla="*/ 1195802 h 1580901"/>
              <a:gd name="connsiteX558" fmla="*/ 581962 w 1781274"/>
              <a:gd name="connsiteY558" fmla="*/ 1169762 h 1580901"/>
              <a:gd name="connsiteX559" fmla="*/ 521465 w 1781274"/>
              <a:gd name="connsiteY559" fmla="*/ 1185653 h 1580901"/>
              <a:gd name="connsiteX560" fmla="*/ 544180 w 1781274"/>
              <a:gd name="connsiteY560" fmla="*/ 1254331 h 1580901"/>
              <a:gd name="connsiteX561" fmla="*/ 602224 w 1781274"/>
              <a:gd name="connsiteY561" fmla="*/ 1231022 h 1580901"/>
              <a:gd name="connsiteX562" fmla="*/ 581962 w 1781274"/>
              <a:gd name="connsiteY562" fmla="*/ 1169762 h 1580901"/>
              <a:gd name="connsiteX563" fmla="*/ 584594 w 1781274"/>
              <a:gd name="connsiteY563" fmla="*/ 1165251 h 1580901"/>
              <a:gd name="connsiteX564" fmla="*/ 585060 w 1781274"/>
              <a:gd name="connsiteY564" fmla="*/ 1167034 h 1580901"/>
              <a:gd name="connsiteX565" fmla="*/ 606322 w 1781274"/>
              <a:gd name="connsiteY565" fmla="*/ 1231365 h 1580901"/>
              <a:gd name="connsiteX566" fmla="*/ 607008 w 1781274"/>
              <a:gd name="connsiteY566" fmla="*/ 1233079 h 1580901"/>
              <a:gd name="connsiteX567" fmla="*/ 542110 w 1781274"/>
              <a:gd name="connsiteY567" fmla="*/ 1259144 h 1580901"/>
              <a:gd name="connsiteX568" fmla="*/ 541425 w 1781274"/>
              <a:gd name="connsiteY568" fmla="*/ 1257416 h 1580901"/>
              <a:gd name="connsiteX569" fmla="*/ 517420 w 1781274"/>
              <a:gd name="connsiteY569" fmla="*/ 1184803 h 1580901"/>
              <a:gd name="connsiteX570" fmla="*/ 516954 w 1781274"/>
              <a:gd name="connsiteY570" fmla="*/ 1183020 h 1580901"/>
              <a:gd name="connsiteX571" fmla="*/ 1313069 w 1781274"/>
              <a:gd name="connsiteY571" fmla="*/ 1158245 h 1580901"/>
              <a:gd name="connsiteX572" fmla="*/ 1309162 w 1781274"/>
              <a:gd name="connsiteY572" fmla="*/ 1164045 h 1580901"/>
              <a:gd name="connsiteX573" fmla="*/ 1308065 w 1781274"/>
              <a:gd name="connsiteY573" fmla="*/ 1165690 h 1580901"/>
              <a:gd name="connsiteX574" fmla="*/ 1304460 w 1781274"/>
              <a:gd name="connsiteY574" fmla="*/ 1170448 h 1580901"/>
              <a:gd name="connsiteX575" fmla="*/ 1297852 w 1781274"/>
              <a:gd name="connsiteY575" fmla="*/ 1178866 h 1580901"/>
              <a:gd name="connsiteX576" fmla="*/ 1294630 w 1781274"/>
              <a:gd name="connsiteY576" fmla="*/ 1182788 h 1580901"/>
              <a:gd name="connsiteX577" fmla="*/ 1292862 w 1781274"/>
              <a:gd name="connsiteY577" fmla="*/ 1184803 h 1580901"/>
              <a:gd name="connsiteX578" fmla="*/ 1291971 w 1781274"/>
              <a:gd name="connsiteY578" fmla="*/ 1185763 h 1580901"/>
              <a:gd name="connsiteX579" fmla="*/ 1286679 w 1781274"/>
              <a:gd name="connsiteY579" fmla="*/ 1191576 h 1580901"/>
              <a:gd name="connsiteX580" fmla="*/ 1284897 w 1781274"/>
              <a:gd name="connsiteY580" fmla="*/ 1193386 h 1580901"/>
              <a:gd name="connsiteX581" fmla="*/ 1283869 w 1781274"/>
              <a:gd name="connsiteY581" fmla="*/ 1194387 h 1580901"/>
              <a:gd name="connsiteX582" fmla="*/ 1278303 w 1781274"/>
              <a:gd name="connsiteY582" fmla="*/ 1199940 h 1580901"/>
              <a:gd name="connsiteX583" fmla="*/ 1275109 w 1781274"/>
              <a:gd name="connsiteY583" fmla="*/ 1202819 h 1580901"/>
              <a:gd name="connsiteX584" fmla="*/ 1272422 w 1781274"/>
              <a:gd name="connsiteY584" fmla="*/ 1205219 h 1580901"/>
              <a:gd name="connsiteX585" fmla="*/ 1269516 w 1781274"/>
              <a:gd name="connsiteY585" fmla="*/ 1207865 h 1580901"/>
              <a:gd name="connsiteX586" fmla="*/ 1267624 w 1781274"/>
              <a:gd name="connsiteY586" fmla="*/ 1209414 h 1580901"/>
              <a:gd name="connsiteX587" fmla="*/ 1266431 w 1781274"/>
              <a:gd name="connsiteY587" fmla="*/ 1210374 h 1580901"/>
              <a:gd name="connsiteX588" fmla="*/ 1260345 w 1781274"/>
              <a:gd name="connsiteY588" fmla="*/ 1215351 h 1580901"/>
              <a:gd name="connsiteX589" fmla="*/ 1250776 w 1781274"/>
              <a:gd name="connsiteY589" fmla="*/ 1222371 h 1580901"/>
              <a:gd name="connsiteX590" fmla="*/ 1248774 w 1781274"/>
              <a:gd name="connsiteY590" fmla="*/ 1223674 h 1580901"/>
              <a:gd name="connsiteX591" fmla="*/ 1247417 w 1781274"/>
              <a:gd name="connsiteY591" fmla="*/ 1224551 h 1580901"/>
              <a:gd name="connsiteX592" fmla="*/ 1240837 w 1781274"/>
              <a:gd name="connsiteY592" fmla="*/ 1228911 h 1580901"/>
              <a:gd name="connsiteX593" fmla="*/ 1230555 w 1781274"/>
              <a:gd name="connsiteY593" fmla="*/ 1234958 h 1580901"/>
              <a:gd name="connsiteX594" fmla="*/ 1228334 w 1781274"/>
              <a:gd name="connsiteY594" fmla="*/ 1236123 h 1580901"/>
              <a:gd name="connsiteX595" fmla="*/ 1226991 w 1781274"/>
              <a:gd name="connsiteY595" fmla="*/ 1236809 h 1580901"/>
              <a:gd name="connsiteX596" fmla="*/ 1220713 w 1781274"/>
              <a:gd name="connsiteY596" fmla="*/ 1240072 h 1580901"/>
              <a:gd name="connsiteX597" fmla="*/ 1249844 w 1781274"/>
              <a:gd name="connsiteY597" fmla="*/ 1299166 h 1580901"/>
              <a:gd name="connsiteX598" fmla="*/ 1258055 w 1781274"/>
              <a:gd name="connsiteY598" fmla="*/ 1294888 h 1580901"/>
              <a:gd name="connsiteX599" fmla="*/ 1259714 w 1781274"/>
              <a:gd name="connsiteY599" fmla="*/ 1294038 h 1580901"/>
              <a:gd name="connsiteX600" fmla="*/ 1262538 w 1781274"/>
              <a:gd name="connsiteY600" fmla="*/ 1292544 h 1580901"/>
              <a:gd name="connsiteX601" fmla="*/ 1275671 w 1781274"/>
              <a:gd name="connsiteY601" fmla="*/ 1284811 h 1580901"/>
              <a:gd name="connsiteX602" fmla="*/ 1284116 w 1781274"/>
              <a:gd name="connsiteY602" fmla="*/ 1279244 h 1580901"/>
              <a:gd name="connsiteX603" fmla="*/ 1285747 w 1781274"/>
              <a:gd name="connsiteY603" fmla="*/ 1278175 h 1580901"/>
              <a:gd name="connsiteX604" fmla="*/ 1288338 w 1781274"/>
              <a:gd name="connsiteY604" fmla="*/ 1276461 h 1580901"/>
              <a:gd name="connsiteX605" fmla="*/ 1300594 w 1781274"/>
              <a:gd name="connsiteY605" fmla="*/ 1267480 h 1580901"/>
              <a:gd name="connsiteX606" fmla="*/ 1308421 w 1781274"/>
              <a:gd name="connsiteY606" fmla="*/ 1261104 h 1580901"/>
              <a:gd name="connsiteX607" fmla="*/ 1309889 w 1781274"/>
              <a:gd name="connsiteY607" fmla="*/ 1259912 h 1580901"/>
              <a:gd name="connsiteX608" fmla="*/ 1312329 w 1781274"/>
              <a:gd name="connsiteY608" fmla="*/ 1257910 h 1580901"/>
              <a:gd name="connsiteX609" fmla="*/ 1316085 w 1781274"/>
              <a:gd name="connsiteY609" fmla="*/ 1254523 h 1580901"/>
              <a:gd name="connsiteX610" fmla="*/ 1319115 w 1781274"/>
              <a:gd name="connsiteY610" fmla="*/ 1251809 h 1580901"/>
              <a:gd name="connsiteX611" fmla="*/ 1323597 w 1781274"/>
              <a:gd name="connsiteY611" fmla="*/ 1247750 h 1580901"/>
              <a:gd name="connsiteX612" fmla="*/ 1330767 w 1781274"/>
              <a:gd name="connsiteY612" fmla="*/ 1240620 h 1580901"/>
              <a:gd name="connsiteX613" fmla="*/ 1332083 w 1781274"/>
              <a:gd name="connsiteY613" fmla="*/ 1239318 h 1580901"/>
              <a:gd name="connsiteX614" fmla="*/ 1334304 w 1781274"/>
              <a:gd name="connsiteY614" fmla="*/ 1237056 h 1580901"/>
              <a:gd name="connsiteX615" fmla="*/ 1341159 w 1781274"/>
              <a:gd name="connsiteY615" fmla="*/ 1229556 h 1580901"/>
              <a:gd name="connsiteX616" fmla="*/ 1342283 w 1781274"/>
              <a:gd name="connsiteY616" fmla="*/ 1228322 h 1580901"/>
              <a:gd name="connsiteX617" fmla="*/ 1344476 w 1781274"/>
              <a:gd name="connsiteY617" fmla="*/ 1225826 h 1580901"/>
              <a:gd name="connsiteX618" fmla="*/ 1347999 w 1781274"/>
              <a:gd name="connsiteY618" fmla="*/ 1221562 h 1580901"/>
              <a:gd name="connsiteX619" fmla="*/ 1357116 w 1781274"/>
              <a:gd name="connsiteY619" fmla="*/ 1210017 h 1580901"/>
              <a:gd name="connsiteX620" fmla="*/ 1361708 w 1781274"/>
              <a:gd name="connsiteY620" fmla="*/ 1203916 h 1580901"/>
              <a:gd name="connsiteX621" fmla="*/ 1368275 w 1781274"/>
              <a:gd name="connsiteY621" fmla="*/ 1194195 h 1580901"/>
              <a:gd name="connsiteX622" fmla="*/ 1312589 w 1781274"/>
              <a:gd name="connsiteY622" fmla="*/ 1155736 h 1580901"/>
              <a:gd name="connsiteX623" fmla="*/ 1370824 w 1781274"/>
              <a:gd name="connsiteY623" fmla="*/ 1193647 h 1580901"/>
              <a:gd name="connsiteX624" fmla="*/ 1363202 w 1781274"/>
              <a:gd name="connsiteY624" fmla="*/ 1204931 h 1580901"/>
              <a:gd name="connsiteX625" fmla="*/ 1358596 w 1781274"/>
              <a:gd name="connsiteY625" fmla="*/ 1211059 h 1580901"/>
              <a:gd name="connsiteX626" fmla="*/ 1349411 w 1781274"/>
              <a:gd name="connsiteY626" fmla="*/ 1222700 h 1580901"/>
              <a:gd name="connsiteX627" fmla="*/ 1345915 w 1781274"/>
              <a:gd name="connsiteY627" fmla="*/ 1226937 h 1580901"/>
              <a:gd name="connsiteX628" fmla="*/ 1343626 w 1781274"/>
              <a:gd name="connsiteY628" fmla="*/ 1229542 h 1580901"/>
              <a:gd name="connsiteX629" fmla="*/ 1342515 w 1781274"/>
              <a:gd name="connsiteY629" fmla="*/ 1230748 h 1580901"/>
              <a:gd name="connsiteX630" fmla="*/ 1335675 w 1781274"/>
              <a:gd name="connsiteY630" fmla="*/ 1238248 h 1580901"/>
              <a:gd name="connsiteX631" fmla="*/ 1333372 w 1781274"/>
              <a:gd name="connsiteY631" fmla="*/ 1240593 h 1580901"/>
              <a:gd name="connsiteX632" fmla="*/ 1332083 w 1781274"/>
              <a:gd name="connsiteY632" fmla="*/ 1241868 h 1580901"/>
              <a:gd name="connsiteX633" fmla="*/ 1324886 w 1781274"/>
              <a:gd name="connsiteY633" fmla="*/ 1249025 h 1580901"/>
              <a:gd name="connsiteX634" fmla="*/ 1320349 w 1781274"/>
              <a:gd name="connsiteY634" fmla="*/ 1253138 h 1580901"/>
              <a:gd name="connsiteX635" fmla="*/ 1317332 w 1781274"/>
              <a:gd name="connsiteY635" fmla="*/ 1255840 h 1580901"/>
              <a:gd name="connsiteX636" fmla="*/ 1313562 w 1781274"/>
              <a:gd name="connsiteY636" fmla="*/ 1259240 h 1580901"/>
              <a:gd name="connsiteX637" fmla="*/ 1311054 w 1781274"/>
              <a:gd name="connsiteY637" fmla="*/ 1261297 h 1580901"/>
              <a:gd name="connsiteX638" fmla="*/ 1309601 w 1781274"/>
              <a:gd name="connsiteY638" fmla="*/ 1262475 h 1580901"/>
              <a:gd name="connsiteX639" fmla="*/ 1301731 w 1781274"/>
              <a:gd name="connsiteY639" fmla="*/ 1268879 h 1580901"/>
              <a:gd name="connsiteX640" fmla="*/ 1289421 w 1781274"/>
              <a:gd name="connsiteY640" fmla="*/ 1277901 h 1580901"/>
              <a:gd name="connsiteX641" fmla="*/ 1286761 w 1781274"/>
              <a:gd name="connsiteY641" fmla="*/ 1279656 h 1580901"/>
              <a:gd name="connsiteX642" fmla="*/ 1285130 w 1781274"/>
              <a:gd name="connsiteY642" fmla="*/ 1280711 h 1580901"/>
              <a:gd name="connsiteX643" fmla="*/ 1276645 w 1781274"/>
              <a:gd name="connsiteY643" fmla="*/ 1286305 h 1580901"/>
              <a:gd name="connsiteX644" fmla="*/ 1263456 w 1781274"/>
              <a:gd name="connsiteY644" fmla="*/ 1294066 h 1580901"/>
              <a:gd name="connsiteX645" fmla="*/ 1260550 w 1781274"/>
              <a:gd name="connsiteY645" fmla="*/ 1295615 h 1580901"/>
              <a:gd name="connsiteX646" fmla="*/ 1258919 w 1781274"/>
              <a:gd name="connsiteY646" fmla="*/ 1296465 h 1580901"/>
              <a:gd name="connsiteX647" fmla="*/ 1249035 w 1781274"/>
              <a:gd name="connsiteY647" fmla="*/ 1301634 h 1580901"/>
              <a:gd name="connsiteX648" fmla="*/ 1248623 w 1781274"/>
              <a:gd name="connsiteY648" fmla="*/ 1300798 h 1580901"/>
              <a:gd name="connsiteX649" fmla="*/ 1218313 w 1781274"/>
              <a:gd name="connsiteY649" fmla="*/ 1239304 h 1580901"/>
              <a:gd name="connsiteX650" fmla="*/ 1219081 w 1781274"/>
              <a:gd name="connsiteY650" fmla="*/ 1238893 h 1580901"/>
              <a:gd name="connsiteX651" fmla="*/ 1226141 w 1781274"/>
              <a:gd name="connsiteY651" fmla="*/ 1235191 h 1580901"/>
              <a:gd name="connsiteX652" fmla="*/ 1227512 w 1781274"/>
              <a:gd name="connsiteY652" fmla="*/ 1234491 h 1580901"/>
              <a:gd name="connsiteX653" fmla="*/ 1229623 w 1781274"/>
              <a:gd name="connsiteY653" fmla="*/ 1233381 h 1580901"/>
              <a:gd name="connsiteX654" fmla="*/ 1233009 w 1781274"/>
              <a:gd name="connsiteY654" fmla="*/ 1231352 h 1580901"/>
              <a:gd name="connsiteX655" fmla="*/ 1239864 w 1781274"/>
              <a:gd name="connsiteY655" fmla="*/ 1227348 h 1580901"/>
              <a:gd name="connsiteX656" fmla="*/ 1246416 w 1781274"/>
              <a:gd name="connsiteY656" fmla="*/ 1223015 h 1580901"/>
              <a:gd name="connsiteX657" fmla="*/ 1247787 w 1781274"/>
              <a:gd name="connsiteY657" fmla="*/ 1222124 h 1580901"/>
              <a:gd name="connsiteX658" fmla="*/ 1249707 w 1781274"/>
              <a:gd name="connsiteY658" fmla="*/ 1220863 h 1580901"/>
              <a:gd name="connsiteX659" fmla="*/ 1252832 w 1781274"/>
              <a:gd name="connsiteY659" fmla="*/ 1218532 h 1580901"/>
              <a:gd name="connsiteX660" fmla="*/ 1259207 w 1781274"/>
              <a:gd name="connsiteY660" fmla="*/ 1213898 h 1580901"/>
              <a:gd name="connsiteX661" fmla="*/ 1265266 w 1781274"/>
              <a:gd name="connsiteY661" fmla="*/ 1208948 h 1580901"/>
              <a:gd name="connsiteX662" fmla="*/ 1266486 w 1781274"/>
              <a:gd name="connsiteY662" fmla="*/ 1207975 h 1580901"/>
              <a:gd name="connsiteX663" fmla="*/ 1268309 w 1781274"/>
              <a:gd name="connsiteY663" fmla="*/ 1206494 h 1580901"/>
              <a:gd name="connsiteX664" fmla="*/ 1271188 w 1781274"/>
              <a:gd name="connsiteY664" fmla="*/ 1203861 h 1580901"/>
              <a:gd name="connsiteX665" fmla="*/ 1273903 w 1781274"/>
              <a:gd name="connsiteY665" fmla="*/ 1201435 h 1580901"/>
              <a:gd name="connsiteX666" fmla="*/ 1277042 w 1781274"/>
              <a:gd name="connsiteY666" fmla="*/ 1198610 h 1580901"/>
              <a:gd name="connsiteX667" fmla="*/ 1282594 w 1781274"/>
              <a:gd name="connsiteY667" fmla="*/ 1193071 h 1580901"/>
              <a:gd name="connsiteX668" fmla="*/ 1283650 w 1781274"/>
              <a:gd name="connsiteY668" fmla="*/ 1192043 h 1580901"/>
              <a:gd name="connsiteX669" fmla="*/ 1285322 w 1781274"/>
              <a:gd name="connsiteY669" fmla="*/ 1190342 h 1580901"/>
              <a:gd name="connsiteX670" fmla="*/ 1290627 w 1781274"/>
              <a:gd name="connsiteY670" fmla="*/ 1184501 h 1580901"/>
              <a:gd name="connsiteX671" fmla="*/ 1291546 w 1781274"/>
              <a:gd name="connsiteY671" fmla="*/ 1183514 h 1580901"/>
              <a:gd name="connsiteX672" fmla="*/ 1293205 w 1781274"/>
              <a:gd name="connsiteY672" fmla="*/ 1181636 h 1580901"/>
              <a:gd name="connsiteX673" fmla="*/ 1296468 w 1781274"/>
              <a:gd name="connsiteY673" fmla="*/ 1177674 h 1580901"/>
              <a:gd name="connsiteX674" fmla="*/ 1303007 w 1781274"/>
              <a:gd name="connsiteY674" fmla="*/ 1169351 h 1580901"/>
              <a:gd name="connsiteX675" fmla="*/ 1306598 w 1781274"/>
              <a:gd name="connsiteY675" fmla="*/ 1164607 h 1580901"/>
              <a:gd name="connsiteX676" fmla="*/ 1307654 w 1781274"/>
              <a:gd name="connsiteY676" fmla="*/ 1163017 h 1580901"/>
              <a:gd name="connsiteX677" fmla="*/ 1312082 w 1781274"/>
              <a:gd name="connsiteY677" fmla="*/ 1156463 h 1580901"/>
              <a:gd name="connsiteX678" fmla="*/ 800906 w 1781274"/>
              <a:gd name="connsiteY678" fmla="*/ 1151458 h 1580901"/>
              <a:gd name="connsiteX679" fmla="*/ 804813 w 1781274"/>
              <a:gd name="connsiteY679" fmla="*/ 1161179 h 1580901"/>
              <a:gd name="connsiteX680" fmla="*/ 809186 w 1781274"/>
              <a:gd name="connsiteY680" fmla="*/ 1170708 h 1580901"/>
              <a:gd name="connsiteX681" fmla="*/ 794449 w 1781274"/>
              <a:gd name="connsiteY681" fmla="*/ 1177591 h 1580901"/>
              <a:gd name="connsiteX682" fmla="*/ 789884 w 1781274"/>
              <a:gd name="connsiteY682" fmla="*/ 1167609 h 1580901"/>
              <a:gd name="connsiteX683" fmla="*/ 785785 w 1781274"/>
              <a:gd name="connsiteY683" fmla="*/ 1157422 h 1580901"/>
              <a:gd name="connsiteX684" fmla="*/ 1474354 w 1781274"/>
              <a:gd name="connsiteY684" fmla="*/ 1149429 h 1580901"/>
              <a:gd name="connsiteX685" fmla="*/ 1492902 w 1781274"/>
              <a:gd name="connsiteY685" fmla="*/ 1155708 h 1580901"/>
              <a:gd name="connsiteX686" fmla="*/ 1491696 w 1781274"/>
              <a:gd name="connsiteY686" fmla="*/ 1159218 h 1580901"/>
              <a:gd name="connsiteX687" fmla="*/ 1490407 w 1781274"/>
              <a:gd name="connsiteY687" fmla="*/ 1162715 h 1580901"/>
              <a:gd name="connsiteX688" fmla="*/ 1487830 w 1781274"/>
              <a:gd name="connsiteY688" fmla="*/ 1169693 h 1580901"/>
              <a:gd name="connsiteX689" fmla="*/ 1485184 w 1781274"/>
              <a:gd name="connsiteY689" fmla="*/ 1176645 h 1580901"/>
              <a:gd name="connsiteX690" fmla="*/ 1482278 w 1781274"/>
              <a:gd name="connsiteY690" fmla="*/ 1183500 h 1580901"/>
              <a:gd name="connsiteX691" fmla="*/ 1464237 w 1781274"/>
              <a:gd name="connsiteY691" fmla="*/ 1175849 h 1580901"/>
              <a:gd name="connsiteX692" fmla="*/ 1467006 w 1781274"/>
              <a:gd name="connsiteY692" fmla="*/ 1169337 h 1580901"/>
              <a:gd name="connsiteX693" fmla="*/ 1469529 w 1781274"/>
              <a:gd name="connsiteY693" fmla="*/ 1162728 h 1580901"/>
              <a:gd name="connsiteX694" fmla="*/ 1471983 w 1781274"/>
              <a:gd name="connsiteY694" fmla="*/ 1156092 h 1580901"/>
              <a:gd name="connsiteX695" fmla="*/ 1473203 w 1781274"/>
              <a:gd name="connsiteY695" fmla="*/ 1152774 h 1580901"/>
              <a:gd name="connsiteX696" fmla="*/ 1474354 w 1781274"/>
              <a:gd name="connsiteY696" fmla="*/ 1149429 h 1580901"/>
              <a:gd name="connsiteX697" fmla="*/ 1699919 w 1781274"/>
              <a:gd name="connsiteY697" fmla="*/ 1142107 h 1580901"/>
              <a:gd name="connsiteX698" fmla="*/ 1739045 w 1781274"/>
              <a:gd name="connsiteY698" fmla="*/ 1149758 h 1580901"/>
              <a:gd name="connsiteX699" fmla="*/ 1728229 w 1781274"/>
              <a:gd name="connsiteY699" fmla="*/ 1196005 h 1580901"/>
              <a:gd name="connsiteX700" fmla="*/ 1689775 w 1781274"/>
              <a:gd name="connsiteY700" fmla="*/ 1185475 h 1580901"/>
              <a:gd name="connsiteX701" fmla="*/ 1699919 w 1781274"/>
              <a:gd name="connsiteY701" fmla="*/ 1142107 h 1580901"/>
              <a:gd name="connsiteX702" fmla="*/ 106111 w 1781274"/>
              <a:gd name="connsiteY702" fmla="*/ 1125969 h 1580901"/>
              <a:gd name="connsiteX703" fmla="*/ 119561 w 1781274"/>
              <a:gd name="connsiteY703" fmla="*/ 1136909 h 1580901"/>
              <a:gd name="connsiteX704" fmla="*/ 108620 w 1781274"/>
              <a:gd name="connsiteY704" fmla="*/ 1150344 h 1580901"/>
              <a:gd name="connsiteX705" fmla="*/ 107359 w 1781274"/>
              <a:gd name="connsiteY705" fmla="*/ 1150413 h 1580901"/>
              <a:gd name="connsiteX706" fmla="*/ 95184 w 1781274"/>
              <a:gd name="connsiteY706" fmla="*/ 1139404 h 1580901"/>
              <a:gd name="connsiteX707" fmla="*/ 106111 w 1781274"/>
              <a:gd name="connsiteY707" fmla="*/ 1125969 h 1580901"/>
              <a:gd name="connsiteX708" fmla="*/ 434044 w 1781274"/>
              <a:gd name="connsiteY708" fmla="*/ 1122610 h 1580901"/>
              <a:gd name="connsiteX709" fmla="*/ 441254 w 1781274"/>
              <a:gd name="connsiteY709" fmla="*/ 1164620 h 1580901"/>
              <a:gd name="connsiteX710" fmla="*/ 408792 w 1781274"/>
              <a:gd name="connsiteY710" fmla="*/ 1171202 h 1580901"/>
              <a:gd name="connsiteX711" fmla="*/ 401238 w 1781274"/>
              <a:gd name="connsiteY711" fmla="*/ 1127162 h 1580901"/>
              <a:gd name="connsiteX712" fmla="*/ 888725 w 1781274"/>
              <a:gd name="connsiteY712" fmla="*/ 1122130 h 1580901"/>
              <a:gd name="connsiteX713" fmla="*/ 827857 w 1781274"/>
              <a:gd name="connsiteY713" fmla="*/ 1147276 h 1580901"/>
              <a:gd name="connsiteX714" fmla="*/ 830764 w 1781274"/>
              <a:gd name="connsiteY714" fmla="*/ 1153926 h 1580901"/>
              <a:gd name="connsiteX715" fmla="*/ 831696 w 1781274"/>
              <a:gd name="connsiteY715" fmla="*/ 1155969 h 1580901"/>
              <a:gd name="connsiteX716" fmla="*/ 833355 w 1781274"/>
              <a:gd name="connsiteY716" fmla="*/ 1159588 h 1580901"/>
              <a:gd name="connsiteX717" fmla="*/ 836083 w 1781274"/>
              <a:gd name="connsiteY717" fmla="*/ 1165429 h 1580901"/>
              <a:gd name="connsiteX718" fmla="*/ 840908 w 1781274"/>
              <a:gd name="connsiteY718" fmla="*/ 1174684 h 1580901"/>
              <a:gd name="connsiteX719" fmla="*/ 841786 w 1781274"/>
              <a:gd name="connsiteY719" fmla="*/ 1176384 h 1580901"/>
              <a:gd name="connsiteX720" fmla="*/ 843321 w 1781274"/>
              <a:gd name="connsiteY720" fmla="*/ 1179277 h 1580901"/>
              <a:gd name="connsiteX721" fmla="*/ 851258 w 1781274"/>
              <a:gd name="connsiteY721" fmla="*/ 1192769 h 1580901"/>
              <a:gd name="connsiteX722" fmla="*/ 856962 w 1781274"/>
              <a:gd name="connsiteY722" fmla="*/ 1201448 h 1580901"/>
              <a:gd name="connsiteX723" fmla="*/ 858044 w 1781274"/>
              <a:gd name="connsiteY723" fmla="*/ 1203121 h 1580901"/>
              <a:gd name="connsiteX724" fmla="*/ 859813 w 1781274"/>
              <a:gd name="connsiteY724" fmla="*/ 1205794 h 1580901"/>
              <a:gd name="connsiteX725" fmla="*/ 869039 w 1781274"/>
              <a:gd name="connsiteY725" fmla="*/ 1218381 h 1580901"/>
              <a:gd name="connsiteX726" fmla="*/ 927329 w 1781274"/>
              <a:gd name="connsiteY726" fmla="*/ 1275940 h 1580901"/>
              <a:gd name="connsiteX727" fmla="*/ 942833 w 1781274"/>
              <a:gd name="connsiteY727" fmla="*/ 1255290 h 1580901"/>
              <a:gd name="connsiteX728" fmla="*/ 921845 w 1781274"/>
              <a:gd name="connsiteY728" fmla="*/ 1239111 h 1580901"/>
              <a:gd name="connsiteX729" fmla="*/ 932840 w 1781274"/>
              <a:gd name="connsiteY729" fmla="*/ 1227101 h 1580901"/>
              <a:gd name="connsiteX730" fmla="*/ 952572 w 1781274"/>
              <a:gd name="connsiteY730" fmla="*/ 1242318 h 1580901"/>
              <a:gd name="connsiteX731" fmla="*/ 966879 w 1781274"/>
              <a:gd name="connsiteY731" fmla="*/ 1223262 h 1580901"/>
              <a:gd name="connsiteX732" fmla="*/ 921160 w 1781274"/>
              <a:gd name="connsiteY732" fmla="*/ 1178112 h 1580901"/>
              <a:gd name="connsiteX733" fmla="*/ 913922 w 1781274"/>
              <a:gd name="connsiteY733" fmla="*/ 1168226 h 1580901"/>
              <a:gd name="connsiteX734" fmla="*/ 912578 w 1781274"/>
              <a:gd name="connsiteY734" fmla="*/ 1166183 h 1580901"/>
              <a:gd name="connsiteX735" fmla="*/ 911660 w 1781274"/>
              <a:gd name="connsiteY735" fmla="*/ 1164771 h 1580901"/>
              <a:gd name="connsiteX736" fmla="*/ 907163 w 1781274"/>
              <a:gd name="connsiteY736" fmla="*/ 1157970 h 1580901"/>
              <a:gd name="connsiteX737" fmla="*/ 900912 w 1781274"/>
              <a:gd name="connsiteY737" fmla="*/ 1147331 h 1580901"/>
              <a:gd name="connsiteX738" fmla="*/ 899692 w 1781274"/>
              <a:gd name="connsiteY738" fmla="*/ 1145014 h 1580901"/>
              <a:gd name="connsiteX739" fmla="*/ 898993 w 1781274"/>
              <a:gd name="connsiteY739" fmla="*/ 1143642 h 1580901"/>
              <a:gd name="connsiteX740" fmla="*/ 895182 w 1781274"/>
              <a:gd name="connsiteY740" fmla="*/ 1136348 h 1580901"/>
              <a:gd name="connsiteX741" fmla="*/ 893139 w 1781274"/>
              <a:gd name="connsiteY741" fmla="*/ 1131933 h 1580901"/>
              <a:gd name="connsiteX742" fmla="*/ 891727 w 1781274"/>
              <a:gd name="connsiteY742" fmla="*/ 1128835 h 1580901"/>
              <a:gd name="connsiteX743" fmla="*/ 890891 w 1781274"/>
              <a:gd name="connsiteY743" fmla="*/ 1127039 h 1580901"/>
              <a:gd name="connsiteX744" fmla="*/ 888725 w 1781274"/>
              <a:gd name="connsiteY744" fmla="*/ 1122130 h 1580901"/>
              <a:gd name="connsiteX745" fmla="*/ 790816 w 1781274"/>
              <a:gd name="connsiteY745" fmla="*/ 1122034 h 1580901"/>
              <a:gd name="connsiteX746" fmla="*/ 792242 w 1781274"/>
              <a:gd name="connsiteY746" fmla="*/ 1127066 h 1580901"/>
              <a:gd name="connsiteX747" fmla="*/ 793873 w 1781274"/>
              <a:gd name="connsiteY747" fmla="*/ 1132043 h 1580901"/>
              <a:gd name="connsiteX748" fmla="*/ 797245 w 1781274"/>
              <a:gd name="connsiteY748" fmla="*/ 1141956 h 1580901"/>
              <a:gd name="connsiteX749" fmla="*/ 781933 w 1781274"/>
              <a:gd name="connsiteY749" fmla="*/ 1147468 h 1580901"/>
              <a:gd name="connsiteX750" fmla="*/ 778396 w 1781274"/>
              <a:gd name="connsiteY750" fmla="*/ 1137075 h 1580901"/>
              <a:gd name="connsiteX751" fmla="*/ 776682 w 1781274"/>
              <a:gd name="connsiteY751" fmla="*/ 1131865 h 1580901"/>
              <a:gd name="connsiteX752" fmla="*/ 775174 w 1781274"/>
              <a:gd name="connsiteY752" fmla="*/ 1126586 h 1580901"/>
              <a:gd name="connsiteX753" fmla="*/ 1392485 w 1781274"/>
              <a:gd name="connsiteY753" fmla="*/ 1121266 h 1580901"/>
              <a:gd name="connsiteX754" fmla="*/ 1411047 w 1781274"/>
              <a:gd name="connsiteY754" fmla="*/ 1127519 h 1580901"/>
              <a:gd name="connsiteX755" fmla="*/ 1409100 w 1781274"/>
              <a:gd name="connsiteY755" fmla="*/ 1133017 h 1580901"/>
              <a:gd name="connsiteX756" fmla="*/ 1407071 w 1781274"/>
              <a:gd name="connsiteY756" fmla="*/ 1138487 h 1580901"/>
              <a:gd name="connsiteX757" fmla="*/ 1405028 w 1781274"/>
              <a:gd name="connsiteY757" fmla="*/ 1143944 h 1580901"/>
              <a:gd name="connsiteX758" fmla="*/ 1402739 w 1781274"/>
              <a:gd name="connsiteY758" fmla="*/ 1149306 h 1580901"/>
              <a:gd name="connsiteX759" fmla="*/ 1384684 w 1781274"/>
              <a:gd name="connsiteY759" fmla="*/ 1141709 h 1580901"/>
              <a:gd name="connsiteX760" fmla="*/ 1386837 w 1781274"/>
              <a:gd name="connsiteY760" fmla="*/ 1136677 h 1580901"/>
              <a:gd name="connsiteX761" fmla="*/ 1388756 w 1781274"/>
              <a:gd name="connsiteY761" fmla="*/ 1131550 h 1580901"/>
              <a:gd name="connsiteX762" fmla="*/ 1390661 w 1781274"/>
              <a:gd name="connsiteY762" fmla="*/ 1126422 h 1580901"/>
              <a:gd name="connsiteX763" fmla="*/ 1392485 w 1781274"/>
              <a:gd name="connsiteY763" fmla="*/ 1121266 h 1580901"/>
              <a:gd name="connsiteX764" fmla="*/ 889767 w 1781274"/>
              <a:gd name="connsiteY764" fmla="*/ 1119676 h 1580901"/>
              <a:gd name="connsiteX765" fmla="*/ 890082 w 1781274"/>
              <a:gd name="connsiteY765" fmla="*/ 1120581 h 1580901"/>
              <a:gd name="connsiteX766" fmla="*/ 892509 w 1781274"/>
              <a:gd name="connsiteY766" fmla="*/ 1126230 h 1580901"/>
              <a:gd name="connsiteX767" fmla="*/ 893345 w 1781274"/>
              <a:gd name="connsiteY767" fmla="*/ 1128040 h 1580901"/>
              <a:gd name="connsiteX768" fmla="*/ 894771 w 1781274"/>
              <a:gd name="connsiteY768" fmla="*/ 1131166 h 1580901"/>
              <a:gd name="connsiteX769" fmla="*/ 896772 w 1781274"/>
              <a:gd name="connsiteY769" fmla="*/ 1135485 h 1580901"/>
              <a:gd name="connsiteX770" fmla="*/ 900583 w 1781274"/>
              <a:gd name="connsiteY770" fmla="*/ 1142751 h 1580901"/>
              <a:gd name="connsiteX771" fmla="*/ 901296 w 1781274"/>
              <a:gd name="connsiteY771" fmla="*/ 1144150 h 1580901"/>
              <a:gd name="connsiteX772" fmla="*/ 902461 w 1781274"/>
              <a:gd name="connsiteY772" fmla="*/ 1146371 h 1580901"/>
              <a:gd name="connsiteX773" fmla="*/ 904545 w 1781274"/>
              <a:gd name="connsiteY773" fmla="*/ 1149881 h 1580901"/>
              <a:gd name="connsiteX774" fmla="*/ 908685 w 1781274"/>
              <a:gd name="connsiteY774" fmla="*/ 1156956 h 1580901"/>
              <a:gd name="connsiteX775" fmla="*/ 913168 w 1781274"/>
              <a:gd name="connsiteY775" fmla="*/ 1163729 h 1580901"/>
              <a:gd name="connsiteX776" fmla="*/ 914100 w 1781274"/>
              <a:gd name="connsiteY776" fmla="*/ 1165155 h 1580901"/>
              <a:gd name="connsiteX777" fmla="*/ 915389 w 1781274"/>
              <a:gd name="connsiteY777" fmla="*/ 1167129 h 1580901"/>
              <a:gd name="connsiteX778" fmla="*/ 917801 w 1781274"/>
              <a:gd name="connsiteY778" fmla="*/ 1170365 h 1580901"/>
              <a:gd name="connsiteX779" fmla="*/ 922599 w 1781274"/>
              <a:gd name="connsiteY779" fmla="*/ 1176960 h 1580901"/>
              <a:gd name="connsiteX780" fmla="*/ 968689 w 1781274"/>
              <a:gd name="connsiteY780" fmla="*/ 1222289 h 1580901"/>
              <a:gd name="connsiteX781" fmla="*/ 969429 w 1781274"/>
              <a:gd name="connsiteY781" fmla="*/ 1222837 h 1580901"/>
              <a:gd name="connsiteX782" fmla="*/ 953991 w 1781274"/>
              <a:gd name="connsiteY782" fmla="*/ 1243412 h 1580901"/>
              <a:gd name="connsiteX783" fmla="*/ 969305 w 1781274"/>
              <a:gd name="connsiteY783" fmla="*/ 1255222 h 1580901"/>
              <a:gd name="connsiteX784" fmla="*/ 1010213 w 1781274"/>
              <a:gd name="connsiteY784" fmla="*/ 1276611 h 1580901"/>
              <a:gd name="connsiteX785" fmla="*/ 1099800 w 1781274"/>
              <a:gd name="connsiteY785" fmla="*/ 1297452 h 1580901"/>
              <a:gd name="connsiteX786" fmla="*/ 1098854 w 1781274"/>
              <a:gd name="connsiteY786" fmla="*/ 1313699 h 1580901"/>
              <a:gd name="connsiteX787" fmla="*/ 1050749 w 1781274"/>
              <a:gd name="connsiteY787" fmla="*/ 1306796 h 1580901"/>
              <a:gd name="connsiteX788" fmla="*/ 1059633 w 1781274"/>
              <a:gd name="connsiteY788" fmla="*/ 1308722 h 1580901"/>
              <a:gd name="connsiteX789" fmla="*/ 1049773 w 1781274"/>
              <a:gd name="connsiteY789" fmla="*/ 1358408 h 1580901"/>
              <a:gd name="connsiteX790" fmla="*/ 1058802 w 1781274"/>
              <a:gd name="connsiteY790" fmla="*/ 1359705 h 1580901"/>
              <a:gd name="connsiteX791" fmla="*/ 1067269 w 1781274"/>
              <a:gd name="connsiteY791" fmla="*/ 1310093 h 1580901"/>
              <a:gd name="connsiteX792" fmla="*/ 1079155 w 1781274"/>
              <a:gd name="connsiteY792" fmla="*/ 1311889 h 1580901"/>
              <a:gd name="connsiteX793" fmla="*/ 1072793 w 1781274"/>
              <a:gd name="connsiteY793" fmla="*/ 1361715 h 1580901"/>
              <a:gd name="connsiteX794" fmla="*/ 1081838 w 1781274"/>
              <a:gd name="connsiteY794" fmla="*/ 1363014 h 1580901"/>
              <a:gd name="connsiteX795" fmla="*/ 1086873 w 1781274"/>
              <a:gd name="connsiteY795" fmla="*/ 1312781 h 1580901"/>
              <a:gd name="connsiteX796" fmla="*/ 1089861 w 1781274"/>
              <a:gd name="connsiteY796" fmla="*/ 1313110 h 1580901"/>
              <a:gd name="connsiteX797" fmla="*/ 1092864 w 1781274"/>
              <a:gd name="connsiteY797" fmla="*/ 1313302 h 1580901"/>
              <a:gd name="connsiteX798" fmla="*/ 1098854 w 1781274"/>
              <a:gd name="connsiteY798" fmla="*/ 1313699 h 1580901"/>
              <a:gd name="connsiteX799" fmla="*/ 1095880 w 1781274"/>
              <a:gd name="connsiteY799" fmla="*/ 1365031 h 1580901"/>
              <a:gd name="connsiteX800" fmla="*/ 1095893 w 1781274"/>
              <a:gd name="connsiteY800" fmla="*/ 1365033 h 1580901"/>
              <a:gd name="connsiteX801" fmla="*/ 1094947 w 1781274"/>
              <a:gd name="connsiteY801" fmla="*/ 1381281 h 1580901"/>
              <a:gd name="connsiteX802" fmla="*/ 977627 w 1781274"/>
              <a:gd name="connsiteY802" fmla="*/ 1353996 h 1580901"/>
              <a:gd name="connsiteX803" fmla="*/ 924066 w 1781274"/>
              <a:gd name="connsiteY803" fmla="*/ 1325957 h 1580901"/>
              <a:gd name="connsiteX804" fmla="*/ 876181 w 1781274"/>
              <a:gd name="connsiteY804" fmla="*/ 1289074 h 1580901"/>
              <a:gd name="connsiteX805" fmla="*/ 887162 w 1781274"/>
              <a:gd name="connsiteY805" fmla="*/ 1277064 h 1580901"/>
              <a:gd name="connsiteX806" fmla="*/ 932840 w 1781274"/>
              <a:gd name="connsiteY806" fmla="*/ 1312246 h 1580901"/>
              <a:gd name="connsiteX807" fmla="*/ 970315 w 1781274"/>
              <a:gd name="connsiteY807" fmla="*/ 1331861 h 1580901"/>
              <a:gd name="connsiteX808" fmla="*/ 991980 w 1781274"/>
              <a:gd name="connsiteY808" fmla="*/ 1286277 h 1580901"/>
              <a:gd name="connsiteX809" fmla="*/ 997409 w 1781274"/>
              <a:gd name="connsiteY809" fmla="*/ 1288869 h 1580901"/>
              <a:gd name="connsiteX810" fmla="*/ 1002947 w 1781274"/>
              <a:gd name="connsiteY810" fmla="*/ 1291213 h 1580901"/>
              <a:gd name="connsiteX811" fmla="*/ 982877 w 1781274"/>
              <a:gd name="connsiteY811" fmla="*/ 1338436 h 1580901"/>
              <a:gd name="connsiteX812" fmla="*/ 983947 w 1781274"/>
              <a:gd name="connsiteY812" fmla="*/ 1338996 h 1580901"/>
              <a:gd name="connsiteX813" fmla="*/ 991521 w 1781274"/>
              <a:gd name="connsiteY813" fmla="*/ 1341459 h 1580901"/>
              <a:gd name="connsiteX814" fmla="*/ 1010117 w 1781274"/>
              <a:gd name="connsiteY814" fmla="*/ 1294230 h 1580901"/>
              <a:gd name="connsiteX815" fmla="*/ 1021399 w 1781274"/>
              <a:gd name="connsiteY815" fmla="*/ 1298398 h 1580901"/>
              <a:gd name="connsiteX816" fmla="*/ 1004990 w 1781274"/>
              <a:gd name="connsiteY816" fmla="*/ 1345838 h 1580901"/>
              <a:gd name="connsiteX817" fmla="*/ 1013671 w 1781274"/>
              <a:gd name="connsiteY817" fmla="*/ 1348661 h 1580901"/>
              <a:gd name="connsiteX818" fmla="*/ 1028816 w 1781274"/>
              <a:gd name="connsiteY818" fmla="*/ 1300770 h 1580901"/>
              <a:gd name="connsiteX819" fmla="*/ 1034546 w 1781274"/>
              <a:gd name="connsiteY819" fmla="*/ 1302607 h 1580901"/>
              <a:gd name="connsiteX820" fmla="*/ 1040359 w 1781274"/>
              <a:gd name="connsiteY820" fmla="*/ 1304170 h 1580901"/>
              <a:gd name="connsiteX821" fmla="*/ 1027119 w 1781274"/>
              <a:gd name="connsiteY821" fmla="*/ 1353033 h 1580901"/>
              <a:gd name="connsiteX822" fmla="*/ 1035831 w 1781274"/>
              <a:gd name="connsiteY822" fmla="*/ 1355866 h 1580901"/>
              <a:gd name="connsiteX823" fmla="*/ 1047871 w 1781274"/>
              <a:gd name="connsiteY823" fmla="*/ 1306172 h 1580901"/>
              <a:gd name="connsiteX824" fmla="*/ 1050245 w 1781274"/>
              <a:gd name="connsiteY824" fmla="*/ 1306687 h 1580901"/>
              <a:gd name="connsiteX825" fmla="*/ 1003893 w 1781274"/>
              <a:gd name="connsiteY825" fmla="*/ 1291611 h 1580901"/>
              <a:gd name="connsiteX826" fmla="*/ 960532 w 1781274"/>
              <a:gd name="connsiteY826" fmla="*/ 1268933 h 1580901"/>
              <a:gd name="connsiteX827" fmla="*/ 944255 w 1781274"/>
              <a:gd name="connsiteY827" fmla="*/ 1256386 h 1580901"/>
              <a:gd name="connsiteX828" fmla="*/ 927699 w 1781274"/>
              <a:gd name="connsiteY828" fmla="*/ 1278449 h 1580901"/>
              <a:gd name="connsiteX829" fmla="*/ 926973 w 1781274"/>
              <a:gd name="connsiteY829" fmla="*/ 1277914 h 1580901"/>
              <a:gd name="connsiteX830" fmla="*/ 867586 w 1781274"/>
              <a:gd name="connsiteY830" fmla="*/ 1219464 h 1580901"/>
              <a:gd name="connsiteX831" fmla="*/ 858332 w 1781274"/>
              <a:gd name="connsiteY831" fmla="*/ 1206836 h 1580901"/>
              <a:gd name="connsiteX832" fmla="*/ 856523 w 1781274"/>
              <a:gd name="connsiteY832" fmla="*/ 1204094 h 1580901"/>
              <a:gd name="connsiteX833" fmla="*/ 855440 w 1781274"/>
              <a:gd name="connsiteY833" fmla="*/ 1202435 h 1580901"/>
              <a:gd name="connsiteX834" fmla="*/ 849710 w 1781274"/>
              <a:gd name="connsiteY834" fmla="*/ 1193715 h 1580901"/>
              <a:gd name="connsiteX835" fmla="*/ 841745 w 1781274"/>
              <a:gd name="connsiteY835" fmla="*/ 1180182 h 1580901"/>
              <a:gd name="connsiteX836" fmla="*/ 840154 w 1781274"/>
              <a:gd name="connsiteY836" fmla="*/ 1177193 h 1580901"/>
              <a:gd name="connsiteX837" fmla="*/ 839291 w 1781274"/>
              <a:gd name="connsiteY837" fmla="*/ 1175520 h 1580901"/>
              <a:gd name="connsiteX838" fmla="*/ 834451 w 1781274"/>
              <a:gd name="connsiteY838" fmla="*/ 1166252 h 1580901"/>
              <a:gd name="connsiteX839" fmla="*/ 831696 w 1781274"/>
              <a:gd name="connsiteY839" fmla="*/ 1160329 h 1580901"/>
              <a:gd name="connsiteX840" fmla="*/ 830051 w 1781274"/>
              <a:gd name="connsiteY840" fmla="*/ 1156723 h 1580901"/>
              <a:gd name="connsiteX841" fmla="*/ 829119 w 1781274"/>
              <a:gd name="connsiteY841" fmla="*/ 1154680 h 1580901"/>
              <a:gd name="connsiteX842" fmla="*/ 825843 w 1781274"/>
              <a:gd name="connsiteY842" fmla="*/ 1147070 h 1580901"/>
              <a:gd name="connsiteX843" fmla="*/ 825541 w 1781274"/>
              <a:gd name="connsiteY843" fmla="*/ 1146248 h 1580901"/>
              <a:gd name="connsiteX844" fmla="*/ 1436901 w 1781274"/>
              <a:gd name="connsiteY844" fmla="*/ 1118291 h 1580901"/>
              <a:gd name="connsiteX845" fmla="*/ 1455751 w 1781274"/>
              <a:gd name="connsiteY845" fmla="*/ 1123597 h 1580901"/>
              <a:gd name="connsiteX846" fmla="*/ 1454942 w 1781274"/>
              <a:gd name="connsiteY846" fmla="*/ 1126655 h 1580901"/>
              <a:gd name="connsiteX847" fmla="*/ 1453983 w 1781274"/>
              <a:gd name="connsiteY847" fmla="*/ 1129671 h 1580901"/>
              <a:gd name="connsiteX848" fmla="*/ 1452077 w 1781274"/>
              <a:gd name="connsiteY848" fmla="*/ 1135690 h 1580901"/>
              <a:gd name="connsiteX849" fmla="*/ 1450171 w 1781274"/>
              <a:gd name="connsiteY849" fmla="*/ 1141709 h 1580901"/>
              <a:gd name="connsiteX850" fmla="*/ 1448033 w 1781274"/>
              <a:gd name="connsiteY850" fmla="*/ 1147660 h 1580901"/>
              <a:gd name="connsiteX851" fmla="*/ 1443605 w 1781274"/>
              <a:gd name="connsiteY851" fmla="*/ 1159506 h 1580901"/>
              <a:gd name="connsiteX852" fmla="*/ 1438656 w 1781274"/>
              <a:gd name="connsiteY852" fmla="*/ 1171133 h 1580901"/>
              <a:gd name="connsiteX853" fmla="*/ 1437423 w 1781274"/>
              <a:gd name="connsiteY853" fmla="*/ 1174040 h 1580901"/>
              <a:gd name="connsiteX854" fmla="*/ 1436065 w 1781274"/>
              <a:gd name="connsiteY854" fmla="*/ 1176892 h 1580901"/>
              <a:gd name="connsiteX855" fmla="*/ 1433310 w 1781274"/>
              <a:gd name="connsiteY855" fmla="*/ 1182582 h 1580901"/>
              <a:gd name="connsiteX856" fmla="*/ 1430554 w 1781274"/>
              <a:gd name="connsiteY856" fmla="*/ 1188272 h 1580901"/>
              <a:gd name="connsiteX857" fmla="*/ 1429115 w 1781274"/>
              <a:gd name="connsiteY857" fmla="*/ 1191082 h 1580901"/>
              <a:gd name="connsiteX858" fmla="*/ 1427607 w 1781274"/>
              <a:gd name="connsiteY858" fmla="*/ 1193852 h 1580901"/>
              <a:gd name="connsiteX859" fmla="*/ 1421547 w 1781274"/>
              <a:gd name="connsiteY859" fmla="*/ 1204944 h 1580901"/>
              <a:gd name="connsiteX860" fmla="*/ 1414981 w 1781274"/>
              <a:gd name="connsiteY860" fmla="*/ 1215749 h 1580901"/>
              <a:gd name="connsiteX861" fmla="*/ 1408072 w 1781274"/>
              <a:gd name="connsiteY861" fmla="*/ 1226333 h 1580901"/>
              <a:gd name="connsiteX862" fmla="*/ 1400833 w 1781274"/>
              <a:gd name="connsiteY862" fmla="*/ 1236685 h 1580901"/>
              <a:gd name="connsiteX863" fmla="*/ 1393253 w 1781274"/>
              <a:gd name="connsiteY863" fmla="*/ 1246804 h 1580901"/>
              <a:gd name="connsiteX864" fmla="*/ 1385205 w 1781274"/>
              <a:gd name="connsiteY864" fmla="*/ 1256552 h 1580901"/>
              <a:gd name="connsiteX865" fmla="*/ 1368321 w 1781274"/>
              <a:gd name="connsiteY865" fmla="*/ 1273826 h 1580901"/>
              <a:gd name="connsiteX866" fmla="*/ 1382121 w 1781274"/>
              <a:gd name="connsiteY866" fmla="*/ 1287224 h 1580901"/>
              <a:gd name="connsiteX867" fmla="*/ 1372250 w 1781274"/>
              <a:gd name="connsiteY867" fmla="*/ 1297000 h 1580901"/>
              <a:gd name="connsiteX868" fmla="*/ 1367165 w 1781274"/>
              <a:gd name="connsiteY868" fmla="*/ 1301730 h 1580901"/>
              <a:gd name="connsiteX869" fmla="*/ 1361996 w 1781274"/>
              <a:gd name="connsiteY869" fmla="*/ 1306364 h 1580901"/>
              <a:gd name="connsiteX870" fmla="*/ 1349000 w 1781274"/>
              <a:gd name="connsiteY870" fmla="*/ 1291707 h 1580901"/>
              <a:gd name="connsiteX871" fmla="*/ 1349030 w 1781274"/>
              <a:gd name="connsiteY871" fmla="*/ 1291681 h 1580901"/>
              <a:gd name="connsiteX872" fmla="*/ 1336909 w 1781274"/>
              <a:gd name="connsiteY872" fmla="*/ 1278024 h 1580901"/>
              <a:gd name="connsiteX873" fmla="*/ 1354325 w 1781274"/>
              <a:gd name="connsiteY873" fmla="*/ 1260211 h 1580901"/>
              <a:gd name="connsiteX874" fmla="*/ 1340926 w 1781274"/>
              <a:gd name="connsiteY874" fmla="*/ 1247202 h 1580901"/>
              <a:gd name="connsiteX875" fmla="*/ 1344943 w 1781274"/>
              <a:gd name="connsiteY875" fmla="*/ 1242924 h 1580901"/>
              <a:gd name="connsiteX876" fmla="*/ 1348904 w 1781274"/>
              <a:gd name="connsiteY876" fmla="*/ 1238591 h 1580901"/>
              <a:gd name="connsiteX877" fmla="*/ 1352853 w 1781274"/>
              <a:gd name="connsiteY877" fmla="*/ 1234245 h 1580901"/>
              <a:gd name="connsiteX878" fmla="*/ 1356581 w 1781274"/>
              <a:gd name="connsiteY878" fmla="*/ 1229720 h 1580901"/>
              <a:gd name="connsiteX879" fmla="*/ 1371620 w 1781274"/>
              <a:gd name="connsiteY879" fmla="*/ 1242266 h 1580901"/>
              <a:gd name="connsiteX880" fmla="*/ 1371077 w 1781274"/>
              <a:gd name="connsiteY880" fmla="*/ 1242923 h 1580901"/>
              <a:gd name="connsiteX881" fmla="*/ 1377857 w 1781274"/>
              <a:gd name="connsiteY881" fmla="*/ 1234725 h 1580901"/>
              <a:gd name="connsiteX882" fmla="*/ 1385013 w 1781274"/>
              <a:gd name="connsiteY882" fmla="*/ 1225168 h 1580901"/>
              <a:gd name="connsiteX883" fmla="*/ 1386854 w 1781274"/>
              <a:gd name="connsiteY883" fmla="*/ 1222534 h 1580901"/>
              <a:gd name="connsiteX884" fmla="*/ 1371003 w 1781274"/>
              <a:gd name="connsiteY884" fmla="*/ 1211197 h 1580901"/>
              <a:gd name="connsiteX885" fmla="*/ 1383862 w 1781274"/>
              <a:gd name="connsiteY885" fmla="*/ 1191549 h 1580901"/>
              <a:gd name="connsiteX886" fmla="*/ 1400600 w 1781274"/>
              <a:gd name="connsiteY886" fmla="*/ 1201722 h 1580901"/>
              <a:gd name="connsiteX887" fmla="*/ 1388701 w 1781274"/>
              <a:gd name="connsiteY887" fmla="*/ 1219891 h 1580901"/>
              <a:gd name="connsiteX888" fmla="*/ 1391854 w 1781274"/>
              <a:gd name="connsiteY888" fmla="*/ 1215378 h 1580901"/>
              <a:gd name="connsiteX889" fmla="*/ 1398379 w 1781274"/>
              <a:gd name="connsiteY889" fmla="*/ 1205383 h 1580901"/>
              <a:gd name="connsiteX890" fmla="*/ 1404590 w 1781274"/>
              <a:gd name="connsiteY890" fmla="*/ 1195182 h 1580901"/>
              <a:gd name="connsiteX891" fmla="*/ 1410306 w 1781274"/>
              <a:gd name="connsiteY891" fmla="*/ 1184693 h 1580901"/>
              <a:gd name="connsiteX892" fmla="*/ 1411732 w 1781274"/>
              <a:gd name="connsiteY892" fmla="*/ 1182074 h 1580901"/>
              <a:gd name="connsiteX893" fmla="*/ 1413089 w 1781274"/>
              <a:gd name="connsiteY893" fmla="*/ 1179414 h 1580901"/>
              <a:gd name="connsiteX894" fmla="*/ 1415680 w 1781274"/>
              <a:gd name="connsiteY894" fmla="*/ 1174040 h 1580901"/>
              <a:gd name="connsiteX895" fmla="*/ 1418285 w 1781274"/>
              <a:gd name="connsiteY895" fmla="*/ 1168665 h 1580901"/>
              <a:gd name="connsiteX896" fmla="*/ 1419573 w 1781274"/>
              <a:gd name="connsiteY896" fmla="*/ 1165978 h 1580901"/>
              <a:gd name="connsiteX897" fmla="*/ 1420739 w 1781274"/>
              <a:gd name="connsiteY897" fmla="*/ 1163222 h 1580901"/>
              <a:gd name="connsiteX898" fmla="*/ 1425413 w 1781274"/>
              <a:gd name="connsiteY898" fmla="*/ 1152226 h 1580901"/>
              <a:gd name="connsiteX899" fmla="*/ 1429595 w 1781274"/>
              <a:gd name="connsiteY899" fmla="*/ 1141038 h 1580901"/>
              <a:gd name="connsiteX900" fmla="*/ 1431623 w 1781274"/>
              <a:gd name="connsiteY900" fmla="*/ 1135416 h 1580901"/>
              <a:gd name="connsiteX901" fmla="*/ 1433419 w 1781274"/>
              <a:gd name="connsiteY901" fmla="*/ 1129726 h 1580901"/>
              <a:gd name="connsiteX902" fmla="*/ 1435229 w 1781274"/>
              <a:gd name="connsiteY902" fmla="*/ 1124036 h 1580901"/>
              <a:gd name="connsiteX903" fmla="*/ 1436133 w 1781274"/>
              <a:gd name="connsiteY903" fmla="*/ 1121184 h 1580901"/>
              <a:gd name="connsiteX904" fmla="*/ 1485774 w 1781274"/>
              <a:gd name="connsiteY904" fmla="*/ 1107953 h 1580901"/>
              <a:gd name="connsiteX905" fmla="*/ 1504911 w 1781274"/>
              <a:gd name="connsiteY905" fmla="*/ 1112108 h 1580901"/>
              <a:gd name="connsiteX906" fmla="*/ 1503335 w 1781274"/>
              <a:gd name="connsiteY906" fmla="*/ 1119388 h 1580901"/>
              <a:gd name="connsiteX907" fmla="*/ 1501497 w 1781274"/>
              <a:gd name="connsiteY907" fmla="*/ 1126600 h 1580901"/>
              <a:gd name="connsiteX908" fmla="*/ 1499592 w 1781274"/>
              <a:gd name="connsiteY908" fmla="*/ 1133798 h 1580901"/>
              <a:gd name="connsiteX909" fmla="*/ 1498633 w 1781274"/>
              <a:gd name="connsiteY909" fmla="*/ 1137391 h 1580901"/>
              <a:gd name="connsiteX910" fmla="*/ 1498153 w 1781274"/>
              <a:gd name="connsiteY910" fmla="*/ 1139187 h 1580901"/>
              <a:gd name="connsiteX911" fmla="*/ 1497591 w 1781274"/>
              <a:gd name="connsiteY911" fmla="*/ 1140955 h 1580901"/>
              <a:gd name="connsiteX912" fmla="*/ 1478823 w 1781274"/>
              <a:gd name="connsiteY912" fmla="*/ 1135389 h 1580901"/>
              <a:gd name="connsiteX913" fmla="*/ 1479358 w 1781274"/>
              <a:gd name="connsiteY913" fmla="*/ 1133702 h 1580901"/>
              <a:gd name="connsiteX914" fmla="*/ 1479810 w 1781274"/>
              <a:gd name="connsiteY914" fmla="*/ 1131989 h 1580901"/>
              <a:gd name="connsiteX915" fmla="*/ 1480715 w 1781274"/>
              <a:gd name="connsiteY915" fmla="*/ 1128575 h 1580901"/>
              <a:gd name="connsiteX916" fmla="*/ 1482525 w 1781274"/>
              <a:gd name="connsiteY916" fmla="*/ 1121733 h 1580901"/>
              <a:gd name="connsiteX917" fmla="*/ 1484279 w 1781274"/>
              <a:gd name="connsiteY917" fmla="*/ 1114877 h 1580901"/>
              <a:gd name="connsiteX918" fmla="*/ 783468 w 1781274"/>
              <a:gd name="connsiteY918" fmla="*/ 1091816 h 1580901"/>
              <a:gd name="connsiteX919" fmla="*/ 785648 w 1781274"/>
              <a:gd name="connsiteY919" fmla="*/ 1102057 h 1580901"/>
              <a:gd name="connsiteX920" fmla="*/ 788020 w 1781274"/>
              <a:gd name="connsiteY920" fmla="*/ 1112258 h 1580901"/>
              <a:gd name="connsiteX921" fmla="*/ 772268 w 1781274"/>
              <a:gd name="connsiteY921" fmla="*/ 1116344 h 1580901"/>
              <a:gd name="connsiteX922" fmla="*/ 769773 w 1781274"/>
              <a:gd name="connsiteY922" fmla="*/ 1105650 h 1580901"/>
              <a:gd name="connsiteX923" fmla="*/ 767498 w 1781274"/>
              <a:gd name="connsiteY923" fmla="*/ 1094914 h 1580901"/>
              <a:gd name="connsiteX924" fmla="*/ 1401231 w 1781274"/>
              <a:gd name="connsiteY924" fmla="*/ 1089197 h 1580901"/>
              <a:gd name="connsiteX925" fmla="*/ 1420382 w 1781274"/>
              <a:gd name="connsiteY925" fmla="*/ 1093324 h 1580901"/>
              <a:gd name="connsiteX926" fmla="*/ 1417737 w 1781274"/>
              <a:gd name="connsiteY926" fmla="*/ 1104676 h 1580901"/>
              <a:gd name="connsiteX927" fmla="*/ 1414707 w 1781274"/>
              <a:gd name="connsiteY927" fmla="*/ 1115947 h 1580901"/>
              <a:gd name="connsiteX928" fmla="*/ 1395912 w 1781274"/>
              <a:gd name="connsiteY928" fmla="*/ 1110421 h 1580901"/>
              <a:gd name="connsiteX929" fmla="*/ 1398750 w 1781274"/>
              <a:gd name="connsiteY929" fmla="*/ 1099850 h 1580901"/>
              <a:gd name="connsiteX930" fmla="*/ 1401231 w 1781274"/>
              <a:gd name="connsiteY930" fmla="*/ 1089197 h 1580901"/>
              <a:gd name="connsiteX931" fmla="*/ 1709160 w 1781274"/>
              <a:gd name="connsiteY931" fmla="*/ 1075061 h 1580901"/>
              <a:gd name="connsiteX932" fmla="*/ 1748902 w 1781274"/>
              <a:gd name="connsiteY932" fmla="*/ 1078255 h 1580901"/>
              <a:gd name="connsiteX933" fmla="*/ 1743323 w 1781274"/>
              <a:gd name="connsiteY933" fmla="*/ 1125421 h 1580901"/>
              <a:gd name="connsiteX934" fmla="*/ 1703937 w 1781274"/>
              <a:gd name="connsiteY934" fmla="*/ 1119292 h 1580901"/>
              <a:gd name="connsiteX935" fmla="*/ 1709160 w 1781274"/>
              <a:gd name="connsiteY935" fmla="*/ 1075061 h 1580901"/>
              <a:gd name="connsiteX936" fmla="*/ 1492381 w 1781274"/>
              <a:gd name="connsiteY936" fmla="*/ 1066628 h 1580901"/>
              <a:gd name="connsiteX937" fmla="*/ 1511862 w 1781274"/>
              <a:gd name="connsiteY937" fmla="*/ 1068644 h 1580901"/>
              <a:gd name="connsiteX938" fmla="*/ 1510121 w 1781274"/>
              <a:gd name="connsiteY938" fmla="*/ 1083424 h 1580901"/>
              <a:gd name="connsiteX939" fmla="*/ 1507708 w 1781274"/>
              <a:gd name="connsiteY939" fmla="*/ 1098108 h 1580901"/>
              <a:gd name="connsiteX940" fmla="*/ 1488419 w 1781274"/>
              <a:gd name="connsiteY940" fmla="*/ 1094667 h 1580901"/>
              <a:gd name="connsiteX941" fmla="*/ 1490723 w 1781274"/>
              <a:gd name="connsiteY941" fmla="*/ 1080696 h 1580901"/>
              <a:gd name="connsiteX942" fmla="*/ 846406 w 1781274"/>
              <a:gd name="connsiteY942" fmla="*/ 1062501 h 1580901"/>
              <a:gd name="connsiteX943" fmla="*/ 815904 w 1781274"/>
              <a:gd name="connsiteY943" fmla="*/ 1066340 h 1580901"/>
              <a:gd name="connsiteX944" fmla="*/ 816247 w 1781274"/>
              <a:gd name="connsiteY944" fmla="*/ 1069014 h 1580901"/>
              <a:gd name="connsiteX945" fmla="*/ 817014 w 1781274"/>
              <a:gd name="connsiteY945" fmla="*/ 1074690 h 1580901"/>
              <a:gd name="connsiteX946" fmla="*/ 819496 w 1781274"/>
              <a:gd name="connsiteY946" fmla="*/ 1088511 h 1580901"/>
              <a:gd name="connsiteX947" fmla="*/ 822457 w 1781274"/>
              <a:gd name="connsiteY947" fmla="*/ 1101262 h 1580901"/>
              <a:gd name="connsiteX948" fmla="*/ 852232 w 1781274"/>
              <a:gd name="connsiteY948" fmla="*/ 1093653 h 1580901"/>
              <a:gd name="connsiteX949" fmla="*/ 849600 w 1781274"/>
              <a:gd name="connsiteY949" fmla="*/ 1082314 h 1580901"/>
              <a:gd name="connsiteX950" fmla="*/ 847379 w 1781274"/>
              <a:gd name="connsiteY950" fmla="*/ 1069933 h 1580901"/>
              <a:gd name="connsiteX951" fmla="*/ 846708 w 1781274"/>
              <a:gd name="connsiteY951" fmla="*/ 1064928 h 1580901"/>
              <a:gd name="connsiteX952" fmla="*/ 846406 w 1781274"/>
              <a:gd name="connsiteY952" fmla="*/ 1062501 h 1580901"/>
              <a:gd name="connsiteX953" fmla="*/ 778958 w 1781274"/>
              <a:gd name="connsiteY953" fmla="*/ 1061062 h 1580901"/>
              <a:gd name="connsiteX954" fmla="*/ 779548 w 1781274"/>
              <a:gd name="connsiteY954" fmla="*/ 1066258 h 1580901"/>
              <a:gd name="connsiteX955" fmla="*/ 780219 w 1781274"/>
              <a:gd name="connsiteY955" fmla="*/ 1071454 h 1580901"/>
              <a:gd name="connsiteX956" fmla="*/ 780891 w 1781274"/>
              <a:gd name="connsiteY956" fmla="*/ 1076651 h 1580901"/>
              <a:gd name="connsiteX957" fmla="*/ 781220 w 1781274"/>
              <a:gd name="connsiteY957" fmla="*/ 1079242 h 1580901"/>
              <a:gd name="connsiteX958" fmla="*/ 781686 w 1781274"/>
              <a:gd name="connsiteY958" fmla="*/ 1081820 h 1580901"/>
              <a:gd name="connsiteX959" fmla="*/ 765619 w 1781274"/>
              <a:gd name="connsiteY959" fmla="*/ 1084425 h 1580901"/>
              <a:gd name="connsiteX960" fmla="*/ 765140 w 1781274"/>
              <a:gd name="connsiteY960" fmla="*/ 1081724 h 1580901"/>
              <a:gd name="connsiteX961" fmla="*/ 764783 w 1781274"/>
              <a:gd name="connsiteY961" fmla="*/ 1079009 h 1580901"/>
              <a:gd name="connsiteX962" fmla="*/ 764084 w 1781274"/>
              <a:gd name="connsiteY962" fmla="*/ 1073566 h 1580901"/>
              <a:gd name="connsiteX963" fmla="*/ 763385 w 1781274"/>
              <a:gd name="connsiteY963" fmla="*/ 1068123 h 1580901"/>
              <a:gd name="connsiteX964" fmla="*/ 762768 w 1781274"/>
              <a:gd name="connsiteY964" fmla="*/ 1062666 h 1580901"/>
              <a:gd name="connsiteX965" fmla="*/ 847941 w 1781274"/>
              <a:gd name="connsiteY965" fmla="*/ 1060500 h 1580901"/>
              <a:gd name="connsiteX966" fmla="*/ 848065 w 1781274"/>
              <a:gd name="connsiteY966" fmla="*/ 1061391 h 1580901"/>
              <a:gd name="connsiteX967" fmla="*/ 848490 w 1781274"/>
              <a:gd name="connsiteY967" fmla="*/ 1064736 h 1580901"/>
              <a:gd name="connsiteX968" fmla="*/ 849148 w 1781274"/>
              <a:gd name="connsiteY968" fmla="*/ 1069659 h 1580901"/>
              <a:gd name="connsiteX969" fmla="*/ 851369 w 1781274"/>
              <a:gd name="connsiteY969" fmla="*/ 1081971 h 1580901"/>
              <a:gd name="connsiteX970" fmla="*/ 852328 w 1781274"/>
              <a:gd name="connsiteY970" fmla="*/ 1085988 h 1580901"/>
              <a:gd name="connsiteX971" fmla="*/ 854398 w 1781274"/>
              <a:gd name="connsiteY971" fmla="*/ 1094996 h 1580901"/>
              <a:gd name="connsiteX972" fmla="*/ 821099 w 1781274"/>
              <a:gd name="connsiteY972" fmla="*/ 1103483 h 1580901"/>
              <a:gd name="connsiteX973" fmla="*/ 817713 w 1781274"/>
              <a:gd name="connsiteY973" fmla="*/ 1088895 h 1580901"/>
              <a:gd name="connsiteX974" fmla="*/ 815219 w 1781274"/>
              <a:gd name="connsiteY974" fmla="*/ 1075019 h 1580901"/>
              <a:gd name="connsiteX975" fmla="*/ 814437 w 1781274"/>
              <a:gd name="connsiteY975" fmla="*/ 1069261 h 1580901"/>
              <a:gd name="connsiteX976" fmla="*/ 813985 w 1781274"/>
              <a:gd name="connsiteY976" fmla="*/ 1065696 h 1580901"/>
              <a:gd name="connsiteX977" fmla="*/ 813861 w 1781274"/>
              <a:gd name="connsiteY977" fmla="*/ 1064791 h 1580901"/>
              <a:gd name="connsiteX978" fmla="*/ 1406331 w 1781274"/>
              <a:gd name="connsiteY978" fmla="*/ 1057264 h 1580901"/>
              <a:gd name="connsiteX979" fmla="*/ 1425811 w 1781274"/>
              <a:gd name="connsiteY979" fmla="*/ 1059252 h 1580901"/>
              <a:gd name="connsiteX980" fmla="*/ 1424481 w 1781274"/>
              <a:gd name="connsiteY980" fmla="*/ 1070824 h 1580901"/>
              <a:gd name="connsiteX981" fmla="*/ 1422576 w 1781274"/>
              <a:gd name="connsiteY981" fmla="*/ 1082341 h 1580901"/>
              <a:gd name="connsiteX982" fmla="*/ 1403287 w 1781274"/>
              <a:gd name="connsiteY982" fmla="*/ 1078900 h 1580901"/>
              <a:gd name="connsiteX983" fmla="*/ 1405083 w 1781274"/>
              <a:gd name="connsiteY983" fmla="*/ 1068109 h 1580901"/>
              <a:gd name="connsiteX984" fmla="*/ 564278 w 1781274"/>
              <a:gd name="connsiteY984" fmla="*/ 1057195 h 1580901"/>
              <a:gd name="connsiteX985" fmla="*/ 501807 w 1781274"/>
              <a:gd name="connsiteY985" fmla="*/ 1060211 h 1580901"/>
              <a:gd name="connsiteX986" fmla="*/ 502204 w 1781274"/>
              <a:gd name="connsiteY986" fmla="*/ 1067903 h 1580901"/>
              <a:gd name="connsiteX987" fmla="*/ 502931 w 1781274"/>
              <a:gd name="connsiteY987" fmla="*/ 1077377 h 1580901"/>
              <a:gd name="connsiteX988" fmla="*/ 504069 w 1781274"/>
              <a:gd name="connsiteY988" fmla="*/ 1089937 h 1580901"/>
              <a:gd name="connsiteX989" fmla="*/ 504713 w 1781274"/>
              <a:gd name="connsiteY989" fmla="*/ 1096367 h 1580901"/>
              <a:gd name="connsiteX990" fmla="*/ 505412 w 1781274"/>
              <a:gd name="connsiteY990" fmla="*/ 1102222 h 1580901"/>
              <a:gd name="connsiteX991" fmla="*/ 505864 w 1781274"/>
              <a:gd name="connsiteY991" fmla="*/ 1105800 h 1580901"/>
              <a:gd name="connsiteX992" fmla="*/ 506262 w 1781274"/>
              <a:gd name="connsiteY992" fmla="*/ 1109009 h 1580901"/>
              <a:gd name="connsiteX993" fmla="*/ 507098 w 1781274"/>
              <a:gd name="connsiteY993" fmla="*/ 1115179 h 1580901"/>
              <a:gd name="connsiteX994" fmla="*/ 507784 w 1781274"/>
              <a:gd name="connsiteY994" fmla="*/ 1119758 h 1580901"/>
              <a:gd name="connsiteX995" fmla="*/ 509771 w 1781274"/>
              <a:gd name="connsiteY995" fmla="*/ 1132194 h 1580901"/>
              <a:gd name="connsiteX996" fmla="*/ 571393 w 1781274"/>
              <a:gd name="connsiteY996" fmla="*/ 1121431 h 1580901"/>
              <a:gd name="connsiteX997" fmla="*/ 569707 w 1781274"/>
              <a:gd name="connsiteY997" fmla="*/ 1110887 h 1580901"/>
              <a:gd name="connsiteX998" fmla="*/ 569035 w 1781274"/>
              <a:gd name="connsiteY998" fmla="*/ 1106403 h 1580901"/>
              <a:gd name="connsiteX999" fmla="*/ 568281 w 1781274"/>
              <a:gd name="connsiteY999" fmla="*/ 1100837 h 1580901"/>
              <a:gd name="connsiteX1000" fmla="*/ 567911 w 1781274"/>
              <a:gd name="connsiteY1000" fmla="*/ 1097917 h 1580901"/>
              <a:gd name="connsiteX1001" fmla="*/ 567499 w 1781274"/>
              <a:gd name="connsiteY1001" fmla="*/ 1094640 h 1580901"/>
              <a:gd name="connsiteX1002" fmla="*/ 566869 w 1781274"/>
              <a:gd name="connsiteY1002" fmla="*/ 1089402 h 1580901"/>
              <a:gd name="connsiteX1003" fmla="*/ 566265 w 1781274"/>
              <a:gd name="connsiteY1003" fmla="*/ 1083383 h 1580901"/>
              <a:gd name="connsiteX1004" fmla="*/ 565279 w 1781274"/>
              <a:gd name="connsiteY1004" fmla="*/ 1072373 h 1580901"/>
              <a:gd name="connsiteX1005" fmla="*/ 564621 w 1781274"/>
              <a:gd name="connsiteY1005" fmla="*/ 1063913 h 1580901"/>
              <a:gd name="connsiteX1006" fmla="*/ 567787 w 1781274"/>
              <a:gd name="connsiteY1006" fmla="*/ 1053301 h 1580901"/>
              <a:gd name="connsiteX1007" fmla="*/ 568322 w 1781274"/>
              <a:gd name="connsiteY1007" fmla="*/ 1063653 h 1580901"/>
              <a:gd name="connsiteX1008" fmla="*/ 568980 w 1781274"/>
              <a:gd name="connsiteY1008" fmla="*/ 1072099 h 1580901"/>
              <a:gd name="connsiteX1009" fmla="*/ 569953 w 1781274"/>
              <a:gd name="connsiteY1009" fmla="*/ 1082986 h 1580901"/>
              <a:gd name="connsiteX1010" fmla="*/ 570557 w 1781274"/>
              <a:gd name="connsiteY1010" fmla="*/ 1089032 h 1580901"/>
              <a:gd name="connsiteX1011" fmla="*/ 571174 w 1781274"/>
              <a:gd name="connsiteY1011" fmla="*/ 1094132 h 1580901"/>
              <a:gd name="connsiteX1012" fmla="*/ 571598 w 1781274"/>
              <a:gd name="connsiteY1012" fmla="*/ 1097423 h 1580901"/>
              <a:gd name="connsiteX1013" fmla="*/ 571969 w 1781274"/>
              <a:gd name="connsiteY1013" fmla="*/ 1100357 h 1580901"/>
              <a:gd name="connsiteX1014" fmla="*/ 572709 w 1781274"/>
              <a:gd name="connsiteY1014" fmla="*/ 1105773 h 1580901"/>
              <a:gd name="connsiteX1015" fmla="*/ 573394 w 1781274"/>
              <a:gd name="connsiteY1015" fmla="*/ 1110297 h 1580901"/>
              <a:gd name="connsiteX1016" fmla="*/ 575396 w 1781274"/>
              <a:gd name="connsiteY1016" fmla="*/ 1122542 h 1580901"/>
              <a:gd name="connsiteX1017" fmla="*/ 575752 w 1781274"/>
              <a:gd name="connsiteY1017" fmla="*/ 1124379 h 1580901"/>
              <a:gd name="connsiteX1018" fmla="*/ 506838 w 1781274"/>
              <a:gd name="connsiteY1018" fmla="*/ 1136431 h 1580901"/>
              <a:gd name="connsiteX1019" fmla="*/ 506495 w 1781274"/>
              <a:gd name="connsiteY1019" fmla="*/ 1134648 h 1580901"/>
              <a:gd name="connsiteX1020" fmla="*/ 504151 w 1781274"/>
              <a:gd name="connsiteY1020" fmla="*/ 1120279 h 1580901"/>
              <a:gd name="connsiteX1021" fmla="*/ 503465 w 1781274"/>
              <a:gd name="connsiteY1021" fmla="*/ 1115741 h 1580901"/>
              <a:gd name="connsiteX1022" fmla="*/ 502602 w 1781274"/>
              <a:gd name="connsiteY1022" fmla="*/ 1109434 h 1580901"/>
              <a:gd name="connsiteX1023" fmla="*/ 502204 w 1781274"/>
              <a:gd name="connsiteY1023" fmla="*/ 1106239 h 1580901"/>
              <a:gd name="connsiteX1024" fmla="*/ 501752 w 1781274"/>
              <a:gd name="connsiteY1024" fmla="*/ 1102674 h 1580901"/>
              <a:gd name="connsiteX1025" fmla="*/ 501039 w 1781274"/>
              <a:gd name="connsiteY1025" fmla="*/ 1096710 h 1580901"/>
              <a:gd name="connsiteX1026" fmla="*/ 500395 w 1781274"/>
              <a:gd name="connsiteY1026" fmla="*/ 1090307 h 1580901"/>
              <a:gd name="connsiteX1027" fmla="*/ 499257 w 1781274"/>
              <a:gd name="connsiteY1027" fmla="*/ 1077624 h 1580901"/>
              <a:gd name="connsiteX1028" fmla="*/ 498530 w 1781274"/>
              <a:gd name="connsiteY1028" fmla="*/ 1068136 h 1580901"/>
              <a:gd name="connsiteX1029" fmla="*/ 497941 w 1781274"/>
              <a:gd name="connsiteY1029" fmla="*/ 1056701 h 1580901"/>
              <a:gd name="connsiteX1030" fmla="*/ 101929 w 1781274"/>
              <a:gd name="connsiteY1030" fmla="*/ 1052692 h 1580901"/>
              <a:gd name="connsiteX1031" fmla="*/ 114598 w 1781274"/>
              <a:gd name="connsiteY1031" fmla="*/ 1064524 h 1580901"/>
              <a:gd name="connsiteX1032" fmla="*/ 102779 w 1781274"/>
              <a:gd name="connsiteY1032" fmla="*/ 1077205 h 1580901"/>
              <a:gd name="connsiteX1033" fmla="*/ 102354 w 1781274"/>
              <a:gd name="connsiteY1033" fmla="*/ 1077205 h 1580901"/>
              <a:gd name="connsiteX1034" fmla="*/ 90097 w 1781274"/>
              <a:gd name="connsiteY1034" fmla="*/ 1065373 h 1580901"/>
              <a:gd name="connsiteX1035" fmla="*/ 101929 w 1781274"/>
              <a:gd name="connsiteY1035" fmla="*/ 1052692 h 1580901"/>
              <a:gd name="connsiteX1036" fmla="*/ 777300 w 1781274"/>
              <a:gd name="connsiteY1036" fmla="*/ 1030006 h 1580901"/>
              <a:gd name="connsiteX1037" fmla="*/ 777615 w 1781274"/>
              <a:gd name="connsiteY1037" fmla="*/ 1040468 h 1580901"/>
              <a:gd name="connsiteX1038" fmla="*/ 777766 w 1781274"/>
              <a:gd name="connsiteY1038" fmla="*/ 1045705 h 1580901"/>
              <a:gd name="connsiteX1039" fmla="*/ 778150 w 1781274"/>
              <a:gd name="connsiteY1039" fmla="*/ 1050929 h 1580901"/>
              <a:gd name="connsiteX1040" fmla="*/ 761918 w 1781274"/>
              <a:gd name="connsiteY1040" fmla="*/ 1052040 h 1580901"/>
              <a:gd name="connsiteX1041" fmla="*/ 761521 w 1781274"/>
              <a:gd name="connsiteY1041" fmla="*/ 1046569 h 1580901"/>
              <a:gd name="connsiteX1042" fmla="*/ 761356 w 1781274"/>
              <a:gd name="connsiteY1042" fmla="*/ 1041085 h 1580901"/>
              <a:gd name="connsiteX1043" fmla="*/ 761027 w 1781274"/>
              <a:gd name="connsiteY1043" fmla="*/ 1030116 h 1580901"/>
              <a:gd name="connsiteX1044" fmla="*/ 1513987 w 1781274"/>
              <a:gd name="connsiteY1044" fmla="*/ 1022561 h 1580901"/>
              <a:gd name="connsiteX1045" fmla="*/ 1514055 w 1781274"/>
              <a:gd name="connsiteY1045" fmla="*/ 1025687 h 1580901"/>
              <a:gd name="connsiteX1046" fmla="*/ 1514000 w 1781274"/>
              <a:gd name="connsiteY1046" fmla="*/ 1028814 h 1580901"/>
              <a:gd name="connsiteX1047" fmla="*/ 1513891 w 1781274"/>
              <a:gd name="connsiteY1047" fmla="*/ 1035066 h 1580901"/>
              <a:gd name="connsiteX1048" fmla="*/ 1513767 w 1781274"/>
              <a:gd name="connsiteY1048" fmla="*/ 1041318 h 1580901"/>
              <a:gd name="connsiteX1049" fmla="*/ 1513699 w 1781274"/>
              <a:gd name="connsiteY1049" fmla="*/ 1044444 h 1580901"/>
              <a:gd name="connsiteX1050" fmla="*/ 1513507 w 1781274"/>
              <a:gd name="connsiteY1050" fmla="*/ 1047570 h 1580901"/>
              <a:gd name="connsiteX1051" fmla="*/ 1446237 w 1781274"/>
              <a:gd name="connsiteY1051" fmla="*/ 1044170 h 1580901"/>
              <a:gd name="connsiteX1052" fmla="*/ 1446402 w 1781274"/>
              <a:gd name="connsiteY1052" fmla="*/ 1041579 h 1580901"/>
              <a:gd name="connsiteX1053" fmla="*/ 1446443 w 1781274"/>
              <a:gd name="connsiteY1053" fmla="*/ 1038987 h 1580901"/>
              <a:gd name="connsiteX1054" fmla="*/ 1446539 w 1781274"/>
              <a:gd name="connsiteY1054" fmla="*/ 1033791 h 1580901"/>
              <a:gd name="connsiteX1055" fmla="*/ 1446635 w 1781274"/>
              <a:gd name="connsiteY1055" fmla="*/ 1028594 h 1580901"/>
              <a:gd name="connsiteX1056" fmla="*/ 1446689 w 1781274"/>
              <a:gd name="connsiteY1056" fmla="*/ 1026003 h 1580901"/>
              <a:gd name="connsiteX1057" fmla="*/ 1446621 w 1781274"/>
              <a:gd name="connsiteY1057" fmla="*/ 1023412 h 1580901"/>
              <a:gd name="connsiteX1058" fmla="*/ 240542 w 1781274"/>
              <a:gd name="connsiteY1058" fmla="*/ 1016954 h 1580901"/>
              <a:gd name="connsiteX1059" fmla="*/ 306784 w 1781274"/>
              <a:gd name="connsiteY1059" fmla="*/ 1017845 h 1580901"/>
              <a:gd name="connsiteX1060" fmla="*/ 306729 w 1781274"/>
              <a:gd name="connsiteY1060" fmla="*/ 1028677 h 1580901"/>
              <a:gd name="connsiteX1061" fmla="*/ 306784 w 1781274"/>
              <a:gd name="connsiteY1061" fmla="*/ 1039508 h 1580901"/>
              <a:gd name="connsiteX1062" fmla="*/ 307346 w 1781274"/>
              <a:gd name="connsiteY1062" fmla="*/ 1061158 h 1580901"/>
              <a:gd name="connsiteX1063" fmla="*/ 308525 w 1781274"/>
              <a:gd name="connsiteY1063" fmla="*/ 1082794 h 1580901"/>
              <a:gd name="connsiteX1064" fmla="*/ 309347 w 1781274"/>
              <a:gd name="connsiteY1064" fmla="*/ 1093598 h 1580901"/>
              <a:gd name="connsiteX1065" fmla="*/ 310279 w 1781274"/>
              <a:gd name="connsiteY1065" fmla="*/ 1104388 h 1580901"/>
              <a:gd name="connsiteX1066" fmla="*/ 323056 w 1781274"/>
              <a:gd name="connsiteY1066" fmla="*/ 1190096 h 1580901"/>
              <a:gd name="connsiteX1067" fmla="*/ 344922 w 1781274"/>
              <a:gd name="connsiteY1067" fmla="*/ 1273965 h 1580901"/>
              <a:gd name="connsiteX1068" fmla="*/ 375794 w 1781274"/>
              <a:gd name="connsiteY1068" fmla="*/ 1354942 h 1580901"/>
              <a:gd name="connsiteX1069" fmla="*/ 462283 w 1781274"/>
              <a:gd name="connsiteY1069" fmla="*/ 1504570 h 1580901"/>
              <a:gd name="connsiteX1070" fmla="*/ 531537 w 1781274"/>
              <a:gd name="connsiteY1070" fmla="*/ 1580901 h 1580901"/>
              <a:gd name="connsiteX1071" fmla="*/ 439110 w 1781274"/>
              <a:gd name="connsiteY1071" fmla="*/ 1580901 h 1580901"/>
              <a:gd name="connsiteX1072" fmla="*/ 408764 w 1781274"/>
              <a:gd name="connsiteY1072" fmla="*/ 1543591 h 1580901"/>
              <a:gd name="connsiteX1073" fmla="*/ 315242 w 1781274"/>
              <a:gd name="connsiteY1073" fmla="*/ 1381802 h 1580901"/>
              <a:gd name="connsiteX1074" fmla="*/ 281833 w 1781274"/>
              <a:gd name="connsiteY1074" fmla="*/ 1294148 h 1580901"/>
              <a:gd name="connsiteX1075" fmla="*/ 258159 w 1781274"/>
              <a:gd name="connsiteY1075" fmla="*/ 1203354 h 1580901"/>
              <a:gd name="connsiteX1076" fmla="*/ 244326 w 1781274"/>
              <a:gd name="connsiteY1076" fmla="*/ 1110599 h 1580901"/>
              <a:gd name="connsiteX1077" fmla="*/ 243312 w 1781274"/>
              <a:gd name="connsiteY1077" fmla="*/ 1098918 h 1580901"/>
              <a:gd name="connsiteX1078" fmla="*/ 242421 w 1781274"/>
              <a:gd name="connsiteY1078" fmla="*/ 1087222 h 1580901"/>
              <a:gd name="connsiteX1079" fmla="*/ 241146 w 1781274"/>
              <a:gd name="connsiteY1079" fmla="*/ 1063818 h 1580901"/>
              <a:gd name="connsiteX1080" fmla="*/ 240529 w 1781274"/>
              <a:gd name="connsiteY1080" fmla="*/ 1040386 h 1580901"/>
              <a:gd name="connsiteX1081" fmla="*/ 240474 w 1781274"/>
              <a:gd name="connsiteY1081" fmla="*/ 1028663 h 1580901"/>
              <a:gd name="connsiteX1082" fmla="*/ 240542 w 1781274"/>
              <a:gd name="connsiteY1082" fmla="*/ 1016954 h 1580901"/>
              <a:gd name="connsiteX1083" fmla="*/ 1750615 w 1781274"/>
              <a:gd name="connsiteY1083" fmla="*/ 1008041 h 1580901"/>
              <a:gd name="connsiteX1084" fmla="*/ 1750931 w 1781274"/>
              <a:gd name="connsiteY1084" fmla="*/ 1031775 h 1580901"/>
              <a:gd name="connsiteX1085" fmla="*/ 1750273 w 1781274"/>
              <a:gd name="connsiteY1085" fmla="*/ 1055509 h 1580901"/>
              <a:gd name="connsiteX1086" fmla="*/ 1710448 w 1781274"/>
              <a:gd name="connsiteY1086" fmla="*/ 1053740 h 1580901"/>
              <a:gd name="connsiteX1087" fmla="*/ 1711065 w 1781274"/>
              <a:gd name="connsiteY1087" fmla="*/ 1031487 h 1580901"/>
              <a:gd name="connsiteX1088" fmla="*/ 1710763 w 1781274"/>
              <a:gd name="connsiteY1088" fmla="*/ 1009234 h 1580901"/>
              <a:gd name="connsiteX1089" fmla="*/ 814382 w 1781274"/>
              <a:gd name="connsiteY1089" fmla="*/ 1003997 h 1580901"/>
              <a:gd name="connsiteX1090" fmla="*/ 814121 w 1781274"/>
              <a:gd name="connsiteY1090" fmla="*/ 1007836 h 1580901"/>
              <a:gd name="connsiteX1091" fmla="*/ 813505 w 1781274"/>
              <a:gd name="connsiteY1091" fmla="*/ 1021739 h 1580901"/>
              <a:gd name="connsiteX1092" fmla="*/ 813409 w 1781274"/>
              <a:gd name="connsiteY1092" fmla="*/ 1026455 h 1580901"/>
              <a:gd name="connsiteX1093" fmla="*/ 813381 w 1781274"/>
              <a:gd name="connsiteY1093" fmla="*/ 1028018 h 1580901"/>
              <a:gd name="connsiteX1094" fmla="*/ 813381 w 1781274"/>
              <a:gd name="connsiteY1094" fmla="*/ 1031076 h 1580901"/>
              <a:gd name="connsiteX1095" fmla="*/ 813642 w 1781274"/>
              <a:gd name="connsiteY1095" fmla="*/ 1039563 h 1580901"/>
              <a:gd name="connsiteX1096" fmla="*/ 844349 w 1781274"/>
              <a:gd name="connsiteY1096" fmla="*/ 1038301 h 1580901"/>
              <a:gd name="connsiteX1097" fmla="*/ 844116 w 1781274"/>
              <a:gd name="connsiteY1097" fmla="*/ 1030843 h 1580901"/>
              <a:gd name="connsiteX1098" fmla="*/ 844116 w 1781274"/>
              <a:gd name="connsiteY1098" fmla="*/ 1028004 h 1580901"/>
              <a:gd name="connsiteX1099" fmla="*/ 844144 w 1781274"/>
              <a:gd name="connsiteY1099" fmla="*/ 1026620 h 1580901"/>
              <a:gd name="connsiteX1100" fmla="*/ 844226 w 1781274"/>
              <a:gd name="connsiteY1100" fmla="*/ 1022424 h 1580901"/>
              <a:gd name="connsiteX1101" fmla="*/ 844747 w 1781274"/>
              <a:gd name="connsiteY1101" fmla="*/ 1010317 h 1580901"/>
              <a:gd name="connsiteX1102" fmla="*/ 844994 w 1781274"/>
              <a:gd name="connsiteY1102" fmla="*/ 1006560 h 1580901"/>
              <a:gd name="connsiteX1103" fmla="*/ 812682 w 1781274"/>
              <a:gd name="connsiteY1103" fmla="*/ 1002022 h 1580901"/>
              <a:gd name="connsiteX1104" fmla="*/ 846913 w 1781274"/>
              <a:gd name="connsiteY1104" fmla="*/ 1004874 h 1580901"/>
              <a:gd name="connsiteX1105" fmla="*/ 846858 w 1781274"/>
              <a:gd name="connsiteY1105" fmla="*/ 1005752 h 1580901"/>
              <a:gd name="connsiteX1106" fmla="*/ 846557 w 1781274"/>
              <a:gd name="connsiteY1106" fmla="*/ 1010413 h 1580901"/>
              <a:gd name="connsiteX1107" fmla="*/ 846036 w 1781274"/>
              <a:gd name="connsiteY1107" fmla="*/ 1022397 h 1580901"/>
              <a:gd name="connsiteX1108" fmla="*/ 845954 w 1781274"/>
              <a:gd name="connsiteY1108" fmla="*/ 1026606 h 1580901"/>
              <a:gd name="connsiteX1109" fmla="*/ 845912 w 1781274"/>
              <a:gd name="connsiteY1109" fmla="*/ 1028018 h 1580901"/>
              <a:gd name="connsiteX1110" fmla="*/ 845912 w 1781274"/>
              <a:gd name="connsiteY1110" fmla="*/ 1030706 h 1580901"/>
              <a:gd name="connsiteX1111" fmla="*/ 846201 w 1781274"/>
              <a:gd name="connsiteY1111" fmla="*/ 1039988 h 1580901"/>
              <a:gd name="connsiteX1112" fmla="*/ 811887 w 1781274"/>
              <a:gd name="connsiteY1112" fmla="*/ 1041441 h 1580901"/>
              <a:gd name="connsiteX1113" fmla="*/ 811572 w 1781274"/>
              <a:gd name="connsiteY1113" fmla="*/ 1031158 h 1580901"/>
              <a:gd name="connsiteX1114" fmla="*/ 811572 w 1781274"/>
              <a:gd name="connsiteY1114" fmla="*/ 1027964 h 1580901"/>
              <a:gd name="connsiteX1115" fmla="*/ 811599 w 1781274"/>
              <a:gd name="connsiteY1115" fmla="*/ 1026428 h 1580901"/>
              <a:gd name="connsiteX1116" fmla="*/ 811695 w 1781274"/>
              <a:gd name="connsiteY1116" fmla="*/ 1021725 h 1580901"/>
              <a:gd name="connsiteX1117" fmla="*/ 812312 w 1781274"/>
              <a:gd name="connsiteY1117" fmla="*/ 1007712 h 1580901"/>
              <a:gd name="connsiteX1118" fmla="*/ 812627 w 1781274"/>
              <a:gd name="connsiteY1118" fmla="*/ 1002955 h 1580901"/>
              <a:gd name="connsiteX1119" fmla="*/ 102656 w 1781274"/>
              <a:gd name="connsiteY1119" fmla="*/ 979320 h 1580901"/>
              <a:gd name="connsiteX1120" fmla="*/ 114516 w 1781274"/>
              <a:gd name="connsiteY1120" fmla="*/ 991973 h 1580901"/>
              <a:gd name="connsiteX1121" fmla="*/ 102272 w 1781274"/>
              <a:gd name="connsiteY1121" fmla="*/ 1003832 h 1580901"/>
              <a:gd name="connsiteX1122" fmla="*/ 101861 w 1781274"/>
              <a:gd name="connsiteY1122" fmla="*/ 1003832 h 1580901"/>
              <a:gd name="connsiteX1123" fmla="*/ 90001 w 1781274"/>
              <a:gd name="connsiteY1123" fmla="*/ 991178 h 1580901"/>
              <a:gd name="connsiteX1124" fmla="*/ 102656 w 1781274"/>
              <a:gd name="connsiteY1124" fmla="*/ 979320 h 1580901"/>
              <a:gd name="connsiteX1125" fmla="*/ 689892 w 1781274"/>
              <a:gd name="connsiteY1125" fmla="*/ 966058 h 1580901"/>
              <a:gd name="connsiteX1126" fmla="*/ 722121 w 1781274"/>
              <a:gd name="connsiteY1126" fmla="*/ 970775 h 1580901"/>
              <a:gd name="connsiteX1127" fmla="*/ 734007 w 1781274"/>
              <a:gd name="connsiteY1127" fmla="*/ 1139365 h 1580901"/>
              <a:gd name="connsiteX1128" fmla="*/ 766414 w 1781274"/>
              <a:gd name="connsiteY1128" fmla="*/ 1217819 h 1580901"/>
              <a:gd name="connsiteX1129" fmla="*/ 814725 w 1781274"/>
              <a:gd name="connsiteY1129" fmla="*/ 1287703 h 1580901"/>
              <a:gd name="connsiteX1130" fmla="*/ 790103 w 1781274"/>
              <a:gd name="connsiteY1130" fmla="*/ 1308983 h 1580901"/>
              <a:gd name="connsiteX1131" fmla="*/ 737818 w 1781274"/>
              <a:gd name="connsiteY1131" fmla="*/ 1233367 h 1580901"/>
              <a:gd name="connsiteX1132" fmla="*/ 702764 w 1781274"/>
              <a:gd name="connsiteY1132" fmla="*/ 1148524 h 1580901"/>
              <a:gd name="connsiteX1133" fmla="*/ 689892 w 1781274"/>
              <a:gd name="connsiteY1133" fmla="*/ 966058 h 1580901"/>
              <a:gd name="connsiteX1134" fmla="*/ 1480893 w 1781274"/>
              <a:gd name="connsiteY1134" fmla="*/ 961808 h 1580901"/>
              <a:gd name="connsiteX1135" fmla="*/ 1482703 w 1781274"/>
              <a:gd name="connsiteY1135" fmla="*/ 972105 h 1580901"/>
              <a:gd name="connsiteX1136" fmla="*/ 1484046 w 1781274"/>
              <a:gd name="connsiteY1136" fmla="*/ 982484 h 1580901"/>
              <a:gd name="connsiteX1137" fmla="*/ 1429238 w 1781274"/>
              <a:gd name="connsiteY1137" fmla="*/ 989230 h 1580901"/>
              <a:gd name="connsiteX1138" fmla="*/ 1428114 w 1781274"/>
              <a:gd name="connsiteY1138" fmla="*/ 980400 h 1580901"/>
              <a:gd name="connsiteX1139" fmla="*/ 1426565 w 1781274"/>
              <a:gd name="connsiteY1139" fmla="*/ 971639 h 1580901"/>
              <a:gd name="connsiteX1140" fmla="*/ 1519799 w 1781274"/>
              <a:gd name="connsiteY1140" fmla="*/ 953376 h 1580901"/>
              <a:gd name="connsiteX1141" fmla="*/ 1524887 w 1781274"/>
              <a:gd name="connsiteY1141" fmla="*/ 981209 h 1580901"/>
              <a:gd name="connsiteX1142" fmla="*/ 1526120 w 1781274"/>
              <a:gd name="connsiteY1142" fmla="*/ 1007544 h 1580901"/>
              <a:gd name="connsiteX1143" fmla="*/ 825747 w 1781274"/>
              <a:gd name="connsiteY1143" fmla="*/ 942585 h 1580901"/>
              <a:gd name="connsiteX1144" fmla="*/ 825322 w 1781274"/>
              <a:gd name="connsiteY1144" fmla="*/ 943943 h 1580901"/>
              <a:gd name="connsiteX1145" fmla="*/ 821716 w 1781274"/>
              <a:gd name="connsiteY1145" fmla="*/ 957558 h 1580901"/>
              <a:gd name="connsiteX1146" fmla="*/ 821415 w 1781274"/>
              <a:gd name="connsiteY1146" fmla="*/ 958956 h 1580901"/>
              <a:gd name="connsiteX1147" fmla="*/ 821237 w 1781274"/>
              <a:gd name="connsiteY1147" fmla="*/ 959806 h 1580901"/>
              <a:gd name="connsiteX1148" fmla="*/ 820153 w 1781274"/>
              <a:gd name="connsiteY1148" fmla="*/ 964852 h 1580901"/>
              <a:gd name="connsiteX1149" fmla="*/ 817741 w 1781274"/>
              <a:gd name="connsiteY1149" fmla="*/ 977288 h 1580901"/>
              <a:gd name="connsiteX1150" fmla="*/ 848037 w 1781274"/>
              <a:gd name="connsiteY1150" fmla="*/ 982375 h 1580901"/>
              <a:gd name="connsiteX1151" fmla="*/ 850121 w 1781274"/>
              <a:gd name="connsiteY1151" fmla="*/ 971680 h 1580901"/>
              <a:gd name="connsiteX1152" fmla="*/ 851163 w 1781274"/>
              <a:gd name="connsiteY1152" fmla="*/ 966799 h 1580901"/>
              <a:gd name="connsiteX1153" fmla="*/ 851327 w 1781274"/>
              <a:gd name="connsiteY1153" fmla="*/ 966017 h 1580901"/>
              <a:gd name="connsiteX1154" fmla="*/ 851601 w 1781274"/>
              <a:gd name="connsiteY1154" fmla="*/ 964715 h 1580901"/>
              <a:gd name="connsiteX1155" fmla="*/ 854837 w 1781274"/>
              <a:gd name="connsiteY1155" fmla="*/ 952540 h 1580901"/>
              <a:gd name="connsiteX1156" fmla="*/ 855193 w 1781274"/>
              <a:gd name="connsiteY1156" fmla="*/ 951374 h 1580901"/>
              <a:gd name="connsiteX1157" fmla="*/ 824568 w 1781274"/>
              <a:gd name="connsiteY1157" fmla="*/ 940323 h 1580901"/>
              <a:gd name="connsiteX1158" fmla="*/ 857496 w 1781274"/>
              <a:gd name="connsiteY1158" fmla="*/ 950140 h 1580901"/>
              <a:gd name="connsiteX1159" fmla="*/ 856989 w 1781274"/>
              <a:gd name="connsiteY1159" fmla="*/ 951758 h 1580901"/>
              <a:gd name="connsiteX1160" fmla="*/ 856605 w 1781274"/>
              <a:gd name="connsiteY1160" fmla="*/ 952992 h 1580901"/>
              <a:gd name="connsiteX1161" fmla="*/ 853384 w 1781274"/>
              <a:gd name="connsiteY1161" fmla="*/ 965154 h 1580901"/>
              <a:gd name="connsiteX1162" fmla="*/ 853123 w 1781274"/>
              <a:gd name="connsiteY1162" fmla="*/ 966374 h 1580901"/>
              <a:gd name="connsiteX1163" fmla="*/ 852959 w 1781274"/>
              <a:gd name="connsiteY1163" fmla="*/ 967155 h 1580901"/>
              <a:gd name="connsiteX1164" fmla="*/ 851917 w 1781274"/>
              <a:gd name="connsiteY1164" fmla="*/ 972050 h 1580901"/>
              <a:gd name="connsiteX1165" fmla="*/ 849737 w 1781274"/>
              <a:gd name="connsiteY1165" fmla="*/ 983540 h 1580901"/>
              <a:gd name="connsiteX1166" fmla="*/ 849586 w 1781274"/>
              <a:gd name="connsiteY1166" fmla="*/ 984472 h 1580901"/>
              <a:gd name="connsiteX1167" fmla="*/ 815698 w 1781274"/>
              <a:gd name="connsiteY1167" fmla="*/ 978782 h 1580901"/>
              <a:gd name="connsiteX1168" fmla="*/ 815821 w 1781274"/>
              <a:gd name="connsiteY1168" fmla="*/ 977905 h 1580901"/>
              <a:gd name="connsiteX1169" fmla="*/ 818385 w 1781274"/>
              <a:gd name="connsiteY1169" fmla="*/ 964468 h 1580901"/>
              <a:gd name="connsiteX1170" fmla="*/ 819468 w 1781274"/>
              <a:gd name="connsiteY1170" fmla="*/ 959422 h 1580901"/>
              <a:gd name="connsiteX1171" fmla="*/ 819646 w 1781274"/>
              <a:gd name="connsiteY1171" fmla="*/ 958586 h 1580901"/>
              <a:gd name="connsiteX1172" fmla="*/ 819962 w 1781274"/>
              <a:gd name="connsiteY1172" fmla="*/ 957105 h 1580901"/>
              <a:gd name="connsiteX1173" fmla="*/ 823581 w 1781274"/>
              <a:gd name="connsiteY1173" fmla="*/ 943463 h 1580901"/>
              <a:gd name="connsiteX1174" fmla="*/ 824047 w 1781274"/>
              <a:gd name="connsiteY1174" fmla="*/ 941968 h 1580901"/>
              <a:gd name="connsiteX1175" fmla="*/ 508373 w 1781274"/>
              <a:gd name="connsiteY1175" fmla="*/ 933221 h 1580901"/>
              <a:gd name="connsiteX1176" fmla="*/ 507907 w 1781274"/>
              <a:gd name="connsiteY1176" fmla="*/ 936100 h 1580901"/>
              <a:gd name="connsiteX1177" fmla="*/ 505919 w 1781274"/>
              <a:gd name="connsiteY1177" fmla="*/ 950291 h 1580901"/>
              <a:gd name="connsiteX1178" fmla="*/ 504274 w 1781274"/>
              <a:gd name="connsiteY1178" fmla="*/ 964496 h 1580901"/>
              <a:gd name="connsiteX1179" fmla="*/ 502958 w 1781274"/>
              <a:gd name="connsiteY1179" fmla="*/ 978728 h 1580901"/>
              <a:gd name="connsiteX1180" fmla="*/ 502547 w 1781274"/>
              <a:gd name="connsiteY1180" fmla="*/ 984486 h 1580901"/>
              <a:gd name="connsiteX1181" fmla="*/ 502300 w 1781274"/>
              <a:gd name="connsiteY1181" fmla="*/ 988216 h 1580901"/>
              <a:gd name="connsiteX1182" fmla="*/ 501587 w 1781274"/>
              <a:gd name="connsiteY1182" fmla="*/ 1001351 h 1580901"/>
              <a:gd name="connsiteX1183" fmla="*/ 501423 w 1781274"/>
              <a:gd name="connsiteY1183" fmla="*/ 1005382 h 1580901"/>
              <a:gd name="connsiteX1184" fmla="*/ 563935 w 1781274"/>
              <a:gd name="connsiteY1184" fmla="*/ 1007548 h 1580901"/>
              <a:gd name="connsiteX1185" fmla="*/ 564100 w 1781274"/>
              <a:gd name="connsiteY1185" fmla="*/ 1003764 h 1580901"/>
              <a:gd name="connsiteX1186" fmla="*/ 564730 w 1781274"/>
              <a:gd name="connsiteY1186" fmla="*/ 992261 h 1580901"/>
              <a:gd name="connsiteX1187" fmla="*/ 565306 w 1781274"/>
              <a:gd name="connsiteY1187" fmla="*/ 983773 h 1580901"/>
              <a:gd name="connsiteX1188" fmla="*/ 566485 w 1781274"/>
              <a:gd name="connsiteY1188" fmla="*/ 970981 h 1580901"/>
              <a:gd name="connsiteX1189" fmla="*/ 567966 w 1781274"/>
              <a:gd name="connsiteY1189" fmla="*/ 958216 h 1580901"/>
              <a:gd name="connsiteX1190" fmla="*/ 569747 w 1781274"/>
              <a:gd name="connsiteY1190" fmla="*/ 945492 h 1580901"/>
              <a:gd name="connsiteX1191" fmla="*/ 570145 w 1781274"/>
              <a:gd name="connsiteY1191" fmla="*/ 943066 h 1580901"/>
              <a:gd name="connsiteX1192" fmla="*/ 505343 w 1781274"/>
              <a:gd name="connsiteY1192" fmla="*/ 928984 h 1580901"/>
              <a:gd name="connsiteX1193" fmla="*/ 574409 w 1781274"/>
              <a:gd name="connsiteY1193" fmla="*/ 939994 h 1580901"/>
              <a:gd name="connsiteX1194" fmla="*/ 574107 w 1781274"/>
              <a:gd name="connsiteY1194" fmla="*/ 941818 h 1580901"/>
              <a:gd name="connsiteX1195" fmla="*/ 573846 w 1781274"/>
              <a:gd name="connsiteY1195" fmla="*/ 943408 h 1580901"/>
              <a:gd name="connsiteX1196" fmla="*/ 573422 w 1781274"/>
              <a:gd name="connsiteY1196" fmla="*/ 946014 h 1580901"/>
              <a:gd name="connsiteX1197" fmla="*/ 571639 w 1781274"/>
              <a:gd name="connsiteY1197" fmla="*/ 958682 h 1580901"/>
              <a:gd name="connsiteX1198" fmla="*/ 570173 w 1781274"/>
              <a:gd name="connsiteY1198" fmla="*/ 971365 h 1580901"/>
              <a:gd name="connsiteX1199" fmla="*/ 569007 w 1781274"/>
              <a:gd name="connsiteY1199" fmla="*/ 984075 h 1580901"/>
              <a:gd name="connsiteX1200" fmla="*/ 568432 w 1781274"/>
              <a:gd name="connsiteY1200" fmla="*/ 992548 h 1580901"/>
              <a:gd name="connsiteX1201" fmla="*/ 567801 w 1781274"/>
              <a:gd name="connsiteY1201" fmla="*/ 1003929 h 1580901"/>
              <a:gd name="connsiteX1202" fmla="*/ 567554 w 1781274"/>
              <a:gd name="connsiteY1202" fmla="*/ 1009564 h 1580901"/>
              <a:gd name="connsiteX1203" fmla="*/ 567445 w 1781274"/>
              <a:gd name="connsiteY1203" fmla="*/ 1011360 h 1580901"/>
              <a:gd name="connsiteX1204" fmla="*/ 497557 w 1781274"/>
              <a:gd name="connsiteY1204" fmla="*/ 1008947 h 1580901"/>
              <a:gd name="connsiteX1205" fmla="*/ 497653 w 1781274"/>
              <a:gd name="connsiteY1205" fmla="*/ 1007082 h 1580901"/>
              <a:gd name="connsiteX1206" fmla="*/ 497913 w 1781274"/>
              <a:gd name="connsiteY1206" fmla="*/ 1001186 h 1580901"/>
              <a:gd name="connsiteX1207" fmla="*/ 498640 w 1781274"/>
              <a:gd name="connsiteY1207" fmla="*/ 987928 h 1580901"/>
              <a:gd name="connsiteX1208" fmla="*/ 498887 w 1781274"/>
              <a:gd name="connsiteY1208" fmla="*/ 984226 h 1580901"/>
              <a:gd name="connsiteX1209" fmla="*/ 499298 w 1781274"/>
              <a:gd name="connsiteY1209" fmla="*/ 978385 h 1580901"/>
              <a:gd name="connsiteX1210" fmla="*/ 500614 w 1781274"/>
              <a:gd name="connsiteY1210" fmla="*/ 964084 h 1580901"/>
              <a:gd name="connsiteX1211" fmla="*/ 502273 w 1781274"/>
              <a:gd name="connsiteY1211" fmla="*/ 949798 h 1580901"/>
              <a:gd name="connsiteX1212" fmla="*/ 504274 w 1781274"/>
              <a:gd name="connsiteY1212" fmla="*/ 935552 h 1580901"/>
              <a:gd name="connsiteX1213" fmla="*/ 504767 w 1781274"/>
              <a:gd name="connsiteY1213" fmla="*/ 932522 h 1580901"/>
              <a:gd name="connsiteX1214" fmla="*/ 108346 w 1781274"/>
              <a:gd name="connsiteY1214" fmla="*/ 906180 h 1580901"/>
              <a:gd name="connsiteX1215" fmla="*/ 119315 w 1781274"/>
              <a:gd name="connsiteY1215" fmla="*/ 919588 h 1580901"/>
              <a:gd name="connsiteX1216" fmla="*/ 119315 w 1781274"/>
              <a:gd name="connsiteY1216" fmla="*/ 919602 h 1580901"/>
              <a:gd name="connsiteX1217" fmla="*/ 107139 w 1781274"/>
              <a:gd name="connsiteY1217" fmla="*/ 930638 h 1580901"/>
              <a:gd name="connsiteX1218" fmla="*/ 105905 w 1781274"/>
              <a:gd name="connsiteY1218" fmla="*/ 930569 h 1580901"/>
              <a:gd name="connsiteX1219" fmla="*/ 94937 w 1781274"/>
              <a:gd name="connsiteY1219" fmla="*/ 917148 h 1580901"/>
              <a:gd name="connsiteX1220" fmla="*/ 108346 w 1781274"/>
              <a:gd name="connsiteY1220" fmla="*/ 906180 h 1580901"/>
              <a:gd name="connsiteX1221" fmla="*/ 1490476 w 1781274"/>
              <a:gd name="connsiteY1221" fmla="*/ 892979 h 1580901"/>
              <a:gd name="connsiteX1222" fmla="*/ 1498167 w 1781274"/>
              <a:gd name="connsiteY1222" fmla="*/ 916781 h 1580901"/>
              <a:gd name="connsiteX1223" fmla="*/ 1433488 w 1781274"/>
              <a:gd name="connsiteY1223" fmla="*/ 935606 h 1580901"/>
              <a:gd name="connsiteX1224" fmla="*/ 1427100 w 1781274"/>
              <a:gd name="connsiteY1224" fmla="*/ 915821 h 1580901"/>
              <a:gd name="connsiteX1225" fmla="*/ 1441878 w 1781274"/>
              <a:gd name="connsiteY1225" fmla="*/ 850763 h 1580901"/>
              <a:gd name="connsiteX1226" fmla="*/ 1446704 w 1781274"/>
              <a:gd name="connsiteY1226" fmla="*/ 860045 h 1580901"/>
              <a:gd name="connsiteX1227" fmla="*/ 1449103 w 1781274"/>
              <a:gd name="connsiteY1227" fmla="*/ 864679 h 1580901"/>
              <a:gd name="connsiteX1228" fmla="*/ 1451282 w 1781274"/>
              <a:gd name="connsiteY1228" fmla="*/ 869423 h 1580901"/>
              <a:gd name="connsiteX1229" fmla="*/ 1401341 w 1781274"/>
              <a:gd name="connsiteY1229" fmla="*/ 892979 h 1580901"/>
              <a:gd name="connsiteX1230" fmla="*/ 1399490 w 1781274"/>
              <a:gd name="connsiteY1230" fmla="*/ 888920 h 1580901"/>
              <a:gd name="connsiteX1231" fmla="*/ 1397420 w 1781274"/>
              <a:gd name="connsiteY1231" fmla="*/ 884958 h 1580901"/>
              <a:gd name="connsiteX1232" fmla="*/ 1393307 w 1781274"/>
              <a:gd name="connsiteY1232" fmla="*/ 877046 h 1580901"/>
              <a:gd name="connsiteX1233" fmla="*/ 1381696 w 1781274"/>
              <a:gd name="connsiteY1233" fmla="*/ 837655 h 1580901"/>
              <a:gd name="connsiteX1234" fmla="*/ 1387755 w 1781274"/>
              <a:gd name="connsiteY1234" fmla="*/ 846540 h 1580901"/>
              <a:gd name="connsiteX1235" fmla="*/ 1375116 w 1781274"/>
              <a:gd name="connsiteY1235" fmla="*/ 854931 h 1580901"/>
              <a:gd name="connsiteX1236" fmla="*/ 1369330 w 1781274"/>
              <a:gd name="connsiteY1236" fmla="*/ 846458 h 1580901"/>
              <a:gd name="connsiteX1237" fmla="*/ 118999 w 1781274"/>
              <a:gd name="connsiteY1237" fmla="*/ 833576 h 1580901"/>
              <a:gd name="connsiteX1238" fmla="*/ 129036 w 1781274"/>
              <a:gd name="connsiteY1238" fmla="*/ 847710 h 1580901"/>
              <a:gd name="connsiteX1239" fmla="*/ 129049 w 1781274"/>
              <a:gd name="connsiteY1239" fmla="*/ 847710 h 1580901"/>
              <a:gd name="connsiteX1240" fmla="*/ 116984 w 1781274"/>
              <a:gd name="connsiteY1240" fmla="*/ 857923 h 1580901"/>
              <a:gd name="connsiteX1241" fmla="*/ 114900 w 1781274"/>
              <a:gd name="connsiteY1241" fmla="*/ 857745 h 1580901"/>
              <a:gd name="connsiteX1242" fmla="*/ 104863 w 1781274"/>
              <a:gd name="connsiteY1242" fmla="*/ 843611 h 1580901"/>
              <a:gd name="connsiteX1243" fmla="*/ 118999 w 1781274"/>
              <a:gd name="connsiteY1243" fmla="*/ 833576 h 1580901"/>
              <a:gd name="connsiteX1244" fmla="*/ 819509 w 1781274"/>
              <a:gd name="connsiteY1244" fmla="*/ 833090 h 1580901"/>
              <a:gd name="connsiteX1245" fmla="*/ 862459 w 1781274"/>
              <a:gd name="connsiteY1245" fmla="*/ 861334 h 1580901"/>
              <a:gd name="connsiteX1246" fmla="*/ 856743 w 1781274"/>
              <a:gd name="connsiteY1246" fmla="*/ 870438 h 1580901"/>
              <a:gd name="connsiteX1247" fmla="*/ 812819 w 1781274"/>
              <a:gd name="connsiteY1247" fmla="*/ 843729 h 1580901"/>
              <a:gd name="connsiteX1248" fmla="*/ 819509 w 1781274"/>
              <a:gd name="connsiteY1248" fmla="*/ 833090 h 1580901"/>
              <a:gd name="connsiteX1249" fmla="*/ 1370140 w 1781274"/>
              <a:gd name="connsiteY1249" fmla="*/ 822422 h 1580901"/>
              <a:gd name="connsiteX1250" fmla="*/ 1373526 w 1781274"/>
              <a:gd name="connsiteY1250" fmla="*/ 826591 h 1580901"/>
              <a:gd name="connsiteX1251" fmla="*/ 1376747 w 1781274"/>
              <a:gd name="connsiteY1251" fmla="*/ 830896 h 1580901"/>
              <a:gd name="connsiteX1252" fmla="*/ 1364615 w 1781274"/>
              <a:gd name="connsiteY1252" fmla="*/ 840000 h 1580901"/>
              <a:gd name="connsiteX1253" fmla="*/ 1361544 w 1781274"/>
              <a:gd name="connsiteY1253" fmla="*/ 835900 h 1580901"/>
              <a:gd name="connsiteX1254" fmla="*/ 1358309 w 1781274"/>
              <a:gd name="connsiteY1254" fmla="*/ 831924 h 1580901"/>
              <a:gd name="connsiteX1255" fmla="*/ 1778636 w 1781274"/>
              <a:gd name="connsiteY1255" fmla="*/ 814973 h 1580901"/>
              <a:gd name="connsiteX1256" fmla="*/ 1778636 w 1781274"/>
              <a:gd name="connsiteY1256" fmla="*/ 855445 h 1580901"/>
              <a:gd name="connsiteX1257" fmla="*/ 1738867 w 1781274"/>
              <a:gd name="connsiteY1257" fmla="*/ 865777 h 1580901"/>
              <a:gd name="connsiteX1258" fmla="*/ 1736523 w 1781274"/>
              <a:gd name="connsiteY1258" fmla="*/ 857029 h 1580901"/>
              <a:gd name="connsiteX1259" fmla="*/ 1734082 w 1781274"/>
              <a:gd name="connsiteY1259" fmla="*/ 848309 h 1580901"/>
              <a:gd name="connsiteX1260" fmla="*/ 1728791 w 1781274"/>
              <a:gd name="connsiteY1260" fmla="*/ 830992 h 1580901"/>
              <a:gd name="connsiteX1261" fmla="*/ 833657 w 1781274"/>
              <a:gd name="connsiteY1261" fmla="*/ 813126 h 1580901"/>
              <a:gd name="connsiteX1262" fmla="*/ 874551 w 1781274"/>
              <a:gd name="connsiteY1262" fmla="*/ 844278 h 1580901"/>
              <a:gd name="connsiteX1263" fmla="*/ 868134 w 1781274"/>
              <a:gd name="connsiteY1263" fmla="*/ 852902 h 1580901"/>
              <a:gd name="connsiteX1264" fmla="*/ 826158 w 1781274"/>
              <a:gd name="connsiteY1264" fmla="*/ 823231 h 1580901"/>
              <a:gd name="connsiteX1265" fmla="*/ 833657 w 1781274"/>
              <a:gd name="connsiteY1265" fmla="*/ 813126 h 1580901"/>
              <a:gd name="connsiteX1266" fmla="*/ 1357706 w 1781274"/>
              <a:gd name="connsiteY1266" fmla="*/ 807875 h 1580901"/>
              <a:gd name="connsiteX1267" fmla="*/ 1364848 w 1781274"/>
              <a:gd name="connsiteY1267" fmla="*/ 815909 h 1580901"/>
              <a:gd name="connsiteX1268" fmla="*/ 1353278 w 1781274"/>
              <a:gd name="connsiteY1268" fmla="*/ 825713 h 1580901"/>
              <a:gd name="connsiteX1269" fmla="*/ 1346464 w 1781274"/>
              <a:gd name="connsiteY1269" fmla="*/ 818062 h 1580901"/>
              <a:gd name="connsiteX1270" fmla="*/ 947660 w 1781274"/>
              <a:gd name="connsiteY1270" fmla="*/ 795631 h 1580901"/>
              <a:gd name="connsiteX1271" fmla="*/ 957146 w 1781274"/>
              <a:gd name="connsiteY1271" fmla="*/ 808848 h 1580901"/>
              <a:gd name="connsiteX1272" fmla="*/ 950388 w 1781274"/>
              <a:gd name="connsiteY1272" fmla="*/ 813771 h 1580901"/>
              <a:gd name="connsiteX1273" fmla="*/ 943890 w 1781274"/>
              <a:gd name="connsiteY1273" fmla="*/ 819036 h 1580901"/>
              <a:gd name="connsiteX1274" fmla="*/ 933594 w 1781274"/>
              <a:gd name="connsiteY1274" fmla="*/ 806435 h 1580901"/>
              <a:gd name="connsiteX1275" fmla="*/ 940490 w 1781274"/>
              <a:gd name="connsiteY1275" fmla="*/ 800855 h 1580901"/>
              <a:gd name="connsiteX1276" fmla="*/ 849093 w 1781274"/>
              <a:gd name="connsiteY1276" fmla="*/ 794164 h 1580901"/>
              <a:gd name="connsiteX1277" fmla="*/ 887725 w 1781274"/>
              <a:gd name="connsiteY1277" fmla="*/ 828085 h 1580901"/>
              <a:gd name="connsiteX1278" fmla="*/ 885970 w 1781274"/>
              <a:gd name="connsiteY1278" fmla="*/ 830114 h 1580901"/>
              <a:gd name="connsiteX1279" fmla="*/ 884270 w 1781274"/>
              <a:gd name="connsiteY1279" fmla="*/ 832184 h 1580901"/>
              <a:gd name="connsiteX1280" fmla="*/ 880843 w 1781274"/>
              <a:gd name="connsiteY1280" fmla="*/ 836325 h 1580901"/>
              <a:gd name="connsiteX1281" fmla="*/ 841018 w 1781274"/>
              <a:gd name="connsiteY1281" fmla="*/ 803803 h 1580901"/>
              <a:gd name="connsiteX1282" fmla="*/ 845035 w 1781274"/>
              <a:gd name="connsiteY1282" fmla="*/ 798963 h 1580901"/>
              <a:gd name="connsiteX1283" fmla="*/ 847037 w 1781274"/>
              <a:gd name="connsiteY1283" fmla="*/ 796536 h 1580901"/>
              <a:gd name="connsiteX1284" fmla="*/ 849093 w 1781274"/>
              <a:gd name="connsiteY1284" fmla="*/ 794164 h 1580901"/>
              <a:gd name="connsiteX1285" fmla="*/ 1533631 w 1781274"/>
              <a:gd name="connsiteY1285" fmla="*/ 789119 h 1580901"/>
              <a:gd name="connsiteX1286" fmla="*/ 1534084 w 1781274"/>
              <a:gd name="connsiteY1286" fmla="*/ 789873 h 1580901"/>
              <a:gd name="connsiteX1287" fmla="*/ 1539951 w 1781274"/>
              <a:gd name="connsiteY1287" fmla="*/ 800581 h 1580901"/>
              <a:gd name="connsiteX1288" fmla="*/ 1541747 w 1781274"/>
              <a:gd name="connsiteY1288" fmla="*/ 804009 h 1580901"/>
              <a:gd name="connsiteX1289" fmla="*/ 1545435 w 1781274"/>
              <a:gd name="connsiteY1289" fmla="*/ 811125 h 1580901"/>
              <a:gd name="connsiteX1290" fmla="*/ 1546545 w 1781274"/>
              <a:gd name="connsiteY1290" fmla="*/ 813291 h 1580901"/>
              <a:gd name="connsiteX1291" fmla="*/ 1549026 w 1781274"/>
              <a:gd name="connsiteY1291" fmla="*/ 818336 h 1580901"/>
              <a:gd name="connsiteX1292" fmla="*/ 1555702 w 1781274"/>
              <a:gd name="connsiteY1292" fmla="*/ 832884 h 1580901"/>
              <a:gd name="connsiteX1293" fmla="*/ 1556827 w 1781274"/>
              <a:gd name="connsiteY1293" fmla="*/ 835366 h 1580901"/>
              <a:gd name="connsiteX1294" fmla="*/ 1558965 w 1781274"/>
              <a:gd name="connsiteY1294" fmla="*/ 840260 h 1580901"/>
              <a:gd name="connsiteX1295" fmla="*/ 1561954 w 1781274"/>
              <a:gd name="connsiteY1295" fmla="*/ 847706 h 1580901"/>
              <a:gd name="connsiteX1296" fmla="*/ 1563516 w 1781274"/>
              <a:gd name="connsiteY1296" fmla="*/ 851640 h 1580901"/>
              <a:gd name="connsiteX1297" fmla="*/ 1567807 w 1781274"/>
              <a:gd name="connsiteY1297" fmla="*/ 862664 h 1580901"/>
              <a:gd name="connsiteX1298" fmla="*/ 1573017 w 1781274"/>
              <a:gd name="connsiteY1298" fmla="*/ 877897 h 1580901"/>
              <a:gd name="connsiteX1299" fmla="*/ 1573867 w 1781274"/>
              <a:gd name="connsiteY1299" fmla="*/ 880406 h 1580901"/>
              <a:gd name="connsiteX1300" fmla="*/ 1575553 w 1781274"/>
              <a:gd name="connsiteY1300" fmla="*/ 885561 h 1580901"/>
              <a:gd name="connsiteX1301" fmla="*/ 1578925 w 1781274"/>
              <a:gd name="connsiteY1301" fmla="*/ 897270 h 1580901"/>
              <a:gd name="connsiteX1302" fmla="*/ 1582133 w 1781274"/>
              <a:gd name="connsiteY1302" fmla="*/ 908829 h 1580901"/>
              <a:gd name="connsiteX1303" fmla="*/ 1596911 w 1781274"/>
              <a:gd name="connsiteY1303" fmla="*/ 1036684 h 1580901"/>
              <a:gd name="connsiteX1304" fmla="*/ 1596884 w 1781274"/>
              <a:gd name="connsiteY1304" fmla="*/ 1037520 h 1580901"/>
              <a:gd name="connsiteX1305" fmla="*/ 1595979 w 1781274"/>
              <a:gd name="connsiteY1305" fmla="*/ 1037506 h 1580901"/>
              <a:gd name="connsiteX1306" fmla="*/ 1527394 w 1781274"/>
              <a:gd name="connsiteY1306" fmla="*/ 1036217 h 1580901"/>
              <a:gd name="connsiteX1307" fmla="*/ 1527421 w 1781274"/>
              <a:gd name="connsiteY1307" fmla="*/ 1035313 h 1580901"/>
              <a:gd name="connsiteX1308" fmla="*/ 1526120 w 1781274"/>
              <a:gd name="connsiteY1308" fmla="*/ 1007544 h 1580901"/>
              <a:gd name="connsiteX1309" fmla="*/ 1529258 w 1781274"/>
              <a:gd name="connsiteY1309" fmla="*/ 1034435 h 1580901"/>
              <a:gd name="connsiteX1310" fmla="*/ 1595116 w 1781274"/>
              <a:gd name="connsiteY1310" fmla="*/ 1035669 h 1580901"/>
              <a:gd name="connsiteX1311" fmla="*/ 1580379 w 1781274"/>
              <a:gd name="connsiteY1311" fmla="*/ 909213 h 1580901"/>
              <a:gd name="connsiteX1312" fmla="*/ 1577184 w 1781274"/>
              <a:gd name="connsiteY1312" fmla="*/ 897709 h 1580901"/>
              <a:gd name="connsiteX1313" fmla="*/ 1573812 w 1781274"/>
              <a:gd name="connsiteY1313" fmla="*/ 886014 h 1580901"/>
              <a:gd name="connsiteX1314" fmla="*/ 1572153 w 1781274"/>
              <a:gd name="connsiteY1314" fmla="*/ 880927 h 1580901"/>
              <a:gd name="connsiteX1315" fmla="*/ 1571303 w 1781274"/>
              <a:gd name="connsiteY1315" fmla="*/ 878404 h 1580901"/>
              <a:gd name="connsiteX1316" fmla="*/ 1566107 w 1781274"/>
              <a:gd name="connsiteY1316" fmla="*/ 863199 h 1580901"/>
              <a:gd name="connsiteX1317" fmla="*/ 1561844 w 1781274"/>
              <a:gd name="connsiteY1317" fmla="*/ 852230 h 1580901"/>
              <a:gd name="connsiteX1318" fmla="*/ 1560281 w 1781274"/>
              <a:gd name="connsiteY1318" fmla="*/ 848281 h 1580901"/>
              <a:gd name="connsiteX1319" fmla="*/ 1557293 w 1781274"/>
              <a:gd name="connsiteY1319" fmla="*/ 840836 h 1580901"/>
              <a:gd name="connsiteX1320" fmla="*/ 1555195 w 1781274"/>
              <a:gd name="connsiteY1320" fmla="*/ 836024 h 1580901"/>
              <a:gd name="connsiteX1321" fmla="*/ 1554071 w 1781274"/>
              <a:gd name="connsiteY1321" fmla="*/ 833542 h 1580901"/>
              <a:gd name="connsiteX1322" fmla="*/ 1547395 w 1781274"/>
              <a:gd name="connsiteY1322" fmla="*/ 819008 h 1580901"/>
              <a:gd name="connsiteX1323" fmla="*/ 1544955 w 1781274"/>
              <a:gd name="connsiteY1323" fmla="*/ 814059 h 1580901"/>
              <a:gd name="connsiteX1324" fmla="*/ 1543831 w 1781274"/>
              <a:gd name="connsiteY1324" fmla="*/ 811879 h 1580901"/>
              <a:gd name="connsiteX1325" fmla="*/ 1540143 w 1781274"/>
              <a:gd name="connsiteY1325" fmla="*/ 804776 h 1580901"/>
              <a:gd name="connsiteX1326" fmla="*/ 1538347 w 1781274"/>
              <a:gd name="connsiteY1326" fmla="*/ 801349 h 1580901"/>
              <a:gd name="connsiteX1327" fmla="*/ 1532987 w 1781274"/>
              <a:gd name="connsiteY1327" fmla="*/ 791504 h 1580901"/>
              <a:gd name="connsiteX1328" fmla="*/ 1475697 w 1781274"/>
              <a:gd name="connsiteY1328" fmla="*/ 823999 h 1580901"/>
              <a:gd name="connsiteX1329" fmla="*/ 1480139 w 1781274"/>
              <a:gd name="connsiteY1329" fmla="*/ 832171 h 1580901"/>
              <a:gd name="connsiteX1330" fmla="*/ 1481811 w 1781274"/>
              <a:gd name="connsiteY1330" fmla="*/ 835379 h 1580901"/>
              <a:gd name="connsiteX1331" fmla="*/ 1484992 w 1781274"/>
              <a:gd name="connsiteY1331" fmla="*/ 841508 h 1580901"/>
              <a:gd name="connsiteX1332" fmla="*/ 1485979 w 1781274"/>
              <a:gd name="connsiteY1332" fmla="*/ 843414 h 1580901"/>
              <a:gd name="connsiteX1333" fmla="*/ 1488104 w 1781274"/>
              <a:gd name="connsiteY1333" fmla="*/ 847719 h 1580901"/>
              <a:gd name="connsiteX1334" fmla="*/ 1493848 w 1781274"/>
              <a:gd name="connsiteY1334" fmla="*/ 860237 h 1580901"/>
              <a:gd name="connsiteX1335" fmla="*/ 1494835 w 1781274"/>
              <a:gd name="connsiteY1335" fmla="*/ 862403 h 1580901"/>
              <a:gd name="connsiteX1336" fmla="*/ 1496658 w 1781274"/>
              <a:gd name="connsiteY1336" fmla="*/ 866585 h 1580901"/>
              <a:gd name="connsiteX1337" fmla="*/ 1499222 w 1781274"/>
              <a:gd name="connsiteY1337" fmla="*/ 872988 h 1580901"/>
              <a:gd name="connsiteX1338" fmla="*/ 1500826 w 1781274"/>
              <a:gd name="connsiteY1338" fmla="*/ 877033 h 1580901"/>
              <a:gd name="connsiteX1339" fmla="*/ 1504267 w 1781274"/>
              <a:gd name="connsiteY1339" fmla="*/ 885863 h 1580901"/>
              <a:gd name="connsiteX1340" fmla="*/ 1508736 w 1781274"/>
              <a:gd name="connsiteY1340" fmla="*/ 898957 h 1580901"/>
              <a:gd name="connsiteX1341" fmla="*/ 1509504 w 1781274"/>
              <a:gd name="connsiteY1341" fmla="*/ 901206 h 1580901"/>
              <a:gd name="connsiteX1342" fmla="*/ 1510916 w 1781274"/>
              <a:gd name="connsiteY1342" fmla="*/ 905552 h 1580901"/>
              <a:gd name="connsiteX1343" fmla="*/ 1512821 w 1781274"/>
              <a:gd name="connsiteY1343" fmla="*/ 912202 h 1580901"/>
              <a:gd name="connsiteX1344" fmla="*/ 1514000 w 1781274"/>
              <a:gd name="connsiteY1344" fmla="*/ 916343 h 1580901"/>
              <a:gd name="connsiteX1345" fmla="*/ 1516550 w 1781274"/>
              <a:gd name="connsiteY1345" fmla="*/ 925529 h 1580901"/>
              <a:gd name="connsiteX1346" fmla="*/ 1519799 w 1781274"/>
              <a:gd name="connsiteY1346" fmla="*/ 953376 h 1580901"/>
              <a:gd name="connsiteX1347" fmla="*/ 1514795 w 1781274"/>
              <a:gd name="connsiteY1347" fmla="*/ 925995 h 1580901"/>
              <a:gd name="connsiteX1348" fmla="*/ 1512259 w 1781274"/>
              <a:gd name="connsiteY1348" fmla="*/ 916863 h 1580901"/>
              <a:gd name="connsiteX1349" fmla="*/ 1511080 w 1781274"/>
              <a:gd name="connsiteY1349" fmla="*/ 912709 h 1580901"/>
              <a:gd name="connsiteX1350" fmla="*/ 1509175 w 1781274"/>
              <a:gd name="connsiteY1350" fmla="*/ 906073 h 1580901"/>
              <a:gd name="connsiteX1351" fmla="*/ 1507776 w 1781274"/>
              <a:gd name="connsiteY1351" fmla="*/ 901809 h 1580901"/>
              <a:gd name="connsiteX1352" fmla="*/ 1507009 w 1781274"/>
              <a:gd name="connsiteY1352" fmla="*/ 899547 h 1580901"/>
              <a:gd name="connsiteX1353" fmla="*/ 1502553 w 1781274"/>
              <a:gd name="connsiteY1353" fmla="*/ 886480 h 1580901"/>
              <a:gd name="connsiteX1354" fmla="*/ 1499139 w 1781274"/>
              <a:gd name="connsiteY1354" fmla="*/ 877719 h 1580901"/>
              <a:gd name="connsiteX1355" fmla="*/ 1497536 w 1781274"/>
              <a:gd name="connsiteY1355" fmla="*/ 873674 h 1580901"/>
              <a:gd name="connsiteX1356" fmla="*/ 1494972 w 1781274"/>
              <a:gd name="connsiteY1356" fmla="*/ 867271 h 1580901"/>
              <a:gd name="connsiteX1357" fmla="*/ 1493190 w 1781274"/>
              <a:gd name="connsiteY1357" fmla="*/ 863185 h 1580901"/>
              <a:gd name="connsiteX1358" fmla="*/ 1492189 w 1781274"/>
              <a:gd name="connsiteY1358" fmla="*/ 861005 h 1580901"/>
              <a:gd name="connsiteX1359" fmla="*/ 1486445 w 1781274"/>
              <a:gd name="connsiteY1359" fmla="*/ 848487 h 1580901"/>
              <a:gd name="connsiteX1360" fmla="*/ 1484362 w 1781274"/>
              <a:gd name="connsiteY1360" fmla="*/ 844278 h 1580901"/>
              <a:gd name="connsiteX1361" fmla="*/ 1483361 w 1781274"/>
              <a:gd name="connsiteY1361" fmla="*/ 842358 h 1580901"/>
              <a:gd name="connsiteX1362" fmla="*/ 1480194 w 1781274"/>
              <a:gd name="connsiteY1362" fmla="*/ 836257 h 1580901"/>
              <a:gd name="connsiteX1363" fmla="*/ 1478521 w 1781274"/>
              <a:gd name="connsiteY1363" fmla="*/ 833048 h 1580901"/>
              <a:gd name="connsiteX1364" fmla="*/ 1473669 w 1781274"/>
              <a:gd name="connsiteY1364" fmla="*/ 824191 h 1580901"/>
              <a:gd name="connsiteX1365" fmla="*/ 1473175 w 1781274"/>
              <a:gd name="connsiteY1365" fmla="*/ 823396 h 1580901"/>
              <a:gd name="connsiteX1366" fmla="*/ 969772 w 1781274"/>
              <a:gd name="connsiteY1366" fmla="*/ 781262 h 1580901"/>
              <a:gd name="connsiteX1367" fmla="*/ 978011 w 1781274"/>
              <a:gd name="connsiteY1367" fmla="*/ 795288 h 1580901"/>
              <a:gd name="connsiteX1368" fmla="*/ 974392 w 1781274"/>
              <a:gd name="connsiteY1368" fmla="*/ 797400 h 1580901"/>
              <a:gd name="connsiteX1369" fmla="*/ 970814 w 1781274"/>
              <a:gd name="connsiteY1369" fmla="*/ 799593 h 1580901"/>
              <a:gd name="connsiteX1370" fmla="*/ 963822 w 1781274"/>
              <a:gd name="connsiteY1370" fmla="*/ 804200 h 1580901"/>
              <a:gd name="connsiteX1371" fmla="*/ 954733 w 1781274"/>
              <a:gd name="connsiteY1371" fmla="*/ 790709 h 1580901"/>
              <a:gd name="connsiteX1372" fmla="*/ 962150 w 1781274"/>
              <a:gd name="connsiteY1372" fmla="*/ 785828 h 1580901"/>
              <a:gd name="connsiteX1373" fmla="*/ 965933 w 1781274"/>
              <a:gd name="connsiteY1373" fmla="*/ 783511 h 1580901"/>
              <a:gd name="connsiteX1374" fmla="*/ 865914 w 1781274"/>
              <a:gd name="connsiteY1374" fmla="*/ 776422 h 1580901"/>
              <a:gd name="connsiteX1375" fmla="*/ 902091 w 1781274"/>
              <a:gd name="connsiteY1375" fmla="*/ 812934 h 1580901"/>
              <a:gd name="connsiteX1376" fmla="*/ 902092 w 1781274"/>
              <a:gd name="connsiteY1376" fmla="*/ 812934 h 1580901"/>
              <a:gd name="connsiteX1377" fmla="*/ 924999 w 1781274"/>
              <a:gd name="connsiteY1377" fmla="*/ 836051 h 1580901"/>
              <a:gd name="connsiteX1378" fmla="*/ 869273 w 1781274"/>
              <a:gd name="connsiteY1378" fmla="*/ 916055 h 1580901"/>
              <a:gd name="connsiteX1379" fmla="*/ 839634 w 1781274"/>
              <a:gd name="connsiteY1379" fmla="*/ 902604 h 1580901"/>
              <a:gd name="connsiteX1380" fmla="*/ 866817 w 1781274"/>
              <a:gd name="connsiteY1380" fmla="*/ 854900 h 1580901"/>
              <a:gd name="connsiteX1381" fmla="*/ 901930 w 1781274"/>
              <a:gd name="connsiteY1381" fmla="*/ 813127 h 1580901"/>
              <a:gd name="connsiteX1382" fmla="*/ 894593 w 1781274"/>
              <a:gd name="connsiteY1382" fmla="*/ 820613 h 1580901"/>
              <a:gd name="connsiteX1383" fmla="*/ 857112 w 1781274"/>
              <a:gd name="connsiteY1383" fmla="*/ 785403 h 1580901"/>
              <a:gd name="connsiteX1384" fmla="*/ 865914 w 1781274"/>
              <a:gd name="connsiteY1384" fmla="*/ 776422 h 1580901"/>
              <a:gd name="connsiteX1385" fmla="*/ 993159 w 1781274"/>
              <a:gd name="connsiteY1385" fmla="*/ 768881 h 1580901"/>
              <a:gd name="connsiteX1386" fmla="*/ 1000082 w 1781274"/>
              <a:gd name="connsiteY1386" fmla="*/ 783606 h 1580901"/>
              <a:gd name="connsiteX1387" fmla="*/ 996258 w 1781274"/>
              <a:gd name="connsiteY1387" fmla="*/ 785348 h 1580901"/>
              <a:gd name="connsiteX1388" fmla="*/ 992528 w 1781274"/>
              <a:gd name="connsiteY1388" fmla="*/ 787309 h 1580901"/>
              <a:gd name="connsiteX1389" fmla="*/ 985057 w 1781274"/>
              <a:gd name="connsiteY1389" fmla="*/ 791175 h 1580901"/>
              <a:gd name="connsiteX1390" fmla="*/ 977243 w 1781274"/>
              <a:gd name="connsiteY1390" fmla="*/ 776902 h 1580901"/>
              <a:gd name="connsiteX1391" fmla="*/ 985153 w 1781274"/>
              <a:gd name="connsiteY1391" fmla="*/ 772802 h 1580901"/>
              <a:gd name="connsiteX1392" fmla="*/ 989101 w 1781274"/>
              <a:gd name="connsiteY1392" fmla="*/ 770732 h 1580901"/>
              <a:gd name="connsiteX1393" fmla="*/ 993159 w 1781274"/>
              <a:gd name="connsiteY1393" fmla="*/ 768881 h 1580901"/>
              <a:gd name="connsiteX1394" fmla="*/ 134588 w 1781274"/>
              <a:gd name="connsiteY1394" fmla="*/ 761875 h 1580901"/>
              <a:gd name="connsiteX1395" fmla="*/ 143624 w 1781274"/>
              <a:gd name="connsiteY1395" fmla="*/ 776668 h 1580901"/>
              <a:gd name="connsiteX1396" fmla="*/ 131723 w 1781274"/>
              <a:gd name="connsiteY1396" fmla="*/ 786045 h 1580901"/>
              <a:gd name="connsiteX1397" fmla="*/ 128830 w 1781274"/>
              <a:gd name="connsiteY1397" fmla="*/ 785703 h 1580901"/>
              <a:gd name="connsiteX1398" fmla="*/ 119795 w 1781274"/>
              <a:gd name="connsiteY1398" fmla="*/ 770910 h 1580901"/>
              <a:gd name="connsiteX1399" fmla="*/ 134588 w 1781274"/>
              <a:gd name="connsiteY1399" fmla="*/ 761875 h 1580901"/>
              <a:gd name="connsiteX1400" fmla="*/ 1017520 w 1781274"/>
              <a:gd name="connsiteY1400" fmla="*/ 758680 h 1580901"/>
              <a:gd name="connsiteX1401" fmla="*/ 1023086 w 1781274"/>
              <a:gd name="connsiteY1401" fmla="*/ 773940 h 1580901"/>
              <a:gd name="connsiteX1402" fmla="*/ 1019179 w 1781274"/>
              <a:gd name="connsiteY1402" fmla="*/ 775448 h 1580901"/>
              <a:gd name="connsiteX1403" fmla="*/ 1015285 w 1781274"/>
              <a:gd name="connsiteY1403" fmla="*/ 777011 h 1580901"/>
              <a:gd name="connsiteX1404" fmla="*/ 1011378 w 1781274"/>
              <a:gd name="connsiteY1404" fmla="*/ 778547 h 1580901"/>
              <a:gd name="connsiteX1405" fmla="*/ 1009418 w 1781274"/>
              <a:gd name="connsiteY1405" fmla="*/ 779315 h 1580901"/>
              <a:gd name="connsiteX1406" fmla="*/ 1007499 w 1781274"/>
              <a:gd name="connsiteY1406" fmla="*/ 780192 h 1580901"/>
              <a:gd name="connsiteX1407" fmla="*/ 1001001 w 1781274"/>
              <a:gd name="connsiteY1407" fmla="*/ 765275 h 1580901"/>
              <a:gd name="connsiteX1408" fmla="*/ 1003030 w 1781274"/>
              <a:gd name="connsiteY1408" fmla="*/ 764356 h 1580901"/>
              <a:gd name="connsiteX1409" fmla="*/ 1005100 w 1781274"/>
              <a:gd name="connsiteY1409" fmla="*/ 763547 h 1580901"/>
              <a:gd name="connsiteX1410" fmla="*/ 1009240 w 1781274"/>
              <a:gd name="connsiteY1410" fmla="*/ 761916 h 1580901"/>
              <a:gd name="connsiteX1411" fmla="*/ 1013366 w 1781274"/>
              <a:gd name="connsiteY1411" fmla="*/ 760271 h 1580901"/>
              <a:gd name="connsiteX1412" fmla="*/ 1017520 w 1781274"/>
              <a:gd name="connsiteY1412" fmla="*/ 758680 h 1580901"/>
              <a:gd name="connsiteX1413" fmla="*/ 1300183 w 1781274"/>
              <a:gd name="connsiteY1413" fmla="*/ 757652 h 1580901"/>
              <a:gd name="connsiteX1414" fmla="*/ 1304639 w 1781274"/>
              <a:gd name="connsiteY1414" fmla="*/ 760654 h 1580901"/>
              <a:gd name="connsiteX1415" fmla="*/ 1308957 w 1781274"/>
              <a:gd name="connsiteY1415" fmla="*/ 763849 h 1580901"/>
              <a:gd name="connsiteX1416" fmla="*/ 1299977 w 1781274"/>
              <a:gd name="connsiteY1416" fmla="*/ 776106 h 1580901"/>
              <a:gd name="connsiteX1417" fmla="*/ 1295865 w 1781274"/>
              <a:gd name="connsiteY1417" fmla="*/ 773049 h 1580901"/>
              <a:gd name="connsiteX1418" fmla="*/ 1291615 w 1781274"/>
              <a:gd name="connsiteY1418" fmla="*/ 770183 h 1580901"/>
              <a:gd name="connsiteX1419" fmla="*/ 1042676 w 1781274"/>
              <a:gd name="connsiteY1419" fmla="*/ 750783 h 1580901"/>
              <a:gd name="connsiteX1420" fmla="*/ 1046816 w 1781274"/>
              <a:gd name="connsiteY1420" fmla="*/ 766523 h 1580901"/>
              <a:gd name="connsiteX1421" fmla="*/ 1038782 w 1781274"/>
              <a:gd name="connsiteY1421" fmla="*/ 768826 h 1580901"/>
              <a:gd name="connsiteX1422" fmla="*/ 1034752 w 1781274"/>
              <a:gd name="connsiteY1422" fmla="*/ 769964 h 1580901"/>
              <a:gd name="connsiteX1423" fmla="*/ 1030804 w 1781274"/>
              <a:gd name="connsiteY1423" fmla="*/ 771335 h 1580901"/>
              <a:gd name="connsiteX1424" fmla="*/ 1025690 w 1781274"/>
              <a:gd name="connsiteY1424" fmla="*/ 755883 h 1580901"/>
              <a:gd name="connsiteX1425" fmla="*/ 1029885 w 1781274"/>
              <a:gd name="connsiteY1425" fmla="*/ 754443 h 1580901"/>
              <a:gd name="connsiteX1426" fmla="*/ 1034163 w 1781274"/>
              <a:gd name="connsiteY1426" fmla="*/ 753223 h 1580901"/>
              <a:gd name="connsiteX1427" fmla="*/ 1284048 w 1781274"/>
              <a:gd name="connsiteY1427" fmla="*/ 747313 h 1580901"/>
              <a:gd name="connsiteX1428" fmla="*/ 1293205 w 1781274"/>
              <a:gd name="connsiteY1428" fmla="*/ 752949 h 1580901"/>
              <a:gd name="connsiteX1429" fmla="*/ 1284980 w 1781274"/>
              <a:gd name="connsiteY1429" fmla="*/ 765700 h 1580901"/>
              <a:gd name="connsiteX1430" fmla="*/ 1276234 w 1781274"/>
              <a:gd name="connsiteY1430" fmla="*/ 760325 h 1580901"/>
              <a:gd name="connsiteX1431" fmla="*/ 1068421 w 1781274"/>
              <a:gd name="connsiteY1431" fmla="*/ 745325 h 1580901"/>
              <a:gd name="connsiteX1432" fmla="*/ 1071081 w 1781274"/>
              <a:gd name="connsiteY1432" fmla="*/ 761381 h 1580901"/>
              <a:gd name="connsiteX1433" fmla="*/ 1062869 w 1781274"/>
              <a:gd name="connsiteY1433" fmla="*/ 762848 h 1580901"/>
              <a:gd name="connsiteX1434" fmla="*/ 1060813 w 1781274"/>
              <a:gd name="connsiteY1434" fmla="*/ 763218 h 1580901"/>
              <a:gd name="connsiteX1435" fmla="*/ 1058784 w 1781274"/>
              <a:gd name="connsiteY1435" fmla="*/ 763698 h 1580901"/>
              <a:gd name="connsiteX1436" fmla="*/ 1054712 w 1781274"/>
              <a:gd name="connsiteY1436" fmla="*/ 764658 h 1580901"/>
              <a:gd name="connsiteX1437" fmla="*/ 1051052 w 1781274"/>
              <a:gd name="connsiteY1437" fmla="*/ 748794 h 1580901"/>
              <a:gd name="connsiteX1438" fmla="*/ 1055370 w 1781274"/>
              <a:gd name="connsiteY1438" fmla="*/ 747793 h 1580901"/>
              <a:gd name="connsiteX1439" fmla="*/ 1057523 w 1781274"/>
              <a:gd name="connsiteY1439" fmla="*/ 747272 h 1580901"/>
              <a:gd name="connsiteX1440" fmla="*/ 1059702 w 1781274"/>
              <a:gd name="connsiteY1440" fmla="*/ 746889 h 1580901"/>
              <a:gd name="connsiteX1441" fmla="*/ 1094564 w 1781274"/>
              <a:gd name="connsiteY1441" fmla="*/ 742254 h 1580901"/>
              <a:gd name="connsiteX1442" fmla="*/ 1095716 w 1781274"/>
              <a:gd name="connsiteY1442" fmla="*/ 758488 h 1580901"/>
              <a:gd name="connsiteX1443" fmla="*/ 1087394 w 1781274"/>
              <a:gd name="connsiteY1443" fmla="*/ 759119 h 1580901"/>
              <a:gd name="connsiteX1444" fmla="*/ 1079114 w 1781274"/>
              <a:gd name="connsiteY1444" fmla="*/ 760202 h 1580901"/>
              <a:gd name="connsiteX1445" fmla="*/ 1076934 w 1781274"/>
              <a:gd name="connsiteY1445" fmla="*/ 744078 h 1580901"/>
              <a:gd name="connsiteX1446" fmla="*/ 1085722 w 1781274"/>
              <a:gd name="connsiteY1446" fmla="*/ 742940 h 1580901"/>
              <a:gd name="connsiteX1447" fmla="*/ 1112001 w 1781274"/>
              <a:gd name="connsiteY1447" fmla="*/ 741473 h 1580901"/>
              <a:gd name="connsiteX1448" fmla="*/ 1120871 w 1781274"/>
              <a:gd name="connsiteY1448" fmla="*/ 741596 h 1580901"/>
              <a:gd name="connsiteX1449" fmla="*/ 1120529 w 1781274"/>
              <a:gd name="connsiteY1449" fmla="*/ 757871 h 1580901"/>
              <a:gd name="connsiteX1450" fmla="*/ 1112166 w 1781274"/>
              <a:gd name="connsiteY1450" fmla="*/ 757748 h 1580901"/>
              <a:gd name="connsiteX1451" fmla="*/ 1103817 w 1781274"/>
              <a:gd name="connsiteY1451" fmla="*/ 758008 h 1580901"/>
              <a:gd name="connsiteX1452" fmla="*/ 1103146 w 1781274"/>
              <a:gd name="connsiteY1452" fmla="*/ 741747 h 1580901"/>
              <a:gd name="connsiteX1453" fmla="*/ 1267378 w 1781274"/>
              <a:gd name="connsiteY1453" fmla="*/ 737908 h 1580901"/>
              <a:gd name="connsiteX1454" fmla="*/ 1276837 w 1781274"/>
              <a:gd name="connsiteY1454" fmla="*/ 743050 h 1580901"/>
              <a:gd name="connsiteX1455" fmla="*/ 1269352 w 1781274"/>
              <a:gd name="connsiteY1455" fmla="*/ 756253 h 1580901"/>
              <a:gd name="connsiteX1456" fmla="*/ 1260331 w 1781274"/>
              <a:gd name="connsiteY1456" fmla="*/ 751345 h 1580901"/>
              <a:gd name="connsiteX1457" fmla="*/ 1226909 w 1781274"/>
              <a:gd name="connsiteY1457" fmla="*/ 736249 h 1580901"/>
              <a:gd name="connsiteX1458" fmla="*/ 1270517 w 1781274"/>
              <a:gd name="connsiteY1458" fmla="*/ 756870 h 1580901"/>
              <a:gd name="connsiteX1459" fmla="*/ 1310290 w 1781274"/>
              <a:gd name="connsiteY1459" fmla="*/ 783960 h 1580901"/>
              <a:gd name="connsiteX1460" fmla="*/ 1308436 w 1781274"/>
              <a:gd name="connsiteY1460" fmla="*/ 782427 h 1580901"/>
              <a:gd name="connsiteX1461" fmla="*/ 1306379 w 1781274"/>
              <a:gd name="connsiteY1461" fmla="*/ 780892 h 1580901"/>
              <a:gd name="connsiteX1462" fmla="*/ 1315661 w 1781274"/>
              <a:gd name="connsiteY1462" fmla="*/ 768895 h 1580901"/>
              <a:gd name="connsiteX1463" fmla="*/ 1317826 w 1781274"/>
              <a:gd name="connsiteY1463" fmla="*/ 770499 h 1580901"/>
              <a:gd name="connsiteX1464" fmla="*/ 1319897 w 1781274"/>
              <a:gd name="connsiteY1464" fmla="*/ 772213 h 1580901"/>
              <a:gd name="connsiteX1465" fmla="*/ 1324036 w 1781274"/>
              <a:gd name="connsiteY1465" fmla="*/ 775640 h 1580901"/>
              <a:gd name="connsiteX1466" fmla="*/ 1314368 w 1781274"/>
              <a:gd name="connsiteY1466" fmla="*/ 787325 h 1580901"/>
              <a:gd name="connsiteX1467" fmla="*/ 1319650 w 1781274"/>
              <a:gd name="connsiteY1467" fmla="*/ 791696 h 1580901"/>
              <a:gd name="connsiteX1468" fmla="*/ 1326672 w 1781274"/>
              <a:gd name="connsiteY1468" fmla="*/ 798082 h 1580901"/>
              <a:gd name="connsiteX1469" fmla="*/ 1320513 w 1781274"/>
              <a:gd name="connsiteY1469" fmla="*/ 792436 h 1580901"/>
              <a:gd name="connsiteX1470" fmla="*/ 1330480 w 1781274"/>
              <a:gd name="connsiteY1470" fmla="*/ 781002 h 1580901"/>
              <a:gd name="connsiteX1471" fmla="*/ 1338417 w 1781274"/>
              <a:gd name="connsiteY1471" fmla="*/ 788255 h 1580901"/>
              <a:gd name="connsiteX1472" fmla="*/ 1328072 w 1781274"/>
              <a:gd name="connsiteY1472" fmla="*/ 799355 h 1580901"/>
              <a:gd name="connsiteX1473" fmla="*/ 1328561 w 1781274"/>
              <a:gd name="connsiteY1473" fmla="*/ 799799 h 1580901"/>
              <a:gd name="connsiteX1474" fmla="*/ 1336795 w 1781274"/>
              <a:gd name="connsiteY1474" fmla="*/ 807838 h 1580901"/>
              <a:gd name="connsiteX1475" fmla="*/ 1333852 w 1781274"/>
              <a:gd name="connsiteY1475" fmla="*/ 804872 h 1580901"/>
              <a:gd name="connsiteX1476" fmla="*/ 1344490 w 1781274"/>
              <a:gd name="connsiteY1476" fmla="*/ 794040 h 1580901"/>
              <a:gd name="connsiteX1477" fmla="*/ 1352057 w 1781274"/>
              <a:gd name="connsiteY1477" fmla="*/ 801677 h 1580901"/>
              <a:gd name="connsiteX1478" fmla="*/ 1341085 w 1781274"/>
              <a:gd name="connsiteY1478" fmla="*/ 812145 h 1580901"/>
              <a:gd name="connsiteX1479" fmla="*/ 1341433 w 1781274"/>
              <a:gd name="connsiteY1479" fmla="*/ 812496 h 1580901"/>
              <a:gd name="connsiteX1480" fmla="*/ 1345491 w 1781274"/>
              <a:gd name="connsiteY1480" fmla="*/ 816952 h 1580901"/>
              <a:gd name="connsiteX1481" fmla="*/ 1375116 w 1781274"/>
              <a:gd name="connsiteY1481" fmla="*/ 854931 h 1580901"/>
              <a:gd name="connsiteX1482" fmla="*/ 1358802 w 1781274"/>
              <a:gd name="connsiteY1482" fmla="*/ 865735 h 1580901"/>
              <a:gd name="connsiteX1483" fmla="*/ 1331042 w 1781274"/>
              <a:gd name="connsiteY1483" fmla="*/ 830155 h 1580901"/>
              <a:gd name="connsiteX1484" fmla="*/ 1327244 w 1781274"/>
              <a:gd name="connsiteY1484" fmla="*/ 825987 h 1580901"/>
              <a:gd name="connsiteX1485" fmla="*/ 1323255 w 1781274"/>
              <a:gd name="connsiteY1485" fmla="*/ 821984 h 1580901"/>
              <a:gd name="connsiteX1486" fmla="*/ 1315181 w 1781274"/>
              <a:gd name="connsiteY1486" fmla="*/ 814100 h 1580901"/>
              <a:gd name="connsiteX1487" fmla="*/ 1306832 w 1781274"/>
              <a:gd name="connsiteY1487" fmla="*/ 806504 h 1580901"/>
              <a:gd name="connsiteX1488" fmla="*/ 1298127 w 1781274"/>
              <a:gd name="connsiteY1488" fmla="*/ 799306 h 1580901"/>
              <a:gd name="connsiteX1489" fmla="*/ 1260798 w 1781274"/>
              <a:gd name="connsiteY1489" fmla="*/ 773872 h 1580901"/>
              <a:gd name="connsiteX1490" fmla="*/ 1219904 w 1781274"/>
              <a:gd name="connsiteY1490" fmla="*/ 754539 h 1580901"/>
              <a:gd name="connsiteX1491" fmla="*/ 1250187 w 1781274"/>
              <a:gd name="connsiteY1491" fmla="*/ 729462 h 1580901"/>
              <a:gd name="connsiteX1492" fmla="*/ 1259879 w 1781274"/>
              <a:gd name="connsiteY1492" fmla="*/ 734124 h 1580901"/>
              <a:gd name="connsiteX1493" fmla="*/ 1253189 w 1781274"/>
              <a:gd name="connsiteY1493" fmla="*/ 747752 h 1580901"/>
              <a:gd name="connsiteX1494" fmla="*/ 1243935 w 1781274"/>
              <a:gd name="connsiteY1494" fmla="*/ 743296 h 1580901"/>
              <a:gd name="connsiteX1495" fmla="*/ 466437 w 1781274"/>
              <a:gd name="connsiteY1495" fmla="*/ 713873 h 1580901"/>
              <a:gd name="connsiteX1496" fmla="*/ 560672 w 1781274"/>
              <a:gd name="connsiteY1496" fmla="*/ 759379 h 1580901"/>
              <a:gd name="connsiteX1497" fmla="*/ 551460 w 1781274"/>
              <a:gd name="connsiteY1497" fmla="*/ 779233 h 1580901"/>
              <a:gd name="connsiteX1498" fmla="*/ 455676 w 1781274"/>
              <a:gd name="connsiteY1498" fmla="*/ 737099 h 1580901"/>
              <a:gd name="connsiteX1499" fmla="*/ 466437 w 1781274"/>
              <a:gd name="connsiteY1499" fmla="*/ 713873 h 1580901"/>
              <a:gd name="connsiteX1500" fmla="*/ 788788 w 1781274"/>
              <a:gd name="connsiteY1500" fmla="*/ 699901 h 1580901"/>
              <a:gd name="connsiteX1501" fmla="*/ 714116 w 1781274"/>
              <a:gd name="connsiteY1501" fmla="*/ 797030 h 1580901"/>
              <a:gd name="connsiteX1502" fmla="*/ 706713 w 1781274"/>
              <a:gd name="connsiteY1502" fmla="*/ 810604 h 1580901"/>
              <a:gd name="connsiteX1503" fmla="*/ 705492 w 1781274"/>
              <a:gd name="connsiteY1503" fmla="*/ 812866 h 1580901"/>
              <a:gd name="connsiteX1504" fmla="*/ 703094 w 1781274"/>
              <a:gd name="connsiteY1504" fmla="*/ 817404 h 1580901"/>
              <a:gd name="connsiteX1505" fmla="*/ 696349 w 1781274"/>
              <a:gd name="connsiteY1505" fmla="*/ 831321 h 1580901"/>
              <a:gd name="connsiteX1506" fmla="*/ 695266 w 1781274"/>
              <a:gd name="connsiteY1506" fmla="*/ 833583 h 1580901"/>
              <a:gd name="connsiteX1507" fmla="*/ 693113 w 1781274"/>
              <a:gd name="connsiteY1507" fmla="*/ 838272 h 1580901"/>
              <a:gd name="connsiteX1508" fmla="*/ 687040 w 1781274"/>
              <a:gd name="connsiteY1508" fmla="*/ 852518 h 1580901"/>
              <a:gd name="connsiteX1509" fmla="*/ 667807 w 1781274"/>
              <a:gd name="connsiteY1509" fmla="*/ 910186 h 1580901"/>
              <a:gd name="connsiteX1510" fmla="*/ 731526 w 1781274"/>
              <a:gd name="connsiteY1510" fmla="*/ 926845 h 1580901"/>
              <a:gd name="connsiteX1511" fmla="*/ 748031 w 1781274"/>
              <a:gd name="connsiteY1511" fmla="*/ 877486 h 1580901"/>
              <a:gd name="connsiteX1512" fmla="*/ 753213 w 1781274"/>
              <a:gd name="connsiteY1512" fmla="*/ 865297 h 1580901"/>
              <a:gd name="connsiteX1513" fmla="*/ 755064 w 1781274"/>
              <a:gd name="connsiteY1513" fmla="*/ 861252 h 1580901"/>
              <a:gd name="connsiteX1514" fmla="*/ 756010 w 1781274"/>
              <a:gd name="connsiteY1514" fmla="*/ 859278 h 1580901"/>
              <a:gd name="connsiteX1515" fmla="*/ 761768 w 1781274"/>
              <a:gd name="connsiteY1515" fmla="*/ 847363 h 1580901"/>
              <a:gd name="connsiteX1516" fmla="*/ 763810 w 1781274"/>
              <a:gd name="connsiteY1516" fmla="*/ 843510 h 1580901"/>
              <a:gd name="connsiteX1517" fmla="*/ 764893 w 1781274"/>
              <a:gd name="connsiteY1517" fmla="*/ 841494 h 1580901"/>
              <a:gd name="connsiteX1518" fmla="*/ 771227 w 1781274"/>
              <a:gd name="connsiteY1518" fmla="*/ 829867 h 1580901"/>
              <a:gd name="connsiteX1519" fmla="*/ 835151 w 1781274"/>
              <a:gd name="connsiteY1519" fmla="*/ 746697 h 1580901"/>
              <a:gd name="connsiteX1520" fmla="*/ 788842 w 1781274"/>
              <a:gd name="connsiteY1520" fmla="*/ 697338 h 1580901"/>
              <a:gd name="connsiteX1521" fmla="*/ 837756 w 1781274"/>
              <a:gd name="connsiteY1521" fmla="*/ 746710 h 1580901"/>
              <a:gd name="connsiteX1522" fmla="*/ 837111 w 1781274"/>
              <a:gd name="connsiteY1522" fmla="*/ 747355 h 1580901"/>
              <a:gd name="connsiteX1523" fmla="*/ 772844 w 1781274"/>
              <a:gd name="connsiteY1523" fmla="*/ 830773 h 1580901"/>
              <a:gd name="connsiteX1524" fmla="*/ 766538 w 1781274"/>
              <a:gd name="connsiteY1524" fmla="*/ 842358 h 1580901"/>
              <a:gd name="connsiteX1525" fmla="*/ 765442 w 1781274"/>
              <a:gd name="connsiteY1525" fmla="*/ 844374 h 1580901"/>
              <a:gd name="connsiteX1526" fmla="*/ 763440 w 1781274"/>
              <a:gd name="connsiteY1526" fmla="*/ 848158 h 1580901"/>
              <a:gd name="connsiteX1527" fmla="*/ 757682 w 1781274"/>
              <a:gd name="connsiteY1527" fmla="*/ 860059 h 1580901"/>
              <a:gd name="connsiteX1528" fmla="*/ 756723 w 1781274"/>
              <a:gd name="connsiteY1528" fmla="*/ 862047 h 1580901"/>
              <a:gd name="connsiteX1529" fmla="*/ 754913 w 1781274"/>
              <a:gd name="connsiteY1529" fmla="*/ 865982 h 1580901"/>
              <a:gd name="connsiteX1530" fmla="*/ 749731 w 1781274"/>
              <a:gd name="connsiteY1530" fmla="*/ 878158 h 1580901"/>
              <a:gd name="connsiteX1531" fmla="*/ 733089 w 1781274"/>
              <a:gd name="connsiteY1531" fmla="*/ 928161 h 1580901"/>
              <a:gd name="connsiteX1532" fmla="*/ 732856 w 1781274"/>
              <a:gd name="connsiteY1532" fmla="*/ 929052 h 1580901"/>
              <a:gd name="connsiteX1533" fmla="*/ 665613 w 1781274"/>
              <a:gd name="connsiteY1533" fmla="*/ 911475 h 1580901"/>
              <a:gd name="connsiteX1534" fmla="*/ 665833 w 1781274"/>
              <a:gd name="connsiteY1534" fmla="*/ 910598 h 1580901"/>
              <a:gd name="connsiteX1535" fmla="*/ 685409 w 1781274"/>
              <a:gd name="connsiteY1535" fmla="*/ 851819 h 1580901"/>
              <a:gd name="connsiteX1536" fmla="*/ 691482 w 1781274"/>
              <a:gd name="connsiteY1536" fmla="*/ 837573 h 1580901"/>
              <a:gd name="connsiteX1537" fmla="*/ 693675 w 1781274"/>
              <a:gd name="connsiteY1537" fmla="*/ 832788 h 1580901"/>
              <a:gd name="connsiteX1538" fmla="*/ 694759 w 1781274"/>
              <a:gd name="connsiteY1538" fmla="*/ 830540 h 1580901"/>
              <a:gd name="connsiteX1539" fmla="*/ 701517 w 1781274"/>
              <a:gd name="connsiteY1539" fmla="*/ 816596 h 1580901"/>
              <a:gd name="connsiteX1540" fmla="*/ 703944 w 1781274"/>
              <a:gd name="connsiteY1540" fmla="*/ 811989 h 1580901"/>
              <a:gd name="connsiteX1541" fmla="*/ 705163 w 1781274"/>
              <a:gd name="connsiteY1541" fmla="*/ 809740 h 1580901"/>
              <a:gd name="connsiteX1542" fmla="*/ 712580 w 1781274"/>
              <a:gd name="connsiteY1542" fmla="*/ 796139 h 1580901"/>
              <a:gd name="connsiteX1543" fmla="*/ 788198 w 1781274"/>
              <a:gd name="connsiteY1543" fmla="*/ 697968 h 1580901"/>
              <a:gd name="connsiteX1544" fmla="*/ 155114 w 1781274"/>
              <a:gd name="connsiteY1544" fmla="*/ 691423 h 1580901"/>
              <a:gd name="connsiteX1545" fmla="*/ 163107 w 1781274"/>
              <a:gd name="connsiteY1545" fmla="*/ 706805 h 1580901"/>
              <a:gd name="connsiteX1546" fmla="*/ 151412 w 1781274"/>
              <a:gd name="connsiteY1546" fmla="*/ 715360 h 1580901"/>
              <a:gd name="connsiteX1547" fmla="*/ 147710 w 1781274"/>
              <a:gd name="connsiteY1547" fmla="*/ 714798 h 1580901"/>
              <a:gd name="connsiteX1548" fmla="*/ 139730 w 1781274"/>
              <a:gd name="connsiteY1548" fmla="*/ 699402 h 1580901"/>
              <a:gd name="connsiteX1549" fmla="*/ 155114 w 1781274"/>
              <a:gd name="connsiteY1549" fmla="*/ 691423 h 1580901"/>
              <a:gd name="connsiteX1550" fmla="*/ 1778636 w 1781274"/>
              <a:gd name="connsiteY1550" fmla="*/ 685189 h 1580901"/>
              <a:gd name="connsiteX1551" fmla="*/ 1778636 w 1781274"/>
              <a:gd name="connsiteY1551" fmla="*/ 736344 h 1580901"/>
              <a:gd name="connsiteX1552" fmla="*/ 1733095 w 1781274"/>
              <a:gd name="connsiteY1552" fmla="*/ 756418 h 1580901"/>
              <a:gd name="connsiteX1553" fmla="*/ 1724239 w 1781274"/>
              <a:gd name="connsiteY1553" fmla="*/ 737195 h 1580901"/>
              <a:gd name="connsiteX1554" fmla="*/ 1719633 w 1781274"/>
              <a:gd name="connsiteY1554" fmla="*/ 727666 h 1580901"/>
              <a:gd name="connsiteX1555" fmla="*/ 1714808 w 1781274"/>
              <a:gd name="connsiteY1555" fmla="*/ 718247 h 1580901"/>
              <a:gd name="connsiteX1556" fmla="*/ 1183302 w 1781274"/>
              <a:gd name="connsiteY1556" fmla="*/ 678800 h 1580901"/>
              <a:gd name="connsiteX1557" fmla="*/ 1312521 w 1781274"/>
              <a:gd name="connsiteY1557" fmla="*/ 732067 h 1580901"/>
              <a:gd name="connsiteX1558" fmla="*/ 1411197 w 1781274"/>
              <a:gd name="connsiteY1558" fmla="*/ 831005 h 1580901"/>
              <a:gd name="connsiteX1559" fmla="*/ 1394871 w 1781274"/>
              <a:gd name="connsiteY1559" fmla="*/ 841837 h 1580901"/>
              <a:gd name="connsiteX1560" fmla="*/ 1301664 w 1781274"/>
              <a:gd name="connsiteY1560" fmla="*/ 748369 h 1580901"/>
              <a:gd name="connsiteX1561" fmla="*/ 1179532 w 1781274"/>
              <a:gd name="connsiteY1561" fmla="*/ 698023 h 1580901"/>
              <a:gd name="connsiteX1562" fmla="*/ 1254041 w 1781274"/>
              <a:gd name="connsiteY1562" fmla="*/ 674955 h 1580901"/>
              <a:gd name="connsiteX1563" fmla="*/ 1261215 w 1781274"/>
              <a:gd name="connsiteY1563" fmla="*/ 677882 h 1580901"/>
              <a:gd name="connsiteX1564" fmla="*/ 1257932 w 1781274"/>
              <a:gd name="connsiteY1564" fmla="*/ 676483 h 1580901"/>
              <a:gd name="connsiteX1565" fmla="*/ 489605 w 1781274"/>
              <a:gd name="connsiteY1565" fmla="*/ 669806 h 1580901"/>
              <a:gd name="connsiteX1566" fmla="*/ 580468 w 1781274"/>
              <a:gd name="connsiteY1566" fmla="*/ 721729 h 1580901"/>
              <a:gd name="connsiteX1567" fmla="*/ 577739 w 1781274"/>
              <a:gd name="connsiteY1567" fmla="*/ 726473 h 1580901"/>
              <a:gd name="connsiteX1568" fmla="*/ 575135 w 1781274"/>
              <a:gd name="connsiteY1568" fmla="*/ 731286 h 1580901"/>
              <a:gd name="connsiteX1569" fmla="*/ 569939 w 1781274"/>
              <a:gd name="connsiteY1569" fmla="*/ 740911 h 1580901"/>
              <a:gd name="connsiteX1570" fmla="*/ 477295 w 1781274"/>
              <a:gd name="connsiteY1570" fmla="*/ 692251 h 1580901"/>
              <a:gd name="connsiteX1571" fmla="*/ 483368 w 1781274"/>
              <a:gd name="connsiteY1571" fmla="*/ 680980 h 1580901"/>
              <a:gd name="connsiteX1572" fmla="*/ 486425 w 1781274"/>
              <a:gd name="connsiteY1572" fmla="*/ 675359 h 1580901"/>
              <a:gd name="connsiteX1573" fmla="*/ 1231945 w 1781274"/>
              <a:gd name="connsiteY1573" fmla="*/ 667037 h 1580901"/>
              <a:gd name="connsiteX1574" fmla="*/ 1241270 w 1781274"/>
              <a:gd name="connsiteY1574" fmla="*/ 670178 h 1580901"/>
              <a:gd name="connsiteX1575" fmla="*/ 1237369 w 1781274"/>
              <a:gd name="connsiteY1575" fmla="*/ 668764 h 1580901"/>
              <a:gd name="connsiteX1576" fmla="*/ 1216235 w 1781274"/>
              <a:gd name="connsiteY1576" fmla="*/ 662299 h 1580901"/>
              <a:gd name="connsiteX1577" fmla="*/ 1216395 w 1781274"/>
              <a:gd name="connsiteY1577" fmla="*/ 662342 h 1580901"/>
              <a:gd name="connsiteX1578" fmla="*/ 1216367 w 1781274"/>
              <a:gd name="connsiteY1578" fmla="*/ 662333 h 1580901"/>
              <a:gd name="connsiteX1579" fmla="*/ 627626 w 1781274"/>
              <a:gd name="connsiteY1579" fmla="*/ 651022 h 1580901"/>
              <a:gd name="connsiteX1580" fmla="*/ 680021 w 1781274"/>
              <a:gd name="connsiteY1580" fmla="*/ 691552 h 1580901"/>
              <a:gd name="connsiteX1581" fmla="*/ 589145 w 1781274"/>
              <a:gd name="connsiteY1581" fmla="*/ 868039 h 1580901"/>
              <a:gd name="connsiteX1582" fmla="*/ 525755 w 1781274"/>
              <a:gd name="connsiteY1582" fmla="*/ 848830 h 1580901"/>
              <a:gd name="connsiteX1583" fmla="*/ 627626 w 1781274"/>
              <a:gd name="connsiteY1583" fmla="*/ 651022 h 1580901"/>
              <a:gd name="connsiteX1584" fmla="*/ 1191636 w 1781274"/>
              <a:gd name="connsiteY1584" fmla="*/ 636337 h 1580901"/>
              <a:gd name="connsiteX1585" fmla="*/ 1206688 w 1781274"/>
              <a:gd name="connsiteY1585" fmla="*/ 639573 h 1580901"/>
              <a:gd name="connsiteX1586" fmla="*/ 1221590 w 1781274"/>
              <a:gd name="connsiteY1586" fmla="*/ 643453 h 1580901"/>
              <a:gd name="connsiteX1587" fmla="*/ 1236341 w 1781274"/>
              <a:gd name="connsiteY1587" fmla="*/ 647882 h 1580901"/>
              <a:gd name="connsiteX1588" fmla="*/ 1243675 w 1781274"/>
              <a:gd name="connsiteY1588" fmla="*/ 650212 h 1580901"/>
              <a:gd name="connsiteX1589" fmla="*/ 1250913 w 1781274"/>
              <a:gd name="connsiteY1589" fmla="*/ 652831 h 1580901"/>
              <a:gd name="connsiteX1590" fmla="*/ 1258138 w 1781274"/>
              <a:gd name="connsiteY1590" fmla="*/ 655505 h 1580901"/>
              <a:gd name="connsiteX1591" fmla="*/ 1265308 w 1781274"/>
              <a:gd name="connsiteY1591" fmla="*/ 658316 h 1580901"/>
              <a:gd name="connsiteX1592" fmla="*/ 1279483 w 1781274"/>
              <a:gd name="connsiteY1592" fmla="*/ 664349 h 1580901"/>
              <a:gd name="connsiteX1593" fmla="*/ 1306997 w 1781274"/>
              <a:gd name="connsiteY1593" fmla="*/ 678169 h 1580901"/>
              <a:gd name="connsiteX1594" fmla="*/ 1404357 w 1781274"/>
              <a:gd name="connsiteY1594" fmla="*/ 753031 h 1580901"/>
              <a:gd name="connsiteX1595" fmla="*/ 1390154 w 1781274"/>
              <a:gd name="connsiteY1595" fmla="*/ 766550 h 1580901"/>
              <a:gd name="connsiteX1596" fmla="*/ 1373502 w 1781274"/>
              <a:gd name="connsiteY1596" fmla="*/ 751568 h 1580901"/>
              <a:gd name="connsiteX1597" fmla="*/ 1363861 w 1781274"/>
              <a:gd name="connsiteY1597" fmla="*/ 761875 h 1580901"/>
              <a:gd name="connsiteX1598" fmla="*/ 1355032 w 1781274"/>
              <a:gd name="connsiteY1598" fmla="*/ 753799 h 1580901"/>
              <a:gd name="connsiteX1599" fmla="*/ 1364260 w 1781274"/>
              <a:gd name="connsiteY1599" fmla="*/ 743253 h 1580901"/>
              <a:gd name="connsiteX1600" fmla="*/ 1357063 w 1781274"/>
              <a:gd name="connsiteY1600" fmla="*/ 736777 h 1580901"/>
              <a:gd name="connsiteX1601" fmla="*/ 1347890 w 1781274"/>
              <a:gd name="connsiteY1601" fmla="*/ 747807 h 1580901"/>
              <a:gd name="connsiteX1602" fmla="*/ 1343284 w 1781274"/>
              <a:gd name="connsiteY1602" fmla="*/ 743996 h 1580901"/>
              <a:gd name="connsiteX1603" fmla="*/ 1340981 w 1781274"/>
              <a:gd name="connsiteY1603" fmla="*/ 742090 h 1580901"/>
              <a:gd name="connsiteX1604" fmla="*/ 1338595 w 1781274"/>
              <a:gd name="connsiteY1604" fmla="*/ 740280 h 1580901"/>
              <a:gd name="connsiteX1605" fmla="*/ 1347794 w 1781274"/>
              <a:gd name="connsiteY1605" fmla="*/ 728438 h 1580901"/>
              <a:gd name="connsiteX1606" fmla="*/ 1346606 w 1781274"/>
              <a:gd name="connsiteY1606" fmla="*/ 727369 h 1580901"/>
              <a:gd name="connsiteX1607" fmla="*/ 1339786 w 1781274"/>
              <a:gd name="connsiteY1607" fmla="*/ 722919 h 1580901"/>
              <a:gd name="connsiteX1608" fmla="*/ 1331124 w 1781274"/>
              <a:gd name="connsiteY1608" fmla="*/ 734686 h 1580901"/>
              <a:gd name="connsiteX1609" fmla="*/ 1326326 w 1781274"/>
              <a:gd name="connsiteY1609" fmla="*/ 731107 h 1580901"/>
              <a:gd name="connsiteX1610" fmla="*/ 1321377 w 1781274"/>
              <a:gd name="connsiteY1610" fmla="*/ 727762 h 1580901"/>
              <a:gd name="connsiteX1611" fmla="*/ 1329361 w 1781274"/>
              <a:gd name="connsiteY1611" fmla="*/ 716116 h 1580901"/>
              <a:gd name="connsiteX1612" fmla="*/ 1321234 w 1781274"/>
              <a:gd name="connsiteY1612" fmla="*/ 710813 h 1580901"/>
              <a:gd name="connsiteX1613" fmla="*/ 1313645 w 1781274"/>
              <a:gd name="connsiteY1613" fmla="*/ 722538 h 1580901"/>
              <a:gd name="connsiteX1614" fmla="*/ 1308587 w 1781274"/>
              <a:gd name="connsiteY1614" fmla="*/ 719343 h 1580901"/>
              <a:gd name="connsiteX1615" fmla="*/ 1303473 w 1781274"/>
              <a:gd name="connsiteY1615" fmla="*/ 716231 h 1580901"/>
              <a:gd name="connsiteX1616" fmla="*/ 1310836 w 1781274"/>
              <a:gd name="connsiteY1616" fmla="*/ 704027 h 1580901"/>
              <a:gd name="connsiteX1617" fmla="*/ 1302708 w 1781274"/>
              <a:gd name="connsiteY1617" fmla="*/ 698724 h 1580901"/>
              <a:gd name="connsiteX1618" fmla="*/ 1295467 w 1781274"/>
              <a:gd name="connsiteY1618" fmla="*/ 711460 h 1580901"/>
              <a:gd name="connsiteX1619" fmla="*/ 1284953 w 1781274"/>
              <a:gd name="connsiteY1619" fmla="*/ 705756 h 1580901"/>
              <a:gd name="connsiteX1620" fmla="*/ 1291915 w 1781274"/>
              <a:gd name="connsiteY1620" fmla="*/ 692531 h 1580901"/>
              <a:gd name="connsiteX1621" fmla="*/ 1283237 w 1781274"/>
              <a:gd name="connsiteY1621" fmla="*/ 688171 h 1580901"/>
              <a:gd name="connsiteX1622" fmla="*/ 1276631 w 1781274"/>
              <a:gd name="connsiteY1622" fmla="*/ 701519 h 1580901"/>
              <a:gd name="connsiteX1623" fmla="*/ 1265870 w 1781274"/>
              <a:gd name="connsiteY1623" fmla="*/ 696323 h 1580901"/>
              <a:gd name="connsiteX1624" fmla="*/ 1272112 w 1781274"/>
              <a:gd name="connsiteY1624" fmla="*/ 682581 h 1580901"/>
              <a:gd name="connsiteX1625" fmla="*/ 1271408 w 1781274"/>
              <a:gd name="connsiteY1625" fmla="*/ 682228 h 1580901"/>
              <a:gd name="connsiteX1626" fmla="*/ 1263184 w 1781274"/>
              <a:gd name="connsiteY1626" fmla="*/ 678721 h 1580901"/>
              <a:gd name="connsiteX1627" fmla="*/ 1257288 w 1781274"/>
              <a:gd name="connsiteY1627" fmla="*/ 692662 h 1580901"/>
              <a:gd name="connsiteX1628" fmla="*/ 1246211 w 1781274"/>
              <a:gd name="connsiteY1628" fmla="*/ 688151 h 1580901"/>
              <a:gd name="connsiteX1629" fmla="*/ 1251655 w 1781274"/>
              <a:gd name="connsiteY1629" fmla="*/ 674020 h 1580901"/>
              <a:gd name="connsiteX1630" fmla="*/ 1251119 w 1781274"/>
              <a:gd name="connsiteY1630" fmla="*/ 673809 h 1580901"/>
              <a:gd name="connsiteX1631" fmla="*/ 1244251 w 1781274"/>
              <a:gd name="connsiteY1631" fmla="*/ 671259 h 1580901"/>
              <a:gd name="connsiteX1632" fmla="*/ 1242554 w 1781274"/>
              <a:gd name="connsiteY1632" fmla="*/ 670644 h 1580901"/>
              <a:gd name="connsiteX1633" fmla="*/ 1237465 w 1781274"/>
              <a:gd name="connsiteY1633" fmla="*/ 684901 h 1580901"/>
              <a:gd name="connsiteX1634" fmla="*/ 1226128 w 1781274"/>
              <a:gd name="connsiteY1634" fmla="*/ 681090 h 1580901"/>
              <a:gd name="connsiteX1635" fmla="*/ 1230755 w 1781274"/>
              <a:gd name="connsiteY1635" fmla="*/ 666658 h 1580901"/>
              <a:gd name="connsiteX1636" fmla="*/ 1230391 w 1781274"/>
              <a:gd name="connsiteY1636" fmla="*/ 666542 h 1580901"/>
              <a:gd name="connsiteX1637" fmla="*/ 1221436 w 1781274"/>
              <a:gd name="connsiteY1637" fmla="*/ 663855 h 1580901"/>
              <a:gd name="connsiteX1638" fmla="*/ 1217231 w 1781274"/>
              <a:gd name="connsiteY1638" fmla="*/ 678279 h 1580901"/>
              <a:gd name="connsiteX1639" fmla="*/ 1205674 w 1781274"/>
              <a:gd name="connsiteY1639" fmla="*/ 675180 h 1580901"/>
              <a:gd name="connsiteX1640" fmla="*/ 1209446 w 1781274"/>
              <a:gd name="connsiteY1640" fmla="*/ 660526 h 1580901"/>
              <a:gd name="connsiteX1641" fmla="*/ 1202192 w 1781274"/>
              <a:gd name="connsiteY1641" fmla="*/ 658631 h 1580901"/>
              <a:gd name="connsiteX1642" fmla="*/ 1200035 w 1781274"/>
              <a:gd name="connsiteY1642" fmla="*/ 658169 h 1580901"/>
              <a:gd name="connsiteX1643" fmla="*/ 1196626 w 1781274"/>
              <a:gd name="connsiteY1643" fmla="*/ 672945 h 1580901"/>
              <a:gd name="connsiteX1644" fmla="*/ 1184933 w 1781274"/>
              <a:gd name="connsiteY1644" fmla="*/ 670436 h 1580901"/>
              <a:gd name="connsiteX1645" fmla="*/ 1187852 w 1781274"/>
              <a:gd name="connsiteY1645" fmla="*/ 655532 h 1580901"/>
              <a:gd name="connsiteX1646" fmla="*/ 1187871 w 1781274"/>
              <a:gd name="connsiteY1646" fmla="*/ 655536 h 1580901"/>
              <a:gd name="connsiteX1647" fmla="*/ 515789 w 1781274"/>
              <a:gd name="connsiteY1647" fmla="*/ 627439 h 1580901"/>
              <a:gd name="connsiteX1648" fmla="*/ 602827 w 1781274"/>
              <a:gd name="connsiteY1648" fmla="*/ 685546 h 1580901"/>
              <a:gd name="connsiteX1649" fmla="*/ 599811 w 1781274"/>
              <a:gd name="connsiteY1649" fmla="*/ 690112 h 1580901"/>
              <a:gd name="connsiteX1650" fmla="*/ 596850 w 1781274"/>
              <a:gd name="connsiteY1650" fmla="*/ 694705 h 1580901"/>
              <a:gd name="connsiteX1651" fmla="*/ 591023 w 1781274"/>
              <a:gd name="connsiteY1651" fmla="*/ 703946 h 1580901"/>
              <a:gd name="connsiteX1652" fmla="*/ 501970 w 1781274"/>
              <a:gd name="connsiteY1652" fmla="*/ 649007 h 1580901"/>
              <a:gd name="connsiteX1653" fmla="*/ 508798 w 1781274"/>
              <a:gd name="connsiteY1653" fmla="*/ 638175 h 1580901"/>
              <a:gd name="connsiteX1654" fmla="*/ 512266 w 1781274"/>
              <a:gd name="connsiteY1654" fmla="*/ 632786 h 1580901"/>
              <a:gd name="connsiteX1655" fmla="*/ 515789 w 1781274"/>
              <a:gd name="connsiteY1655" fmla="*/ 627439 h 1580901"/>
              <a:gd name="connsiteX1656" fmla="*/ 180588 w 1781274"/>
              <a:gd name="connsiteY1656" fmla="*/ 622630 h 1580901"/>
              <a:gd name="connsiteX1657" fmla="*/ 187444 w 1781274"/>
              <a:gd name="connsiteY1657" fmla="*/ 638546 h 1580901"/>
              <a:gd name="connsiteX1658" fmla="*/ 176064 w 1781274"/>
              <a:gd name="connsiteY1658" fmla="*/ 646278 h 1580901"/>
              <a:gd name="connsiteX1659" fmla="*/ 171525 w 1781274"/>
              <a:gd name="connsiteY1659" fmla="*/ 645415 h 1580901"/>
              <a:gd name="connsiteX1660" fmla="*/ 164670 w 1781274"/>
              <a:gd name="connsiteY1660" fmla="*/ 629484 h 1580901"/>
              <a:gd name="connsiteX1661" fmla="*/ 180588 w 1781274"/>
              <a:gd name="connsiteY1661" fmla="*/ 622630 h 1580901"/>
              <a:gd name="connsiteX1662" fmla="*/ 1048867 w 1781274"/>
              <a:gd name="connsiteY1662" fmla="*/ 619750 h 1580901"/>
              <a:gd name="connsiteX1663" fmla="*/ 1048375 w 1781274"/>
              <a:gd name="connsiteY1663" fmla="*/ 619809 h 1580901"/>
              <a:gd name="connsiteX1664" fmla="*/ 1047653 w 1781274"/>
              <a:gd name="connsiteY1664" fmla="*/ 619959 h 1580901"/>
              <a:gd name="connsiteX1665" fmla="*/ 1083990 w 1781274"/>
              <a:gd name="connsiteY1665" fmla="*/ 615623 h 1580901"/>
              <a:gd name="connsiteX1666" fmla="*/ 1083492 w 1781274"/>
              <a:gd name="connsiteY1666" fmla="*/ 615639 h 1580901"/>
              <a:gd name="connsiteX1667" fmla="*/ 1082917 w 1781274"/>
              <a:gd name="connsiteY1667" fmla="*/ 615708 h 1580901"/>
              <a:gd name="connsiteX1668" fmla="*/ 714993 w 1781274"/>
              <a:gd name="connsiteY1668" fmla="*/ 603939 h 1580901"/>
              <a:gd name="connsiteX1669" fmla="*/ 737695 w 1781274"/>
              <a:gd name="connsiteY1669" fmla="*/ 628070 h 1580901"/>
              <a:gd name="connsiteX1670" fmla="*/ 734569 w 1781274"/>
              <a:gd name="connsiteY1670" fmla="*/ 630963 h 1580901"/>
              <a:gd name="connsiteX1671" fmla="*/ 731539 w 1781274"/>
              <a:gd name="connsiteY1671" fmla="*/ 633952 h 1580901"/>
              <a:gd name="connsiteX1672" fmla="*/ 725466 w 1781274"/>
              <a:gd name="connsiteY1672" fmla="*/ 639903 h 1580901"/>
              <a:gd name="connsiteX1673" fmla="*/ 719530 w 1781274"/>
              <a:gd name="connsiteY1673" fmla="*/ 645990 h 1580901"/>
              <a:gd name="connsiteX1674" fmla="*/ 713649 w 1781274"/>
              <a:gd name="connsiteY1674" fmla="*/ 652133 h 1580901"/>
              <a:gd name="connsiteX1675" fmla="*/ 689494 w 1781274"/>
              <a:gd name="connsiteY1675" fmla="*/ 629468 h 1580901"/>
              <a:gd name="connsiteX1676" fmla="*/ 695732 w 1781274"/>
              <a:gd name="connsiteY1676" fmla="*/ 622956 h 1580901"/>
              <a:gd name="connsiteX1677" fmla="*/ 702024 w 1781274"/>
              <a:gd name="connsiteY1677" fmla="*/ 616498 h 1580901"/>
              <a:gd name="connsiteX1678" fmla="*/ 708467 w 1781274"/>
              <a:gd name="connsiteY1678" fmla="*/ 610177 h 1580901"/>
              <a:gd name="connsiteX1679" fmla="*/ 711689 w 1781274"/>
              <a:gd name="connsiteY1679" fmla="*/ 607010 h 1580901"/>
              <a:gd name="connsiteX1680" fmla="*/ 1118979 w 1781274"/>
              <a:gd name="connsiteY1680" fmla="*/ 598180 h 1580901"/>
              <a:gd name="connsiteX1681" fmla="*/ 1118815 w 1781274"/>
              <a:gd name="connsiteY1681" fmla="*/ 614455 h 1580901"/>
              <a:gd name="connsiteX1682" fmla="*/ 1118829 w 1781274"/>
              <a:gd name="connsiteY1682" fmla="*/ 614455 h 1580901"/>
              <a:gd name="connsiteX1683" fmla="*/ 1118321 w 1781274"/>
              <a:gd name="connsiteY1683" fmla="*/ 665870 h 1580901"/>
              <a:gd name="connsiteX1684" fmla="*/ 1103132 w 1781274"/>
              <a:gd name="connsiteY1684" fmla="*/ 666062 h 1580901"/>
              <a:gd name="connsiteX1685" fmla="*/ 1101485 w 1781274"/>
              <a:gd name="connsiteY1685" fmla="*/ 615036 h 1580901"/>
              <a:gd name="connsiteX1686" fmla="*/ 1090276 w 1781274"/>
              <a:gd name="connsiteY1686" fmla="*/ 615412 h 1580901"/>
              <a:gd name="connsiteX1687" fmla="*/ 1093330 w 1781274"/>
              <a:gd name="connsiteY1687" fmla="*/ 666446 h 1580901"/>
              <a:gd name="connsiteX1688" fmla="*/ 1078182 w 1781274"/>
              <a:gd name="connsiteY1688" fmla="*/ 667653 h 1580901"/>
              <a:gd name="connsiteX1689" fmla="*/ 1072985 w 1781274"/>
              <a:gd name="connsiteY1689" fmla="*/ 616887 h 1580901"/>
              <a:gd name="connsiteX1690" fmla="*/ 1061855 w 1781274"/>
              <a:gd name="connsiteY1690" fmla="*/ 618208 h 1580901"/>
              <a:gd name="connsiteX1691" fmla="*/ 1068448 w 1781274"/>
              <a:gd name="connsiteY1691" fmla="*/ 668874 h 1580901"/>
              <a:gd name="connsiteX1692" fmla="*/ 1060908 w 1781274"/>
              <a:gd name="connsiteY1692" fmla="*/ 669847 h 1580901"/>
              <a:gd name="connsiteX1693" fmla="*/ 1056942 w 1781274"/>
              <a:gd name="connsiteY1693" fmla="*/ 670537 h 1580901"/>
              <a:gd name="connsiteX1694" fmla="*/ 1118321 w 1781274"/>
              <a:gd name="connsiteY1694" fmla="*/ 665871 h 1580901"/>
              <a:gd name="connsiteX1695" fmla="*/ 1118157 w 1781274"/>
              <a:gd name="connsiteY1695" fmla="*/ 682146 h 1580901"/>
              <a:gd name="connsiteX1696" fmla="*/ 1002125 w 1781274"/>
              <a:gd name="connsiteY1696" fmla="*/ 701163 h 1580901"/>
              <a:gd name="connsiteX1697" fmla="*/ 948139 w 1781274"/>
              <a:gd name="connsiteY1697" fmla="*/ 725102 h 1580901"/>
              <a:gd name="connsiteX1698" fmla="*/ 899075 w 1781274"/>
              <a:gd name="connsiteY1698" fmla="*/ 757940 h 1580901"/>
              <a:gd name="connsiteX1699" fmla="*/ 888931 w 1781274"/>
              <a:gd name="connsiteY1699" fmla="*/ 745229 h 1580901"/>
              <a:gd name="connsiteX1700" fmla="*/ 940298 w 1781274"/>
              <a:gd name="connsiteY1700" fmla="*/ 710856 h 1580901"/>
              <a:gd name="connsiteX1701" fmla="*/ 996792 w 1781274"/>
              <a:gd name="connsiteY1701" fmla="*/ 685793 h 1580901"/>
              <a:gd name="connsiteX1702" fmla="*/ 1056377 w 1781274"/>
              <a:gd name="connsiteY1702" fmla="*/ 670635 h 1580901"/>
              <a:gd name="connsiteX1703" fmla="*/ 1053423 w 1781274"/>
              <a:gd name="connsiteY1703" fmla="*/ 671149 h 1580901"/>
              <a:gd name="connsiteX1704" fmla="*/ 1044668 w 1781274"/>
              <a:gd name="connsiteY1704" fmla="*/ 620578 h 1580901"/>
              <a:gd name="connsiteX1705" fmla="*/ 1033675 w 1781274"/>
              <a:gd name="connsiteY1705" fmla="*/ 622859 h 1580901"/>
              <a:gd name="connsiteX1706" fmla="*/ 1043759 w 1781274"/>
              <a:gd name="connsiteY1706" fmla="*/ 672891 h 1580901"/>
              <a:gd name="connsiteX1707" fmla="*/ 1028940 w 1781274"/>
              <a:gd name="connsiteY1707" fmla="*/ 676250 h 1580901"/>
              <a:gd name="connsiteX1708" fmla="*/ 1016671 w 1781274"/>
              <a:gd name="connsiteY1708" fmla="*/ 626387 h 1580901"/>
              <a:gd name="connsiteX1709" fmla="*/ 1013757 w 1781274"/>
              <a:gd name="connsiteY1709" fmla="*/ 626991 h 1580901"/>
              <a:gd name="connsiteX1710" fmla="*/ 1005874 w 1781274"/>
              <a:gd name="connsiteY1710" fmla="*/ 629374 h 1580901"/>
              <a:gd name="connsiteX1711" fmla="*/ 1019453 w 1781274"/>
              <a:gd name="connsiteY1711" fmla="*/ 678731 h 1580901"/>
              <a:gd name="connsiteX1712" fmla="*/ 1012146 w 1781274"/>
              <a:gd name="connsiteY1712" fmla="*/ 680815 h 1580901"/>
              <a:gd name="connsiteX1713" fmla="*/ 1004880 w 1781274"/>
              <a:gd name="connsiteY1713" fmla="*/ 683037 h 1580901"/>
              <a:gd name="connsiteX1714" fmla="*/ 989271 w 1781274"/>
              <a:gd name="connsiteY1714" fmla="*/ 634391 h 1580901"/>
              <a:gd name="connsiteX1715" fmla="*/ 979930 w 1781274"/>
              <a:gd name="connsiteY1715" fmla="*/ 637215 h 1580901"/>
              <a:gd name="connsiteX1716" fmla="*/ 978587 w 1781274"/>
              <a:gd name="connsiteY1716" fmla="*/ 637811 h 1580901"/>
              <a:gd name="connsiteX1717" fmla="*/ 995586 w 1781274"/>
              <a:gd name="connsiteY1717" fmla="*/ 686204 h 1580901"/>
              <a:gd name="connsiteX1718" fmla="*/ 991981 w 1781274"/>
              <a:gd name="connsiteY1718" fmla="*/ 687438 h 1580901"/>
              <a:gd name="connsiteX1719" fmla="*/ 990185 w 1781274"/>
              <a:gd name="connsiteY1719" fmla="*/ 688041 h 1580901"/>
              <a:gd name="connsiteX1720" fmla="*/ 988430 w 1781274"/>
              <a:gd name="connsiteY1720" fmla="*/ 688754 h 1580901"/>
              <a:gd name="connsiteX1721" fmla="*/ 981370 w 1781274"/>
              <a:gd name="connsiteY1721" fmla="*/ 691551 h 1580901"/>
              <a:gd name="connsiteX1722" fmla="*/ 962734 w 1781274"/>
              <a:gd name="connsiteY1722" fmla="*/ 644846 h 1580901"/>
              <a:gd name="connsiteX1723" fmla="*/ 915512 w 1781274"/>
              <a:gd name="connsiteY1723" fmla="*/ 665802 h 1580901"/>
              <a:gd name="connsiteX1724" fmla="*/ 856838 w 1781274"/>
              <a:gd name="connsiteY1724" fmla="*/ 705043 h 1580901"/>
              <a:gd name="connsiteX1725" fmla="*/ 846694 w 1781274"/>
              <a:gd name="connsiteY1725" fmla="*/ 692346 h 1580901"/>
              <a:gd name="connsiteX1726" fmla="*/ 907671 w 1781274"/>
              <a:gd name="connsiteY1726" fmla="*/ 651557 h 1580901"/>
              <a:gd name="connsiteX1727" fmla="*/ 974598 w 1781274"/>
              <a:gd name="connsiteY1727" fmla="*/ 621845 h 1580901"/>
              <a:gd name="connsiteX1728" fmla="*/ 1118979 w 1781274"/>
              <a:gd name="connsiteY1728" fmla="*/ 598180 h 1580901"/>
              <a:gd name="connsiteX1729" fmla="*/ 544811 w 1781274"/>
              <a:gd name="connsiteY1729" fmla="*/ 587005 h 1580901"/>
              <a:gd name="connsiteX1730" fmla="*/ 627599 w 1781274"/>
              <a:gd name="connsiteY1730" fmla="*/ 651022 h 1580901"/>
              <a:gd name="connsiteX1731" fmla="*/ 614589 w 1781274"/>
              <a:gd name="connsiteY1731" fmla="*/ 668585 h 1580901"/>
              <a:gd name="connsiteX1732" fmla="*/ 529567 w 1781274"/>
              <a:gd name="connsiteY1732" fmla="*/ 607572 h 1580901"/>
              <a:gd name="connsiteX1733" fmla="*/ 544811 w 1781274"/>
              <a:gd name="connsiteY1733" fmla="*/ 587005 h 1580901"/>
              <a:gd name="connsiteX1734" fmla="*/ 1727241 w 1781274"/>
              <a:gd name="connsiteY1734" fmla="*/ 582988 h 1580901"/>
              <a:gd name="connsiteX1735" fmla="*/ 1733465 w 1781274"/>
              <a:gd name="connsiteY1735" fmla="*/ 591626 h 1580901"/>
              <a:gd name="connsiteX1736" fmla="*/ 1739497 w 1781274"/>
              <a:gd name="connsiteY1736" fmla="*/ 600387 h 1580901"/>
              <a:gd name="connsiteX1737" fmla="*/ 1745488 w 1781274"/>
              <a:gd name="connsiteY1737" fmla="*/ 609176 h 1580901"/>
              <a:gd name="connsiteX1738" fmla="*/ 1751259 w 1781274"/>
              <a:gd name="connsiteY1738" fmla="*/ 618116 h 1580901"/>
              <a:gd name="connsiteX1739" fmla="*/ 1656764 w 1781274"/>
              <a:gd name="connsiteY1739" fmla="*/ 678992 h 1580901"/>
              <a:gd name="connsiteX1740" fmla="*/ 1651843 w 1781274"/>
              <a:gd name="connsiteY1740" fmla="*/ 671355 h 1580901"/>
              <a:gd name="connsiteX1741" fmla="*/ 1646716 w 1781274"/>
              <a:gd name="connsiteY1741" fmla="*/ 663855 h 1580901"/>
              <a:gd name="connsiteX1742" fmla="*/ 1641575 w 1781274"/>
              <a:gd name="connsiteY1742" fmla="*/ 656369 h 1580901"/>
              <a:gd name="connsiteX1743" fmla="*/ 1636269 w 1781274"/>
              <a:gd name="connsiteY1743" fmla="*/ 649007 h 1580901"/>
              <a:gd name="connsiteX1744" fmla="*/ 755708 w 1781274"/>
              <a:gd name="connsiteY1744" fmla="*/ 568935 h 1580901"/>
              <a:gd name="connsiteX1745" fmla="*/ 776107 w 1781274"/>
              <a:gd name="connsiteY1745" fmla="*/ 595054 h 1580901"/>
              <a:gd name="connsiteX1746" fmla="*/ 749909 w 1781274"/>
              <a:gd name="connsiteY1746" fmla="*/ 616909 h 1580901"/>
              <a:gd name="connsiteX1747" fmla="*/ 727947 w 1781274"/>
              <a:gd name="connsiteY1747" fmla="*/ 592106 h 1580901"/>
              <a:gd name="connsiteX1748" fmla="*/ 755708 w 1781274"/>
              <a:gd name="connsiteY1748" fmla="*/ 568935 h 1580901"/>
              <a:gd name="connsiteX1749" fmla="*/ 201556 w 1781274"/>
              <a:gd name="connsiteY1749" fmla="*/ 555298 h 1580901"/>
              <a:gd name="connsiteX1750" fmla="*/ 210930 w 1781274"/>
              <a:gd name="connsiteY1750" fmla="*/ 555851 h 1580901"/>
              <a:gd name="connsiteX1751" fmla="*/ 216620 w 1781274"/>
              <a:gd name="connsiteY1751" fmla="*/ 572220 h 1580901"/>
              <a:gd name="connsiteX1752" fmla="*/ 205569 w 1781274"/>
              <a:gd name="connsiteY1752" fmla="*/ 579144 h 1580901"/>
              <a:gd name="connsiteX1753" fmla="*/ 200236 w 1781274"/>
              <a:gd name="connsiteY1753" fmla="*/ 577909 h 1580901"/>
              <a:gd name="connsiteX1754" fmla="*/ 194546 w 1781274"/>
              <a:gd name="connsiteY1754" fmla="*/ 561541 h 1580901"/>
              <a:gd name="connsiteX1755" fmla="*/ 201556 w 1781274"/>
              <a:gd name="connsiteY1755" fmla="*/ 555298 h 1580901"/>
              <a:gd name="connsiteX1756" fmla="*/ 799700 w 1781274"/>
              <a:gd name="connsiteY1756" fmla="*/ 537783 h 1580901"/>
              <a:gd name="connsiteX1757" fmla="*/ 817617 w 1781274"/>
              <a:gd name="connsiteY1757" fmla="*/ 565644 h 1580901"/>
              <a:gd name="connsiteX1758" fmla="*/ 810420 w 1781274"/>
              <a:gd name="connsiteY1758" fmla="*/ 570306 h 1580901"/>
              <a:gd name="connsiteX1759" fmla="*/ 803346 w 1781274"/>
              <a:gd name="connsiteY1759" fmla="*/ 575146 h 1580901"/>
              <a:gd name="connsiteX1760" fmla="*/ 789377 w 1781274"/>
              <a:gd name="connsiteY1760" fmla="*/ 585045 h 1580901"/>
              <a:gd name="connsiteX1761" fmla="*/ 769773 w 1781274"/>
              <a:gd name="connsiteY1761" fmla="*/ 558336 h 1580901"/>
              <a:gd name="connsiteX1762" fmla="*/ 784579 w 1781274"/>
              <a:gd name="connsiteY1762" fmla="*/ 547847 h 1580901"/>
              <a:gd name="connsiteX1763" fmla="*/ 792078 w 1781274"/>
              <a:gd name="connsiteY1763" fmla="*/ 542719 h 1580901"/>
              <a:gd name="connsiteX1764" fmla="*/ 1545983 w 1781274"/>
              <a:gd name="connsiteY1764" fmla="*/ 518835 h 1580901"/>
              <a:gd name="connsiteX1765" fmla="*/ 1554249 w 1781274"/>
              <a:gd name="connsiteY1765" fmla="*/ 525992 h 1580901"/>
              <a:gd name="connsiteX1766" fmla="*/ 1562434 w 1781274"/>
              <a:gd name="connsiteY1766" fmla="*/ 533245 h 1580901"/>
              <a:gd name="connsiteX1767" fmla="*/ 1541692 w 1781274"/>
              <a:gd name="connsiteY1767" fmla="*/ 556156 h 1580901"/>
              <a:gd name="connsiteX1768" fmla="*/ 1533892 w 1781274"/>
              <a:gd name="connsiteY1768" fmla="*/ 549232 h 1580901"/>
              <a:gd name="connsiteX1769" fmla="*/ 1526009 w 1781274"/>
              <a:gd name="connsiteY1769" fmla="*/ 542404 h 1580901"/>
              <a:gd name="connsiteX1770" fmla="*/ 846187 w 1781274"/>
              <a:gd name="connsiteY1770" fmla="*/ 510718 h 1580901"/>
              <a:gd name="connsiteX1771" fmla="*/ 861514 w 1781274"/>
              <a:gd name="connsiteY1771" fmla="*/ 540073 h 1580901"/>
              <a:gd name="connsiteX1772" fmla="*/ 853987 w 1781274"/>
              <a:gd name="connsiteY1772" fmla="*/ 544104 h 1580901"/>
              <a:gd name="connsiteX1773" fmla="*/ 846489 w 1781274"/>
              <a:gd name="connsiteY1773" fmla="*/ 548190 h 1580901"/>
              <a:gd name="connsiteX1774" fmla="*/ 839086 w 1781274"/>
              <a:gd name="connsiteY1774" fmla="*/ 552468 h 1580901"/>
              <a:gd name="connsiteX1775" fmla="*/ 835384 w 1781274"/>
              <a:gd name="connsiteY1775" fmla="*/ 554593 h 1580901"/>
              <a:gd name="connsiteX1776" fmla="*/ 831738 w 1781274"/>
              <a:gd name="connsiteY1776" fmla="*/ 556828 h 1580901"/>
              <a:gd name="connsiteX1777" fmla="*/ 814629 w 1781274"/>
              <a:gd name="connsiteY1777" fmla="*/ 528460 h 1580901"/>
              <a:gd name="connsiteX1778" fmla="*/ 818495 w 1781274"/>
              <a:gd name="connsiteY1778" fmla="*/ 526102 h 1580901"/>
              <a:gd name="connsiteX1779" fmla="*/ 822416 w 1781274"/>
              <a:gd name="connsiteY1779" fmla="*/ 523853 h 1580901"/>
              <a:gd name="connsiteX1780" fmla="*/ 830257 w 1781274"/>
              <a:gd name="connsiteY1780" fmla="*/ 519315 h 1580901"/>
              <a:gd name="connsiteX1781" fmla="*/ 838209 w 1781274"/>
              <a:gd name="connsiteY1781" fmla="*/ 514982 h 1580901"/>
              <a:gd name="connsiteX1782" fmla="*/ 846187 w 1781274"/>
              <a:gd name="connsiteY1782" fmla="*/ 510718 h 1580901"/>
              <a:gd name="connsiteX1783" fmla="*/ 1515522 w 1781274"/>
              <a:gd name="connsiteY1783" fmla="*/ 494553 h 1580901"/>
              <a:gd name="connsiteX1784" fmla="*/ 1524241 w 1781274"/>
              <a:gd name="connsiteY1784" fmla="*/ 501175 h 1580901"/>
              <a:gd name="connsiteX1785" fmla="*/ 1532809 w 1781274"/>
              <a:gd name="connsiteY1785" fmla="*/ 507976 h 1580901"/>
              <a:gd name="connsiteX1786" fmla="*/ 1513452 w 1781274"/>
              <a:gd name="connsiteY1786" fmla="*/ 532052 h 1580901"/>
              <a:gd name="connsiteX1787" fmla="*/ 1505281 w 1781274"/>
              <a:gd name="connsiteY1787" fmla="*/ 525567 h 1580901"/>
              <a:gd name="connsiteX1788" fmla="*/ 1496974 w 1781274"/>
              <a:gd name="connsiteY1788" fmla="*/ 519260 h 1580901"/>
              <a:gd name="connsiteX1789" fmla="*/ 236763 w 1781274"/>
              <a:gd name="connsiteY1789" fmla="*/ 490255 h 1580901"/>
              <a:gd name="connsiteX1790" fmla="*/ 246071 w 1781274"/>
              <a:gd name="connsiteY1790" fmla="*/ 491486 h 1580901"/>
              <a:gd name="connsiteX1791" fmla="*/ 250541 w 1781274"/>
              <a:gd name="connsiteY1791" fmla="*/ 508239 h 1580901"/>
              <a:gd name="connsiteX1792" fmla="*/ 239915 w 1781274"/>
              <a:gd name="connsiteY1792" fmla="*/ 514367 h 1580901"/>
              <a:gd name="connsiteX1793" fmla="*/ 233786 w 1781274"/>
              <a:gd name="connsiteY1793" fmla="*/ 512708 h 1580901"/>
              <a:gd name="connsiteX1794" fmla="*/ 229317 w 1781274"/>
              <a:gd name="connsiteY1794" fmla="*/ 495955 h 1580901"/>
              <a:gd name="connsiteX1795" fmla="*/ 236763 w 1781274"/>
              <a:gd name="connsiteY1795" fmla="*/ 490255 h 1580901"/>
              <a:gd name="connsiteX1796" fmla="*/ 894840 w 1781274"/>
              <a:gd name="connsiteY1796" fmla="*/ 488081 h 1580901"/>
              <a:gd name="connsiteX1797" fmla="*/ 907397 w 1781274"/>
              <a:gd name="connsiteY1797" fmla="*/ 518739 h 1580901"/>
              <a:gd name="connsiteX1798" fmla="*/ 891755 w 1781274"/>
              <a:gd name="connsiteY1798" fmla="*/ 525457 h 1580901"/>
              <a:gd name="connsiteX1799" fmla="*/ 883982 w 1781274"/>
              <a:gd name="connsiteY1799" fmla="*/ 528940 h 1580901"/>
              <a:gd name="connsiteX1800" fmla="*/ 876306 w 1781274"/>
              <a:gd name="connsiteY1800" fmla="*/ 532641 h 1580901"/>
              <a:gd name="connsiteX1801" fmla="*/ 861870 w 1781274"/>
              <a:gd name="connsiteY1801" fmla="*/ 502834 h 1580901"/>
              <a:gd name="connsiteX1802" fmla="*/ 870013 w 1781274"/>
              <a:gd name="connsiteY1802" fmla="*/ 498912 h 1580901"/>
              <a:gd name="connsiteX1803" fmla="*/ 878252 w 1781274"/>
              <a:gd name="connsiteY1803" fmla="*/ 495211 h 1580901"/>
              <a:gd name="connsiteX1804" fmla="*/ 894840 w 1781274"/>
              <a:gd name="connsiteY1804" fmla="*/ 488081 h 1580901"/>
              <a:gd name="connsiteX1805" fmla="*/ 1483731 w 1781274"/>
              <a:gd name="connsiteY1805" fmla="*/ 472053 h 1580901"/>
              <a:gd name="connsiteX1806" fmla="*/ 1492779 w 1781274"/>
              <a:gd name="connsiteY1806" fmla="*/ 478195 h 1580901"/>
              <a:gd name="connsiteX1807" fmla="*/ 1497289 w 1781274"/>
              <a:gd name="connsiteY1807" fmla="*/ 481280 h 1580901"/>
              <a:gd name="connsiteX1808" fmla="*/ 1501731 w 1781274"/>
              <a:gd name="connsiteY1808" fmla="*/ 484461 h 1580901"/>
              <a:gd name="connsiteX1809" fmla="*/ 1483827 w 1781274"/>
              <a:gd name="connsiteY1809" fmla="*/ 509662 h 1580901"/>
              <a:gd name="connsiteX1810" fmla="*/ 1479591 w 1781274"/>
              <a:gd name="connsiteY1810" fmla="*/ 506618 h 1580901"/>
              <a:gd name="connsiteX1811" fmla="*/ 1475286 w 1781274"/>
              <a:gd name="connsiteY1811" fmla="*/ 503670 h 1580901"/>
              <a:gd name="connsiteX1812" fmla="*/ 1466663 w 1781274"/>
              <a:gd name="connsiteY1812" fmla="*/ 497802 h 1580901"/>
              <a:gd name="connsiteX1813" fmla="*/ 945343 w 1781274"/>
              <a:gd name="connsiteY1813" fmla="*/ 470120 h 1580901"/>
              <a:gd name="connsiteX1814" fmla="*/ 954981 w 1781274"/>
              <a:gd name="connsiteY1814" fmla="*/ 501805 h 1580901"/>
              <a:gd name="connsiteX1815" fmla="*/ 946865 w 1781274"/>
              <a:gd name="connsiteY1815" fmla="*/ 504315 h 1580901"/>
              <a:gd name="connsiteX1816" fmla="*/ 938804 w 1781274"/>
              <a:gd name="connsiteY1816" fmla="*/ 507016 h 1580901"/>
              <a:gd name="connsiteX1817" fmla="*/ 934774 w 1781274"/>
              <a:gd name="connsiteY1817" fmla="*/ 508359 h 1580901"/>
              <a:gd name="connsiteX1818" fmla="*/ 930784 w 1781274"/>
              <a:gd name="connsiteY1818" fmla="*/ 509813 h 1580901"/>
              <a:gd name="connsiteX1819" fmla="*/ 922792 w 1781274"/>
              <a:gd name="connsiteY1819" fmla="*/ 512692 h 1580901"/>
              <a:gd name="connsiteX1820" fmla="*/ 911167 w 1781274"/>
              <a:gd name="connsiteY1820" fmla="*/ 481678 h 1580901"/>
              <a:gd name="connsiteX1821" fmla="*/ 919653 w 1781274"/>
              <a:gd name="connsiteY1821" fmla="*/ 478620 h 1580901"/>
              <a:gd name="connsiteX1822" fmla="*/ 923889 w 1781274"/>
              <a:gd name="connsiteY1822" fmla="*/ 477071 h 1580901"/>
              <a:gd name="connsiteX1823" fmla="*/ 928166 w 1781274"/>
              <a:gd name="connsiteY1823" fmla="*/ 475645 h 1580901"/>
              <a:gd name="connsiteX1824" fmla="*/ 936721 w 1781274"/>
              <a:gd name="connsiteY1824" fmla="*/ 472779 h 1580901"/>
              <a:gd name="connsiteX1825" fmla="*/ 945343 w 1781274"/>
              <a:gd name="connsiteY1825" fmla="*/ 470120 h 1580901"/>
              <a:gd name="connsiteX1826" fmla="*/ 997259 w 1781274"/>
              <a:gd name="connsiteY1826" fmla="*/ 456888 h 1580901"/>
              <a:gd name="connsiteX1827" fmla="*/ 1003921 w 1781274"/>
              <a:gd name="connsiteY1827" fmla="*/ 489329 h 1580901"/>
              <a:gd name="connsiteX1828" fmla="*/ 999754 w 1781274"/>
              <a:gd name="connsiteY1828" fmla="*/ 490151 h 1580901"/>
              <a:gd name="connsiteX1829" fmla="*/ 995613 w 1781274"/>
              <a:gd name="connsiteY1829" fmla="*/ 491097 h 1580901"/>
              <a:gd name="connsiteX1830" fmla="*/ 987320 w 1781274"/>
              <a:gd name="connsiteY1830" fmla="*/ 492976 h 1580901"/>
              <a:gd name="connsiteX1831" fmla="*/ 979081 w 1781274"/>
              <a:gd name="connsiteY1831" fmla="*/ 495060 h 1580901"/>
              <a:gd name="connsiteX1832" fmla="*/ 970855 w 1781274"/>
              <a:gd name="connsiteY1832" fmla="*/ 497212 h 1580901"/>
              <a:gd name="connsiteX1833" fmla="*/ 962164 w 1781274"/>
              <a:gd name="connsiteY1833" fmla="*/ 465252 h 1580901"/>
              <a:gd name="connsiteX1834" fmla="*/ 970883 w 1781274"/>
              <a:gd name="connsiteY1834" fmla="*/ 462962 h 1580901"/>
              <a:gd name="connsiteX1835" fmla="*/ 979629 w 1781274"/>
              <a:gd name="connsiteY1835" fmla="*/ 460755 h 1580901"/>
              <a:gd name="connsiteX1836" fmla="*/ 988430 w 1781274"/>
              <a:gd name="connsiteY1836" fmla="*/ 458767 h 1580901"/>
              <a:gd name="connsiteX1837" fmla="*/ 992831 w 1781274"/>
              <a:gd name="connsiteY1837" fmla="*/ 457766 h 1580901"/>
              <a:gd name="connsiteX1838" fmla="*/ 1450611 w 1781274"/>
              <a:gd name="connsiteY1838" fmla="*/ 451541 h 1580901"/>
              <a:gd name="connsiteX1839" fmla="*/ 1455354 w 1781274"/>
              <a:gd name="connsiteY1839" fmla="*/ 454270 h 1580901"/>
              <a:gd name="connsiteX1840" fmla="*/ 1460029 w 1781274"/>
              <a:gd name="connsiteY1840" fmla="*/ 457109 h 1580901"/>
              <a:gd name="connsiteX1841" fmla="*/ 1469378 w 1781274"/>
              <a:gd name="connsiteY1841" fmla="*/ 462798 h 1580901"/>
              <a:gd name="connsiteX1842" fmla="*/ 1452982 w 1781274"/>
              <a:gd name="connsiteY1842" fmla="*/ 488986 h 1580901"/>
              <a:gd name="connsiteX1843" fmla="*/ 1444071 w 1781274"/>
              <a:gd name="connsiteY1843" fmla="*/ 483557 h 1580901"/>
              <a:gd name="connsiteX1844" fmla="*/ 1443937 w 1781274"/>
              <a:gd name="connsiteY1844" fmla="*/ 483475 h 1580901"/>
              <a:gd name="connsiteX1845" fmla="*/ 1443933 w 1781274"/>
              <a:gd name="connsiteY1845" fmla="*/ 483473 h 1580901"/>
              <a:gd name="connsiteX1846" fmla="*/ 1439616 w 1781274"/>
              <a:gd name="connsiteY1846" fmla="*/ 480842 h 1580901"/>
              <a:gd name="connsiteX1847" fmla="*/ 1435092 w 1781274"/>
              <a:gd name="connsiteY1847" fmla="*/ 478251 h 1580901"/>
              <a:gd name="connsiteX1848" fmla="*/ 1050202 w 1781274"/>
              <a:gd name="connsiteY1848" fmla="*/ 448484 h 1580901"/>
              <a:gd name="connsiteX1849" fmla="*/ 1053835 w 1781274"/>
              <a:gd name="connsiteY1849" fmla="*/ 481404 h 1580901"/>
              <a:gd name="connsiteX1850" fmla="*/ 1045390 w 1781274"/>
              <a:gd name="connsiteY1850" fmla="*/ 482446 h 1580901"/>
              <a:gd name="connsiteX1851" fmla="*/ 1036959 w 1781274"/>
              <a:gd name="connsiteY1851" fmla="*/ 483556 h 1580901"/>
              <a:gd name="connsiteX1852" fmla="*/ 1020152 w 1781274"/>
              <a:gd name="connsiteY1852" fmla="*/ 486244 h 1580901"/>
              <a:gd name="connsiteX1853" fmla="*/ 1014463 w 1781274"/>
              <a:gd name="connsiteY1853" fmla="*/ 453612 h 1580901"/>
              <a:gd name="connsiteX1854" fmla="*/ 1032285 w 1781274"/>
              <a:gd name="connsiteY1854" fmla="*/ 450760 h 1580901"/>
              <a:gd name="connsiteX1855" fmla="*/ 1041236 w 1781274"/>
              <a:gd name="connsiteY1855" fmla="*/ 449581 h 1580901"/>
              <a:gd name="connsiteX1856" fmla="*/ 1050202 w 1781274"/>
              <a:gd name="connsiteY1856" fmla="*/ 448484 h 1580901"/>
              <a:gd name="connsiteX1857" fmla="*/ 1416366 w 1781274"/>
              <a:gd name="connsiteY1857" fmla="*/ 432936 h 1580901"/>
              <a:gd name="connsiteX1858" fmla="*/ 1426099 w 1781274"/>
              <a:gd name="connsiteY1858" fmla="*/ 437940 h 1580901"/>
              <a:gd name="connsiteX1859" fmla="*/ 1435723 w 1781274"/>
              <a:gd name="connsiteY1859" fmla="*/ 443150 h 1580901"/>
              <a:gd name="connsiteX1860" fmla="*/ 1420903 w 1781274"/>
              <a:gd name="connsiteY1860" fmla="*/ 470243 h 1580901"/>
              <a:gd name="connsiteX1861" fmla="*/ 1411719 w 1781274"/>
              <a:gd name="connsiteY1861" fmla="*/ 465280 h 1580901"/>
              <a:gd name="connsiteX1862" fmla="*/ 1402438 w 1781274"/>
              <a:gd name="connsiteY1862" fmla="*/ 460508 h 1580901"/>
              <a:gd name="connsiteX1863" fmla="*/ 276753 w 1781274"/>
              <a:gd name="connsiteY1863" fmla="*/ 428047 h 1580901"/>
              <a:gd name="connsiteX1864" fmla="*/ 285942 w 1781274"/>
              <a:gd name="connsiteY1864" fmla="*/ 429972 h 1580901"/>
              <a:gd name="connsiteX1865" fmla="*/ 289137 w 1781274"/>
              <a:gd name="connsiteY1865" fmla="*/ 447013 h 1580901"/>
              <a:gd name="connsiteX1866" fmla="*/ 279005 w 1781274"/>
              <a:gd name="connsiteY1866" fmla="*/ 452346 h 1580901"/>
              <a:gd name="connsiteX1867" fmla="*/ 272094 w 1781274"/>
              <a:gd name="connsiteY1867" fmla="*/ 450207 h 1580901"/>
              <a:gd name="connsiteX1868" fmla="*/ 268900 w 1781274"/>
              <a:gd name="connsiteY1868" fmla="*/ 433166 h 1580901"/>
              <a:gd name="connsiteX1869" fmla="*/ 276753 w 1781274"/>
              <a:gd name="connsiteY1869" fmla="*/ 428047 h 1580901"/>
              <a:gd name="connsiteX1870" fmla="*/ 1381079 w 1781274"/>
              <a:gd name="connsiteY1870" fmla="*/ 416373 h 1580901"/>
              <a:gd name="connsiteX1871" fmla="*/ 1391073 w 1781274"/>
              <a:gd name="connsiteY1871" fmla="*/ 420829 h 1580901"/>
              <a:gd name="connsiteX1872" fmla="*/ 1401012 w 1781274"/>
              <a:gd name="connsiteY1872" fmla="*/ 425408 h 1580901"/>
              <a:gd name="connsiteX1873" fmla="*/ 1387810 w 1781274"/>
              <a:gd name="connsiteY1873" fmla="*/ 453338 h 1580901"/>
              <a:gd name="connsiteX1874" fmla="*/ 1378323 w 1781274"/>
              <a:gd name="connsiteY1874" fmla="*/ 448964 h 1580901"/>
              <a:gd name="connsiteX1875" fmla="*/ 1368782 w 1781274"/>
              <a:gd name="connsiteY1875" fmla="*/ 444714 h 1580901"/>
              <a:gd name="connsiteX1876" fmla="*/ 1344874 w 1781274"/>
              <a:gd name="connsiteY1876" fmla="*/ 401921 h 1580901"/>
              <a:gd name="connsiteX1877" fmla="*/ 1355142 w 1781274"/>
              <a:gd name="connsiteY1877" fmla="*/ 405747 h 1580901"/>
              <a:gd name="connsiteX1878" fmla="*/ 1365314 w 1781274"/>
              <a:gd name="connsiteY1878" fmla="*/ 409792 h 1580901"/>
              <a:gd name="connsiteX1879" fmla="*/ 1353757 w 1781274"/>
              <a:gd name="connsiteY1879" fmla="*/ 438434 h 1580901"/>
              <a:gd name="connsiteX1880" fmla="*/ 1344051 w 1781274"/>
              <a:gd name="connsiteY1880" fmla="*/ 434567 h 1580901"/>
              <a:gd name="connsiteX1881" fmla="*/ 1334250 w 1781274"/>
              <a:gd name="connsiteY1881" fmla="*/ 430934 h 1580901"/>
              <a:gd name="connsiteX1882" fmla="*/ 1550479 w 1781274"/>
              <a:gd name="connsiteY1882" fmla="*/ 389977 h 1580901"/>
              <a:gd name="connsiteX1883" fmla="*/ 1554585 w 1781274"/>
              <a:gd name="connsiteY1883" fmla="*/ 392815 h 1580901"/>
              <a:gd name="connsiteX1884" fmla="*/ 1552410 w 1781274"/>
              <a:gd name="connsiteY1884" fmla="*/ 391195 h 1580901"/>
              <a:gd name="connsiteX1885" fmla="*/ 1307901 w 1781274"/>
              <a:gd name="connsiteY1885" fmla="*/ 389541 h 1580901"/>
              <a:gd name="connsiteX1886" fmla="*/ 1318347 w 1781274"/>
              <a:gd name="connsiteY1886" fmla="*/ 392817 h 1580901"/>
              <a:gd name="connsiteX1887" fmla="*/ 1323570 w 1781274"/>
              <a:gd name="connsiteY1887" fmla="*/ 394463 h 1580901"/>
              <a:gd name="connsiteX1888" fmla="*/ 1328752 w 1781274"/>
              <a:gd name="connsiteY1888" fmla="*/ 396232 h 1580901"/>
              <a:gd name="connsiteX1889" fmla="*/ 1318882 w 1781274"/>
              <a:gd name="connsiteY1889" fmla="*/ 425518 h 1580901"/>
              <a:gd name="connsiteX1890" fmla="*/ 1313933 w 1781274"/>
              <a:gd name="connsiteY1890" fmla="*/ 423832 h 1580901"/>
              <a:gd name="connsiteX1891" fmla="*/ 1310082 w 1781274"/>
              <a:gd name="connsiteY1891" fmla="*/ 422612 h 1580901"/>
              <a:gd name="connsiteX1892" fmla="*/ 1356252 w 1781274"/>
              <a:gd name="connsiteY1892" fmla="*/ 439407 h 1580901"/>
              <a:gd name="connsiteX1893" fmla="*/ 1400957 w 1781274"/>
              <a:gd name="connsiteY1893" fmla="*/ 459740 h 1580901"/>
              <a:gd name="connsiteX1894" fmla="*/ 1443933 w 1781274"/>
              <a:gd name="connsiteY1894" fmla="*/ 483473 h 1580901"/>
              <a:gd name="connsiteX1895" fmla="*/ 1443935 w 1781274"/>
              <a:gd name="connsiteY1895" fmla="*/ 483474 h 1580901"/>
              <a:gd name="connsiteX1896" fmla="*/ 1443937 w 1781274"/>
              <a:gd name="connsiteY1896" fmla="*/ 483475 h 1580901"/>
              <a:gd name="connsiteX1897" fmla="*/ 1504599 w 1781274"/>
              <a:gd name="connsiteY1897" fmla="*/ 525087 h 1580901"/>
              <a:gd name="connsiteX1898" fmla="*/ 1559890 w 1781274"/>
              <a:gd name="connsiteY1898" fmla="*/ 573350 h 1580901"/>
              <a:gd name="connsiteX1899" fmla="*/ 1553605 w 1781274"/>
              <a:gd name="connsiteY1899" fmla="*/ 567248 h 1580901"/>
              <a:gd name="connsiteX1900" fmla="*/ 1574923 w 1781274"/>
              <a:gd name="connsiteY1900" fmla="*/ 544899 h 1580901"/>
              <a:gd name="connsiteX1901" fmla="*/ 1582778 w 1781274"/>
              <a:gd name="connsiteY1901" fmla="*/ 552523 h 1580901"/>
              <a:gd name="connsiteX1902" fmla="*/ 1590482 w 1781274"/>
              <a:gd name="connsiteY1902" fmla="*/ 560296 h 1580901"/>
              <a:gd name="connsiteX1903" fmla="*/ 1568438 w 1781274"/>
              <a:gd name="connsiteY1903" fmla="*/ 581919 h 1580901"/>
              <a:gd name="connsiteX1904" fmla="*/ 1561090 w 1781274"/>
              <a:gd name="connsiteY1904" fmla="*/ 574515 h 1580901"/>
              <a:gd name="connsiteX1905" fmla="*/ 1560156 w 1781274"/>
              <a:gd name="connsiteY1905" fmla="*/ 573608 h 1580901"/>
              <a:gd name="connsiteX1906" fmla="*/ 1593681 w 1781274"/>
              <a:gd name="connsiteY1906" fmla="*/ 609167 h 1580901"/>
              <a:gd name="connsiteX1907" fmla="*/ 1579693 w 1781274"/>
              <a:gd name="connsiteY1907" fmla="*/ 593683 h 1580901"/>
              <a:gd name="connsiteX1908" fmla="*/ 1602285 w 1781274"/>
              <a:gd name="connsiteY1908" fmla="*/ 572623 h 1580901"/>
              <a:gd name="connsiteX1909" fmla="*/ 1616967 w 1781274"/>
              <a:gd name="connsiteY1909" fmla="*/ 588870 h 1580901"/>
              <a:gd name="connsiteX1910" fmla="*/ 1593690 w 1781274"/>
              <a:gd name="connsiteY1910" fmla="*/ 609176 h 1580901"/>
              <a:gd name="connsiteX1911" fmla="*/ 1563640 w 1781274"/>
              <a:gd name="connsiteY1911" fmla="*/ 635378 h 1580901"/>
              <a:gd name="connsiteX1912" fmla="*/ 1423343 w 1781274"/>
              <a:gd name="connsiteY1912" fmla="*/ 517614 h 1580901"/>
              <a:gd name="connsiteX1913" fmla="*/ 1383081 w 1781274"/>
              <a:gd name="connsiteY1913" fmla="*/ 495375 h 1580901"/>
              <a:gd name="connsiteX1914" fmla="*/ 1341173 w 1781274"/>
              <a:gd name="connsiteY1914" fmla="*/ 476317 h 1580901"/>
              <a:gd name="connsiteX1915" fmla="*/ 1297880 w 1781274"/>
              <a:gd name="connsiteY1915" fmla="*/ 460563 h 1580901"/>
              <a:gd name="connsiteX1916" fmla="*/ 1253491 w 1781274"/>
              <a:gd name="connsiteY1916" fmla="*/ 448168 h 1580901"/>
              <a:gd name="connsiteX1917" fmla="*/ 1262744 w 1781274"/>
              <a:gd name="connsiteY1917" fmla="*/ 409380 h 1580901"/>
              <a:gd name="connsiteX1918" fmla="*/ 1310079 w 1781274"/>
              <a:gd name="connsiteY1918" fmla="*/ 422611 h 1580901"/>
              <a:gd name="connsiteX1919" fmla="*/ 1308957 w 1781274"/>
              <a:gd name="connsiteY1919" fmla="*/ 422256 h 1580901"/>
              <a:gd name="connsiteX1920" fmla="*/ 1298990 w 1781274"/>
              <a:gd name="connsiteY1920" fmla="*/ 419115 h 1580901"/>
              <a:gd name="connsiteX1921" fmla="*/ 321337 w 1781274"/>
              <a:gd name="connsiteY1921" fmla="*/ 369053 h 1580901"/>
              <a:gd name="connsiteX1922" fmla="*/ 330352 w 1781274"/>
              <a:gd name="connsiteY1922" fmla="*/ 371680 h 1580901"/>
              <a:gd name="connsiteX1923" fmla="*/ 332230 w 1781274"/>
              <a:gd name="connsiteY1923" fmla="*/ 388913 h 1580901"/>
              <a:gd name="connsiteX1924" fmla="*/ 322660 w 1781274"/>
              <a:gd name="connsiteY1924" fmla="*/ 393505 h 1580901"/>
              <a:gd name="connsiteX1925" fmla="*/ 314996 w 1781274"/>
              <a:gd name="connsiteY1925" fmla="*/ 390804 h 1580901"/>
              <a:gd name="connsiteX1926" fmla="*/ 313104 w 1781274"/>
              <a:gd name="connsiteY1926" fmla="*/ 373572 h 1580901"/>
              <a:gd name="connsiteX1927" fmla="*/ 321337 w 1781274"/>
              <a:gd name="connsiteY1927" fmla="*/ 369053 h 1580901"/>
              <a:gd name="connsiteX1928" fmla="*/ 379163 w 1781274"/>
              <a:gd name="connsiteY1928" fmla="*/ 316952 h 1580901"/>
              <a:gd name="connsiteX1929" fmla="*/ 379711 w 1781274"/>
              <a:gd name="connsiteY1929" fmla="*/ 334281 h 1580901"/>
              <a:gd name="connsiteX1930" fmla="*/ 370771 w 1781274"/>
              <a:gd name="connsiteY1930" fmla="*/ 338147 h 1580901"/>
              <a:gd name="connsiteX1931" fmla="*/ 362380 w 1781274"/>
              <a:gd name="connsiteY1931" fmla="*/ 334815 h 1580901"/>
              <a:gd name="connsiteX1932" fmla="*/ 361846 w 1781274"/>
              <a:gd name="connsiteY1932" fmla="*/ 317500 h 1580901"/>
              <a:gd name="connsiteX1933" fmla="*/ 361832 w 1781274"/>
              <a:gd name="connsiteY1933" fmla="*/ 317500 h 1580901"/>
              <a:gd name="connsiteX1934" fmla="*/ 379163 w 1781274"/>
              <a:gd name="connsiteY1934" fmla="*/ 316952 h 1580901"/>
              <a:gd name="connsiteX1935" fmla="*/ 1394436 w 1781274"/>
              <a:gd name="connsiteY1935" fmla="*/ 307844 h 1580901"/>
              <a:gd name="connsiteX1936" fmla="*/ 1394485 w 1781274"/>
              <a:gd name="connsiteY1936" fmla="*/ 307864 h 1580901"/>
              <a:gd name="connsiteX1937" fmla="*/ 1394459 w 1781274"/>
              <a:gd name="connsiteY1937" fmla="*/ 307851 h 1580901"/>
              <a:gd name="connsiteX1938" fmla="*/ 1159352 w 1781274"/>
              <a:gd name="connsiteY1938" fmla="*/ 305177 h 1580901"/>
              <a:gd name="connsiteX1939" fmla="*/ 1434434 w 1781274"/>
              <a:gd name="connsiteY1939" fmla="*/ 377996 h 1580901"/>
              <a:gd name="connsiteX1940" fmla="*/ 1555922 w 1781274"/>
              <a:gd name="connsiteY1940" fmla="*/ 453338 h 1580901"/>
              <a:gd name="connsiteX1941" fmla="*/ 1660096 w 1781274"/>
              <a:gd name="connsiteY1941" fmla="*/ 551248 h 1580901"/>
              <a:gd name="connsiteX1942" fmla="*/ 1630060 w 1781274"/>
              <a:gd name="connsiteY1942" fmla="*/ 577463 h 1580901"/>
              <a:gd name="connsiteX1943" fmla="*/ 1531657 w 1781274"/>
              <a:gd name="connsiteY1943" fmla="*/ 484969 h 1580901"/>
              <a:gd name="connsiteX1944" fmla="*/ 1416887 w 1781274"/>
              <a:gd name="connsiteY1944" fmla="*/ 413795 h 1580901"/>
              <a:gd name="connsiteX1945" fmla="*/ 1156884 w 1781274"/>
              <a:gd name="connsiteY1945" fmla="*/ 344966 h 1580901"/>
              <a:gd name="connsiteX1946" fmla="*/ 414783 w 1781274"/>
              <a:gd name="connsiteY1946" fmla="*/ 265377 h 1580901"/>
              <a:gd name="connsiteX1947" fmla="*/ 432100 w 1781274"/>
              <a:gd name="connsiteY1947" fmla="*/ 266200 h 1580901"/>
              <a:gd name="connsiteX1948" fmla="*/ 431291 w 1781274"/>
              <a:gd name="connsiteY1948" fmla="*/ 283501 h 1580901"/>
              <a:gd name="connsiteX1949" fmla="*/ 423037 w 1781274"/>
              <a:gd name="connsiteY1949" fmla="*/ 286696 h 1580901"/>
              <a:gd name="connsiteX1950" fmla="*/ 413974 w 1781274"/>
              <a:gd name="connsiteY1950" fmla="*/ 282692 h 1580901"/>
              <a:gd name="connsiteX1951" fmla="*/ 414783 w 1781274"/>
              <a:gd name="connsiteY1951" fmla="*/ 265377 h 1580901"/>
              <a:gd name="connsiteX1952" fmla="*/ 326522 w 1781274"/>
              <a:gd name="connsiteY1952" fmla="*/ 241210 h 1580901"/>
              <a:gd name="connsiteX1953" fmla="*/ 331153 w 1781274"/>
              <a:gd name="connsiteY1953" fmla="*/ 245844 h 1580901"/>
              <a:gd name="connsiteX1954" fmla="*/ 6550 w 1781274"/>
              <a:gd name="connsiteY1954" fmla="*/ 1029898 h 1580901"/>
              <a:gd name="connsiteX1955" fmla="*/ 136459 w 1781274"/>
              <a:gd name="connsiteY1955" fmla="*/ 1551922 h 1580901"/>
              <a:gd name="connsiteX1956" fmla="*/ 153842 w 1781274"/>
              <a:gd name="connsiteY1956" fmla="*/ 1580901 h 1580901"/>
              <a:gd name="connsiteX1957" fmla="*/ 146536 w 1781274"/>
              <a:gd name="connsiteY1957" fmla="*/ 1580901 h 1580901"/>
              <a:gd name="connsiteX1958" fmla="*/ 128588 w 1781274"/>
              <a:gd name="connsiteY1958" fmla="*/ 1550658 h 1580901"/>
              <a:gd name="connsiteX1959" fmla="*/ 81627 w 1781274"/>
              <a:gd name="connsiteY1959" fmla="*/ 1449611 h 1580901"/>
              <a:gd name="connsiteX1960" fmla="*/ 0 w 1781274"/>
              <a:gd name="connsiteY1960" fmla="*/ 1029898 h 1580901"/>
              <a:gd name="connsiteX1961" fmla="*/ 81627 w 1781274"/>
              <a:gd name="connsiteY1961" fmla="*/ 610185 h 1580901"/>
              <a:gd name="connsiteX1962" fmla="*/ 326522 w 1781274"/>
              <a:gd name="connsiteY1962" fmla="*/ 241210 h 1580901"/>
              <a:gd name="connsiteX1963" fmla="*/ 1768006 w 1781274"/>
              <a:gd name="connsiteY1963" fmla="*/ 239612 h 1580901"/>
              <a:gd name="connsiteX1964" fmla="*/ 1776942 w 1781274"/>
              <a:gd name="connsiteY1964" fmla="*/ 242483 h 1580901"/>
              <a:gd name="connsiteX1965" fmla="*/ 1778368 w 1781274"/>
              <a:gd name="connsiteY1965" fmla="*/ 259770 h 1580901"/>
              <a:gd name="connsiteX1966" fmla="*/ 1769017 w 1781274"/>
              <a:gd name="connsiteY1966" fmla="*/ 264102 h 1580901"/>
              <a:gd name="connsiteX1967" fmla="*/ 1761092 w 1781274"/>
              <a:gd name="connsiteY1967" fmla="*/ 261196 h 1580901"/>
              <a:gd name="connsiteX1968" fmla="*/ 1759666 w 1781274"/>
              <a:gd name="connsiteY1968" fmla="*/ 243908 h 1580901"/>
              <a:gd name="connsiteX1969" fmla="*/ 1768006 w 1781274"/>
              <a:gd name="connsiteY1969" fmla="*/ 239612 h 1580901"/>
              <a:gd name="connsiteX1970" fmla="*/ 871788 w 1781274"/>
              <a:gd name="connsiteY1970" fmla="*/ 222116 h 1580901"/>
              <a:gd name="connsiteX1971" fmla="*/ 871301 w 1781274"/>
              <a:gd name="connsiteY1971" fmla="*/ 222239 h 1580901"/>
              <a:gd name="connsiteX1972" fmla="*/ 870827 w 1781274"/>
              <a:gd name="connsiteY1972" fmla="*/ 222406 h 1580901"/>
              <a:gd name="connsiteX1973" fmla="*/ 1164808 w 1781274"/>
              <a:gd name="connsiteY1973" fmla="*/ 217222 h 1580901"/>
              <a:gd name="connsiteX1974" fmla="*/ 1408853 w 1781274"/>
              <a:gd name="connsiteY1974" fmla="*/ 270667 h 1580901"/>
              <a:gd name="connsiteX1975" fmla="*/ 1625316 w 1781274"/>
              <a:gd name="connsiteY1975" fmla="*/ 395820 h 1580901"/>
              <a:gd name="connsiteX1976" fmla="*/ 1600256 w 1781274"/>
              <a:gd name="connsiteY1976" fmla="*/ 426848 h 1580901"/>
              <a:gd name="connsiteX1977" fmla="*/ 1563733 w 1781274"/>
              <a:gd name="connsiteY1977" fmla="*/ 399632 h 1580901"/>
              <a:gd name="connsiteX1978" fmla="*/ 1546024 w 1781274"/>
              <a:gd name="connsiteY1978" fmla="*/ 424449 h 1580901"/>
              <a:gd name="connsiteX1979" fmla="*/ 1525995 w 1781274"/>
              <a:gd name="connsiteY1979" fmla="*/ 410600 h 1580901"/>
              <a:gd name="connsiteX1980" fmla="*/ 1542894 w 1781274"/>
              <a:gd name="connsiteY1980" fmla="*/ 385193 h 1580901"/>
              <a:gd name="connsiteX1981" fmla="*/ 1526175 w 1781274"/>
              <a:gd name="connsiteY1981" fmla="*/ 374649 h 1580901"/>
              <a:gd name="connsiteX1982" fmla="*/ 1510052 w 1781274"/>
              <a:gd name="connsiteY1982" fmla="*/ 400263 h 1580901"/>
              <a:gd name="connsiteX1983" fmla="*/ 1499675 w 1781274"/>
              <a:gd name="connsiteY1983" fmla="*/ 393900 h 1580901"/>
              <a:gd name="connsiteX1984" fmla="*/ 1494479 w 1781274"/>
              <a:gd name="connsiteY1984" fmla="*/ 390733 h 1580901"/>
              <a:gd name="connsiteX1985" fmla="*/ 1489215 w 1781274"/>
              <a:gd name="connsiteY1985" fmla="*/ 387676 h 1580901"/>
              <a:gd name="connsiteX1986" fmla="*/ 1504717 w 1781274"/>
              <a:gd name="connsiteY1986" fmla="*/ 361116 h 1580901"/>
              <a:gd name="connsiteX1987" fmla="*/ 1501948 w 1781274"/>
              <a:gd name="connsiteY1987" fmla="*/ 359369 h 1580901"/>
              <a:gd name="connsiteX1988" fmla="*/ 1487023 w 1781274"/>
              <a:gd name="connsiteY1988" fmla="*/ 352216 h 1580901"/>
              <a:gd name="connsiteX1989" fmla="*/ 1472682 w 1781274"/>
              <a:gd name="connsiteY1989" fmla="*/ 378311 h 1580901"/>
              <a:gd name="connsiteX1990" fmla="*/ 1461989 w 1781274"/>
              <a:gd name="connsiteY1990" fmla="*/ 372498 h 1580901"/>
              <a:gd name="connsiteX1991" fmla="*/ 1451159 w 1781274"/>
              <a:gd name="connsiteY1991" fmla="*/ 366932 h 1580901"/>
              <a:gd name="connsiteX1992" fmla="*/ 1464175 w 1781274"/>
              <a:gd name="connsiteY1992" fmla="*/ 341265 h 1580901"/>
              <a:gd name="connsiteX1993" fmla="*/ 1446383 w 1781274"/>
              <a:gd name="connsiteY1993" fmla="*/ 332738 h 1580901"/>
              <a:gd name="connsiteX1994" fmla="*/ 1434105 w 1781274"/>
              <a:gd name="connsiteY1994" fmla="*/ 358554 h 1580901"/>
              <a:gd name="connsiteX1995" fmla="*/ 1423069 w 1781274"/>
              <a:gd name="connsiteY1995" fmla="*/ 353426 h 1580901"/>
              <a:gd name="connsiteX1996" fmla="*/ 1411965 w 1781274"/>
              <a:gd name="connsiteY1996" fmla="*/ 348449 h 1580901"/>
              <a:gd name="connsiteX1997" fmla="*/ 1423575 w 1781274"/>
              <a:gd name="connsiteY1997" fmla="*/ 321806 h 1580901"/>
              <a:gd name="connsiteX1998" fmla="*/ 1405745 w 1781274"/>
              <a:gd name="connsiteY1998" fmla="*/ 313260 h 1580901"/>
              <a:gd name="connsiteX1999" fmla="*/ 1394445 w 1781274"/>
              <a:gd name="connsiteY1999" fmla="*/ 341086 h 1580901"/>
              <a:gd name="connsiteX2000" fmla="*/ 1383136 w 1781274"/>
              <a:gd name="connsiteY2000" fmla="*/ 336589 h 1580901"/>
              <a:gd name="connsiteX2001" fmla="*/ 1371743 w 1781274"/>
              <a:gd name="connsiteY2001" fmla="*/ 332311 h 1580901"/>
              <a:gd name="connsiteX2002" fmla="*/ 1382112 w 1781274"/>
              <a:gd name="connsiteY2002" fmla="*/ 304133 h 1580901"/>
              <a:gd name="connsiteX2003" fmla="*/ 1363173 w 1781274"/>
              <a:gd name="connsiteY2003" fmla="*/ 298433 h 1580901"/>
              <a:gd name="connsiteX2004" fmla="*/ 1353826 w 1781274"/>
              <a:gd name="connsiteY2004" fmla="*/ 325977 h 1580901"/>
              <a:gd name="connsiteX2005" fmla="*/ 1348068 w 1781274"/>
              <a:gd name="connsiteY2005" fmla="*/ 324002 h 1580901"/>
              <a:gd name="connsiteX2006" fmla="*/ 1342269 w 1781274"/>
              <a:gd name="connsiteY2006" fmla="*/ 322151 h 1580901"/>
              <a:gd name="connsiteX2007" fmla="*/ 1330672 w 1781274"/>
              <a:gd name="connsiteY2007" fmla="*/ 318491 h 1580901"/>
              <a:gd name="connsiteX2008" fmla="*/ 1338965 w 1781274"/>
              <a:gd name="connsiteY2008" fmla="*/ 291145 h 1580901"/>
              <a:gd name="connsiteX2009" fmla="*/ 1320068 w 1781274"/>
              <a:gd name="connsiteY2009" fmla="*/ 285456 h 1580901"/>
              <a:gd name="connsiteX2010" fmla="*/ 1312411 w 1781274"/>
              <a:gd name="connsiteY2010" fmla="*/ 313211 h 1580901"/>
              <a:gd name="connsiteX2011" fmla="*/ 1288832 w 1781274"/>
              <a:gd name="connsiteY2011" fmla="*/ 307165 h 1580901"/>
              <a:gd name="connsiteX2012" fmla="*/ 1295825 w 1781274"/>
              <a:gd name="connsiteY2012" fmla="*/ 278158 h 1580901"/>
              <a:gd name="connsiteX2013" fmla="*/ 1280353 w 1781274"/>
              <a:gd name="connsiteY2013" fmla="*/ 273499 h 1580901"/>
              <a:gd name="connsiteX2014" fmla="*/ 1276730 w 1781274"/>
              <a:gd name="connsiteY2014" fmla="*/ 272993 h 1580901"/>
              <a:gd name="connsiteX2015" fmla="*/ 1270311 w 1781274"/>
              <a:gd name="connsiteY2015" fmla="*/ 302942 h 1580901"/>
              <a:gd name="connsiteX2016" fmla="*/ 1246431 w 1781274"/>
              <a:gd name="connsiteY2016" fmla="*/ 298212 h 1580901"/>
              <a:gd name="connsiteX2017" fmla="*/ 1251613 w 1781274"/>
              <a:gd name="connsiteY2017" fmla="*/ 269484 h 1580901"/>
              <a:gd name="connsiteX2018" fmla="*/ 1232055 w 1781274"/>
              <a:gd name="connsiteY2018" fmla="*/ 266751 h 1580901"/>
              <a:gd name="connsiteX2019" fmla="*/ 1227704 w 1781274"/>
              <a:gd name="connsiteY2019" fmla="*/ 295072 h 1580901"/>
              <a:gd name="connsiteX2020" fmla="*/ 1215654 w 1781274"/>
              <a:gd name="connsiteY2020" fmla="*/ 293359 h 1580901"/>
              <a:gd name="connsiteX2021" fmla="*/ 1209622 w 1781274"/>
              <a:gd name="connsiteY2021" fmla="*/ 292508 h 1580901"/>
              <a:gd name="connsiteX2022" fmla="*/ 1203577 w 1781274"/>
              <a:gd name="connsiteY2022" fmla="*/ 291796 h 1580901"/>
              <a:gd name="connsiteX2023" fmla="*/ 1207021 w 1781274"/>
              <a:gd name="connsiteY2023" fmla="*/ 263253 h 1580901"/>
              <a:gd name="connsiteX2024" fmla="*/ 1187489 w 1781274"/>
              <a:gd name="connsiteY2024" fmla="*/ 260525 h 1580901"/>
              <a:gd name="connsiteX2025" fmla="*/ 1184699 w 1781274"/>
              <a:gd name="connsiteY2025" fmla="*/ 289752 h 1580901"/>
              <a:gd name="connsiteX2026" fmla="*/ 1172581 w 1781274"/>
              <a:gd name="connsiteY2026" fmla="*/ 288669 h 1580901"/>
              <a:gd name="connsiteX2027" fmla="*/ 1160435 w 1781274"/>
              <a:gd name="connsiteY2027" fmla="*/ 287847 h 1580901"/>
              <a:gd name="connsiteX2028" fmla="*/ 1162354 w 1781274"/>
              <a:gd name="connsiteY2028" fmla="*/ 257013 h 1580901"/>
              <a:gd name="connsiteX2029" fmla="*/ 1162340 w 1781274"/>
              <a:gd name="connsiteY2029" fmla="*/ 257010 h 1580901"/>
              <a:gd name="connsiteX2030" fmla="*/ 480686 w 1781274"/>
              <a:gd name="connsiteY2030" fmla="*/ 215072 h 1580901"/>
              <a:gd name="connsiteX2031" fmla="*/ 488835 w 1781274"/>
              <a:gd name="connsiteY2031" fmla="*/ 219712 h 1580901"/>
              <a:gd name="connsiteX2032" fmla="*/ 486683 w 1781274"/>
              <a:gd name="connsiteY2032" fmla="*/ 236917 h 1580901"/>
              <a:gd name="connsiteX2033" fmla="*/ 479169 w 1781274"/>
              <a:gd name="connsiteY2033" fmla="*/ 239494 h 1580901"/>
              <a:gd name="connsiteX2034" fmla="*/ 469476 w 1781274"/>
              <a:gd name="connsiteY2034" fmla="*/ 234751 h 1580901"/>
              <a:gd name="connsiteX2035" fmla="*/ 471642 w 1781274"/>
              <a:gd name="connsiteY2035" fmla="*/ 217559 h 1580901"/>
              <a:gd name="connsiteX2036" fmla="*/ 480686 w 1781274"/>
              <a:gd name="connsiteY2036" fmla="*/ 215072 h 1580901"/>
              <a:gd name="connsiteX2037" fmla="*/ 920144 w 1781274"/>
              <a:gd name="connsiteY2037" fmla="*/ 209690 h 1580901"/>
              <a:gd name="connsiteX2038" fmla="*/ 898055 w 1781274"/>
              <a:gd name="connsiteY2038" fmla="*/ 215365 h 1580901"/>
              <a:gd name="connsiteX2039" fmla="*/ 924875 w 1781274"/>
              <a:gd name="connsiteY2039" fmla="*/ 315734 h 1580901"/>
              <a:gd name="connsiteX2040" fmla="*/ 909974 w 1781274"/>
              <a:gd name="connsiteY2040" fmla="*/ 319903 h 1580901"/>
              <a:gd name="connsiteX2041" fmla="*/ 902485 w 1781274"/>
              <a:gd name="connsiteY2041" fmla="*/ 322171 h 1580901"/>
              <a:gd name="connsiteX2042" fmla="*/ 962162 w 1781274"/>
              <a:gd name="connsiteY2042" fmla="*/ 306832 h 1580901"/>
              <a:gd name="connsiteX2043" fmla="*/ 959312 w 1781274"/>
              <a:gd name="connsiteY2043" fmla="*/ 307413 h 1580901"/>
              <a:gd name="connsiteX2044" fmla="*/ 944232 w 1781274"/>
              <a:gd name="connsiteY2044" fmla="*/ 310840 h 1580901"/>
              <a:gd name="connsiteX2045" fmla="*/ 941163 w 1781274"/>
              <a:gd name="connsiteY2045" fmla="*/ 204301 h 1580901"/>
              <a:gd name="connsiteX2046" fmla="*/ 941030 w 1781274"/>
              <a:gd name="connsiteY2046" fmla="*/ 204323 h 1580901"/>
              <a:gd name="connsiteX2047" fmla="*/ 940938 w 1781274"/>
              <a:gd name="connsiteY2047" fmla="*/ 204347 h 1580901"/>
              <a:gd name="connsiteX2048" fmla="*/ 1709489 w 1781274"/>
              <a:gd name="connsiteY2048" fmla="*/ 194334 h 1580901"/>
              <a:gd name="connsiteX2049" fmla="*/ 1718602 w 1781274"/>
              <a:gd name="connsiteY2049" fmla="*/ 196556 h 1580901"/>
              <a:gd name="connsiteX2050" fmla="*/ 1721262 w 1781274"/>
              <a:gd name="connsiteY2050" fmla="*/ 213679 h 1580901"/>
              <a:gd name="connsiteX2051" fmla="*/ 1711363 w 1781274"/>
              <a:gd name="connsiteY2051" fmla="*/ 218697 h 1580901"/>
              <a:gd name="connsiteX2052" fmla="*/ 1704137 w 1781274"/>
              <a:gd name="connsiteY2052" fmla="*/ 216339 h 1580901"/>
              <a:gd name="connsiteX2053" fmla="*/ 1701477 w 1781274"/>
              <a:gd name="connsiteY2053" fmla="*/ 199216 h 1580901"/>
              <a:gd name="connsiteX2054" fmla="*/ 1709489 w 1781274"/>
              <a:gd name="connsiteY2054" fmla="*/ 194334 h 1580901"/>
              <a:gd name="connsiteX2055" fmla="*/ 541225 w 1781274"/>
              <a:gd name="connsiteY2055" fmla="*/ 172531 h 1580901"/>
              <a:gd name="connsiteX2056" fmla="*/ 548999 w 1781274"/>
              <a:gd name="connsiteY2056" fmla="*/ 177788 h 1580901"/>
              <a:gd name="connsiteX2057" fmla="*/ 545516 w 1781274"/>
              <a:gd name="connsiteY2057" fmla="*/ 194761 h 1580901"/>
              <a:gd name="connsiteX2058" fmla="*/ 538784 w 1781274"/>
              <a:gd name="connsiteY2058" fmla="*/ 196789 h 1580901"/>
              <a:gd name="connsiteX2059" fmla="*/ 528542 w 1781274"/>
              <a:gd name="connsiteY2059" fmla="*/ 191278 h 1580901"/>
              <a:gd name="connsiteX2060" fmla="*/ 532011 w 1781274"/>
              <a:gd name="connsiteY2060" fmla="*/ 174306 h 1580901"/>
              <a:gd name="connsiteX2061" fmla="*/ 541225 w 1781274"/>
              <a:gd name="connsiteY2061" fmla="*/ 172531 h 1580901"/>
              <a:gd name="connsiteX2062" fmla="*/ 1007992 w 1781274"/>
              <a:gd name="connsiteY2062" fmla="*/ 159635 h 1580901"/>
              <a:gd name="connsiteX2063" fmla="*/ 1012021 w 1781274"/>
              <a:gd name="connsiteY2063" fmla="*/ 192501 h 1580901"/>
              <a:gd name="connsiteX2064" fmla="*/ 1012023 w 1781274"/>
              <a:gd name="connsiteY2064" fmla="*/ 192500 h 1580901"/>
              <a:gd name="connsiteX2065" fmla="*/ 1024772 w 1781274"/>
              <a:gd name="connsiteY2065" fmla="*/ 296389 h 1580901"/>
              <a:gd name="connsiteX2066" fmla="*/ 994146 w 1781274"/>
              <a:gd name="connsiteY2066" fmla="*/ 300776 h 1580901"/>
              <a:gd name="connsiteX2067" fmla="*/ 977169 w 1781274"/>
              <a:gd name="connsiteY2067" fmla="*/ 198312 h 1580901"/>
              <a:gd name="connsiteX2068" fmla="*/ 954648 w 1781274"/>
              <a:gd name="connsiteY2068" fmla="*/ 202057 h 1580901"/>
              <a:gd name="connsiteX2069" fmla="*/ 974474 w 1781274"/>
              <a:gd name="connsiteY2069" fmla="*/ 304327 h 1580901"/>
              <a:gd name="connsiteX2070" fmla="*/ 963342 w 1781274"/>
              <a:gd name="connsiteY2070" fmla="*/ 306592 h 1580901"/>
              <a:gd name="connsiteX2071" fmla="*/ 1024772 w 1781274"/>
              <a:gd name="connsiteY2071" fmla="*/ 296389 h 1580901"/>
              <a:gd name="connsiteX2072" fmla="*/ 1028802 w 1781274"/>
              <a:gd name="connsiteY2072" fmla="*/ 329267 h 1580901"/>
              <a:gd name="connsiteX2073" fmla="*/ 911249 w 1781274"/>
              <a:gd name="connsiteY2073" fmla="*/ 354098 h 1580901"/>
              <a:gd name="connsiteX2074" fmla="*/ 799672 w 1781274"/>
              <a:gd name="connsiteY2074" fmla="*/ 398685 h 1580901"/>
              <a:gd name="connsiteX2075" fmla="*/ 747140 w 1781274"/>
              <a:gd name="connsiteY2075" fmla="*/ 428000 h 1580901"/>
              <a:gd name="connsiteX2076" fmla="*/ 697212 w 1781274"/>
              <a:gd name="connsiteY2076" fmla="*/ 461605 h 1580901"/>
              <a:gd name="connsiteX2077" fmla="*/ 650355 w 1781274"/>
              <a:gd name="connsiteY2077" fmla="*/ 499338 h 1580901"/>
              <a:gd name="connsiteX2078" fmla="*/ 639141 w 1781274"/>
              <a:gd name="connsiteY2078" fmla="*/ 509360 h 1580901"/>
              <a:gd name="connsiteX2079" fmla="*/ 628147 w 1781274"/>
              <a:gd name="connsiteY2079" fmla="*/ 519616 h 1580901"/>
              <a:gd name="connsiteX2080" fmla="*/ 617413 w 1781274"/>
              <a:gd name="connsiteY2080" fmla="*/ 530146 h 1580901"/>
              <a:gd name="connsiteX2081" fmla="*/ 606898 w 1781274"/>
              <a:gd name="connsiteY2081" fmla="*/ 540896 h 1580901"/>
              <a:gd name="connsiteX2082" fmla="*/ 583004 w 1781274"/>
              <a:gd name="connsiteY2082" fmla="*/ 517957 h 1580901"/>
              <a:gd name="connsiteX2083" fmla="*/ 594026 w 1781274"/>
              <a:gd name="connsiteY2083" fmla="*/ 506700 h 1580901"/>
              <a:gd name="connsiteX2084" fmla="*/ 605267 w 1781274"/>
              <a:gd name="connsiteY2084" fmla="*/ 495677 h 1580901"/>
              <a:gd name="connsiteX2085" fmla="*/ 616782 w 1781274"/>
              <a:gd name="connsiteY2085" fmla="*/ 484928 h 1580901"/>
              <a:gd name="connsiteX2086" fmla="*/ 628517 w 1781274"/>
              <a:gd name="connsiteY2086" fmla="*/ 474425 h 1580901"/>
              <a:gd name="connsiteX2087" fmla="*/ 677567 w 1781274"/>
              <a:gd name="connsiteY2087" fmla="*/ 434924 h 1580901"/>
              <a:gd name="connsiteX2088" fmla="*/ 729812 w 1781274"/>
              <a:gd name="connsiteY2088" fmla="*/ 399769 h 1580901"/>
              <a:gd name="connsiteX2089" fmla="*/ 784798 w 1781274"/>
              <a:gd name="connsiteY2089" fmla="*/ 369084 h 1580901"/>
              <a:gd name="connsiteX2090" fmla="*/ 842213 w 1781274"/>
              <a:gd name="connsiteY2090" fmla="*/ 343210 h 1580901"/>
              <a:gd name="connsiteX2091" fmla="*/ 900850 w 1781274"/>
              <a:gd name="connsiteY2091" fmla="*/ 322666 h 1580901"/>
              <a:gd name="connsiteX2092" fmla="*/ 895168 w 1781274"/>
              <a:gd name="connsiteY2092" fmla="*/ 324386 h 1580901"/>
              <a:gd name="connsiteX2093" fmla="*/ 864005 w 1781274"/>
              <a:gd name="connsiteY2093" fmla="*/ 224797 h 1580901"/>
              <a:gd name="connsiteX2094" fmla="*/ 842453 w 1781274"/>
              <a:gd name="connsiteY2094" fmla="*/ 232349 h 1580901"/>
              <a:gd name="connsiteX2095" fmla="*/ 876181 w 1781274"/>
              <a:gd name="connsiteY2095" fmla="*/ 330597 h 1580901"/>
              <a:gd name="connsiteX2096" fmla="*/ 861609 w 1781274"/>
              <a:gd name="connsiteY2096" fmla="*/ 335794 h 1580901"/>
              <a:gd name="connsiteX2097" fmla="*/ 847146 w 1781274"/>
              <a:gd name="connsiteY2097" fmla="*/ 341291 h 1580901"/>
              <a:gd name="connsiteX2098" fmla="*/ 809106 w 1781274"/>
              <a:gd name="connsiteY2098" fmla="*/ 244036 h 1580901"/>
              <a:gd name="connsiteX2099" fmla="*/ 803367 w 1781274"/>
              <a:gd name="connsiteY2099" fmla="*/ 246047 h 1580901"/>
              <a:gd name="connsiteX2100" fmla="*/ 788077 w 1781274"/>
              <a:gd name="connsiteY2100" fmla="*/ 252937 h 1580901"/>
              <a:gd name="connsiteX2101" fmla="*/ 828653 w 1781274"/>
              <a:gd name="connsiteY2101" fmla="*/ 348833 h 1580901"/>
              <a:gd name="connsiteX2102" fmla="*/ 821524 w 1781274"/>
              <a:gd name="connsiteY2102" fmla="*/ 351849 h 1580901"/>
              <a:gd name="connsiteX2103" fmla="*/ 814464 w 1781274"/>
              <a:gd name="connsiteY2103" fmla="*/ 355016 h 1580901"/>
              <a:gd name="connsiteX2104" fmla="*/ 800413 w 1781274"/>
              <a:gd name="connsiteY2104" fmla="*/ 361488 h 1580901"/>
              <a:gd name="connsiteX2105" fmla="*/ 755874 w 1781274"/>
              <a:gd name="connsiteY2105" fmla="*/ 267449 h 1580901"/>
              <a:gd name="connsiteX2106" fmla="*/ 737777 w 1781274"/>
              <a:gd name="connsiteY2106" fmla="*/ 275603 h 1580901"/>
              <a:gd name="connsiteX2107" fmla="*/ 735173 w 1781274"/>
              <a:gd name="connsiteY2107" fmla="*/ 277056 h 1580901"/>
              <a:gd name="connsiteX2108" fmla="*/ 782468 w 1781274"/>
              <a:gd name="connsiteY2108" fmla="*/ 370290 h 1580901"/>
              <a:gd name="connsiteX2109" fmla="*/ 775586 w 1781274"/>
              <a:gd name="connsiteY2109" fmla="*/ 373814 h 1580901"/>
              <a:gd name="connsiteX2110" fmla="*/ 772145 w 1781274"/>
              <a:gd name="connsiteY2110" fmla="*/ 375569 h 1580901"/>
              <a:gd name="connsiteX2111" fmla="*/ 768745 w 1781274"/>
              <a:gd name="connsiteY2111" fmla="*/ 377420 h 1580901"/>
              <a:gd name="connsiteX2112" fmla="*/ 755173 w 1781274"/>
              <a:gd name="connsiteY2112" fmla="*/ 384824 h 1580901"/>
              <a:gd name="connsiteX2113" fmla="*/ 704350 w 1781274"/>
              <a:gd name="connsiteY2113" fmla="*/ 294251 h 1580901"/>
              <a:gd name="connsiteX2114" fmla="*/ 675031 w 1781274"/>
              <a:gd name="connsiteY2114" fmla="*/ 310608 h 1580901"/>
              <a:gd name="connsiteX2115" fmla="*/ 615494 w 1781274"/>
              <a:gd name="connsiteY2115" fmla="*/ 350684 h 1580901"/>
              <a:gd name="connsiteX2116" fmla="*/ 559507 w 1781274"/>
              <a:gd name="connsiteY2116" fmla="*/ 395752 h 1580901"/>
              <a:gd name="connsiteX2117" fmla="*/ 546099 w 1781274"/>
              <a:gd name="connsiteY2117" fmla="*/ 407749 h 1580901"/>
              <a:gd name="connsiteX2118" fmla="*/ 532939 w 1781274"/>
              <a:gd name="connsiteY2118" fmla="*/ 420020 h 1580901"/>
              <a:gd name="connsiteX2119" fmla="*/ 520080 w 1781274"/>
              <a:gd name="connsiteY2119" fmla="*/ 432620 h 1580901"/>
              <a:gd name="connsiteX2120" fmla="*/ 507495 w 1781274"/>
              <a:gd name="connsiteY2120" fmla="*/ 445481 h 1580901"/>
              <a:gd name="connsiteX2121" fmla="*/ 483614 w 1781274"/>
              <a:gd name="connsiteY2121" fmla="*/ 422529 h 1580901"/>
              <a:gd name="connsiteX2122" fmla="*/ 496706 w 1781274"/>
              <a:gd name="connsiteY2122" fmla="*/ 409162 h 1580901"/>
              <a:gd name="connsiteX2123" fmla="*/ 510073 w 1781274"/>
              <a:gd name="connsiteY2123" fmla="*/ 396067 h 1580901"/>
              <a:gd name="connsiteX2124" fmla="*/ 523740 w 1781274"/>
              <a:gd name="connsiteY2124" fmla="*/ 383302 h 1580901"/>
              <a:gd name="connsiteX2125" fmla="*/ 537682 w 1781274"/>
              <a:gd name="connsiteY2125" fmla="*/ 370839 h 1580901"/>
              <a:gd name="connsiteX2126" fmla="*/ 595862 w 1781274"/>
              <a:gd name="connsiteY2126" fmla="*/ 324002 h 1580901"/>
              <a:gd name="connsiteX2127" fmla="*/ 657703 w 1781274"/>
              <a:gd name="connsiteY2127" fmla="*/ 282377 h 1580901"/>
              <a:gd name="connsiteX2128" fmla="*/ 722903 w 1781274"/>
              <a:gd name="connsiteY2128" fmla="*/ 246000 h 1580901"/>
              <a:gd name="connsiteX2129" fmla="*/ 861705 w 1781274"/>
              <a:gd name="connsiteY2129" fmla="*/ 190526 h 1580901"/>
              <a:gd name="connsiteX2130" fmla="*/ 1007992 w 1781274"/>
              <a:gd name="connsiteY2130" fmla="*/ 159635 h 1580901"/>
              <a:gd name="connsiteX2131" fmla="*/ 1647834 w 1781274"/>
              <a:gd name="connsiteY2131" fmla="*/ 153358 h 1580901"/>
              <a:gd name="connsiteX2132" fmla="*/ 1657082 w 1781274"/>
              <a:gd name="connsiteY2132" fmla="*/ 154907 h 1580901"/>
              <a:gd name="connsiteX2133" fmla="*/ 1660976 w 1781274"/>
              <a:gd name="connsiteY2133" fmla="*/ 171811 h 1580901"/>
              <a:gd name="connsiteX2134" fmla="*/ 1650583 w 1781274"/>
              <a:gd name="connsiteY2134" fmla="*/ 177569 h 1580901"/>
              <a:gd name="connsiteX2135" fmla="*/ 1644084 w 1781274"/>
              <a:gd name="connsiteY2135" fmla="*/ 175704 h 1580901"/>
              <a:gd name="connsiteX2136" fmla="*/ 1640190 w 1781274"/>
              <a:gd name="connsiteY2136" fmla="*/ 158800 h 1580901"/>
              <a:gd name="connsiteX2137" fmla="*/ 1647834 w 1781274"/>
              <a:gd name="connsiteY2137" fmla="*/ 153358 h 1580901"/>
              <a:gd name="connsiteX2138" fmla="*/ 604850 w 1781274"/>
              <a:gd name="connsiteY2138" fmla="*/ 134739 h 1580901"/>
              <a:gd name="connsiteX2139" fmla="*/ 612192 w 1781274"/>
              <a:gd name="connsiteY2139" fmla="*/ 140567 h 1580901"/>
              <a:gd name="connsiteX2140" fmla="*/ 607434 w 1781274"/>
              <a:gd name="connsiteY2140" fmla="*/ 157237 h 1580901"/>
              <a:gd name="connsiteX2141" fmla="*/ 607421 w 1781274"/>
              <a:gd name="connsiteY2141" fmla="*/ 157237 h 1580901"/>
              <a:gd name="connsiteX2142" fmla="*/ 601484 w 1781274"/>
              <a:gd name="connsiteY2142" fmla="*/ 158787 h 1580901"/>
              <a:gd name="connsiteX2143" fmla="*/ 590762 w 1781274"/>
              <a:gd name="connsiteY2143" fmla="*/ 152480 h 1580901"/>
              <a:gd name="connsiteX2144" fmla="*/ 595533 w 1781274"/>
              <a:gd name="connsiteY2144" fmla="*/ 135810 h 1580901"/>
              <a:gd name="connsiteX2145" fmla="*/ 604850 w 1781274"/>
              <a:gd name="connsiteY2145" fmla="*/ 134739 h 1580901"/>
              <a:gd name="connsiteX2146" fmla="*/ 1583371 w 1781274"/>
              <a:gd name="connsiteY2146" fmla="*/ 116944 h 1580901"/>
              <a:gd name="connsiteX2147" fmla="*/ 1592723 w 1781274"/>
              <a:gd name="connsiteY2147" fmla="*/ 117823 h 1580901"/>
              <a:gd name="connsiteX2148" fmla="*/ 1597823 w 1781274"/>
              <a:gd name="connsiteY2148" fmla="*/ 134384 h 1580901"/>
              <a:gd name="connsiteX2149" fmla="*/ 1586978 w 1781274"/>
              <a:gd name="connsiteY2149" fmla="*/ 140910 h 1580901"/>
              <a:gd name="connsiteX2150" fmla="*/ 1581247 w 1781274"/>
              <a:gd name="connsiteY2150" fmla="*/ 139498 h 1580901"/>
              <a:gd name="connsiteX2151" fmla="*/ 1576147 w 1781274"/>
              <a:gd name="connsiteY2151" fmla="*/ 122923 h 1580901"/>
              <a:gd name="connsiteX2152" fmla="*/ 1583371 w 1781274"/>
              <a:gd name="connsiteY2152" fmla="*/ 116944 h 1580901"/>
              <a:gd name="connsiteX2153" fmla="*/ 671085 w 1781274"/>
              <a:gd name="connsiteY2153" fmla="*/ 101829 h 1580901"/>
              <a:gd name="connsiteX2154" fmla="*/ 677977 w 1781274"/>
              <a:gd name="connsiteY2154" fmla="*/ 108185 h 1580901"/>
              <a:gd name="connsiteX2155" fmla="*/ 671999 w 1781274"/>
              <a:gd name="connsiteY2155" fmla="*/ 124458 h 1580901"/>
              <a:gd name="connsiteX2156" fmla="*/ 666857 w 1781274"/>
              <a:gd name="connsiteY2156" fmla="*/ 125582 h 1580901"/>
              <a:gd name="connsiteX2157" fmla="*/ 655724 w 1781274"/>
              <a:gd name="connsiteY2157" fmla="*/ 118467 h 1580901"/>
              <a:gd name="connsiteX2158" fmla="*/ 661716 w 1781274"/>
              <a:gd name="connsiteY2158" fmla="*/ 102208 h 1580901"/>
              <a:gd name="connsiteX2159" fmla="*/ 671085 w 1781274"/>
              <a:gd name="connsiteY2159" fmla="*/ 101829 h 1580901"/>
              <a:gd name="connsiteX2160" fmla="*/ 1516424 w 1781274"/>
              <a:gd name="connsiteY2160" fmla="*/ 85282 h 1580901"/>
              <a:gd name="connsiteX2161" fmla="*/ 1525800 w 1781274"/>
              <a:gd name="connsiteY2161" fmla="*/ 85483 h 1580901"/>
              <a:gd name="connsiteX2162" fmla="*/ 1532093 w 1781274"/>
              <a:gd name="connsiteY2162" fmla="*/ 101632 h 1580901"/>
              <a:gd name="connsiteX2163" fmla="*/ 1520878 w 1781274"/>
              <a:gd name="connsiteY2163" fmla="*/ 108967 h 1580901"/>
              <a:gd name="connsiteX2164" fmla="*/ 1515942 w 1781274"/>
              <a:gd name="connsiteY2164" fmla="*/ 107925 h 1580901"/>
              <a:gd name="connsiteX2165" fmla="*/ 1509649 w 1781274"/>
              <a:gd name="connsiteY2165" fmla="*/ 91775 h 1580901"/>
              <a:gd name="connsiteX2166" fmla="*/ 1516424 w 1781274"/>
              <a:gd name="connsiteY2166" fmla="*/ 85282 h 1580901"/>
              <a:gd name="connsiteX2167" fmla="*/ 730133 w 1781274"/>
              <a:gd name="connsiteY2167" fmla="*/ 73500 h 1580901"/>
              <a:gd name="connsiteX2168" fmla="*/ 745941 w 1781274"/>
              <a:gd name="connsiteY2168" fmla="*/ 80629 h 1580901"/>
              <a:gd name="connsiteX2169" fmla="*/ 738812 w 1781274"/>
              <a:gd name="connsiteY2169" fmla="*/ 96436 h 1580901"/>
              <a:gd name="connsiteX2170" fmla="*/ 734479 w 1781274"/>
              <a:gd name="connsiteY2170" fmla="*/ 97218 h 1580901"/>
              <a:gd name="connsiteX2171" fmla="*/ 723003 w 1781274"/>
              <a:gd name="connsiteY2171" fmla="*/ 89307 h 1580901"/>
              <a:gd name="connsiteX2172" fmla="*/ 730133 w 1781274"/>
              <a:gd name="connsiteY2172" fmla="*/ 73500 h 1580901"/>
              <a:gd name="connsiteX2173" fmla="*/ 1456711 w 1781274"/>
              <a:gd name="connsiteY2173" fmla="*/ 58078 h 1580901"/>
              <a:gd name="connsiteX2174" fmla="*/ 1464156 w 1781274"/>
              <a:gd name="connsiteY2174" fmla="*/ 73734 h 1580901"/>
              <a:gd name="connsiteX2175" fmla="*/ 1452612 w 1781274"/>
              <a:gd name="connsiteY2175" fmla="*/ 81891 h 1580901"/>
              <a:gd name="connsiteX2176" fmla="*/ 1448512 w 1781274"/>
              <a:gd name="connsiteY2176" fmla="*/ 81178 h 1580901"/>
              <a:gd name="connsiteX2177" fmla="*/ 1441054 w 1781274"/>
              <a:gd name="connsiteY2177" fmla="*/ 65535 h 1580901"/>
              <a:gd name="connsiteX2178" fmla="*/ 1456711 w 1781274"/>
              <a:gd name="connsiteY2178" fmla="*/ 58078 h 1580901"/>
              <a:gd name="connsiteX2179" fmla="*/ 800360 w 1781274"/>
              <a:gd name="connsiteY2179" fmla="*/ 49660 h 1580901"/>
              <a:gd name="connsiteX2180" fmla="*/ 815634 w 1781274"/>
              <a:gd name="connsiteY2180" fmla="*/ 57858 h 1580901"/>
              <a:gd name="connsiteX2181" fmla="*/ 807448 w 1781274"/>
              <a:gd name="connsiteY2181" fmla="*/ 73130 h 1580901"/>
              <a:gd name="connsiteX2182" fmla="*/ 803897 w 1781274"/>
              <a:gd name="connsiteY2182" fmla="*/ 73651 h 1580901"/>
              <a:gd name="connsiteX2183" fmla="*/ 792174 w 1781274"/>
              <a:gd name="connsiteY2183" fmla="*/ 64946 h 1580901"/>
              <a:gd name="connsiteX2184" fmla="*/ 800360 w 1781274"/>
              <a:gd name="connsiteY2184" fmla="*/ 49660 h 1580901"/>
              <a:gd name="connsiteX2185" fmla="*/ 1385895 w 1781274"/>
              <a:gd name="connsiteY2185" fmla="*/ 35800 h 1580901"/>
              <a:gd name="connsiteX2186" fmla="*/ 1394464 w 1781274"/>
              <a:gd name="connsiteY2186" fmla="*/ 50867 h 1580901"/>
              <a:gd name="connsiteX2187" fmla="*/ 1382646 w 1781274"/>
              <a:gd name="connsiteY2187" fmla="*/ 59887 h 1580901"/>
              <a:gd name="connsiteX2188" fmla="*/ 1379382 w 1781274"/>
              <a:gd name="connsiteY2188" fmla="*/ 59435 h 1580901"/>
              <a:gd name="connsiteX2189" fmla="*/ 1370827 w 1781274"/>
              <a:gd name="connsiteY2189" fmla="*/ 44354 h 1580901"/>
              <a:gd name="connsiteX2190" fmla="*/ 1385895 w 1781274"/>
              <a:gd name="connsiteY2190" fmla="*/ 35800 h 1580901"/>
              <a:gd name="connsiteX2191" fmla="*/ 871999 w 1781274"/>
              <a:gd name="connsiteY2191" fmla="*/ 30590 h 1580901"/>
              <a:gd name="connsiteX2192" fmla="*/ 886711 w 1781274"/>
              <a:gd name="connsiteY2192" fmla="*/ 39762 h 1580901"/>
              <a:gd name="connsiteX2193" fmla="*/ 877538 w 1781274"/>
              <a:gd name="connsiteY2193" fmla="*/ 54472 h 1580901"/>
              <a:gd name="connsiteX2194" fmla="*/ 874755 w 1781274"/>
              <a:gd name="connsiteY2194" fmla="*/ 54801 h 1580901"/>
              <a:gd name="connsiteX2195" fmla="*/ 862826 w 1781274"/>
              <a:gd name="connsiteY2195" fmla="*/ 45300 h 1580901"/>
              <a:gd name="connsiteX2196" fmla="*/ 871999 w 1781274"/>
              <a:gd name="connsiteY2196" fmla="*/ 30590 h 1580901"/>
              <a:gd name="connsiteX2197" fmla="*/ 1313639 w 1781274"/>
              <a:gd name="connsiteY2197" fmla="*/ 18718 h 1580901"/>
              <a:gd name="connsiteX2198" fmla="*/ 1323278 w 1781274"/>
              <a:gd name="connsiteY2198" fmla="*/ 33126 h 1580901"/>
              <a:gd name="connsiteX2199" fmla="*/ 1311267 w 1781274"/>
              <a:gd name="connsiteY2199" fmla="*/ 42997 h 1580901"/>
              <a:gd name="connsiteX2200" fmla="*/ 1308867 w 1781274"/>
              <a:gd name="connsiteY2200" fmla="*/ 42764 h 1580901"/>
              <a:gd name="connsiteX2201" fmla="*/ 1299229 w 1781274"/>
              <a:gd name="connsiteY2201" fmla="*/ 28356 h 1580901"/>
              <a:gd name="connsiteX2202" fmla="*/ 1313639 w 1781274"/>
              <a:gd name="connsiteY2202" fmla="*/ 18718 h 1580901"/>
              <a:gd name="connsiteX2203" fmla="*/ 944639 w 1781274"/>
              <a:gd name="connsiteY2203" fmla="*/ 16099 h 1580901"/>
              <a:gd name="connsiteX2204" fmla="*/ 958747 w 1781274"/>
              <a:gd name="connsiteY2204" fmla="*/ 26149 h 1580901"/>
              <a:gd name="connsiteX2205" fmla="*/ 948697 w 1781274"/>
              <a:gd name="connsiteY2205" fmla="*/ 40269 h 1580901"/>
              <a:gd name="connsiteX2206" fmla="*/ 946654 w 1781274"/>
              <a:gd name="connsiteY2206" fmla="*/ 40434 h 1580901"/>
              <a:gd name="connsiteX2207" fmla="*/ 934575 w 1781274"/>
              <a:gd name="connsiteY2207" fmla="*/ 30206 h 1580901"/>
              <a:gd name="connsiteX2208" fmla="*/ 944639 w 1781274"/>
              <a:gd name="connsiteY2208" fmla="*/ 16099 h 1580901"/>
              <a:gd name="connsiteX2209" fmla="*/ 1240341 w 1781274"/>
              <a:gd name="connsiteY2209" fmla="*/ 6928 h 1580901"/>
              <a:gd name="connsiteX2210" fmla="*/ 1250994 w 1781274"/>
              <a:gd name="connsiteY2210" fmla="*/ 20596 h 1580901"/>
              <a:gd name="connsiteX2211" fmla="*/ 1238833 w 1781274"/>
              <a:gd name="connsiteY2211" fmla="*/ 31344 h 1580901"/>
              <a:gd name="connsiteX2212" fmla="*/ 1237324 w 1781274"/>
              <a:gd name="connsiteY2212" fmla="*/ 31262 h 1580901"/>
              <a:gd name="connsiteX2213" fmla="*/ 1226657 w 1781274"/>
              <a:gd name="connsiteY2213" fmla="*/ 17580 h 1580901"/>
              <a:gd name="connsiteX2214" fmla="*/ 1240341 w 1781274"/>
              <a:gd name="connsiteY2214" fmla="*/ 6928 h 1580901"/>
              <a:gd name="connsiteX2215" fmla="*/ 1017992 w 1781274"/>
              <a:gd name="connsiteY2215" fmla="*/ 5982 h 1580901"/>
              <a:gd name="connsiteX2216" fmla="*/ 1031511 w 1781274"/>
              <a:gd name="connsiteY2216" fmla="*/ 16853 h 1580901"/>
              <a:gd name="connsiteX2217" fmla="*/ 1020638 w 1781274"/>
              <a:gd name="connsiteY2217" fmla="*/ 30357 h 1580901"/>
              <a:gd name="connsiteX2218" fmla="*/ 1019308 w 1781274"/>
              <a:gd name="connsiteY2218" fmla="*/ 30439 h 1580901"/>
              <a:gd name="connsiteX2219" fmla="*/ 1007133 w 1781274"/>
              <a:gd name="connsiteY2219" fmla="*/ 19499 h 1580901"/>
              <a:gd name="connsiteX2220" fmla="*/ 1017992 w 1781274"/>
              <a:gd name="connsiteY2220" fmla="*/ 5982 h 1580901"/>
              <a:gd name="connsiteX2221" fmla="*/ 1166398 w 1781274"/>
              <a:gd name="connsiteY2221" fmla="*/ 430 h 1580901"/>
              <a:gd name="connsiteX2222" fmla="*/ 1166398 w 1781274"/>
              <a:gd name="connsiteY2222" fmla="*/ 443 h 1580901"/>
              <a:gd name="connsiteX2223" fmla="*/ 1177997 w 1781274"/>
              <a:gd name="connsiteY2223" fmla="*/ 13316 h 1580901"/>
              <a:gd name="connsiteX2224" fmla="*/ 1165781 w 1781274"/>
              <a:gd name="connsiteY2224" fmla="*/ 24942 h 1580901"/>
              <a:gd name="connsiteX2225" fmla="*/ 1165123 w 1781274"/>
              <a:gd name="connsiteY2225" fmla="*/ 24928 h 1580901"/>
              <a:gd name="connsiteX2226" fmla="*/ 1153523 w 1781274"/>
              <a:gd name="connsiteY2226" fmla="*/ 12041 h 1580901"/>
              <a:gd name="connsiteX2227" fmla="*/ 1166398 w 1781274"/>
              <a:gd name="connsiteY2227" fmla="*/ 430 h 1580901"/>
              <a:gd name="connsiteX2228" fmla="*/ 1091770 w 1781274"/>
              <a:gd name="connsiteY2228" fmla="*/ 18 h 1580901"/>
              <a:gd name="connsiteX2229" fmla="*/ 1104672 w 1781274"/>
              <a:gd name="connsiteY2229" fmla="*/ 11589 h 1580901"/>
              <a:gd name="connsiteX2230" fmla="*/ 1093086 w 1781274"/>
              <a:gd name="connsiteY2230" fmla="*/ 24490 h 1580901"/>
              <a:gd name="connsiteX2231" fmla="*/ 1092414 w 1781274"/>
              <a:gd name="connsiteY2231" fmla="*/ 24503 h 1580901"/>
              <a:gd name="connsiteX2232" fmla="*/ 1080198 w 1781274"/>
              <a:gd name="connsiteY2232" fmla="*/ 12919 h 1580901"/>
              <a:gd name="connsiteX2233" fmla="*/ 1091770 w 1781274"/>
              <a:gd name="connsiteY2233" fmla="*/ 18 h 15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</a:cxnLst>
            <a:rect l="l" t="t" r="r" b="b"/>
            <a:pathLst>
              <a:path w="1781274" h="1580901">
                <a:moveTo>
                  <a:pt x="1391703" y="1578239"/>
                </a:moveTo>
                <a:lnTo>
                  <a:pt x="1393046" y="1580901"/>
                </a:lnTo>
                <a:lnTo>
                  <a:pt x="1386304" y="1580901"/>
                </a:lnTo>
                <a:close/>
                <a:moveTo>
                  <a:pt x="244162" y="1542432"/>
                </a:moveTo>
                <a:cubicBezTo>
                  <a:pt x="247196" y="1543234"/>
                  <a:pt x="249924" y="1545194"/>
                  <a:pt x="251624" y="1548121"/>
                </a:cubicBezTo>
                <a:lnTo>
                  <a:pt x="251624" y="1548135"/>
                </a:lnTo>
                <a:cubicBezTo>
                  <a:pt x="255038" y="1553975"/>
                  <a:pt x="253050" y="1561488"/>
                  <a:pt x="247182" y="1564888"/>
                </a:cubicBezTo>
                <a:cubicBezTo>
                  <a:pt x="245249" y="1566012"/>
                  <a:pt x="243124" y="1566547"/>
                  <a:pt x="241026" y="1566547"/>
                </a:cubicBezTo>
                <a:cubicBezTo>
                  <a:pt x="236803" y="1566533"/>
                  <a:pt x="232690" y="1564353"/>
                  <a:pt x="230427" y="1560446"/>
                </a:cubicBezTo>
                <a:cubicBezTo>
                  <a:pt x="227013" y="1554592"/>
                  <a:pt x="229001" y="1547093"/>
                  <a:pt x="234870" y="1543693"/>
                </a:cubicBezTo>
                <a:cubicBezTo>
                  <a:pt x="237790" y="1541986"/>
                  <a:pt x="241129" y="1541630"/>
                  <a:pt x="244162" y="1542432"/>
                </a:cubicBezTo>
                <a:close/>
                <a:moveTo>
                  <a:pt x="627846" y="1512988"/>
                </a:moveTo>
                <a:cubicBezTo>
                  <a:pt x="630300" y="1515552"/>
                  <a:pt x="632863" y="1518020"/>
                  <a:pt x="635413" y="1520488"/>
                </a:cubicBezTo>
                <a:lnTo>
                  <a:pt x="643063" y="1527906"/>
                </a:lnTo>
                <a:lnTo>
                  <a:pt x="650890" y="1535132"/>
                </a:lnTo>
                <a:cubicBezTo>
                  <a:pt x="653495" y="1537545"/>
                  <a:pt x="656100" y="1539971"/>
                  <a:pt x="658787" y="1542275"/>
                </a:cubicBezTo>
                <a:lnTo>
                  <a:pt x="636784" y="1567037"/>
                </a:lnTo>
                <a:cubicBezTo>
                  <a:pt x="633960" y="1564610"/>
                  <a:pt x="631232" y="1562074"/>
                  <a:pt x="628504" y="1559551"/>
                </a:cubicBezTo>
                <a:lnTo>
                  <a:pt x="620292" y="1551969"/>
                </a:lnTo>
                <a:lnTo>
                  <a:pt x="612272" y="1544195"/>
                </a:lnTo>
                <a:cubicBezTo>
                  <a:pt x="609599" y="1541603"/>
                  <a:pt x="606912" y="1539026"/>
                  <a:pt x="604335" y="1536338"/>
                </a:cubicBezTo>
                <a:close/>
                <a:moveTo>
                  <a:pt x="1419285" y="1485717"/>
                </a:moveTo>
                <a:lnTo>
                  <a:pt x="1455943" y="1540904"/>
                </a:lnTo>
                <a:lnTo>
                  <a:pt x="1382105" y="1580901"/>
                </a:lnTo>
                <a:lnTo>
                  <a:pt x="1240637" y="1580901"/>
                </a:lnTo>
                <a:lnTo>
                  <a:pt x="1236820" y="1564075"/>
                </a:lnTo>
                <a:cubicBezTo>
                  <a:pt x="1269187" y="1556699"/>
                  <a:pt x="1300909" y="1546512"/>
                  <a:pt x="1331425" y="1533322"/>
                </a:cubicBezTo>
                <a:cubicBezTo>
                  <a:pt x="1361955" y="1520159"/>
                  <a:pt x="1391333" y="1504213"/>
                  <a:pt x="1419285" y="1485717"/>
                </a:cubicBezTo>
                <a:close/>
                <a:moveTo>
                  <a:pt x="210514" y="1477921"/>
                </a:moveTo>
                <a:cubicBezTo>
                  <a:pt x="213477" y="1478944"/>
                  <a:pt x="216052" y="1481096"/>
                  <a:pt x="217539" y="1484140"/>
                </a:cubicBezTo>
                <a:cubicBezTo>
                  <a:pt x="220487" y="1490227"/>
                  <a:pt x="217964" y="1497561"/>
                  <a:pt x="211876" y="1500522"/>
                </a:cubicBezTo>
                <a:cubicBezTo>
                  <a:pt x="210149" y="1501359"/>
                  <a:pt x="208325" y="1501770"/>
                  <a:pt x="206529" y="1501770"/>
                </a:cubicBezTo>
                <a:cubicBezTo>
                  <a:pt x="201977" y="1501770"/>
                  <a:pt x="197603" y="1499234"/>
                  <a:pt x="195492" y="1494874"/>
                </a:cubicBezTo>
                <a:cubicBezTo>
                  <a:pt x="192544" y="1488773"/>
                  <a:pt x="195067" y="1481453"/>
                  <a:pt x="201155" y="1478478"/>
                </a:cubicBezTo>
                <a:cubicBezTo>
                  <a:pt x="204199" y="1477004"/>
                  <a:pt x="207551" y="1476898"/>
                  <a:pt x="210514" y="1477921"/>
                </a:cubicBezTo>
                <a:close/>
                <a:moveTo>
                  <a:pt x="585321" y="1466070"/>
                </a:moveTo>
                <a:lnTo>
                  <a:pt x="592189" y="1474214"/>
                </a:lnTo>
                <a:lnTo>
                  <a:pt x="595616" y="1478286"/>
                </a:lnTo>
                <a:lnTo>
                  <a:pt x="599153" y="1482276"/>
                </a:lnTo>
                <a:lnTo>
                  <a:pt x="606227" y="1490256"/>
                </a:lnTo>
                <a:cubicBezTo>
                  <a:pt x="608599" y="1492902"/>
                  <a:pt x="611066" y="1495466"/>
                  <a:pt x="613479" y="1498071"/>
                </a:cubicBezTo>
                <a:lnTo>
                  <a:pt x="589283" y="1520694"/>
                </a:lnTo>
                <a:cubicBezTo>
                  <a:pt x="586760" y="1517966"/>
                  <a:pt x="584183" y="1515265"/>
                  <a:pt x="581688" y="1512495"/>
                </a:cubicBezTo>
                <a:lnTo>
                  <a:pt x="574272" y="1504131"/>
                </a:lnTo>
                <a:lnTo>
                  <a:pt x="570570" y="1499950"/>
                </a:lnTo>
                <a:lnTo>
                  <a:pt x="566965" y="1495671"/>
                </a:lnTo>
                <a:lnTo>
                  <a:pt x="559768" y="1487130"/>
                </a:lnTo>
                <a:close/>
                <a:moveTo>
                  <a:pt x="1068736" y="1423154"/>
                </a:moveTo>
                <a:lnTo>
                  <a:pt x="1065048" y="1453647"/>
                </a:lnTo>
                <a:cubicBezTo>
                  <a:pt x="1066104" y="1453771"/>
                  <a:pt x="1067159" y="1453894"/>
                  <a:pt x="1068201" y="1454017"/>
                </a:cubicBezTo>
                <a:cubicBezTo>
                  <a:pt x="1071203" y="1454374"/>
                  <a:pt x="1074302" y="1454730"/>
                  <a:pt x="1077359" y="1455018"/>
                </a:cubicBezTo>
                <a:lnTo>
                  <a:pt x="1097278" y="1456334"/>
                </a:lnTo>
                <a:lnTo>
                  <a:pt x="1116305" y="1456691"/>
                </a:lnTo>
                <a:lnTo>
                  <a:pt x="1116168" y="1425965"/>
                </a:lnTo>
                <a:lnTo>
                  <a:pt x="1098580" y="1425636"/>
                </a:lnTo>
                <a:lnTo>
                  <a:pt x="1080114" y="1424415"/>
                </a:lnTo>
                <a:cubicBezTo>
                  <a:pt x="1077331" y="1424155"/>
                  <a:pt x="1074548" y="1423826"/>
                  <a:pt x="1071848" y="1423511"/>
                </a:cubicBezTo>
                <a:cubicBezTo>
                  <a:pt x="1070806" y="1423387"/>
                  <a:pt x="1069777" y="1423264"/>
                  <a:pt x="1068736" y="1423154"/>
                </a:cubicBezTo>
                <a:close/>
                <a:moveTo>
                  <a:pt x="1067132" y="1421139"/>
                </a:moveTo>
                <a:lnTo>
                  <a:pt x="1068023" y="1421234"/>
                </a:lnTo>
                <a:cubicBezTo>
                  <a:pt x="1069366" y="1421385"/>
                  <a:pt x="1070696" y="1421536"/>
                  <a:pt x="1072040" y="1421701"/>
                </a:cubicBezTo>
                <a:cubicBezTo>
                  <a:pt x="1074726" y="1422016"/>
                  <a:pt x="1077509" y="1422345"/>
                  <a:pt x="1080237" y="1422592"/>
                </a:cubicBezTo>
                <a:lnTo>
                  <a:pt x="1098635" y="1423812"/>
                </a:lnTo>
                <a:lnTo>
                  <a:pt x="1117951" y="1424169"/>
                </a:lnTo>
                <a:lnTo>
                  <a:pt x="1118115" y="1458528"/>
                </a:lnTo>
                <a:lnTo>
                  <a:pt x="1097195" y="1458131"/>
                </a:lnTo>
                <a:lnTo>
                  <a:pt x="1090505" y="1457719"/>
                </a:lnTo>
                <a:lnTo>
                  <a:pt x="1077208" y="1456814"/>
                </a:lnTo>
                <a:cubicBezTo>
                  <a:pt x="1074109" y="1456527"/>
                  <a:pt x="1070998" y="1456170"/>
                  <a:pt x="1067982" y="1455814"/>
                </a:cubicBezTo>
                <a:cubicBezTo>
                  <a:pt x="1066624" y="1455649"/>
                  <a:pt x="1065281" y="1455498"/>
                  <a:pt x="1063924" y="1455347"/>
                </a:cubicBezTo>
                <a:lnTo>
                  <a:pt x="1063019" y="1455252"/>
                </a:lnTo>
                <a:close/>
                <a:moveTo>
                  <a:pt x="809098" y="1417127"/>
                </a:moveTo>
                <a:lnTo>
                  <a:pt x="824207" y="1428583"/>
                </a:lnTo>
                <a:lnTo>
                  <a:pt x="816502" y="1423535"/>
                </a:lnTo>
                <a:close/>
                <a:moveTo>
                  <a:pt x="547320" y="1415366"/>
                </a:moveTo>
                <a:cubicBezTo>
                  <a:pt x="549335" y="1418300"/>
                  <a:pt x="551295" y="1421262"/>
                  <a:pt x="553366" y="1424155"/>
                </a:cubicBezTo>
                <a:lnTo>
                  <a:pt x="559603" y="1432806"/>
                </a:lnTo>
                <a:lnTo>
                  <a:pt x="562715" y="1437139"/>
                </a:lnTo>
                <a:lnTo>
                  <a:pt x="565937" y="1441390"/>
                </a:lnTo>
                <a:lnTo>
                  <a:pt x="572393" y="1449877"/>
                </a:lnTo>
                <a:lnTo>
                  <a:pt x="546223" y="1470183"/>
                </a:lnTo>
                <a:lnTo>
                  <a:pt x="539465" y="1461284"/>
                </a:lnTo>
                <a:lnTo>
                  <a:pt x="536092" y="1456828"/>
                </a:lnTo>
                <a:lnTo>
                  <a:pt x="532830" y="1452290"/>
                </a:lnTo>
                <a:lnTo>
                  <a:pt x="526291" y="1443227"/>
                </a:lnTo>
                <a:cubicBezTo>
                  <a:pt x="524124" y="1440197"/>
                  <a:pt x="522068" y="1437084"/>
                  <a:pt x="519957" y="1434013"/>
                </a:cubicBezTo>
                <a:close/>
                <a:moveTo>
                  <a:pt x="172307" y="1411000"/>
                </a:moveTo>
                <a:cubicBezTo>
                  <a:pt x="178587" y="1408505"/>
                  <a:pt x="185716" y="1411562"/>
                  <a:pt x="188239" y="1417841"/>
                </a:cubicBezTo>
                <a:cubicBezTo>
                  <a:pt x="190748" y="1424134"/>
                  <a:pt x="187691" y="1431249"/>
                  <a:pt x="181411" y="1433771"/>
                </a:cubicBezTo>
                <a:cubicBezTo>
                  <a:pt x="179916" y="1434361"/>
                  <a:pt x="178381" y="1434649"/>
                  <a:pt x="176859" y="1434649"/>
                </a:cubicBezTo>
                <a:cubicBezTo>
                  <a:pt x="171978" y="1434662"/>
                  <a:pt x="167385" y="1431742"/>
                  <a:pt x="165465" y="1426944"/>
                </a:cubicBezTo>
                <a:cubicBezTo>
                  <a:pt x="162956" y="1420652"/>
                  <a:pt x="166027" y="1413537"/>
                  <a:pt x="172307" y="1411000"/>
                </a:cubicBezTo>
                <a:close/>
                <a:moveTo>
                  <a:pt x="988402" y="1405124"/>
                </a:moveTo>
                <a:lnTo>
                  <a:pt x="978545" y="1434260"/>
                </a:lnTo>
                <a:lnTo>
                  <a:pt x="990349" y="1438003"/>
                </a:lnTo>
                <a:cubicBezTo>
                  <a:pt x="991075" y="1438222"/>
                  <a:pt x="991802" y="1438455"/>
                  <a:pt x="992542" y="1438689"/>
                </a:cubicBezTo>
                <a:cubicBezTo>
                  <a:pt x="993899" y="1439127"/>
                  <a:pt x="995284" y="1439566"/>
                  <a:pt x="996669" y="1439922"/>
                </a:cubicBezTo>
                <a:lnTo>
                  <a:pt x="1006635" y="1442583"/>
                </a:lnTo>
                <a:cubicBezTo>
                  <a:pt x="1009747" y="1443405"/>
                  <a:pt x="1012845" y="1444228"/>
                  <a:pt x="1015971" y="1445009"/>
                </a:cubicBezTo>
                <a:lnTo>
                  <a:pt x="1028062" y="1447614"/>
                </a:lnTo>
                <a:lnTo>
                  <a:pt x="1034258" y="1417505"/>
                </a:lnTo>
                <a:lnTo>
                  <a:pt x="1023099" y="1415106"/>
                </a:lnTo>
                <a:cubicBezTo>
                  <a:pt x="1020330" y="1414420"/>
                  <a:pt x="1017602" y="1413693"/>
                  <a:pt x="1014874" y="1412967"/>
                </a:cubicBezTo>
                <a:cubicBezTo>
                  <a:pt x="1013640" y="1412638"/>
                  <a:pt x="1012393" y="1412309"/>
                  <a:pt x="1011159" y="1411980"/>
                </a:cubicBezTo>
                <a:lnTo>
                  <a:pt x="1005209" y="1410389"/>
                </a:lnTo>
                <a:cubicBezTo>
                  <a:pt x="1003907" y="1410046"/>
                  <a:pt x="1002605" y="1409635"/>
                  <a:pt x="1001343" y="1409224"/>
                </a:cubicBezTo>
                <a:cubicBezTo>
                  <a:pt x="1000658" y="1409005"/>
                  <a:pt x="999986" y="1408785"/>
                  <a:pt x="999301" y="1408579"/>
                </a:cubicBezTo>
                <a:close/>
                <a:moveTo>
                  <a:pt x="987251" y="1402876"/>
                </a:moveTo>
                <a:lnTo>
                  <a:pt x="999822" y="1406866"/>
                </a:lnTo>
                <a:cubicBezTo>
                  <a:pt x="1000507" y="1407071"/>
                  <a:pt x="1001192" y="1407290"/>
                  <a:pt x="1001892" y="1407510"/>
                </a:cubicBezTo>
                <a:cubicBezTo>
                  <a:pt x="1003125" y="1407908"/>
                  <a:pt x="1004401" y="1408319"/>
                  <a:pt x="1005662" y="1408648"/>
                </a:cubicBezTo>
                <a:lnTo>
                  <a:pt x="1011611" y="1410238"/>
                </a:lnTo>
                <a:cubicBezTo>
                  <a:pt x="1012845" y="1410567"/>
                  <a:pt x="1014093" y="1410897"/>
                  <a:pt x="1015326" y="1411226"/>
                </a:cubicBezTo>
                <a:cubicBezTo>
                  <a:pt x="1018054" y="1411952"/>
                  <a:pt x="1020769" y="1412679"/>
                  <a:pt x="1023497" y="1413351"/>
                </a:cubicBezTo>
                <a:lnTo>
                  <a:pt x="1036383" y="1416120"/>
                </a:lnTo>
                <a:lnTo>
                  <a:pt x="1029460" y="1449794"/>
                </a:lnTo>
                <a:lnTo>
                  <a:pt x="1015559" y="1446792"/>
                </a:lnTo>
                <a:cubicBezTo>
                  <a:pt x="1012406" y="1446010"/>
                  <a:pt x="1009281" y="1445174"/>
                  <a:pt x="1006169" y="1444351"/>
                </a:cubicBezTo>
                <a:lnTo>
                  <a:pt x="996216" y="1441691"/>
                </a:lnTo>
                <a:cubicBezTo>
                  <a:pt x="994791" y="1441321"/>
                  <a:pt x="993365" y="1440869"/>
                  <a:pt x="991994" y="1440430"/>
                </a:cubicBezTo>
                <a:cubicBezTo>
                  <a:pt x="991267" y="1440197"/>
                  <a:pt x="990541" y="1439964"/>
                  <a:pt x="989814" y="1439744"/>
                </a:cubicBezTo>
                <a:lnTo>
                  <a:pt x="976242" y="1435425"/>
                </a:lnTo>
                <a:close/>
                <a:moveTo>
                  <a:pt x="1688903" y="1394001"/>
                </a:moveTo>
                <a:lnTo>
                  <a:pt x="1671892" y="1418794"/>
                </a:lnTo>
                <a:lnTo>
                  <a:pt x="1687919" y="1395662"/>
                </a:lnTo>
                <a:close/>
                <a:moveTo>
                  <a:pt x="1289449" y="1384654"/>
                </a:moveTo>
                <a:lnTo>
                  <a:pt x="1303733" y="1413899"/>
                </a:lnTo>
                <a:cubicBezTo>
                  <a:pt x="1257096" y="1436577"/>
                  <a:pt x="1206140" y="1451029"/>
                  <a:pt x="1154252" y="1455773"/>
                </a:cubicBezTo>
                <a:lnTo>
                  <a:pt x="1151305" y="1423360"/>
                </a:lnTo>
                <a:cubicBezTo>
                  <a:pt x="1199231" y="1418972"/>
                  <a:pt x="1246280" y="1405645"/>
                  <a:pt x="1289449" y="1384654"/>
                </a:cubicBezTo>
                <a:close/>
                <a:moveTo>
                  <a:pt x="913456" y="1371066"/>
                </a:moveTo>
                <a:lnTo>
                  <a:pt x="897869" y="1397528"/>
                </a:lnTo>
                <a:cubicBezTo>
                  <a:pt x="900611" y="1399215"/>
                  <a:pt x="903475" y="1400778"/>
                  <a:pt x="906258" y="1402286"/>
                </a:cubicBezTo>
                <a:lnTo>
                  <a:pt x="908657" y="1403602"/>
                </a:lnTo>
                <a:cubicBezTo>
                  <a:pt x="909891" y="1404274"/>
                  <a:pt x="911139" y="1404946"/>
                  <a:pt x="912386" y="1405618"/>
                </a:cubicBezTo>
                <a:cubicBezTo>
                  <a:pt x="914991" y="1407044"/>
                  <a:pt x="917692" y="1408510"/>
                  <a:pt x="920365" y="1409868"/>
                </a:cubicBezTo>
                <a:lnTo>
                  <a:pt x="932333" y="1415668"/>
                </a:lnTo>
                <a:cubicBezTo>
                  <a:pt x="932991" y="1415983"/>
                  <a:pt x="933662" y="1416312"/>
                  <a:pt x="934334" y="1416627"/>
                </a:cubicBezTo>
                <a:cubicBezTo>
                  <a:pt x="935664" y="1417272"/>
                  <a:pt x="936980" y="1417903"/>
                  <a:pt x="938323" y="1418506"/>
                </a:cubicBezTo>
                <a:lnTo>
                  <a:pt x="943601" y="1420768"/>
                </a:lnTo>
                <a:lnTo>
                  <a:pt x="955830" y="1392565"/>
                </a:lnTo>
                <a:lnTo>
                  <a:pt x="951004" y="1390508"/>
                </a:lnTo>
                <a:cubicBezTo>
                  <a:pt x="949743" y="1389946"/>
                  <a:pt x="948523" y="1389356"/>
                  <a:pt x="947289" y="1388753"/>
                </a:cubicBezTo>
                <a:cubicBezTo>
                  <a:pt x="946658" y="1388452"/>
                  <a:pt x="946042" y="1388150"/>
                  <a:pt x="945411" y="1387848"/>
                </a:cubicBezTo>
                <a:lnTo>
                  <a:pt x="934321" y="1382487"/>
                </a:lnTo>
                <a:cubicBezTo>
                  <a:pt x="931853" y="1381240"/>
                  <a:pt x="929413" y="1379910"/>
                  <a:pt x="927055" y="1378621"/>
                </a:cubicBezTo>
                <a:cubicBezTo>
                  <a:pt x="925848" y="1377963"/>
                  <a:pt x="924642" y="1377305"/>
                  <a:pt x="923436" y="1376660"/>
                </a:cubicBezTo>
                <a:cubicBezTo>
                  <a:pt x="922654" y="1376235"/>
                  <a:pt x="921887" y="1375810"/>
                  <a:pt x="921105" y="1375399"/>
                </a:cubicBezTo>
                <a:cubicBezTo>
                  <a:pt x="918569" y="1374028"/>
                  <a:pt x="915964" y="1372615"/>
                  <a:pt x="913456" y="1371066"/>
                </a:cubicBezTo>
                <a:close/>
                <a:moveTo>
                  <a:pt x="912866" y="1368530"/>
                </a:moveTo>
                <a:lnTo>
                  <a:pt x="913661" y="1369023"/>
                </a:lnTo>
                <a:cubicBezTo>
                  <a:pt x="916362" y="1370737"/>
                  <a:pt x="919227" y="1372286"/>
                  <a:pt x="921996" y="1373795"/>
                </a:cubicBezTo>
                <a:cubicBezTo>
                  <a:pt x="922777" y="1374219"/>
                  <a:pt x="923545" y="1374631"/>
                  <a:pt x="924327" y="1375056"/>
                </a:cubicBezTo>
                <a:cubicBezTo>
                  <a:pt x="925533" y="1375700"/>
                  <a:pt x="926739" y="1376358"/>
                  <a:pt x="927946" y="1377030"/>
                </a:cubicBezTo>
                <a:cubicBezTo>
                  <a:pt x="930290" y="1378319"/>
                  <a:pt x="932716" y="1379649"/>
                  <a:pt x="935143" y="1380870"/>
                </a:cubicBezTo>
                <a:lnTo>
                  <a:pt x="946206" y="1386217"/>
                </a:lnTo>
                <a:cubicBezTo>
                  <a:pt x="946837" y="1386519"/>
                  <a:pt x="947467" y="1386820"/>
                  <a:pt x="948098" y="1387122"/>
                </a:cubicBezTo>
                <a:cubicBezTo>
                  <a:pt x="949304" y="1387711"/>
                  <a:pt x="950510" y="1388301"/>
                  <a:pt x="951744" y="1388836"/>
                </a:cubicBezTo>
                <a:lnTo>
                  <a:pt x="958229" y="1391605"/>
                </a:lnTo>
                <a:lnTo>
                  <a:pt x="944547" y="1423140"/>
                </a:lnTo>
                <a:lnTo>
                  <a:pt x="937597" y="1420165"/>
                </a:lnTo>
                <a:cubicBezTo>
                  <a:pt x="936226" y="1419548"/>
                  <a:pt x="934883" y="1418904"/>
                  <a:pt x="933539" y="1418259"/>
                </a:cubicBezTo>
                <a:cubicBezTo>
                  <a:pt x="932881" y="1417944"/>
                  <a:pt x="932209" y="1417615"/>
                  <a:pt x="931551" y="1417300"/>
                </a:cubicBezTo>
                <a:lnTo>
                  <a:pt x="919570" y="1411500"/>
                </a:lnTo>
                <a:cubicBezTo>
                  <a:pt x="916842" y="1410115"/>
                  <a:pt x="914141" y="1408648"/>
                  <a:pt x="911522" y="1407208"/>
                </a:cubicBezTo>
                <a:cubicBezTo>
                  <a:pt x="910289" y="1406537"/>
                  <a:pt x="909041" y="1405851"/>
                  <a:pt x="907807" y="1405193"/>
                </a:cubicBezTo>
                <a:lnTo>
                  <a:pt x="905395" y="1403876"/>
                </a:lnTo>
                <a:cubicBezTo>
                  <a:pt x="902338" y="1402217"/>
                  <a:pt x="899171" y="1400490"/>
                  <a:pt x="896155" y="1398598"/>
                </a:cubicBezTo>
                <a:lnTo>
                  <a:pt x="895415" y="1398131"/>
                </a:lnTo>
                <a:close/>
                <a:moveTo>
                  <a:pt x="513980" y="1361469"/>
                </a:moveTo>
                <a:cubicBezTo>
                  <a:pt x="515666" y="1364595"/>
                  <a:pt x="517517" y="1367638"/>
                  <a:pt x="519272" y="1370724"/>
                </a:cubicBezTo>
                <a:cubicBezTo>
                  <a:pt x="521067" y="1373795"/>
                  <a:pt x="522781" y="1376907"/>
                  <a:pt x="524646" y="1379937"/>
                </a:cubicBezTo>
                <a:lnTo>
                  <a:pt x="530211" y="1389041"/>
                </a:lnTo>
                <a:lnTo>
                  <a:pt x="532994" y="1393594"/>
                </a:lnTo>
                <a:lnTo>
                  <a:pt x="535887" y="1398077"/>
                </a:lnTo>
                <a:lnTo>
                  <a:pt x="507989" y="1415929"/>
                </a:lnTo>
                <a:lnTo>
                  <a:pt x="504960" y="1411239"/>
                </a:lnTo>
                <a:lnTo>
                  <a:pt x="502040" y="1406468"/>
                </a:lnTo>
                <a:lnTo>
                  <a:pt x="496213" y="1396939"/>
                </a:lnTo>
                <a:cubicBezTo>
                  <a:pt x="494267" y="1393758"/>
                  <a:pt x="492471" y="1390495"/>
                  <a:pt x="490593" y="1387287"/>
                </a:cubicBezTo>
                <a:cubicBezTo>
                  <a:pt x="488756" y="1384051"/>
                  <a:pt x="486823" y="1380856"/>
                  <a:pt x="485054" y="1377579"/>
                </a:cubicBezTo>
                <a:close/>
                <a:moveTo>
                  <a:pt x="1038465" y="1356722"/>
                </a:moveTo>
                <a:lnTo>
                  <a:pt x="1038804" y="1356833"/>
                </a:lnTo>
                <a:lnTo>
                  <a:pt x="1039298" y="1356903"/>
                </a:lnTo>
                <a:close/>
                <a:moveTo>
                  <a:pt x="148354" y="1341658"/>
                </a:moveTo>
                <a:cubicBezTo>
                  <a:pt x="154812" y="1339588"/>
                  <a:pt x="161695" y="1343153"/>
                  <a:pt x="163765" y="1349610"/>
                </a:cubicBezTo>
                <a:cubicBezTo>
                  <a:pt x="165822" y="1356067"/>
                  <a:pt x="162257" y="1362949"/>
                  <a:pt x="155799" y="1365019"/>
                </a:cubicBezTo>
                <a:cubicBezTo>
                  <a:pt x="154565" y="1365417"/>
                  <a:pt x="153317" y="1365608"/>
                  <a:pt x="152070" y="1365608"/>
                </a:cubicBezTo>
                <a:cubicBezTo>
                  <a:pt x="146887" y="1365595"/>
                  <a:pt x="142074" y="1362277"/>
                  <a:pt x="140402" y="1357068"/>
                </a:cubicBezTo>
                <a:cubicBezTo>
                  <a:pt x="138331" y="1350610"/>
                  <a:pt x="141896" y="1343715"/>
                  <a:pt x="148354" y="1341658"/>
                </a:cubicBezTo>
                <a:close/>
                <a:moveTo>
                  <a:pt x="1153361" y="1328027"/>
                </a:moveTo>
                <a:lnTo>
                  <a:pt x="1159872" y="1379018"/>
                </a:lnTo>
                <a:cubicBezTo>
                  <a:pt x="1155719" y="1379539"/>
                  <a:pt x="1151565" y="1380170"/>
                  <a:pt x="1147384" y="1380417"/>
                </a:cubicBezTo>
                <a:lnTo>
                  <a:pt x="1142695" y="1329220"/>
                </a:lnTo>
                <a:cubicBezTo>
                  <a:pt x="1146273" y="1329042"/>
                  <a:pt x="1149810" y="1328466"/>
                  <a:pt x="1153361" y="1328027"/>
                </a:cubicBezTo>
                <a:close/>
                <a:moveTo>
                  <a:pt x="1173965" y="1324709"/>
                </a:moveTo>
                <a:lnTo>
                  <a:pt x="1184014" y="1375138"/>
                </a:lnTo>
                <a:lnTo>
                  <a:pt x="1171635" y="1377359"/>
                </a:lnTo>
                <a:lnTo>
                  <a:pt x="1163395" y="1326615"/>
                </a:lnTo>
                <a:close/>
                <a:moveTo>
                  <a:pt x="847146" y="1322187"/>
                </a:moveTo>
                <a:lnTo>
                  <a:pt x="826404" y="1344878"/>
                </a:lnTo>
                <a:cubicBezTo>
                  <a:pt x="837303" y="1354997"/>
                  <a:pt x="850038" y="1365280"/>
                  <a:pt x="866366" y="1377168"/>
                </a:cubicBezTo>
                <a:lnTo>
                  <a:pt x="884118" y="1352077"/>
                </a:lnTo>
                <a:cubicBezTo>
                  <a:pt x="868669" y="1340806"/>
                  <a:pt x="857208" y="1331537"/>
                  <a:pt x="847146" y="1322187"/>
                </a:cubicBezTo>
                <a:close/>
                <a:moveTo>
                  <a:pt x="1194281" y="1319883"/>
                </a:moveTo>
                <a:lnTo>
                  <a:pt x="1207799" y="1369489"/>
                </a:lnTo>
                <a:lnTo>
                  <a:pt x="1204782" y="1370353"/>
                </a:lnTo>
                <a:lnTo>
                  <a:pt x="1203261" y="1370778"/>
                </a:lnTo>
                <a:lnTo>
                  <a:pt x="1201739" y="1371134"/>
                </a:lnTo>
                <a:lnTo>
                  <a:pt x="1195611" y="1372560"/>
                </a:lnTo>
                <a:lnTo>
                  <a:pt x="1183863" y="1322502"/>
                </a:lnTo>
                <a:lnTo>
                  <a:pt x="1189099" y="1321295"/>
                </a:lnTo>
                <a:lnTo>
                  <a:pt x="1190402" y="1321007"/>
                </a:lnTo>
                <a:lnTo>
                  <a:pt x="1191691" y="1320623"/>
                </a:lnTo>
                <a:close/>
                <a:moveTo>
                  <a:pt x="847050" y="1319609"/>
                </a:moveTo>
                <a:lnTo>
                  <a:pt x="847721" y="1320240"/>
                </a:lnTo>
                <a:cubicBezTo>
                  <a:pt x="858044" y="1329892"/>
                  <a:pt x="869834" y="1339421"/>
                  <a:pt x="885928" y="1351131"/>
                </a:cubicBezTo>
                <a:lnTo>
                  <a:pt x="886655" y="1351651"/>
                </a:lnTo>
                <a:lnTo>
                  <a:pt x="866790" y="1379704"/>
                </a:lnTo>
                <a:lnTo>
                  <a:pt x="866050" y="1379169"/>
                </a:lnTo>
                <a:cubicBezTo>
                  <a:pt x="848983" y="1366775"/>
                  <a:pt x="835781" y="1356107"/>
                  <a:pt x="824526" y="1345591"/>
                </a:cubicBezTo>
                <a:lnTo>
                  <a:pt x="823868" y="1344974"/>
                </a:lnTo>
                <a:close/>
                <a:moveTo>
                  <a:pt x="1214214" y="1313672"/>
                </a:moveTo>
                <a:lnTo>
                  <a:pt x="1231145" y="1362222"/>
                </a:lnTo>
                <a:cubicBezTo>
                  <a:pt x="1227169" y="1363552"/>
                  <a:pt x="1223221" y="1364978"/>
                  <a:pt x="1219218" y="1366226"/>
                </a:cubicBezTo>
                <a:lnTo>
                  <a:pt x="1204029" y="1317100"/>
                </a:lnTo>
                <a:cubicBezTo>
                  <a:pt x="1207442" y="1316030"/>
                  <a:pt x="1210815" y="1314796"/>
                  <a:pt x="1214214" y="1313672"/>
                </a:cubicBezTo>
                <a:close/>
                <a:moveTo>
                  <a:pt x="1735774" y="1306885"/>
                </a:moveTo>
                <a:lnTo>
                  <a:pt x="1725041" y="1329013"/>
                </a:lnTo>
                <a:lnTo>
                  <a:pt x="1734343" y="1310354"/>
                </a:lnTo>
                <a:close/>
                <a:moveTo>
                  <a:pt x="485781" y="1304760"/>
                </a:moveTo>
                <a:lnTo>
                  <a:pt x="490154" y="1314481"/>
                </a:lnTo>
                <a:cubicBezTo>
                  <a:pt x="491580" y="1317744"/>
                  <a:pt x="493197" y="1320898"/>
                  <a:pt x="494705" y="1324120"/>
                </a:cubicBezTo>
                <a:cubicBezTo>
                  <a:pt x="496254" y="1327314"/>
                  <a:pt x="497735" y="1330550"/>
                  <a:pt x="499352" y="1333718"/>
                </a:cubicBezTo>
                <a:lnTo>
                  <a:pt x="504205" y="1343206"/>
                </a:lnTo>
                <a:lnTo>
                  <a:pt x="474800" y="1358438"/>
                </a:lnTo>
                <a:lnTo>
                  <a:pt x="469714" y="1348484"/>
                </a:lnTo>
                <a:cubicBezTo>
                  <a:pt x="468028" y="1345166"/>
                  <a:pt x="466465" y="1341780"/>
                  <a:pt x="464847" y="1338434"/>
                </a:cubicBezTo>
                <a:cubicBezTo>
                  <a:pt x="463257" y="1335061"/>
                  <a:pt x="461571" y="1331743"/>
                  <a:pt x="460077" y="1328329"/>
                </a:cubicBezTo>
                <a:lnTo>
                  <a:pt x="455498" y="1318142"/>
                </a:lnTo>
                <a:close/>
                <a:moveTo>
                  <a:pt x="684861" y="1273595"/>
                </a:moveTo>
                <a:lnTo>
                  <a:pt x="685779" y="1275240"/>
                </a:lnTo>
                <a:cubicBezTo>
                  <a:pt x="687685" y="1278682"/>
                  <a:pt x="689796" y="1282123"/>
                  <a:pt x="691839" y="1285441"/>
                </a:cubicBezTo>
                <a:cubicBezTo>
                  <a:pt x="692675" y="1286799"/>
                  <a:pt x="693511" y="1288156"/>
                  <a:pt x="694334" y="1289527"/>
                </a:cubicBezTo>
                <a:lnTo>
                  <a:pt x="695417" y="1291323"/>
                </a:lnTo>
                <a:lnTo>
                  <a:pt x="698817" y="1296547"/>
                </a:lnTo>
                <a:cubicBezTo>
                  <a:pt x="699406" y="1297438"/>
                  <a:pt x="699996" y="1298371"/>
                  <a:pt x="700585" y="1299290"/>
                </a:cubicBezTo>
                <a:cubicBezTo>
                  <a:pt x="701476" y="1300702"/>
                  <a:pt x="702394" y="1302141"/>
                  <a:pt x="703368" y="1303513"/>
                </a:cubicBezTo>
                <a:cubicBezTo>
                  <a:pt x="704423" y="1305034"/>
                  <a:pt x="705465" y="1306570"/>
                  <a:pt x="706507" y="1308105"/>
                </a:cubicBezTo>
                <a:cubicBezTo>
                  <a:pt x="708563" y="1311135"/>
                  <a:pt x="710688" y="1314262"/>
                  <a:pt x="712909" y="1317223"/>
                </a:cubicBezTo>
                <a:cubicBezTo>
                  <a:pt x="713595" y="1318155"/>
                  <a:pt x="714253" y="1319088"/>
                  <a:pt x="714911" y="1320007"/>
                </a:cubicBezTo>
                <a:cubicBezTo>
                  <a:pt x="715857" y="1321350"/>
                  <a:pt x="716816" y="1322680"/>
                  <a:pt x="717803" y="1323997"/>
                </a:cubicBezTo>
                <a:lnTo>
                  <a:pt x="722848" y="1330633"/>
                </a:lnTo>
                <a:cubicBezTo>
                  <a:pt x="724342" y="1332662"/>
                  <a:pt x="725933" y="1334650"/>
                  <a:pt x="727482" y="1336556"/>
                </a:cubicBezTo>
                <a:lnTo>
                  <a:pt x="733171" y="1343658"/>
                </a:lnTo>
                <a:lnTo>
                  <a:pt x="738504" y="1349979"/>
                </a:lnTo>
                <a:cubicBezTo>
                  <a:pt x="738846" y="1350390"/>
                  <a:pt x="739189" y="1350802"/>
                  <a:pt x="739532" y="1351213"/>
                </a:cubicBezTo>
                <a:cubicBezTo>
                  <a:pt x="740066" y="1351857"/>
                  <a:pt x="740601" y="1352502"/>
                  <a:pt x="741149" y="1353132"/>
                </a:cubicBezTo>
                <a:lnTo>
                  <a:pt x="749416" y="1362442"/>
                </a:lnTo>
                <a:lnTo>
                  <a:pt x="755050" y="1368461"/>
                </a:lnTo>
                <a:cubicBezTo>
                  <a:pt x="755420" y="1368845"/>
                  <a:pt x="755777" y="1369243"/>
                  <a:pt x="756147" y="1369640"/>
                </a:cubicBezTo>
                <a:cubicBezTo>
                  <a:pt x="756709" y="1370257"/>
                  <a:pt x="757271" y="1370874"/>
                  <a:pt x="757860" y="1371464"/>
                </a:cubicBezTo>
                <a:lnTo>
                  <a:pt x="766566" y="1380321"/>
                </a:lnTo>
                <a:lnTo>
                  <a:pt x="809098" y="1417127"/>
                </a:lnTo>
                <a:lnTo>
                  <a:pt x="763988" y="1382926"/>
                </a:lnTo>
                <a:lnTo>
                  <a:pt x="755256" y="1374041"/>
                </a:lnTo>
                <a:cubicBezTo>
                  <a:pt x="754639" y="1373411"/>
                  <a:pt x="754049" y="1372766"/>
                  <a:pt x="753474" y="1372136"/>
                </a:cubicBezTo>
                <a:cubicBezTo>
                  <a:pt x="753117" y="1371752"/>
                  <a:pt x="752761" y="1371354"/>
                  <a:pt x="752404" y="1370970"/>
                </a:cubicBezTo>
                <a:lnTo>
                  <a:pt x="746729" y="1364910"/>
                </a:lnTo>
                <a:lnTo>
                  <a:pt x="738421" y="1355559"/>
                </a:lnTo>
                <a:cubicBezTo>
                  <a:pt x="737832" y="1354901"/>
                  <a:pt x="737283" y="1354229"/>
                  <a:pt x="736721" y="1353557"/>
                </a:cubicBezTo>
                <a:cubicBezTo>
                  <a:pt x="736393" y="1353160"/>
                  <a:pt x="736050" y="1352748"/>
                  <a:pt x="735707" y="1352351"/>
                </a:cubicBezTo>
                <a:lnTo>
                  <a:pt x="730333" y="1345989"/>
                </a:lnTo>
                <a:lnTo>
                  <a:pt x="724616" y="1338859"/>
                </a:lnTo>
                <a:cubicBezTo>
                  <a:pt x="723040" y="1336912"/>
                  <a:pt x="721423" y="1334897"/>
                  <a:pt x="719901" y="1332826"/>
                </a:cubicBezTo>
                <a:lnTo>
                  <a:pt x="714870" y="1326204"/>
                </a:lnTo>
                <a:cubicBezTo>
                  <a:pt x="713855" y="1324860"/>
                  <a:pt x="712882" y="1323503"/>
                  <a:pt x="711922" y="1322132"/>
                </a:cubicBezTo>
                <a:cubicBezTo>
                  <a:pt x="711264" y="1321213"/>
                  <a:pt x="710620" y="1320294"/>
                  <a:pt x="709948" y="1319390"/>
                </a:cubicBezTo>
                <a:cubicBezTo>
                  <a:pt x="707700" y="1316387"/>
                  <a:pt x="705547" y="1313220"/>
                  <a:pt x="703464" y="1310149"/>
                </a:cubicBezTo>
                <a:cubicBezTo>
                  <a:pt x="702436" y="1308627"/>
                  <a:pt x="701394" y="1307105"/>
                  <a:pt x="700352" y="1305597"/>
                </a:cubicBezTo>
                <a:cubicBezTo>
                  <a:pt x="699351" y="1304171"/>
                  <a:pt x="698405" y="1302676"/>
                  <a:pt x="697487" y="1301236"/>
                </a:cubicBezTo>
                <a:cubicBezTo>
                  <a:pt x="696911" y="1300332"/>
                  <a:pt x="696335" y="1299427"/>
                  <a:pt x="695746" y="1298535"/>
                </a:cubicBezTo>
                <a:lnTo>
                  <a:pt x="692305" y="1293257"/>
                </a:lnTo>
                <a:lnTo>
                  <a:pt x="691194" y="1291406"/>
                </a:lnTo>
                <a:cubicBezTo>
                  <a:pt x="690372" y="1290048"/>
                  <a:pt x="689549" y="1288691"/>
                  <a:pt x="688713" y="1287347"/>
                </a:cubicBezTo>
                <a:cubicBezTo>
                  <a:pt x="686972" y="1284509"/>
                  <a:pt x="685190" y="1281589"/>
                  <a:pt x="683503" y="1278641"/>
                </a:cubicBezTo>
                <a:lnTo>
                  <a:pt x="567376" y="1345742"/>
                </a:lnTo>
                <a:cubicBezTo>
                  <a:pt x="569761" y="1349924"/>
                  <a:pt x="572311" y="1354078"/>
                  <a:pt x="574779" y="1358109"/>
                </a:cubicBezTo>
                <a:cubicBezTo>
                  <a:pt x="575642" y="1359521"/>
                  <a:pt x="576506" y="1360934"/>
                  <a:pt x="577370" y="1362346"/>
                </a:cubicBezTo>
                <a:lnTo>
                  <a:pt x="578754" y="1364622"/>
                </a:lnTo>
                <a:lnTo>
                  <a:pt x="583072" y="1371286"/>
                </a:lnTo>
                <a:cubicBezTo>
                  <a:pt x="583785" y="1372369"/>
                  <a:pt x="584484" y="1373466"/>
                  <a:pt x="585197" y="1374576"/>
                </a:cubicBezTo>
                <a:cubicBezTo>
                  <a:pt x="586376" y="1376427"/>
                  <a:pt x="587597" y="1378333"/>
                  <a:pt x="588858" y="1380157"/>
                </a:cubicBezTo>
                <a:cubicBezTo>
                  <a:pt x="590023" y="1381843"/>
                  <a:pt x="591161" y="1383529"/>
                  <a:pt x="592312" y="1385216"/>
                </a:cubicBezTo>
                <a:cubicBezTo>
                  <a:pt x="595095" y="1389316"/>
                  <a:pt x="597988" y="1393552"/>
                  <a:pt x="600976" y="1397583"/>
                </a:cubicBezTo>
                <a:cubicBezTo>
                  <a:pt x="601772" y="1398666"/>
                  <a:pt x="602553" y="1399763"/>
                  <a:pt x="603320" y="1400846"/>
                </a:cubicBezTo>
                <a:cubicBezTo>
                  <a:pt x="604609" y="1402643"/>
                  <a:pt x="605884" y="1404425"/>
                  <a:pt x="607214" y="1406194"/>
                </a:cubicBezTo>
                <a:lnTo>
                  <a:pt x="613643" y="1414640"/>
                </a:lnTo>
                <a:cubicBezTo>
                  <a:pt x="615645" y="1417341"/>
                  <a:pt x="617783" y="1420001"/>
                  <a:pt x="619853" y="1422578"/>
                </a:cubicBezTo>
                <a:lnTo>
                  <a:pt x="626818" y="1431257"/>
                </a:lnTo>
                <a:lnTo>
                  <a:pt x="633631" y="1439347"/>
                </a:lnTo>
                <a:cubicBezTo>
                  <a:pt x="634042" y="1439841"/>
                  <a:pt x="634467" y="1440334"/>
                  <a:pt x="634878" y="1440828"/>
                </a:cubicBezTo>
                <a:cubicBezTo>
                  <a:pt x="635591" y="1441678"/>
                  <a:pt x="636304" y="1442528"/>
                  <a:pt x="637030" y="1443364"/>
                </a:cubicBezTo>
                <a:lnTo>
                  <a:pt x="647600" y="1455252"/>
                </a:lnTo>
                <a:lnTo>
                  <a:pt x="654811" y="1462971"/>
                </a:lnTo>
                <a:cubicBezTo>
                  <a:pt x="655263" y="1463451"/>
                  <a:pt x="655702" y="1463931"/>
                  <a:pt x="656154" y="1464410"/>
                </a:cubicBezTo>
                <a:cubicBezTo>
                  <a:pt x="656895" y="1465219"/>
                  <a:pt x="657649" y="1466028"/>
                  <a:pt x="658417" y="1466810"/>
                </a:cubicBezTo>
                <a:lnTo>
                  <a:pt x="669562" y="1478149"/>
                </a:lnTo>
                <a:cubicBezTo>
                  <a:pt x="709290" y="1517486"/>
                  <a:pt x="754022" y="1551365"/>
                  <a:pt x="802524" y="1578856"/>
                </a:cubicBezTo>
                <a:lnTo>
                  <a:pt x="827368" y="1534671"/>
                </a:lnTo>
                <a:lnTo>
                  <a:pt x="823565" y="1532688"/>
                </a:lnTo>
                <a:cubicBezTo>
                  <a:pt x="809190" y="1524403"/>
                  <a:pt x="795169" y="1515518"/>
                  <a:pt x="781549" y="1506064"/>
                </a:cubicBezTo>
                <a:lnTo>
                  <a:pt x="800495" y="1478889"/>
                </a:lnTo>
                <a:cubicBezTo>
                  <a:pt x="813333" y="1487794"/>
                  <a:pt x="826552" y="1496169"/>
                  <a:pt x="840107" y="1503980"/>
                </a:cubicBezTo>
                <a:lnTo>
                  <a:pt x="843599" y="1505803"/>
                </a:lnTo>
                <a:lnTo>
                  <a:pt x="868244" y="1461970"/>
                </a:lnTo>
                <a:lnTo>
                  <a:pt x="824207" y="1428583"/>
                </a:lnTo>
                <a:lnTo>
                  <a:pt x="871631" y="1459653"/>
                </a:lnTo>
                <a:lnTo>
                  <a:pt x="873234" y="1460558"/>
                </a:lnTo>
                <a:lnTo>
                  <a:pt x="846844" y="1507496"/>
                </a:lnTo>
                <a:lnTo>
                  <a:pt x="881733" y="1525698"/>
                </a:lnTo>
                <a:cubicBezTo>
                  <a:pt x="910138" y="1538943"/>
                  <a:pt x="939694" y="1549747"/>
                  <a:pt x="969964" y="1558070"/>
                </a:cubicBezTo>
                <a:cubicBezTo>
                  <a:pt x="1030516" y="1574578"/>
                  <a:pt x="1093947" y="1580816"/>
                  <a:pt x="1156391" y="1576114"/>
                </a:cubicBezTo>
                <a:lnTo>
                  <a:pt x="1156747" y="1580901"/>
                </a:lnTo>
                <a:lnTo>
                  <a:pt x="936381" y="1580901"/>
                </a:lnTo>
                <a:lnTo>
                  <a:pt x="867709" y="1555712"/>
                </a:lnTo>
                <a:lnTo>
                  <a:pt x="830613" y="1536364"/>
                </a:lnTo>
                <a:lnTo>
                  <a:pt x="805573" y="1580901"/>
                </a:lnTo>
                <a:lnTo>
                  <a:pt x="799169" y="1580901"/>
                </a:lnTo>
                <a:lnTo>
                  <a:pt x="731255" y="1536423"/>
                </a:lnTo>
                <a:cubicBezTo>
                  <a:pt x="708639" y="1519344"/>
                  <a:pt x="687144" y="1500738"/>
                  <a:pt x="666930" y="1480726"/>
                </a:cubicBezTo>
                <a:lnTo>
                  <a:pt x="655757" y="1469360"/>
                </a:lnTo>
                <a:cubicBezTo>
                  <a:pt x="654962" y="1468537"/>
                  <a:pt x="654194" y="1467715"/>
                  <a:pt x="653440" y="1466892"/>
                </a:cubicBezTo>
                <a:cubicBezTo>
                  <a:pt x="653001" y="1466412"/>
                  <a:pt x="652549" y="1465932"/>
                  <a:pt x="652111" y="1465466"/>
                </a:cubicBezTo>
                <a:lnTo>
                  <a:pt x="644872" y="1457706"/>
                </a:lnTo>
                <a:lnTo>
                  <a:pt x="634275" y="1445777"/>
                </a:lnTo>
                <a:cubicBezTo>
                  <a:pt x="633521" y="1444913"/>
                  <a:pt x="632781" y="1444036"/>
                  <a:pt x="632054" y="1443172"/>
                </a:cubicBezTo>
                <a:cubicBezTo>
                  <a:pt x="631643" y="1442678"/>
                  <a:pt x="631232" y="1442185"/>
                  <a:pt x="630820" y="1441705"/>
                </a:cubicBezTo>
                <a:lnTo>
                  <a:pt x="623966" y="1433588"/>
                </a:lnTo>
                <a:lnTo>
                  <a:pt x="616975" y="1424882"/>
                </a:lnTo>
                <a:cubicBezTo>
                  <a:pt x="614877" y="1422276"/>
                  <a:pt x="612725" y="1419589"/>
                  <a:pt x="610682" y="1416847"/>
                </a:cubicBezTo>
                <a:lnTo>
                  <a:pt x="604266" y="1408401"/>
                </a:lnTo>
                <a:cubicBezTo>
                  <a:pt x="602923" y="1406605"/>
                  <a:pt x="601621" y="1404795"/>
                  <a:pt x="600318" y="1402985"/>
                </a:cubicBezTo>
                <a:cubicBezTo>
                  <a:pt x="599550" y="1401902"/>
                  <a:pt x="598783" y="1400833"/>
                  <a:pt x="598002" y="1399763"/>
                </a:cubicBezTo>
                <a:cubicBezTo>
                  <a:pt x="594985" y="1395678"/>
                  <a:pt x="592079" y="1391413"/>
                  <a:pt x="589269" y="1387286"/>
                </a:cubicBezTo>
                <a:cubicBezTo>
                  <a:pt x="588131" y="1385600"/>
                  <a:pt x="586980" y="1383927"/>
                  <a:pt x="585828" y="1382254"/>
                </a:cubicBezTo>
                <a:cubicBezTo>
                  <a:pt x="584526" y="1380390"/>
                  <a:pt x="583292" y="1378443"/>
                  <a:pt x="582086" y="1376564"/>
                </a:cubicBezTo>
                <a:cubicBezTo>
                  <a:pt x="581386" y="1375481"/>
                  <a:pt x="580687" y="1374384"/>
                  <a:pt x="579974" y="1373301"/>
                </a:cubicBezTo>
                <a:lnTo>
                  <a:pt x="575629" y="1366597"/>
                </a:lnTo>
                <a:lnTo>
                  <a:pt x="574217" y="1364279"/>
                </a:lnTo>
                <a:cubicBezTo>
                  <a:pt x="573353" y="1362867"/>
                  <a:pt x="572503" y="1361469"/>
                  <a:pt x="571639" y="1360056"/>
                </a:cubicBezTo>
                <a:cubicBezTo>
                  <a:pt x="568843" y="1355477"/>
                  <a:pt x="565937" y="1350747"/>
                  <a:pt x="563263" y="1345975"/>
                </a:cubicBezTo>
                <a:lnTo>
                  <a:pt x="562372" y="1344385"/>
                </a:lnTo>
                <a:close/>
                <a:moveTo>
                  <a:pt x="129351" y="1270781"/>
                </a:moveTo>
                <a:cubicBezTo>
                  <a:pt x="135932" y="1269177"/>
                  <a:pt x="142568" y="1273221"/>
                  <a:pt x="144159" y="1279788"/>
                </a:cubicBezTo>
                <a:lnTo>
                  <a:pt x="144159" y="1279802"/>
                </a:lnTo>
                <a:cubicBezTo>
                  <a:pt x="145763" y="1286368"/>
                  <a:pt x="141718" y="1293004"/>
                  <a:pt x="135151" y="1294608"/>
                </a:cubicBezTo>
                <a:cubicBezTo>
                  <a:pt x="134177" y="1294841"/>
                  <a:pt x="133204" y="1294951"/>
                  <a:pt x="132230" y="1294951"/>
                </a:cubicBezTo>
                <a:cubicBezTo>
                  <a:pt x="126705" y="1294951"/>
                  <a:pt x="121687" y="1291194"/>
                  <a:pt x="120329" y="1285587"/>
                </a:cubicBezTo>
                <a:cubicBezTo>
                  <a:pt x="118725" y="1279007"/>
                  <a:pt x="122770" y="1272385"/>
                  <a:pt x="129351" y="1270781"/>
                </a:cubicBezTo>
                <a:close/>
                <a:moveTo>
                  <a:pt x="1233653" y="1270469"/>
                </a:moveTo>
                <a:lnTo>
                  <a:pt x="1247938" y="1299714"/>
                </a:lnTo>
                <a:cubicBezTo>
                  <a:pt x="1214845" y="1315756"/>
                  <a:pt x="1179133" y="1325847"/>
                  <a:pt x="1142695" y="1329206"/>
                </a:cubicBezTo>
                <a:lnTo>
                  <a:pt x="1139734" y="1296794"/>
                </a:lnTo>
                <a:cubicBezTo>
                  <a:pt x="1172224" y="1293791"/>
                  <a:pt x="1204029" y="1284810"/>
                  <a:pt x="1233653" y="1270469"/>
                </a:cubicBezTo>
                <a:close/>
                <a:moveTo>
                  <a:pt x="462942" y="1245721"/>
                </a:moveTo>
                <a:cubicBezTo>
                  <a:pt x="467370" y="1259226"/>
                  <a:pt x="472442" y="1272498"/>
                  <a:pt x="477679" y="1285702"/>
                </a:cubicBezTo>
                <a:lnTo>
                  <a:pt x="446985" y="1298151"/>
                </a:lnTo>
                <a:cubicBezTo>
                  <a:pt x="441488" y="1284303"/>
                  <a:pt x="436182" y="1270387"/>
                  <a:pt x="431535" y="1256223"/>
                </a:cubicBezTo>
                <a:close/>
                <a:moveTo>
                  <a:pt x="1549657" y="1238056"/>
                </a:moveTo>
                <a:cubicBezTo>
                  <a:pt x="1531561" y="1275816"/>
                  <a:pt x="1508215" y="1311369"/>
                  <a:pt x="1480221" y="1343754"/>
                </a:cubicBezTo>
                <a:lnTo>
                  <a:pt x="1474943" y="1349787"/>
                </a:lnTo>
                <a:cubicBezTo>
                  <a:pt x="1473902" y="1350938"/>
                  <a:pt x="1472860" y="1352063"/>
                  <a:pt x="1471818" y="1353187"/>
                </a:cubicBezTo>
                <a:cubicBezTo>
                  <a:pt x="1471036" y="1354023"/>
                  <a:pt x="1470269" y="1354860"/>
                  <a:pt x="1469501" y="1355696"/>
                </a:cubicBezTo>
                <a:lnTo>
                  <a:pt x="1466800" y="1358658"/>
                </a:lnTo>
                <a:cubicBezTo>
                  <a:pt x="1466225" y="1359288"/>
                  <a:pt x="1465621" y="1359892"/>
                  <a:pt x="1465018" y="1360509"/>
                </a:cubicBezTo>
                <a:cubicBezTo>
                  <a:pt x="1464676" y="1360865"/>
                  <a:pt x="1464319" y="1361208"/>
                  <a:pt x="1463977" y="1361565"/>
                </a:cubicBezTo>
                <a:lnTo>
                  <a:pt x="1458411" y="1367323"/>
                </a:lnTo>
                <a:lnTo>
                  <a:pt x="1449815" y="1375783"/>
                </a:lnTo>
                <a:cubicBezTo>
                  <a:pt x="1449198" y="1376372"/>
                  <a:pt x="1448595" y="1376934"/>
                  <a:pt x="1447978" y="1377497"/>
                </a:cubicBezTo>
                <a:cubicBezTo>
                  <a:pt x="1447594" y="1377839"/>
                  <a:pt x="1447224" y="1378196"/>
                  <a:pt x="1446840" y="1378539"/>
                </a:cubicBezTo>
                <a:lnTo>
                  <a:pt x="1440987" y="1384023"/>
                </a:lnTo>
                <a:lnTo>
                  <a:pt x="1431953" y="1392058"/>
                </a:lnTo>
                <a:cubicBezTo>
                  <a:pt x="1431308" y="1392633"/>
                  <a:pt x="1430650" y="1393168"/>
                  <a:pt x="1430006" y="1393717"/>
                </a:cubicBezTo>
                <a:cubicBezTo>
                  <a:pt x="1429622" y="1394032"/>
                  <a:pt x="1429225" y="1394361"/>
                  <a:pt x="1428855" y="1394690"/>
                </a:cubicBezTo>
                <a:lnTo>
                  <a:pt x="1422713" y="1399886"/>
                </a:lnTo>
                <a:lnTo>
                  <a:pt x="1415762" y="1405467"/>
                </a:lnTo>
                <a:cubicBezTo>
                  <a:pt x="1413898" y="1406975"/>
                  <a:pt x="1411979" y="1408524"/>
                  <a:pt x="1409977" y="1409992"/>
                </a:cubicBezTo>
                <a:lnTo>
                  <a:pt x="1403589" y="1414859"/>
                </a:lnTo>
                <a:cubicBezTo>
                  <a:pt x="1402300" y="1415832"/>
                  <a:pt x="1400998" y="1416765"/>
                  <a:pt x="1399696" y="1417683"/>
                </a:cubicBezTo>
                <a:cubicBezTo>
                  <a:pt x="1398804" y="1418328"/>
                  <a:pt x="1397900" y="1418958"/>
                  <a:pt x="1397009" y="1419617"/>
                </a:cubicBezTo>
                <a:cubicBezTo>
                  <a:pt x="1394116" y="1421783"/>
                  <a:pt x="1391086" y="1423840"/>
                  <a:pt x="1388139" y="1425841"/>
                </a:cubicBezTo>
                <a:cubicBezTo>
                  <a:pt x="1387056" y="1426513"/>
                  <a:pt x="1386069" y="1427185"/>
                  <a:pt x="1385082" y="1427870"/>
                </a:cubicBezTo>
                <a:lnTo>
                  <a:pt x="1459672" y="1539313"/>
                </a:lnTo>
                <a:cubicBezTo>
                  <a:pt x="1460810" y="1538532"/>
                  <a:pt x="1461947" y="1537764"/>
                  <a:pt x="1463085" y="1536983"/>
                </a:cubicBezTo>
                <a:cubicBezTo>
                  <a:pt x="1467075" y="1534268"/>
                  <a:pt x="1471187" y="1531471"/>
                  <a:pt x="1475108" y="1528564"/>
                </a:cubicBezTo>
                <a:cubicBezTo>
                  <a:pt x="1476177" y="1527782"/>
                  <a:pt x="1477247" y="1527015"/>
                  <a:pt x="1478316" y="1526247"/>
                </a:cubicBezTo>
                <a:cubicBezTo>
                  <a:pt x="1480043" y="1525013"/>
                  <a:pt x="1481784" y="1523765"/>
                  <a:pt x="1483484" y="1522490"/>
                </a:cubicBezTo>
                <a:lnTo>
                  <a:pt x="1491723" y="1516224"/>
                </a:lnTo>
                <a:cubicBezTo>
                  <a:pt x="1494314" y="1514304"/>
                  <a:pt x="1496850" y="1512262"/>
                  <a:pt x="1499318" y="1510287"/>
                </a:cubicBezTo>
                <a:lnTo>
                  <a:pt x="1507900" y="1503391"/>
                </a:lnTo>
                <a:lnTo>
                  <a:pt x="1515768" y="1496754"/>
                </a:lnTo>
                <a:cubicBezTo>
                  <a:pt x="1516248" y="1496343"/>
                  <a:pt x="1516728" y="1495945"/>
                  <a:pt x="1517222" y="1495534"/>
                </a:cubicBezTo>
                <a:cubicBezTo>
                  <a:pt x="1518044" y="1494849"/>
                  <a:pt x="1518881" y="1494149"/>
                  <a:pt x="1519689" y="1493436"/>
                </a:cubicBezTo>
                <a:lnTo>
                  <a:pt x="1531273" y="1483139"/>
                </a:lnTo>
                <a:lnTo>
                  <a:pt x="1538786" y="1476119"/>
                </a:lnTo>
                <a:cubicBezTo>
                  <a:pt x="1539238" y="1475694"/>
                  <a:pt x="1539704" y="1475256"/>
                  <a:pt x="1540170" y="1474830"/>
                </a:cubicBezTo>
                <a:cubicBezTo>
                  <a:pt x="1540965" y="1474104"/>
                  <a:pt x="1541747" y="1473364"/>
                  <a:pt x="1542528" y="1472609"/>
                </a:cubicBezTo>
                <a:lnTo>
                  <a:pt x="1553564" y="1461764"/>
                </a:lnTo>
                <a:lnTo>
                  <a:pt x="1560720" y="1454374"/>
                </a:lnTo>
                <a:cubicBezTo>
                  <a:pt x="1561145" y="1453921"/>
                  <a:pt x="1561597" y="1453483"/>
                  <a:pt x="1562036" y="1453030"/>
                </a:cubicBezTo>
                <a:cubicBezTo>
                  <a:pt x="1562790" y="1452262"/>
                  <a:pt x="1563544" y="1451495"/>
                  <a:pt x="1564284" y="1450699"/>
                </a:cubicBezTo>
                <a:lnTo>
                  <a:pt x="1567780" y="1446901"/>
                </a:lnTo>
                <a:cubicBezTo>
                  <a:pt x="1568685" y="1445914"/>
                  <a:pt x="1569603" y="1444927"/>
                  <a:pt x="1570522" y="1443940"/>
                </a:cubicBezTo>
                <a:cubicBezTo>
                  <a:pt x="1571948" y="1442404"/>
                  <a:pt x="1573360" y="1440882"/>
                  <a:pt x="1574758" y="1439319"/>
                </a:cubicBezTo>
                <a:lnTo>
                  <a:pt x="1581544" y="1431573"/>
                </a:lnTo>
                <a:cubicBezTo>
                  <a:pt x="1617420" y="1390097"/>
                  <a:pt x="1647401" y="1344426"/>
                  <a:pt x="1670665" y="1295807"/>
                </a:cubicBezTo>
                <a:close/>
                <a:moveTo>
                  <a:pt x="1402876" y="1233984"/>
                </a:moveTo>
                <a:lnTo>
                  <a:pt x="1418805" y="1245365"/>
                </a:lnTo>
                <a:lnTo>
                  <a:pt x="1410443" y="1256525"/>
                </a:lnTo>
                <a:lnTo>
                  <a:pt x="1408346" y="1259322"/>
                </a:lnTo>
                <a:lnTo>
                  <a:pt x="1406125" y="1262009"/>
                </a:lnTo>
                <a:lnTo>
                  <a:pt x="1401683" y="1267371"/>
                </a:lnTo>
                <a:lnTo>
                  <a:pt x="1386645" y="1254825"/>
                </a:lnTo>
                <a:lnTo>
                  <a:pt x="1390867" y="1249738"/>
                </a:lnTo>
                <a:lnTo>
                  <a:pt x="1392965" y="1247188"/>
                </a:lnTo>
                <a:lnTo>
                  <a:pt x="1394952" y="1244556"/>
                </a:lnTo>
                <a:close/>
                <a:moveTo>
                  <a:pt x="1547834" y="1233161"/>
                </a:moveTo>
                <a:lnTo>
                  <a:pt x="1675504" y="1294093"/>
                </a:lnTo>
                <a:lnTo>
                  <a:pt x="1674709" y="1295752"/>
                </a:lnTo>
                <a:cubicBezTo>
                  <a:pt x="1651185" y="1345290"/>
                  <a:pt x="1620751" y="1391811"/>
                  <a:pt x="1584244" y="1434027"/>
                </a:cubicBezTo>
                <a:lnTo>
                  <a:pt x="1577431" y="1441801"/>
                </a:lnTo>
                <a:cubicBezTo>
                  <a:pt x="1576005" y="1443391"/>
                  <a:pt x="1574579" y="1444941"/>
                  <a:pt x="1573140" y="1446476"/>
                </a:cubicBezTo>
                <a:cubicBezTo>
                  <a:pt x="1572235" y="1447464"/>
                  <a:pt x="1571317" y="1448437"/>
                  <a:pt x="1570412" y="1449424"/>
                </a:cubicBezTo>
                <a:lnTo>
                  <a:pt x="1566916" y="1453222"/>
                </a:lnTo>
                <a:cubicBezTo>
                  <a:pt x="1566162" y="1454045"/>
                  <a:pt x="1565381" y="1454840"/>
                  <a:pt x="1564599" y="1455635"/>
                </a:cubicBezTo>
                <a:cubicBezTo>
                  <a:pt x="1564161" y="1456074"/>
                  <a:pt x="1563736" y="1456513"/>
                  <a:pt x="1563311" y="1456965"/>
                </a:cubicBezTo>
                <a:lnTo>
                  <a:pt x="1556128" y="1464383"/>
                </a:lnTo>
                <a:lnTo>
                  <a:pt x="1545051" y="1475283"/>
                </a:lnTo>
                <a:cubicBezTo>
                  <a:pt x="1544242" y="1476065"/>
                  <a:pt x="1543433" y="1476819"/>
                  <a:pt x="1542624" y="1477559"/>
                </a:cubicBezTo>
                <a:cubicBezTo>
                  <a:pt x="1542172" y="1477984"/>
                  <a:pt x="1541706" y="1478409"/>
                  <a:pt x="1541253" y="1478834"/>
                </a:cubicBezTo>
                <a:lnTo>
                  <a:pt x="1533700" y="1485895"/>
                </a:lnTo>
                <a:lnTo>
                  <a:pt x="1522074" y="1496220"/>
                </a:lnTo>
                <a:cubicBezTo>
                  <a:pt x="1521239" y="1496960"/>
                  <a:pt x="1520389" y="1497673"/>
                  <a:pt x="1519525" y="1498386"/>
                </a:cubicBezTo>
                <a:cubicBezTo>
                  <a:pt x="1519045" y="1498784"/>
                  <a:pt x="1518565" y="1499181"/>
                  <a:pt x="1518085" y="1499593"/>
                </a:cubicBezTo>
                <a:lnTo>
                  <a:pt x="1510175" y="1506270"/>
                </a:lnTo>
                <a:lnTo>
                  <a:pt x="1501566" y="1513180"/>
                </a:lnTo>
                <a:cubicBezTo>
                  <a:pt x="1499085" y="1515182"/>
                  <a:pt x="1496508" y="1517252"/>
                  <a:pt x="1493875" y="1519199"/>
                </a:cubicBezTo>
                <a:lnTo>
                  <a:pt x="1485650" y="1525451"/>
                </a:lnTo>
                <a:cubicBezTo>
                  <a:pt x="1483909" y="1526754"/>
                  <a:pt x="1482154" y="1528015"/>
                  <a:pt x="1480399" y="1529263"/>
                </a:cubicBezTo>
                <a:cubicBezTo>
                  <a:pt x="1479344" y="1530017"/>
                  <a:pt x="1478275" y="1530785"/>
                  <a:pt x="1477233" y="1531553"/>
                </a:cubicBezTo>
                <a:cubicBezTo>
                  <a:pt x="1473271" y="1534487"/>
                  <a:pt x="1469117" y="1537311"/>
                  <a:pt x="1465101" y="1540053"/>
                </a:cubicBezTo>
                <a:cubicBezTo>
                  <a:pt x="1463455" y="1541178"/>
                  <a:pt x="1461810" y="1542302"/>
                  <a:pt x="1460165" y="1543426"/>
                </a:cubicBezTo>
                <a:lnTo>
                  <a:pt x="1458671" y="1544469"/>
                </a:lnTo>
                <a:lnTo>
                  <a:pt x="1457629" y="1542919"/>
                </a:lnTo>
                <a:lnTo>
                  <a:pt x="1379982" y="1426911"/>
                </a:lnTo>
                <a:lnTo>
                  <a:pt x="1381463" y="1425882"/>
                </a:lnTo>
                <a:cubicBezTo>
                  <a:pt x="1382957" y="1424840"/>
                  <a:pt x="1384465" y="1423826"/>
                  <a:pt x="1385959" y="1422798"/>
                </a:cubicBezTo>
                <a:cubicBezTo>
                  <a:pt x="1388865" y="1420823"/>
                  <a:pt x="1391868" y="1418780"/>
                  <a:pt x="1394705" y="1416655"/>
                </a:cubicBezTo>
                <a:cubicBezTo>
                  <a:pt x="1395624" y="1415983"/>
                  <a:pt x="1396529" y="1415339"/>
                  <a:pt x="1397447" y="1414681"/>
                </a:cubicBezTo>
                <a:cubicBezTo>
                  <a:pt x="1398722" y="1413762"/>
                  <a:pt x="1400011" y="1412857"/>
                  <a:pt x="1401258" y="1411911"/>
                </a:cubicBezTo>
                <a:lnTo>
                  <a:pt x="1407674" y="1407030"/>
                </a:lnTo>
                <a:cubicBezTo>
                  <a:pt x="1409621" y="1405604"/>
                  <a:pt x="1411513" y="1404082"/>
                  <a:pt x="1413336" y="1402601"/>
                </a:cubicBezTo>
                <a:lnTo>
                  <a:pt x="1420259" y="1397049"/>
                </a:lnTo>
                <a:lnTo>
                  <a:pt x="1426359" y="1391893"/>
                </a:lnTo>
                <a:cubicBezTo>
                  <a:pt x="1426757" y="1391564"/>
                  <a:pt x="1427154" y="1391235"/>
                  <a:pt x="1427552" y="1390906"/>
                </a:cubicBezTo>
                <a:cubicBezTo>
                  <a:pt x="1428183" y="1390385"/>
                  <a:pt x="1428799" y="1389864"/>
                  <a:pt x="1429403" y="1389329"/>
                </a:cubicBezTo>
                <a:lnTo>
                  <a:pt x="1438409" y="1381336"/>
                </a:lnTo>
                <a:lnTo>
                  <a:pt x="1444236" y="1375892"/>
                </a:lnTo>
                <a:cubicBezTo>
                  <a:pt x="1444619" y="1375536"/>
                  <a:pt x="1445003" y="1375179"/>
                  <a:pt x="1445401" y="1374823"/>
                </a:cubicBezTo>
                <a:cubicBezTo>
                  <a:pt x="1445990" y="1374288"/>
                  <a:pt x="1446580" y="1373740"/>
                  <a:pt x="1447155" y="1373177"/>
                </a:cubicBezTo>
                <a:lnTo>
                  <a:pt x="1455724" y="1364759"/>
                </a:lnTo>
                <a:lnTo>
                  <a:pt x="1461248" y="1359042"/>
                </a:lnTo>
                <a:cubicBezTo>
                  <a:pt x="1461591" y="1358685"/>
                  <a:pt x="1461961" y="1358315"/>
                  <a:pt x="1462318" y="1357945"/>
                </a:cubicBezTo>
                <a:cubicBezTo>
                  <a:pt x="1462880" y="1357369"/>
                  <a:pt x="1463455" y="1356793"/>
                  <a:pt x="1464004" y="1356190"/>
                </a:cubicBezTo>
                <a:lnTo>
                  <a:pt x="1466704" y="1353242"/>
                </a:lnTo>
                <a:cubicBezTo>
                  <a:pt x="1467472" y="1352392"/>
                  <a:pt x="1468267" y="1351542"/>
                  <a:pt x="1469049" y="1350705"/>
                </a:cubicBezTo>
                <a:cubicBezTo>
                  <a:pt x="1470077" y="1349595"/>
                  <a:pt x="1471105" y="1348498"/>
                  <a:pt x="1472106" y="1347374"/>
                </a:cubicBezTo>
                <a:lnTo>
                  <a:pt x="1477356" y="1341368"/>
                </a:lnTo>
                <a:cubicBezTo>
                  <a:pt x="1505541" y="1308763"/>
                  <a:pt x="1528984" y="1272910"/>
                  <a:pt x="1547038" y="1234834"/>
                </a:cubicBezTo>
                <a:close/>
                <a:moveTo>
                  <a:pt x="846488" y="1232627"/>
                </a:moveTo>
                <a:cubicBezTo>
                  <a:pt x="847489" y="1234053"/>
                  <a:pt x="848599" y="1235410"/>
                  <a:pt x="849696" y="1236754"/>
                </a:cubicBezTo>
                <a:lnTo>
                  <a:pt x="853000" y="1240812"/>
                </a:lnTo>
                <a:lnTo>
                  <a:pt x="856290" y="1244884"/>
                </a:lnTo>
                <a:cubicBezTo>
                  <a:pt x="857386" y="1246242"/>
                  <a:pt x="858469" y="1247613"/>
                  <a:pt x="859662" y="1248888"/>
                </a:cubicBezTo>
                <a:lnTo>
                  <a:pt x="847352" y="1259528"/>
                </a:lnTo>
                <a:cubicBezTo>
                  <a:pt x="846104" y="1258198"/>
                  <a:pt x="844966" y="1256758"/>
                  <a:pt x="843815" y="1255332"/>
                </a:cubicBezTo>
                <a:lnTo>
                  <a:pt x="840360" y="1251068"/>
                </a:lnTo>
                <a:lnTo>
                  <a:pt x="836905" y="1246804"/>
                </a:lnTo>
                <a:cubicBezTo>
                  <a:pt x="835754" y="1245392"/>
                  <a:pt x="834589" y="1243979"/>
                  <a:pt x="833533" y="1242471"/>
                </a:cubicBezTo>
                <a:close/>
                <a:moveTo>
                  <a:pt x="828803" y="1207042"/>
                </a:moveTo>
                <a:lnTo>
                  <a:pt x="834561" y="1215790"/>
                </a:lnTo>
                <a:lnTo>
                  <a:pt x="837426" y="1220164"/>
                </a:lnTo>
                <a:cubicBezTo>
                  <a:pt x="838399" y="1221604"/>
                  <a:pt x="839469" y="1222988"/>
                  <a:pt x="840497" y="1224400"/>
                </a:cubicBezTo>
                <a:lnTo>
                  <a:pt x="827254" y="1233861"/>
                </a:lnTo>
                <a:cubicBezTo>
                  <a:pt x="826185" y="1232380"/>
                  <a:pt x="825061" y="1230927"/>
                  <a:pt x="824047" y="1229419"/>
                </a:cubicBezTo>
                <a:lnTo>
                  <a:pt x="821031" y="1224825"/>
                </a:lnTo>
                <a:lnTo>
                  <a:pt x="814999" y="1215653"/>
                </a:lnTo>
                <a:close/>
                <a:moveTo>
                  <a:pt x="115256" y="1198766"/>
                </a:moveTo>
                <a:cubicBezTo>
                  <a:pt x="121920" y="1197628"/>
                  <a:pt x="128268" y="1202097"/>
                  <a:pt x="129420" y="1208773"/>
                </a:cubicBezTo>
                <a:cubicBezTo>
                  <a:pt x="130571" y="1215436"/>
                  <a:pt x="126088" y="1221784"/>
                  <a:pt x="119411" y="1222935"/>
                </a:cubicBezTo>
                <a:cubicBezTo>
                  <a:pt x="118711" y="1223045"/>
                  <a:pt x="118012" y="1223113"/>
                  <a:pt x="117313" y="1223113"/>
                </a:cubicBezTo>
                <a:cubicBezTo>
                  <a:pt x="111458" y="1223113"/>
                  <a:pt x="106275" y="1218905"/>
                  <a:pt x="105247" y="1212927"/>
                </a:cubicBezTo>
                <a:cubicBezTo>
                  <a:pt x="104109" y="1206265"/>
                  <a:pt x="108579" y="1199917"/>
                  <a:pt x="115256" y="1198766"/>
                </a:cubicBezTo>
                <a:close/>
                <a:moveTo>
                  <a:pt x="445641" y="1184830"/>
                </a:moveTo>
                <a:cubicBezTo>
                  <a:pt x="446381" y="1188299"/>
                  <a:pt x="447300" y="1191741"/>
                  <a:pt x="448164" y="1195182"/>
                </a:cubicBezTo>
                <a:lnTo>
                  <a:pt x="450796" y="1205506"/>
                </a:lnTo>
                <a:lnTo>
                  <a:pt x="453661" y="1215762"/>
                </a:lnTo>
                <a:lnTo>
                  <a:pt x="455087" y="1220890"/>
                </a:lnTo>
                <a:lnTo>
                  <a:pt x="456650" y="1225977"/>
                </a:lnTo>
                <a:lnTo>
                  <a:pt x="424941" y="1235533"/>
                </a:lnTo>
                <a:lnTo>
                  <a:pt x="423309" y="1230186"/>
                </a:lnTo>
                <a:lnTo>
                  <a:pt x="421802" y="1224812"/>
                </a:lnTo>
                <a:lnTo>
                  <a:pt x="418799" y="1214048"/>
                </a:lnTo>
                <a:cubicBezTo>
                  <a:pt x="417840" y="1210456"/>
                  <a:pt x="416963" y="1206836"/>
                  <a:pt x="416044" y="1203217"/>
                </a:cubicBezTo>
                <a:cubicBezTo>
                  <a:pt x="415139" y="1199611"/>
                  <a:pt x="414179" y="1196005"/>
                  <a:pt x="413398" y="1192358"/>
                </a:cubicBezTo>
                <a:close/>
                <a:moveTo>
                  <a:pt x="813614" y="1179867"/>
                </a:moveTo>
                <a:lnTo>
                  <a:pt x="818440" y="1189177"/>
                </a:lnTo>
                <a:lnTo>
                  <a:pt x="819659" y="1191494"/>
                </a:lnTo>
                <a:lnTo>
                  <a:pt x="820976" y="1193756"/>
                </a:lnTo>
                <a:lnTo>
                  <a:pt x="823635" y="1198281"/>
                </a:lnTo>
                <a:lnTo>
                  <a:pt x="809570" y="1206467"/>
                </a:lnTo>
                <a:lnTo>
                  <a:pt x="806801" y="1201736"/>
                </a:lnTo>
                <a:lnTo>
                  <a:pt x="805416" y="1199364"/>
                </a:lnTo>
                <a:lnTo>
                  <a:pt x="804141" y="1196937"/>
                </a:lnTo>
                <a:lnTo>
                  <a:pt x="799083" y="1187189"/>
                </a:lnTo>
                <a:close/>
                <a:moveTo>
                  <a:pt x="1778636" y="1175371"/>
                </a:moveTo>
                <a:lnTo>
                  <a:pt x="1778636" y="1305275"/>
                </a:lnTo>
                <a:lnTo>
                  <a:pt x="1770617" y="1326862"/>
                </a:lnTo>
                <a:lnTo>
                  <a:pt x="1748899" y="1370416"/>
                </a:lnTo>
                <a:lnTo>
                  <a:pt x="1750999" y="1366802"/>
                </a:lnTo>
                <a:lnTo>
                  <a:pt x="1778636" y="1381500"/>
                </a:lnTo>
                <a:lnTo>
                  <a:pt x="1778636" y="1398517"/>
                </a:lnTo>
                <a:lnTo>
                  <a:pt x="1757675" y="1434589"/>
                </a:lnTo>
                <a:lnTo>
                  <a:pt x="1723979" y="1413296"/>
                </a:lnTo>
                <a:lnTo>
                  <a:pt x="1736089" y="1392459"/>
                </a:lnTo>
                <a:lnTo>
                  <a:pt x="1721458" y="1417186"/>
                </a:lnTo>
                <a:lnTo>
                  <a:pt x="1693490" y="1457553"/>
                </a:lnTo>
                <a:lnTo>
                  <a:pt x="1723403" y="1479780"/>
                </a:lnTo>
                <a:lnTo>
                  <a:pt x="1714890" y="1491078"/>
                </a:lnTo>
                <a:lnTo>
                  <a:pt x="1706116" y="1502170"/>
                </a:lnTo>
                <a:cubicBezTo>
                  <a:pt x="1703224" y="1505900"/>
                  <a:pt x="1700167" y="1509478"/>
                  <a:pt x="1697151" y="1513111"/>
                </a:cubicBezTo>
                <a:cubicBezTo>
                  <a:pt x="1694121" y="1516718"/>
                  <a:pt x="1691133" y="1520379"/>
                  <a:pt x="1687993" y="1523888"/>
                </a:cubicBezTo>
                <a:lnTo>
                  <a:pt x="1659907" y="1499531"/>
                </a:lnTo>
                <a:lnTo>
                  <a:pt x="1659890" y="1499551"/>
                </a:lnTo>
                <a:lnTo>
                  <a:pt x="1629785" y="1473432"/>
                </a:lnTo>
                <a:cubicBezTo>
                  <a:pt x="1640393" y="1461192"/>
                  <a:pt x="1650555" y="1448567"/>
                  <a:pt x="1660251" y="1435594"/>
                </a:cubicBezTo>
                <a:lnTo>
                  <a:pt x="1661495" y="1433799"/>
                </a:lnTo>
                <a:lnTo>
                  <a:pt x="1629552" y="1410074"/>
                </a:lnTo>
                <a:cubicBezTo>
                  <a:pt x="1638998" y="1397254"/>
                  <a:pt x="1648114" y="1384174"/>
                  <a:pt x="1656586" y="1370682"/>
                </a:cubicBezTo>
                <a:lnTo>
                  <a:pt x="1690144" y="1391902"/>
                </a:lnTo>
                <a:lnTo>
                  <a:pt x="1712660" y="1353845"/>
                </a:lnTo>
                <a:lnTo>
                  <a:pt x="1715592" y="1347966"/>
                </a:lnTo>
                <a:lnTo>
                  <a:pt x="1680604" y="1329358"/>
                </a:lnTo>
                <a:cubicBezTo>
                  <a:pt x="1688034" y="1315263"/>
                  <a:pt x="1694998" y="1300908"/>
                  <a:pt x="1701469" y="1286333"/>
                </a:cubicBezTo>
                <a:lnTo>
                  <a:pt x="1737685" y="1302253"/>
                </a:lnTo>
                <a:lnTo>
                  <a:pt x="1752883" y="1265416"/>
                </a:lnTo>
                <a:cubicBezTo>
                  <a:pt x="1761347" y="1242623"/>
                  <a:pt x="1768593" y="1219372"/>
                  <a:pt x="1774586" y="1195802"/>
                </a:cubicBezTo>
                <a:close/>
                <a:moveTo>
                  <a:pt x="581962" y="1169762"/>
                </a:moveTo>
                <a:lnTo>
                  <a:pt x="521465" y="1185653"/>
                </a:lnTo>
                <a:cubicBezTo>
                  <a:pt x="527442" y="1208166"/>
                  <a:pt x="535077" y="1231255"/>
                  <a:pt x="544180" y="1254331"/>
                </a:cubicBezTo>
                <a:lnTo>
                  <a:pt x="602224" y="1231022"/>
                </a:lnTo>
                <a:cubicBezTo>
                  <a:pt x="594094" y="1210374"/>
                  <a:pt x="587281" y="1189780"/>
                  <a:pt x="581962" y="1169762"/>
                </a:cubicBezTo>
                <a:close/>
                <a:moveTo>
                  <a:pt x="584594" y="1165251"/>
                </a:moveTo>
                <a:lnTo>
                  <a:pt x="585060" y="1167034"/>
                </a:lnTo>
                <a:cubicBezTo>
                  <a:pt x="590557" y="1188011"/>
                  <a:pt x="597713" y="1209661"/>
                  <a:pt x="606322" y="1231365"/>
                </a:cubicBezTo>
                <a:lnTo>
                  <a:pt x="607008" y="1233079"/>
                </a:lnTo>
                <a:lnTo>
                  <a:pt x="542110" y="1259144"/>
                </a:lnTo>
                <a:lnTo>
                  <a:pt x="541425" y="1257416"/>
                </a:lnTo>
                <a:cubicBezTo>
                  <a:pt x="531719" y="1233024"/>
                  <a:pt x="523644" y="1208591"/>
                  <a:pt x="517420" y="1184803"/>
                </a:cubicBezTo>
                <a:lnTo>
                  <a:pt x="516954" y="1183020"/>
                </a:lnTo>
                <a:close/>
                <a:moveTo>
                  <a:pt x="1313069" y="1158245"/>
                </a:moveTo>
                <a:cubicBezTo>
                  <a:pt x="1311753" y="1160165"/>
                  <a:pt x="1310451" y="1162098"/>
                  <a:pt x="1309162" y="1164045"/>
                </a:cubicBezTo>
                <a:lnTo>
                  <a:pt x="1308065" y="1165690"/>
                </a:lnTo>
                <a:lnTo>
                  <a:pt x="1304460" y="1170448"/>
                </a:lnTo>
                <a:cubicBezTo>
                  <a:pt x="1302417" y="1173368"/>
                  <a:pt x="1300100" y="1176165"/>
                  <a:pt x="1297852" y="1178866"/>
                </a:cubicBezTo>
                <a:cubicBezTo>
                  <a:pt x="1296769" y="1180169"/>
                  <a:pt x="1295686" y="1181458"/>
                  <a:pt x="1294630" y="1182788"/>
                </a:cubicBezTo>
                <a:cubicBezTo>
                  <a:pt x="1294096" y="1183501"/>
                  <a:pt x="1293465" y="1184159"/>
                  <a:pt x="1292862" y="1184803"/>
                </a:cubicBezTo>
                <a:cubicBezTo>
                  <a:pt x="1292561" y="1185118"/>
                  <a:pt x="1292259" y="1185434"/>
                  <a:pt x="1291971" y="1185763"/>
                </a:cubicBezTo>
                <a:lnTo>
                  <a:pt x="1286679" y="1191576"/>
                </a:lnTo>
                <a:cubicBezTo>
                  <a:pt x="1286131" y="1192221"/>
                  <a:pt x="1285500" y="1192810"/>
                  <a:pt x="1284897" y="1193386"/>
                </a:cubicBezTo>
                <a:cubicBezTo>
                  <a:pt x="1284554" y="1193715"/>
                  <a:pt x="1284212" y="1194044"/>
                  <a:pt x="1283869" y="1194387"/>
                </a:cubicBezTo>
                <a:cubicBezTo>
                  <a:pt x="1281991" y="1196224"/>
                  <a:pt x="1280140" y="1198075"/>
                  <a:pt x="1278303" y="1199940"/>
                </a:cubicBezTo>
                <a:cubicBezTo>
                  <a:pt x="1277234" y="1200941"/>
                  <a:pt x="1276165" y="1201873"/>
                  <a:pt x="1275109" y="1202819"/>
                </a:cubicBezTo>
                <a:cubicBezTo>
                  <a:pt x="1274204" y="1203615"/>
                  <a:pt x="1273313" y="1204410"/>
                  <a:pt x="1272422" y="1205219"/>
                </a:cubicBezTo>
                <a:lnTo>
                  <a:pt x="1269516" y="1207865"/>
                </a:lnTo>
                <a:cubicBezTo>
                  <a:pt x="1268885" y="1208413"/>
                  <a:pt x="1268254" y="1208907"/>
                  <a:pt x="1267624" y="1209414"/>
                </a:cubicBezTo>
                <a:cubicBezTo>
                  <a:pt x="1267226" y="1209730"/>
                  <a:pt x="1266815" y="1210045"/>
                  <a:pt x="1266431" y="1210374"/>
                </a:cubicBezTo>
                <a:cubicBezTo>
                  <a:pt x="1264389" y="1212019"/>
                  <a:pt x="1262360" y="1213678"/>
                  <a:pt x="1260345" y="1215351"/>
                </a:cubicBezTo>
                <a:lnTo>
                  <a:pt x="1250776" y="1222371"/>
                </a:lnTo>
                <a:cubicBezTo>
                  <a:pt x="1250091" y="1222837"/>
                  <a:pt x="1249432" y="1223248"/>
                  <a:pt x="1248774" y="1223674"/>
                </a:cubicBezTo>
                <a:cubicBezTo>
                  <a:pt x="1248322" y="1223961"/>
                  <a:pt x="1247870" y="1224250"/>
                  <a:pt x="1247417" y="1224551"/>
                </a:cubicBezTo>
                <a:cubicBezTo>
                  <a:pt x="1245210" y="1225991"/>
                  <a:pt x="1243017" y="1227431"/>
                  <a:pt x="1240837" y="1228911"/>
                </a:cubicBezTo>
                <a:lnTo>
                  <a:pt x="1230555" y="1234958"/>
                </a:lnTo>
                <a:cubicBezTo>
                  <a:pt x="1229829" y="1235383"/>
                  <a:pt x="1229075" y="1235753"/>
                  <a:pt x="1228334" y="1236123"/>
                </a:cubicBezTo>
                <a:cubicBezTo>
                  <a:pt x="1227882" y="1236343"/>
                  <a:pt x="1227430" y="1236576"/>
                  <a:pt x="1226991" y="1236809"/>
                </a:cubicBezTo>
                <a:cubicBezTo>
                  <a:pt x="1224880" y="1237865"/>
                  <a:pt x="1222796" y="1238961"/>
                  <a:pt x="1220713" y="1240072"/>
                </a:cubicBezTo>
                <a:lnTo>
                  <a:pt x="1249844" y="1299166"/>
                </a:lnTo>
                <a:lnTo>
                  <a:pt x="1258055" y="1294888"/>
                </a:lnTo>
                <a:cubicBezTo>
                  <a:pt x="1258604" y="1294600"/>
                  <a:pt x="1259152" y="1294313"/>
                  <a:pt x="1259714" y="1294038"/>
                </a:cubicBezTo>
                <a:cubicBezTo>
                  <a:pt x="1260660" y="1293558"/>
                  <a:pt x="1261606" y="1293065"/>
                  <a:pt x="1262538" y="1292544"/>
                </a:cubicBezTo>
                <a:lnTo>
                  <a:pt x="1275671" y="1284811"/>
                </a:lnTo>
                <a:lnTo>
                  <a:pt x="1284116" y="1279244"/>
                </a:lnTo>
                <a:cubicBezTo>
                  <a:pt x="1284664" y="1278888"/>
                  <a:pt x="1285213" y="1278531"/>
                  <a:pt x="1285747" y="1278175"/>
                </a:cubicBezTo>
                <a:cubicBezTo>
                  <a:pt x="1286611" y="1277612"/>
                  <a:pt x="1287488" y="1277050"/>
                  <a:pt x="1288338" y="1276461"/>
                </a:cubicBezTo>
                <a:lnTo>
                  <a:pt x="1300594" y="1267480"/>
                </a:lnTo>
                <a:lnTo>
                  <a:pt x="1308421" y="1261104"/>
                </a:lnTo>
                <a:cubicBezTo>
                  <a:pt x="1308901" y="1260707"/>
                  <a:pt x="1309395" y="1260309"/>
                  <a:pt x="1309889" y="1259912"/>
                </a:cubicBezTo>
                <a:cubicBezTo>
                  <a:pt x="1310711" y="1259254"/>
                  <a:pt x="1311534" y="1258595"/>
                  <a:pt x="1312329" y="1257910"/>
                </a:cubicBezTo>
                <a:lnTo>
                  <a:pt x="1316085" y="1254523"/>
                </a:lnTo>
                <a:cubicBezTo>
                  <a:pt x="1317085" y="1253605"/>
                  <a:pt x="1318100" y="1252714"/>
                  <a:pt x="1319115" y="1251809"/>
                </a:cubicBezTo>
                <a:cubicBezTo>
                  <a:pt x="1320622" y="1250465"/>
                  <a:pt x="1322130" y="1249121"/>
                  <a:pt x="1323597" y="1247750"/>
                </a:cubicBezTo>
                <a:lnTo>
                  <a:pt x="1330767" y="1240620"/>
                </a:lnTo>
                <a:cubicBezTo>
                  <a:pt x="1331192" y="1240182"/>
                  <a:pt x="1331644" y="1239756"/>
                  <a:pt x="1332083" y="1239318"/>
                </a:cubicBezTo>
                <a:cubicBezTo>
                  <a:pt x="1332837" y="1238591"/>
                  <a:pt x="1333605" y="1237837"/>
                  <a:pt x="1334304" y="1237056"/>
                </a:cubicBezTo>
                <a:lnTo>
                  <a:pt x="1341159" y="1229556"/>
                </a:lnTo>
                <a:cubicBezTo>
                  <a:pt x="1341529" y="1229144"/>
                  <a:pt x="1341912" y="1228733"/>
                  <a:pt x="1342283" y="1228322"/>
                </a:cubicBezTo>
                <a:cubicBezTo>
                  <a:pt x="1343037" y="1227513"/>
                  <a:pt x="1343804" y="1226690"/>
                  <a:pt x="1344476" y="1225826"/>
                </a:cubicBezTo>
                <a:cubicBezTo>
                  <a:pt x="1345655" y="1224387"/>
                  <a:pt x="1346820" y="1222974"/>
                  <a:pt x="1347999" y="1221562"/>
                </a:cubicBezTo>
                <a:cubicBezTo>
                  <a:pt x="1351084" y="1217847"/>
                  <a:pt x="1354278" y="1214007"/>
                  <a:pt x="1357116" y="1210017"/>
                </a:cubicBezTo>
                <a:lnTo>
                  <a:pt x="1361708" y="1203916"/>
                </a:lnTo>
                <a:lnTo>
                  <a:pt x="1368275" y="1194195"/>
                </a:lnTo>
                <a:close/>
                <a:moveTo>
                  <a:pt x="1312589" y="1155736"/>
                </a:moveTo>
                <a:lnTo>
                  <a:pt x="1370824" y="1193647"/>
                </a:lnTo>
                <a:lnTo>
                  <a:pt x="1363202" y="1204931"/>
                </a:lnTo>
                <a:lnTo>
                  <a:pt x="1358596" y="1211059"/>
                </a:lnTo>
                <a:cubicBezTo>
                  <a:pt x="1355731" y="1215091"/>
                  <a:pt x="1352523" y="1218957"/>
                  <a:pt x="1349411" y="1222700"/>
                </a:cubicBezTo>
                <a:cubicBezTo>
                  <a:pt x="1348246" y="1224112"/>
                  <a:pt x="1347067" y="1225511"/>
                  <a:pt x="1345915" y="1226937"/>
                </a:cubicBezTo>
                <a:cubicBezTo>
                  <a:pt x="1345202" y="1227855"/>
                  <a:pt x="1344407" y="1228719"/>
                  <a:pt x="1343626" y="1229542"/>
                </a:cubicBezTo>
                <a:cubicBezTo>
                  <a:pt x="1343256" y="1229939"/>
                  <a:pt x="1342886" y="1230337"/>
                  <a:pt x="1342515" y="1230748"/>
                </a:cubicBezTo>
                <a:lnTo>
                  <a:pt x="1335675" y="1238248"/>
                </a:lnTo>
                <a:cubicBezTo>
                  <a:pt x="1334948" y="1239071"/>
                  <a:pt x="1334153" y="1239853"/>
                  <a:pt x="1333372" y="1240593"/>
                </a:cubicBezTo>
                <a:cubicBezTo>
                  <a:pt x="1332933" y="1241018"/>
                  <a:pt x="1332508" y="1241429"/>
                  <a:pt x="1332083" y="1241868"/>
                </a:cubicBezTo>
                <a:lnTo>
                  <a:pt x="1324886" y="1249025"/>
                </a:lnTo>
                <a:cubicBezTo>
                  <a:pt x="1323378" y="1250437"/>
                  <a:pt x="1321857" y="1251781"/>
                  <a:pt x="1320349" y="1253138"/>
                </a:cubicBezTo>
                <a:cubicBezTo>
                  <a:pt x="1319334" y="1254043"/>
                  <a:pt x="1318333" y="1254935"/>
                  <a:pt x="1317332" y="1255840"/>
                </a:cubicBezTo>
                <a:lnTo>
                  <a:pt x="1313562" y="1259240"/>
                </a:lnTo>
                <a:cubicBezTo>
                  <a:pt x="1312740" y="1259953"/>
                  <a:pt x="1311890" y="1260625"/>
                  <a:pt x="1311054" y="1261297"/>
                </a:cubicBezTo>
                <a:cubicBezTo>
                  <a:pt x="1310560" y="1261680"/>
                  <a:pt x="1310080" y="1262078"/>
                  <a:pt x="1309601" y="1262475"/>
                </a:cubicBezTo>
                <a:lnTo>
                  <a:pt x="1301731" y="1268879"/>
                </a:lnTo>
                <a:lnTo>
                  <a:pt x="1289421" y="1277901"/>
                </a:lnTo>
                <a:cubicBezTo>
                  <a:pt x="1288530" y="1278504"/>
                  <a:pt x="1287653" y="1279080"/>
                  <a:pt x="1286761" y="1279656"/>
                </a:cubicBezTo>
                <a:cubicBezTo>
                  <a:pt x="1286213" y="1280012"/>
                  <a:pt x="1285679" y="1280355"/>
                  <a:pt x="1285130" y="1280711"/>
                </a:cubicBezTo>
                <a:lnTo>
                  <a:pt x="1276645" y="1286305"/>
                </a:lnTo>
                <a:lnTo>
                  <a:pt x="1263456" y="1294066"/>
                </a:lnTo>
                <a:cubicBezTo>
                  <a:pt x="1262497" y="1294614"/>
                  <a:pt x="1261524" y="1295108"/>
                  <a:pt x="1260550" y="1295615"/>
                </a:cubicBezTo>
                <a:cubicBezTo>
                  <a:pt x="1260002" y="1295889"/>
                  <a:pt x="1259454" y="1296177"/>
                  <a:pt x="1258919" y="1296465"/>
                </a:cubicBezTo>
                <a:lnTo>
                  <a:pt x="1249035" y="1301634"/>
                </a:lnTo>
                <a:lnTo>
                  <a:pt x="1248623" y="1300798"/>
                </a:lnTo>
                <a:lnTo>
                  <a:pt x="1218313" y="1239304"/>
                </a:lnTo>
                <a:lnTo>
                  <a:pt x="1219081" y="1238893"/>
                </a:lnTo>
                <a:cubicBezTo>
                  <a:pt x="1221425" y="1237645"/>
                  <a:pt x="1223783" y="1236411"/>
                  <a:pt x="1226141" y="1235191"/>
                </a:cubicBezTo>
                <a:cubicBezTo>
                  <a:pt x="1226593" y="1234958"/>
                  <a:pt x="1227046" y="1234725"/>
                  <a:pt x="1227512" y="1234491"/>
                </a:cubicBezTo>
                <a:cubicBezTo>
                  <a:pt x="1228225" y="1234135"/>
                  <a:pt x="1228937" y="1233779"/>
                  <a:pt x="1229623" y="1233381"/>
                </a:cubicBezTo>
                <a:lnTo>
                  <a:pt x="1233009" y="1231352"/>
                </a:lnTo>
                <a:lnTo>
                  <a:pt x="1239864" y="1227348"/>
                </a:lnTo>
                <a:cubicBezTo>
                  <a:pt x="1242002" y="1225909"/>
                  <a:pt x="1244196" y="1224455"/>
                  <a:pt x="1246416" y="1223015"/>
                </a:cubicBezTo>
                <a:cubicBezTo>
                  <a:pt x="1246869" y="1222714"/>
                  <a:pt x="1247321" y="1222426"/>
                  <a:pt x="1247787" y="1222124"/>
                </a:cubicBezTo>
                <a:cubicBezTo>
                  <a:pt x="1248432" y="1221713"/>
                  <a:pt x="1249076" y="1221302"/>
                  <a:pt x="1249707" y="1220863"/>
                </a:cubicBezTo>
                <a:lnTo>
                  <a:pt x="1252832" y="1218532"/>
                </a:lnTo>
                <a:lnTo>
                  <a:pt x="1259207" y="1213898"/>
                </a:lnTo>
                <a:cubicBezTo>
                  <a:pt x="1261181" y="1212252"/>
                  <a:pt x="1263210" y="1210593"/>
                  <a:pt x="1265266" y="1208948"/>
                </a:cubicBezTo>
                <a:cubicBezTo>
                  <a:pt x="1265664" y="1208619"/>
                  <a:pt x="1266075" y="1208304"/>
                  <a:pt x="1266486" y="1207975"/>
                </a:cubicBezTo>
                <a:cubicBezTo>
                  <a:pt x="1267103" y="1207495"/>
                  <a:pt x="1267720" y="1207001"/>
                  <a:pt x="1268309" y="1206494"/>
                </a:cubicBezTo>
                <a:lnTo>
                  <a:pt x="1271188" y="1203861"/>
                </a:lnTo>
                <a:cubicBezTo>
                  <a:pt x="1272079" y="1203039"/>
                  <a:pt x="1272984" y="1202244"/>
                  <a:pt x="1273903" y="1201435"/>
                </a:cubicBezTo>
                <a:cubicBezTo>
                  <a:pt x="1274958" y="1200502"/>
                  <a:pt x="1276014" y="1199570"/>
                  <a:pt x="1277042" y="1198610"/>
                </a:cubicBezTo>
                <a:cubicBezTo>
                  <a:pt x="1278852" y="1196773"/>
                  <a:pt x="1280716" y="1194908"/>
                  <a:pt x="1282594" y="1193071"/>
                </a:cubicBezTo>
                <a:cubicBezTo>
                  <a:pt x="1282923" y="1192728"/>
                  <a:pt x="1283293" y="1192385"/>
                  <a:pt x="1283650" y="1192043"/>
                </a:cubicBezTo>
                <a:cubicBezTo>
                  <a:pt x="1284253" y="1191480"/>
                  <a:pt x="1284815" y="1190932"/>
                  <a:pt x="1285322" y="1190342"/>
                </a:cubicBezTo>
                <a:lnTo>
                  <a:pt x="1290627" y="1184501"/>
                </a:lnTo>
                <a:cubicBezTo>
                  <a:pt x="1290915" y="1184172"/>
                  <a:pt x="1291231" y="1183843"/>
                  <a:pt x="1291546" y="1183514"/>
                </a:cubicBezTo>
                <a:cubicBezTo>
                  <a:pt x="1292149" y="1182884"/>
                  <a:pt x="1292711" y="1182294"/>
                  <a:pt x="1293205" y="1181636"/>
                </a:cubicBezTo>
                <a:cubicBezTo>
                  <a:pt x="1294288" y="1180292"/>
                  <a:pt x="1295371" y="1178976"/>
                  <a:pt x="1296468" y="1177674"/>
                </a:cubicBezTo>
                <a:cubicBezTo>
                  <a:pt x="1298689" y="1175000"/>
                  <a:pt x="1300991" y="1172244"/>
                  <a:pt x="1303007" y="1169351"/>
                </a:cubicBezTo>
                <a:lnTo>
                  <a:pt x="1306598" y="1164607"/>
                </a:lnTo>
                <a:lnTo>
                  <a:pt x="1307654" y="1163017"/>
                </a:lnTo>
                <a:cubicBezTo>
                  <a:pt x="1309107" y="1160822"/>
                  <a:pt x="1310588" y="1158643"/>
                  <a:pt x="1312082" y="1156463"/>
                </a:cubicBezTo>
                <a:close/>
                <a:moveTo>
                  <a:pt x="800906" y="1151458"/>
                </a:moveTo>
                <a:cubicBezTo>
                  <a:pt x="802222" y="1154694"/>
                  <a:pt x="803442" y="1157970"/>
                  <a:pt x="804813" y="1161179"/>
                </a:cubicBezTo>
                <a:lnTo>
                  <a:pt x="809186" y="1170708"/>
                </a:lnTo>
                <a:lnTo>
                  <a:pt x="794449" y="1177591"/>
                </a:lnTo>
                <a:lnTo>
                  <a:pt x="789884" y="1167609"/>
                </a:lnTo>
                <a:cubicBezTo>
                  <a:pt x="788444" y="1164250"/>
                  <a:pt x="787156" y="1160822"/>
                  <a:pt x="785785" y="1157422"/>
                </a:cubicBezTo>
                <a:close/>
                <a:moveTo>
                  <a:pt x="1474354" y="1149429"/>
                </a:moveTo>
                <a:lnTo>
                  <a:pt x="1492902" y="1155708"/>
                </a:lnTo>
                <a:cubicBezTo>
                  <a:pt x="1492546" y="1156887"/>
                  <a:pt x="1492135" y="1158053"/>
                  <a:pt x="1491696" y="1159218"/>
                </a:cubicBezTo>
                <a:lnTo>
                  <a:pt x="1490407" y="1162715"/>
                </a:lnTo>
                <a:lnTo>
                  <a:pt x="1487830" y="1169693"/>
                </a:lnTo>
                <a:cubicBezTo>
                  <a:pt x="1486953" y="1172010"/>
                  <a:pt x="1486158" y="1174369"/>
                  <a:pt x="1485184" y="1176645"/>
                </a:cubicBezTo>
                <a:lnTo>
                  <a:pt x="1482278" y="1183500"/>
                </a:lnTo>
                <a:lnTo>
                  <a:pt x="1464237" y="1175849"/>
                </a:lnTo>
                <a:lnTo>
                  <a:pt x="1467006" y="1169337"/>
                </a:lnTo>
                <a:cubicBezTo>
                  <a:pt x="1467939" y="1167171"/>
                  <a:pt x="1468679" y="1164936"/>
                  <a:pt x="1469529" y="1162728"/>
                </a:cubicBezTo>
                <a:lnTo>
                  <a:pt x="1471983" y="1156092"/>
                </a:lnTo>
                <a:lnTo>
                  <a:pt x="1473203" y="1152774"/>
                </a:lnTo>
                <a:cubicBezTo>
                  <a:pt x="1473628" y="1151677"/>
                  <a:pt x="1474012" y="1150553"/>
                  <a:pt x="1474354" y="1149429"/>
                </a:cubicBezTo>
                <a:close/>
                <a:moveTo>
                  <a:pt x="1699919" y="1142107"/>
                </a:moveTo>
                <a:lnTo>
                  <a:pt x="1739045" y="1149758"/>
                </a:lnTo>
                <a:cubicBezTo>
                  <a:pt x="1735947" y="1165279"/>
                  <a:pt x="1732451" y="1180745"/>
                  <a:pt x="1728229" y="1196005"/>
                </a:cubicBezTo>
                <a:lnTo>
                  <a:pt x="1689775" y="1185475"/>
                </a:lnTo>
                <a:cubicBezTo>
                  <a:pt x="1693737" y="1171161"/>
                  <a:pt x="1697013" y="1156668"/>
                  <a:pt x="1699919" y="1142107"/>
                </a:cubicBezTo>
                <a:close/>
                <a:moveTo>
                  <a:pt x="106111" y="1125969"/>
                </a:moveTo>
                <a:cubicBezTo>
                  <a:pt x="112857" y="1125270"/>
                  <a:pt x="118876" y="1130164"/>
                  <a:pt x="119561" y="1136909"/>
                </a:cubicBezTo>
                <a:cubicBezTo>
                  <a:pt x="120247" y="1143640"/>
                  <a:pt x="115352" y="1149658"/>
                  <a:pt x="108620" y="1150344"/>
                </a:cubicBezTo>
                <a:cubicBezTo>
                  <a:pt x="108195" y="1150385"/>
                  <a:pt x="107770" y="1150413"/>
                  <a:pt x="107359" y="1150413"/>
                </a:cubicBezTo>
                <a:cubicBezTo>
                  <a:pt x="101148" y="1150413"/>
                  <a:pt x="95828" y="1145724"/>
                  <a:pt x="95184" y="1139404"/>
                </a:cubicBezTo>
                <a:cubicBezTo>
                  <a:pt x="94484" y="1132673"/>
                  <a:pt x="99379" y="1126654"/>
                  <a:pt x="106111" y="1125969"/>
                </a:cubicBezTo>
                <a:close/>
                <a:moveTo>
                  <a:pt x="434044" y="1122610"/>
                </a:moveTo>
                <a:cubicBezTo>
                  <a:pt x="436127" y="1136664"/>
                  <a:pt x="438321" y="1150704"/>
                  <a:pt x="441254" y="1164620"/>
                </a:cubicBezTo>
                <a:lnTo>
                  <a:pt x="408792" y="1171202"/>
                </a:lnTo>
                <a:cubicBezTo>
                  <a:pt x="405735" y="1156627"/>
                  <a:pt x="403418" y="1141901"/>
                  <a:pt x="401238" y="1127162"/>
                </a:cubicBezTo>
                <a:close/>
                <a:moveTo>
                  <a:pt x="888725" y="1122130"/>
                </a:moveTo>
                <a:lnTo>
                  <a:pt x="827857" y="1147276"/>
                </a:lnTo>
                <a:cubicBezTo>
                  <a:pt x="828735" y="1149538"/>
                  <a:pt x="829763" y="1151759"/>
                  <a:pt x="830764" y="1153926"/>
                </a:cubicBezTo>
                <a:cubicBezTo>
                  <a:pt x="831079" y="1154611"/>
                  <a:pt x="831394" y="1155283"/>
                  <a:pt x="831696" y="1155969"/>
                </a:cubicBezTo>
                <a:cubicBezTo>
                  <a:pt x="832258" y="1157162"/>
                  <a:pt x="832806" y="1158368"/>
                  <a:pt x="833355" y="1159588"/>
                </a:cubicBezTo>
                <a:cubicBezTo>
                  <a:pt x="834232" y="1161522"/>
                  <a:pt x="835123" y="1163510"/>
                  <a:pt x="836083" y="1165429"/>
                </a:cubicBezTo>
                <a:lnTo>
                  <a:pt x="840908" y="1174684"/>
                </a:lnTo>
                <a:cubicBezTo>
                  <a:pt x="841210" y="1175246"/>
                  <a:pt x="841498" y="1175809"/>
                  <a:pt x="841786" y="1176384"/>
                </a:cubicBezTo>
                <a:cubicBezTo>
                  <a:pt x="842279" y="1177358"/>
                  <a:pt x="842787" y="1178331"/>
                  <a:pt x="843321" y="1179277"/>
                </a:cubicBezTo>
                <a:lnTo>
                  <a:pt x="851258" y="1192769"/>
                </a:lnTo>
                <a:lnTo>
                  <a:pt x="856962" y="1201448"/>
                </a:lnTo>
                <a:cubicBezTo>
                  <a:pt x="857331" y="1201996"/>
                  <a:pt x="857688" y="1202558"/>
                  <a:pt x="858044" y="1203121"/>
                </a:cubicBezTo>
                <a:cubicBezTo>
                  <a:pt x="858620" y="1204012"/>
                  <a:pt x="859209" y="1204917"/>
                  <a:pt x="859813" y="1205794"/>
                </a:cubicBezTo>
                <a:lnTo>
                  <a:pt x="869039" y="1218381"/>
                </a:lnTo>
                <a:cubicBezTo>
                  <a:pt x="886874" y="1241045"/>
                  <a:pt x="906492" y="1260405"/>
                  <a:pt x="927329" y="1275940"/>
                </a:cubicBezTo>
                <a:lnTo>
                  <a:pt x="942833" y="1255290"/>
                </a:lnTo>
                <a:lnTo>
                  <a:pt x="921845" y="1239111"/>
                </a:lnTo>
                <a:lnTo>
                  <a:pt x="932840" y="1227101"/>
                </a:lnTo>
                <a:lnTo>
                  <a:pt x="952572" y="1242318"/>
                </a:lnTo>
                <a:lnTo>
                  <a:pt x="966879" y="1223262"/>
                </a:lnTo>
                <a:cubicBezTo>
                  <a:pt x="950771" y="1211279"/>
                  <a:pt x="935390" y="1196101"/>
                  <a:pt x="921160" y="1178112"/>
                </a:cubicBezTo>
                <a:lnTo>
                  <a:pt x="913922" y="1168226"/>
                </a:lnTo>
                <a:cubicBezTo>
                  <a:pt x="913456" y="1167527"/>
                  <a:pt x="913017" y="1166855"/>
                  <a:pt x="912578" y="1166183"/>
                </a:cubicBezTo>
                <a:cubicBezTo>
                  <a:pt x="912277" y="1165703"/>
                  <a:pt x="911975" y="1165237"/>
                  <a:pt x="911660" y="1164771"/>
                </a:cubicBezTo>
                <a:cubicBezTo>
                  <a:pt x="910179" y="1162482"/>
                  <a:pt x="908671" y="1160219"/>
                  <a:pt x="907163" y="1157970"/>
                </a:cubicBezTo>
                <a:lnTo>
                  <a:pt x="900912" y="1147331"/>
                </a:lnTo>
                <a:cubicBezTo>
                  <a:pt x="900473" y="1146563"/>
                  <a:pt x="900076" y="1145795"/>
                  <a:pt x="899692" y="1145014"/>
                </a:cubicBezTo>
                <a:cubicBezTo>
                  <a:pt x="899459" y="1144561"/>
                  <a:pt x="899226" y="1144095"/>
                  <a:pt x="898993" y="1143642"/>
                </a:cubicBezTo>
                <a:lnTo>
                  <a:pt x="895182" y="1136348"/>
                </a:lnTo>
                <a:cubicBezTo>
                  <a:pt x="894455" y="1134881"/>
                  <a:pt x="893783" y="1133387"/>
                  <a:pt x="893139" y="1131933"/>
                </a:cubicBezTo>
                <a:cubicBezTo>
                  <a:pt x="892673" y="1130891"/>
                  <a:pt x="892207" y="1129863"/>
                  <a:pt x="891727" y="1128835"/>
                </a:cubicBezTo>
                <a:cubicBezTo>
                  <a:pt x="891453" y="1128231"/>
                  <a:pt x="891165" y="1127628"/>
                  <a:pt x="890891" y="1127039"/>
                </a:cubicBezTo>
                <a:cubicBezTo>
                  <a:pt x="890151" y="1125448"/>
                  <a:pt x="889383" y="1123803"/>
                  <a:pt x="888725" y="1122130"/>
                </a:cubicBezTo>
                <a:close/>
                <a:moveTo>
                  <a:pt x="790816" y="1122034"/>
                </a:moveTo>
                <a:lnTo>
                  <a:pt x="792242" y="1127066"/>
                </a:lnTo>
                <a:cubicBezTo>
                  <a:pt x="792681" y="1128753"/>
                  <a:pt x="793339" y="1130384"/>
                  <a:pt x="793873" y="1132043"/>
                </a:cubicBezTo>
                <a:lnTo>
                  <a:pt x="797245" y="1141956"/>
                </a:lnTo>
                <a:lnTo>
                  <a:pt x="781933" y="1147468"/>
                </a:lnTo>
                <a:lnTo>
                  <a:pt x="778396" y="1137075"/>
                </a:lnTo>
                <a:cubicBezTo>
                  <a:pt x="777834" y="1135334"/>
                  <a:pt x="777148" y="1133634"/>
                  <a:pt x="776682" y="1131865"/>
                </a:cubicBezTo>
                <a:lnTo>
                  <a:pt x="775174" y="1126586"/>
                </a:lnTo>
                <a:close/>
                <a:moveTo>
                  <a:pt x="1392485" y="1121266"/>
                </a:moveTo>
                <a:lnTo>
                  <a:pt x="1411047" y="1127519"/>
                </a:lnTo>
                <a:cubicBezTo>
                  <a:pt x="1410512" y="1129383"/>
                  <a:pt x="1409758" y="1131193"/>
                  <a:pt x="1409100" y="1133017"/>
                </a:cubicBezTo>
                <a:lnTo>
                  <a:pt x="1407071" y="1138487"/>
                </a:lnTo>
                <a:cubicBezTo>
                  <a:pt x="1406386" y="1140297"/>
                  <a:pt x="1405755" y="1142148"/>
                  <a:pt x="1405028" y="1143944"/>
                </a:cubicBezTo>
                <a:lnTo>
                  <a:pt x="1402739" y="1149306"/>
                </a:lnTo>
                <a:lnTo>
                  <a:pt x="1384684" y="1141709"/>
                </a:lnTo>
                <a:lnTo>
                  <a:pt x="1386837" y="1136677"/>
                </a:lnTo>
                <a:cubicBezTo>
                  <a:pt x="1387536" y="1134991"/>
                  <a:pt x="1388112" y="1133250"/>
                  <a:pt x="1388756" y="1131550"/>
                </a:cubicBezTo>
                <a:lnTo>
                  <a:pt x="1390661" y="1126422"/>
                </a:lnTo>
                <a:cubicBezTo>
                  <a:pt x="1391279" y="1124708"/>
                  <a:pt x="1391991" y="1123021"/>
                  <a:pt x="1392485" y="1121266"/>
                </a:cubicBezTo>
                <a:close/>
                <a:moveTo>
                  <a:pt x="889767" y="1119676"/>
                </a:moveTo>
                <a:lnTo>
                  <a:pt x="890082" y="1120581"/>
                </a:lnTo>
                <a:cubicBezTo>
                  <a:pt x="890754" y="1122487"/>
                  <a:pt x="891645" y="1124392"/>
                  <a:pt x="892509" y="1126230"/>
                </a:cubicBezTo>
                <a:cubicBezTo>
                  <a:pt x="892797" y="1126833"/>
                  <a:pt x="893070" y="1127436"/>
                  <a:pt x="893345" y="1128040"/>
                </a:cubicBezTo>
                <a:cubicBezTo>
                  <a:pt x="893825" y="1129068"/>
                  <a:pt x="894291" y="1130110"/>
                  <a:pt x="894771" y="1131166"/>
                </a:cubicBezTo>
                <a:cubicBezTo>
                  <a:pt x="895415" y="1132592"/>
                  <a:pt x="896073" y="1134072"/>
                  <a:pt x="896772" y="1135485"/>
                </a:cubicBezTo>
                <a:lnTo>
                  <a:pt x="900583" y="1142751"/>
                </a:lnTo>
                <a:cubicBezTo>
                  <a:pt x="900830" y="1143218"/>
                  <a:pt x="901063" y="1143684"/>
                  <a:pt x="901296" y="1144150"/>
                </a:cubicBezTo>
                <a:cubicBezTo>
                  <a:pt x="901666" y="1144890"/>
                  <a:pt x="902050" y="1145644"/>
                  <a:pt x="902461" y="1146371"/>
                </a:cubicBezTo>
                <a:lnTo>
                  <a:pt x="904545" y="1149881"/>
                </a:lnTo>
                <a:lnTo>
                  <a:pt x="908685" y="1156956"/>
                </a:lnTo>
                <a:cubicBezTo>
                  <a:pt x="910179" y="1159177"/>
                  <a:pt x="911687" y="1161439"/>
                  <a:pt x="913168" y="1163729"/>
                </a:cubicBezTo>
                <a:cubicBezTo>
                  <a:pt x="913483" y="1164195"/>
                  <a:pt x="913785" y="1164675"/>
                  <a:pt x="914100" y="1165155"/>
                </a:cubicBezTo>
                <a:cubicBezTo>
                  <a:pt x="914525" y="1165813"/>
                  <a:pt x="914950" y="1166485"/>
                  <a:pt x="915389" y="1167129"/>
                </a:cubicBezTo>
                <a:lnTo>
                  <a:pt x="917801" y="1170365"/>
                </a:lnTo>
                <a:lnTo>
                  <a:pt x="922599" y="1176960"/>
                </a:lnTo>
                <a:cubicBezTo>
                  <a:pt x="936925" y="1195058"/>
                  <a:pt x="952430" y="1210319"/>
                  <a:pt x="968689" y="1222289"/>
                </a:cubicBezTo>
                <a:lnTo>
                  <a:pt x="969429" y="1222837"/>
                </a:lnTo>
                <a:lnTo>
                  <a:pt x="953991" y="1243412"/>
                </a:lnTo>
                <a:lnTo>
                  <a:pt x="969305" y="1255222"/>
                </a:lnTo>
                <a:cubicBezTo>
                  <a:pt x="982288" y="1263503"/>
                  <a:pt x="996010" y="1270633"/>
                  <a:pt x="1010213" y="1276611"/>
                </a:cubicBezTo>
                <a:cubicBezTo>
                  <a:pt x="1038617" y="1288539"/>
                  <a:pt x="1069079" y="1295848"/>
                  <a:pt x="1099800" y="1297452"/>
                </a:cubicBezTo>
                <a:lnTo>
                  <a:pt x="1098854" y="1313699"/>
                </a:lnTo>
                <a:lnTo>
                  <a:pt x="1050749" y="1306796"/>
                </a:lnTo>
                <a:lnTo>
                  <a:pt x="1059633" y="1308722"/>
                </a:lnTo>
                <a:lnTo>
                  <a:pt x="1049773" y="1358408"/>
                </a:lnTo>
                <a:lnTo>
                  <a:pt x="1058802" y="1359705"/>
                </a:lnTo>
                <a:lnTo>
                  <a:pt x="1067269" y="1310093"/>
                </a:lnTo>
                <a:cubicBezTo>
                  <a:pt x="1071231" y="1310696"/>
                  <a:pt x="1075165" y="1311547"/>
                  <a:pt x="1079155" y="1311889"/>
                </a:cubicBezTo>
                <a:lnTo>
                  <a:pt x="1072793" y="1361715"/>
                </a:lnTo>
                <a:lnTo>
                  <a:pt x="1081838" y="1363014"/>
                </a:lnTo>
                <a:lnTo>
                  <a:pt x="1086873" y="1312781"/>
                </a:lnTo>
                <a:cubicBezTo>
                  <a:pt x="1087874" y="1312890"/>
                  <a:pt x="1088861" y="1313055"/>
                  <a:pt x="1089861" y="1313110"/>
                </a:cubicBezTo>
                <a:lnTo>
                  <a:pt x="1092864" y="1313302"/>
                </a:lnTo>
                <a:lnTo>
                  <a:pt x="1098854" y="1313699"/>
                </a:lnTo>
                <a:lnTo>
                  <a:pt x="1095880" y="1365031"/>
                </a:lnTo>
                <a:lnTo>
                  <a:pt x="1095893" y="1365033"/>
                </a:lnTo>
                <a:lnTo>
                  <a:pt x="1094947" y="1381281"/>
                </a:lnTo>
                <a:cubicBezTo>
                  <a:pt x="1054643" y="1379115"/>
                  <a:pt x="1014805" y="1369613"/>
                  <a:pt x="977627" y="1353996"/>
                </a:cubicBezTo>
                <a:cubicBezTo>
                  <a:pt x="959037" y="1346167"/>
                  <a:pt x="941079" y="1336802"/>
                  <a:pt x="924066" y="1325957"/>
                </a:cubicBezTo>
                <a:cubicBezTo>
                  <a:pt x="907095" y="1315043"/>
                  <a:pt x="891069" y="1302689"/>
                  <a:pt x="876181" y="1289074"/>
                </a:cubicBezTo>
                <a:lnTo>
                  <a:pt x="887162" y="1277064"/>
                </a:lnTo>
                <a:cubicBezTo>
                  <a:pt x="901364" y="1290048"/>
                  <a:pt x="916649" y="1301826"/>
                  <a:pt x="932840" y="1312246"/>
                </a:cubicBezTo>
                <a:lnTo>
                  <a:pt x="970315" y="1331861"/>
                </a:lnTo>
                <a:lnTo>
                  <a:pt x="991980" y="1286277"/>
                </a:lnTo>
                <a:cubicBezTo>
                  <a:pt x="993790" y="1287128"/>
                  <a:pt x="995558" y="1288087"/>
                  <a:pt x="997409" y="1288869"/>
                </a:cubicBezTo>
                <a:lnTo>
                  <a:pt x="1002947" y="1291213"/>
                </a:lnTo>
                <a:lnTo>
                  <a:pt x="982877" y="1338436"/>
                </a:lnTo>
                <a:lnTo>
                  <a:pt x="983947" y="1338996"/>
                </a:lnTo>
                <a:lnTo>
                  <a:pt x="991521" y="1341459"/>
                </a:lnTo>
                <a:lnTo>
                  <a:pt x="1010117" y="1294230"/>
                </a:lnTo>
                <a:lnTo>
                  <a:pt x="1021399" y="1298398"/>
                </a:lnTo>
                <a:lnTo>
                  <a:pt x="1004990" y="1345838"/>
                </a:lnTo>
                <a:lnTo>
                  <a:pt x="1013671" y="1348661"/>
                </a:lnTo>
                <a:lnTo>
                  <a:pt x="1028816" y="1300770"/>
                </a:lnTo>
                <a:lnTo>
                  <a:pt x="1034546" y="1302607"/>
                </a:lnTo>
                <a:cubicBezTo>
                  <a:pt x="1036465" y="1303183"/>
                  <a:pt x="1038425" y="1303636"/>
                  <a:pt x="1040359" y="1304170"/>
                </a:cubicBezTo>
                <a:lnTo>
                  <a:pt x="1027119" y="1353033"/>
                </a:lnTo>
                <a:lnTo>
                  <a:pt x="1035831" y="1355866"/>
                </a:lnTo>
                <a:lnTo>
                  <a:pt x="1047871" y="1306172"/>
                </a:lnTo>
                <a:lnTo>
                  <a:pt x="1050245" y="1306687"/>
                </a:lnTo>
                <a:lnTo>
                  <a:pt x="1003893" y="1291611"/>
                </a:lnTo>
                <a:cubicBezTo>
                  <a:pt x="988841" y="1285263"/>
                  <a:pt x="974295" y="1277708"/>
                  <a:pt x="960532" y="1268933"/>
                </a:cubicBezTo>
                <a:lnTo>
                  <a:pt x="944255" y="1256386"/>
                </a:lnTo>
                <a:lnTo>
                  <a:pt x="927699" y="1278449"/>
                </a:lnTo>
                <a:lnTo>
                  <a:pt x="926973" y="1277914"/>
                </a:lnTo>
                <a:cubicBezTo>
                  <a:pt x="905724" y="1262201"/>
                  <a:pt x="885750" y="1242540"/>
                  <a:pt x="867586" y="1219464"/>
                </a:cubicBezTo>
                <a:lnTo>
                  <a:pt x="858332" y="1206836"/>
                </a:lnTo>
                <a:cubicBezTo>
                  <a:pt x="857702" y="1205918"/>
                  <a:pt x="857112" y="1205013"/>
                  <a:pt x="856523" y="1204094"/>
                </a:cubicBezTo>
                <a:cubicBezTo>
                  <a:pt x="856167" y="1203546"/>
                  <a:pt x="855810" y="1202984"/>
                  <a:pt x="855440" y="1202435"/>
                </a:cubicBezTo>
                <a:lnTo>
                  <a:pt x="849710" y="1193715"/>
                </a:lnTo>
                <a:lnTo>
                  <a:pt x="841745" y="1180182"/>
                </a:lnTo>
                <a:cubicBezTo>
                  <a:pt x="841183" y="1179195"/>
                  <a:pt x="840675" y="1178194"/>
                  <a:pt x="840154" y="1177193"/>
                </a:cubicBezTo>
                <a:cubicBezTo>
                  <a:pt x="839867" y="1176631"/>
                  <a:pt x="839579" y="1176069"/>
                  <a:pt x="839291" y="1175520"/>
                </a:cubicBezTo>
                <a:lnTo>
                  <a:pt x="834451" y="1166252"/>
                </a:lnTo>
                <a:cubicBezTo>
                  <a:pt x="833478" y="1164291"/>
                  <a:pt x="832573" y="1162276"/>
                  <a:pt x="831696" y="1160329"/>
                </a:cubicBezTo>
                <a:cubicBezTo>
                  <a:pt x="831148" y="1159122"/>
                  <a:pt x="830613" y="1157916"/>
                  <a:pt x="830051" y="1156723"/>
                </a:cubicBezTo>
                <a:cubicBezTo>
                  <a:pt x="829735" y="1156037"/>
                  <a:pt x="829420" y="1155365"/>
                  <a:pt x="829119" y="1154680"/>
                </a:cubicBezTo>
                <a:cubicBezTo>
                  <a:pt x="827981" y="1152226"/>
                  <a:pt x="826802" y="1149675"/>
                  <a:pt x="825843" y="1147070"/>
                </a:cubicBezTo>
                <a:lnTo>
                  <a:pt x="825541" y="1146248"/>
                </a:lnTo>
                <a:close/>
                <a:moveTo>
                  <a:pt x="1436901" y="1118291"/>
                </a:moveTo>
                <a:lnTo>
                  <a:pt x="1455751" y="1123597"/>
                </a:lnTo>
                <a:lnTo>
                  <a:pt x="1454942" y="1126655"/>
                </a:lnTo>
                <a:lnTo>
                  <a:pt x="1453983" y="1129671"/>
                </a:lnTo>
                <a:lnTo>
                  <a:pt x="1452077" y="1135690"/>
                </a:lnTo>
                <a:lnTo>
                  <a:pt x="1450171" y="1141709"/>
                </a:lnTo>
                <a:cubicBezTo>
                  <a:pt x="1449541" y="1143725"/>
                  <a:pt x="1448732" y="1145672"/>
                  <a:pt x="1448033" y="1147660"/>
                </a:cubicBezTo>
                <a:cubicBezTo>
                  <a:pt x="1446553" y="1151608"/>
                  <a:pt x="1445141" y="1155585"/>
                  <a:pt x="1443605" y="1159506"/>
                </a:cubicBezTo>
                <a:lnTo>
                  <a:pt x="1438656" y="1171133"/>
                </a:lnTo>
                <a:lnTo>
                  <a:pt x="1437423" y="1174040"/>
                </a:lnTo>
                <a:cubicBezTo>
                  <a:pt x="1436997" y="1175000"/>
                  <a:pt x="1436517" y="1175946"/>
                  <a:pt x="1436065" y="1176892"/>
                </a:cubicBezTo>
                <a:lnTo>
                  <a:pt x="1433310" y="1182582"/>
                </a:lnTo>
                <a:lnTo>
                  <a:pt x="1430554" y="1188272"/>
                </a:lnTo>
                <a:cubicBezTo>
                  <a:pt x="1430116" y="1189231"/>
                  <a:pt x="1429622" y="1190164"/>
                  <a:pt x="1429115" y="1191082"/>
                </a:cubicBezTo>
                <a:lnTo>
                  <a:pt x="1427607" y="1193852"/>
                </a:lnTo>
                <a:lnTo>
                  <a:pt x="1421547" y="1204944"/>
                </a:lnTo>
                <a:lnTo>
                  <a:pt x="1414981" y="1215749"/>
                </a:lnTo>
                <a:cubicBezTo>
                  <a:pt x="1412870" y="1219396"/>
                  <a:pt x="1410402" y="1222823"/>
                  <a:pt x="1408072" y="1226333"/>
                </a:cubicBezTo>
                <a:cubicBezTo>
                  <a:pt x="1405687" y="1229816"/>
                  <a:pt x="1403438" y="1233367"/>
                  <a:pt x="1400833" y="1236685"/>
                </a:cubicBezTo>
                <a:lnTo>
                  <a:pt x="1393253" y="1246804"/>
                </a:lnTo>
                <a:lnTo>
                  <a:pt x="1385205" y="1256552"/>
                </a:lnTo>
                <a:lnTo>
                  <a:pt x="1368321" y="1273826"/>
                </a:lnTo>
                <a:lnTo>
                  <a:pt x="1382121" y="1287224"/>
                </a:lnTo>
                <a:lnTo>
                  <a:pt x="1372250" y="1297000"/>
                </a:lnTo>
                <a:cubicBezTo>
                  <a:pt x="1370647" y="1298672"/>
                  <a:pt x="1368878" y="1300181"/>
                  <a:pt x="1367165" y="1301730"/>
                </a:cubicBezTo>
                <a:lnTo>
                  <a:pt x="1361996" y="1306364"/>
                </a:lnTo>
                <a:lnTo>
                  <a:pt x="1349000" y="1291707"/>
                </a:lnTo>
                <a:lnTo>
                  <a:pt x="1349030" y="1291681"/>
                </a:lnTo>
                <a:lnTo>
                  <a:pt x="1336909" y="1278024"/>
                </a:lnTo>
                <a:lnTo>
                  <a:pt x="1354325" y="1260211"/>
                </a:lnTo>
                <a:lnTo>
                  <a:pt x="1340926" y="1247202"/>
                </a:lnTo>
                <a:cubicBezTo>
                  <a:pt x="1342352" y="1245858"/>
                  <a:pt x="1343613" y="1244350"/>
                  <a:pt x="1344943" y="1242924"/>
                </a:cubicBezTo>
                <a:lnTo>
                  <a:pt x="1348904" y="1238591"/>
                </a:lnTo>
                <a:cubicBezTo>
                  <a:pt x="1350221" y="1237138"/>
                  <a:pt x="1351578" y="1235726"/>
                  <a:pt x="1352853" y="1234245"/>
                </a:cubicBezTo>
                <a:lnTo>
                  <a:pt x="1356581" y="1229720"/>
                </a:lnTo>
                <a:lnTo>
                  <a:pt x="1371620" y="1242266"/>
                </a:lnTo>
                <a:lnTo>
                  <a:pt x="1371077" y="1242923"/>
                </a:lnTo>
                <a:lnTo>
                  <a:pt x="1377857" y="1234725"/>
                </a:lnTo>
                <a:lnTo>
                  <a:pt x="1385013" y="1225168"/>
                </a:lnTo>
                <a:lnTo>
                  <a:pt x="1386854" y="1222534"/>
                </a:lnTo>
                <a:lnTo>
                  <a:pt x="1371003" y="1211197"/>
                </a:lnTo>
                <a:cubicBezTo>
                  <a:pt x="1375376" y="1204712"/>
                  <a:pt x="1379941" y="1198336"/>
                  <a:pt x="1383862" y="1191549"/>
                </a:cubicBezTo>
                <a:lnTo>
                  <a:pt x="1400600" y="1201722"/>
                </a:lnTo>
                <a:lnTo>
                  <a:pt x="1388701" y="1219891"/>
                </a:lnTo>
                <a:lnTo>
                  <a:pt x="1391854" y="1215378"/>
                </a:lnTo>
                <a:cubicBezTo>
                  <a:pt x="1394061" y="1212060"/>
                  <a:pt x="1396405" y="1208838"/>
                  <a:pt x="1398379" y="1205383"/>
                </a:cubicBezTo>
                <a:lnTo>
                  <a:pt x="1404590" y="1195182"/>
                </a:lnTo>
                <a:lnTo>
                  <a:pt x="1410306" y="1184693"/>
                </a:lnTo>
                <a:lnTo>
                  <a:pt x="1411732" y="1182074"/>
                </a:lnTo>
                <a:cubicBezTo>
                  <a:pt x="1412226" y="1181211"/>
                  <a:pt x="1412678" y="1180319"/>
                  <a:pt x="1413089" y="1179414"/>
                </a:cubicBezTo>
                <a:lnTo>
                  <a:pt x="1415680" y="1174040"/>
                </a:lnTo>
                <a:lnTo>
                  <a:pt x="1418285" y="1168665"/>
                </a:lnTo>
                <a:cubicBezTo>
                  <a:pt x="1418710" y="1167760"/>
                  <a:pt x="1419162" y="1166883"/>
                  <a:pt x="1419573" y="1165978"/>
                </a:cubicBezTo>
                <a:lnTo>
                  <a:pt x="1420739" y="1163222"/>
                </a:lnTo>
                <a:lnTo>
                  <a:pt x="1425413" y="1152226"/>
                </a:lnTo>
                <a:cubicBezTo>
                  <a:pt x="1426866" y="1148524"/>
                  <a:pt x="1428196" y="1144767"/>
                  <a:pt x="1429595" y="1141038"/>
                </a:cubicBezTo>
                <a:cubicBezTo>
                  <a:pt x="1430267" y="1139159"/>
                  <a:pt x="1431034" y="1137322"/>
                  <a:pt x="1431623" y="1135416"/>
                </a:cubicBezTo>
                <a:lnTo>
                  <a:pt x="1433419" y="1129726"/>
                </a:lnTo>
                <a:lnTo>
                  <a:pt x="1435229" y="1124036"/>
                </a:lnTo>
                <a:lnTo>
                  <a:pt x="1436133" y="1121184"/>
                </a:lnTo>
                <a:close/>
                <a:moveTo>
                  <a:pt x="1485774" y="1107953"/>
                </a:moveTo>
                <a:lnTo>
                  <a:pt x="1504911" y="1112108"/>
                </a:lnTo>
                <a:lnTo>
                  <a:pt x="1503335" y="1119388"/>
                </a:lnTo>
                <a:cubicBezTo>
                  <a:pt x="1502814" y="1121815"/>
                  <a:pt x="1502101" y="1124201"/>
                  <a:pt x="1501497" y="1126600"/>
                </a:cubicBezTo>
                <a:lnTo>
                  <a:pt x="1499592" y="1133798"/>
                </a:lnTo>
                <a:lnTo>
                  <a:pt x="1498633" y="1137391"/>
                </a:lnTo>
                <a:lnTo>
                  <a:pt x="1498153" y="1139187"/>
                </a:lnTo>
                <a:lnTo>
                  <a:pt x="1497591" y="1140955"/>
                </a:lnTo>
                <a:lnTo>
                  <a:pt x="1478823" y="1135389"/>
                </a:lnTo>
                <a:lnTo>
                  <a:pt x="1479358" y="1133702"/>
                </a:lnTo>
                <a:lnTo>
                  <a:pt x="1479810" y="1131989"/>
                </a:lnTo>
                <a:lnTo>
                  <a:pt x="1480715" y="1128575"/>
                </a:lnTo>
                <a:lnTo>
                  <a:pt x="1482525" y="1121733"/>
                </a:lnTo>
                <a:cubicBezTo>
                  <a:pt x="1483100" y="1119443"/>
                  <a:pt x="1483786" y="1117181"/>
                  <a:pt x="1484279" y="1114877"/>
                </a:cubicBezTo>
                <a:close/>
                <a:moveTo>
                  <a:pt x="783468" y="1091816"/>
                </a:moveTo>
                <a:cubicBezTo>
                  <a:pt x="784003" y="1095271"/>
                  <a:pt x="784853" y="1098657"/>
                  <a:pt x="785648" y="1102057"/>
                </a:cubicBezTo>
                <a:lnTo>
                  <a:pt x="788020" y="1112258"/>
                </a:lnTo>
                <a:lnTo>
                  <a:pt x="772268" y="1116344"/>
                </a:lnTo>
                <a:lnTo>
                  <a:pt x="769773" y="1105650"/>
                </a:lnTo>
                <a:cubicBezTo>
                  <a:pt x="768951" y="1102085"/>
                  <a:pt x="768060" y="1098534"/>
                  <a:pt x="767498" y="1094914"/>
                </a:cubicBezTo>
                <a:close/>
                <a:moveTo>
                  <a:pt x="1401231" y="1089197"/>
                </a:moveTo>
                <a:lnTo>
                  <a:pt x="1420382" y="1093324"/>
                </a:lnTo>
                <a:cubicBezTo>
                  <a:pt x="1419560" y="1097121"/>
                  <a:pt x="1418819" y="1100933"/>
                  <a:pt x="1417737" y="1104676"/>
                </a:cubicBezTo>
                <a:cubicBezTo>
                  <a:pt x="1416709" y="1108433"/>
                  <a:pt x="1415790" y="1112217"/>
                  <a:pt x="1414707" y="1115947"/>
                </a:cubicBezTo>
                <a:lnTo>
                  <a:pt x="1395912" y="1110421"/>
                </a:lnTo>
                <a:cubicBezTo>
                  <a:pt x="1396926" y="1106911"/>
                  <a:pt x="1397790" y="1103360"/>
                  <a:pt x="1398750" y="1099850"/>
                </a:cubicBezTo>
                <a:cubicBezTo>
                  <a:pt x="1399778" y="1096340"/>
                  <a:pt x="1400463" y="1092762"/>
                  <a:pt x="1401231" y="1089197"/>
                </a:cubicBezTo>
                <a:close/>
                <a:moveTo>
                  <a:pt x="1709160" y="1075061"/>
                </a:moveTo>
                <a:lnTo>
                  <a:pt x="1748902" y="1078255"/>
                </a:lnTo>
                <a:cubicBezTo>
                  <a:pt x="1747586" y="1094037"/>
                  <a:pt x="1745707" y="1109763"/>
                  <a:pt x="1743323" y="1125421"/>
                </a:cubicBezTo>
                <a:lnTo>
                  <a:pt x="1703937" y="1119292"/>
                </a:lnTo>
                <a:cubicBezTo>
                  <a:pt x="1706171" y="1104608"/>
                  <a:pt x="1707926" y="1089855"/>
                  <a:pt x="1709160" y="1075061"/>
                </a:cubicBezTo>
                <a:close/>
                <a:moveTo>
                  <a:pt x="1492381" y="1066628"/>
                </a:moveTo>
                <a:lnTo>
                  <a:pt x="1511862" y="1068644"/>
                </a:lnTo>
                <a:cubicBezTo>
                  <a:pt x="1511286" y="1073566"/>
                  <a:pt x="1510737" y="1078502"/>
                  <a:pt x="1510121" y="1083424"/>
                </a:cubicBezTo>
                <a:lnTo>
                  <a:pt x="1507708" y="1098108"/>
                </a:lnTo>
                <a:lnTo>
                  <a:pt x="1488419" y="1094667"/>
                </a:lnTo>
                <a:lnTo>
                  <a:pt x="1490723" y="1080696"/>
                </a:lnTo>
                <a:close/>
                <a:moveTo>
                  <a:pt x="846406" y="1062501"/>
                </a:moveTo>
                <a:lnTo>
                  <a:pt x="815904" y="1066340"/>
                </a:lnTo>
                <a:cubicBezTo>
                  <a:pt x="816027" y="1067231"/>
                  <a:pt x="816137" y="1068123"/>
                  <a:pt x="816247" y="1069014"/>
                </a:cubicBezTo>
                <a:cubicBezTo>
                  <a:pt x="816480" y="1070879"/>
                  <a:pt x="816713" y="1072812"/>
                  <a:pt x="817014" y="1074690"/>
                </a:cubicBezTo>
                <a:lnTo>
                  <a:pt x="819496" y="1088511"/>
                </a:lnTo>
                <a:lnTo>
                  <a:pt x="822457" y="1101262"/>
                </a:lnTo>
                <a:lnTo>
                  <a:pt x="852232" y="1093653"/>
                </a:lnTo>
                <a:lnTo>
                  <a:pt x="849600" y="1082314"/>
                </a:lnTo>
                <a:lnTo>
                  <a:pt x="847379" y="1069933"/>
                </a:lnTo>
                <a:cubicBezTo>
                  <a:pt x="847105" y="1068246"/>
                  <a:pt x="846900" y="1066560"/>
                  <a:pt x="846708" y="1064928"/>
                </a:cubicBezTo>
                <a:cubicBezTo>
                  <a:pt x="846612" y="1064119"/>
                  <a:pt x="846516" y="1063310"/>
                  <a:pt x="846406" y="1062501"/>
                </a:cubicBezTo>
                <a:close/>
                <a:moveTo>
                  <a:pt x="778958" y="1061062"/>
                </a:moveTo>
                <a:cubicBezTo>
                  <a:pt x="779054" y="1062803"/>
                  <a:pt x="779328" y="1064530"/>
                  <a:pt x="779548" y="1066258"/>
                </a:cubicBezTo>
                <a:lnTo>
                  <a:pt x="780219" y="1071454"/>
                </a:lnTo>
                <a:lnTo>
                  <a:pt x="780891" y="1076651"/>
                </a:lnTo>
                <a:lnTo>
                  <a:pt x="781220" y="1079242"/>
                </a:lnTo>
                <a:lnTo>
                  <a:pt x="781686" y="1081820"/>
                </a:lnTo>
                <a:lnTo>
                  <a:pt x="765619" y="1084425"/>
                </a:lnTo>
                <a:lnTo>
                  <a:pt x="765140" y="1081724"/>
                </a:lnTo>
                <a:lnTo>
                  <a:pt x="764783" y="1079009"/>
                </a:lnTo>
                <a:lnTo>
                  <a:pt x="764084" y="1073566"/>
                </a:lnTo>
                <a:lnTo>
                  <a:pt x="763385" y="1068123"/>
                </a:lnTo>
                <a:cubicBezTo>
                  <a:pt x="763152" y="1066313"/>
                  <a:pt x="762878" y="1064503"/>
                  <a:pt x="762768" y="1062666"/>
                </a:cubicBezTo>
                <a:close/>
                <a:moveTo>
                  <a:pt x="847941" y="1060500"/>
                </a:moveTo>
                <a:lnTo>
                  <a:pt x="848065" y="1061391"/>
                </a:lnTo>
                <a:cubicBezTo>
                  <a:pt x="848216" y="1062501"/>
                  <a:pt x="848353" y="1063626"/>
                  <a:pt x="848490" y="1064736"/>
                </a:cubicBezTo>
                <a:cubicBezTo>
                  <a:pt x="848682" y="1066354"/>
                  <a:pt x="848887" y="1068027"/>
                  <a:pt x="849148" y="1069659"/>
                </a:cubicBezTo>
                <a:lnTo>
                  <a:pt x="851369" y="1081971"/>
                </a:lnTo>
                <a:lnTo>
                  <a:pt x="852328" y="1085988"/>
                </a:lnTo>
                <a:lnTo>
                  <a:pt x="854398" y="1094996"/>
                </a:lnTo>
                <a:lnTo>
                  <a:pt x="821099" y="1103483"/>
                </a:lnTo>
                <a:lnTo>
                  <a:pt x="817713" y="1088895"/>
                </a:lnTo>
                <a:lnTo>
                  <a:pt x="815219" y="1075019"/>
                </a:lnTo>
                <a:cubicBezTo>
                  <a:pt x="814903" y="1073086"/>
                  <a:pt x="814670" y="1071139"/>
                  <a:pt x="814437" y="1069261"/>
                </a:cubicBezTo>
                <a:cubicBezTo>
                  <a:pt x="814286" y="1068068"/>
                  <a:pt x="814149" y="1066889"/>
                  <a:pt x="813985" y="1065696"/>
                </a:cubicBezTo>
                <a:lnTo>
                  <a:pt x="813861" y="1064791"/>
                </a:lnTo>
                <a:close/>
                <a:moveTo>
                  <a:pt x="1406331" y="1057264"/>
                </a:moveTo>
                <a:lnTo>
                  <a:pt x="1425811" y="1059252"/>
                </a:lnTo>
                <a:lnTo>
                  <a:pt x="1424481" y="1070824"/>
                </a:lnTo>
                <a:lnTo>
                  <a:pt x="1422576" y="1082341"/>
                </a:lnTo>
                <a:lnTo>
                  <a:pt x="1403287" y="1078900"/>
                </a:lnTo>
                <a:lnTo>
                  <a:pt x="1405083" y="1068109"/>
                </a:lnTo>
                <a:close/>
                <a:moveTo>
                  <a:pt x="564278" y="1057195"/>
                </a:moveTo>
                <a:lnTo>
                  <a:pt x="501807" y="1060211"/>
                </a:lnTo>
                <a:lnTo>
                  <a:pt x="502204" y="1067903"/>
                </a:lnTo>
                <a:lnTo>
                  <a:pt x="502931" y="1077377"/>
                </a:lnTo>
                <a:cubicBezTo>
                  <a:pt x="503191" y="1081573"/>
                  <a:pt x="503630" y="1085823"/>
                  <a:pt x="504069" y="1089937"/>
                </a:cubicBezTo>
                <a:cubicBezTo>
                  <a:pt x="504288" y="1092076"/>
                  <a:pt x="504521" y="1094215"/>
                  <a:pt x="504713" y="1096367"/>
                </a:cubicBezTo>
                <a:cubicBezTo>
                  <a:pt x="504905" y="1098301"/>
                  <a:pt x="505165" y="1100289"/>
                  <a:pt x="505412" y="1102222"/>
                </a:cubicBezTo>
                <a:cubicBezTo>
                  <a:pt x="505563" y="1103415"/>
                  <a:pt x="505727" y="1104608"/>
                  <a:pt x="505864" y="1105800"/>
                </a:cubicBezTo>
                <a:cubicBezTo>
                  <a:pt x="506001" y="1106856"/>
                  <a:pt x="506139" y="1107939"/>
                  <a:pt x="506262" y="1109009"/>
                </a:cubicBezTo>
                <a:cubicBezTo>
                  <a:pt x="506509" y="1111038"/>
                  <a:pt x="506769" y="1113136"/>
                  <a:pt x="507098" y="1115179"/>
                </a:cubicBezTo>
                <a:cubicBezTo>
                  <a:pt x="507331" y="1116714"/>
                  <a:pt x="507564" y="1118236"/>
                  <a:pt x="507784" y="1119758"/>
                </a:cubicBezTo>
                <a:cubicBezTo>
                  <a:pt x="508401" y="1123844"/>
                  <a:pt x="509031" y="1128053"/>
                  <a:pt x="509771" y="1132194"/>
                </a:cubicBezTo>
                <a:lnTo>
                  <a:pt x="571393" y="1121431"/>
                </a:lnTo>
                <a:cubicBezTo>
                  <a:pt x="570762" y="1117907"/>
                  <a:pt x="570228" y="1114342"/>
                  <a:pt x="569707" y="1110887"/>
                </a:cubicBezTo>
                <a:cubicBezTo>
                  <a:pt x="569487" y="1109393"/>
                  <a:pt x="569254" y="1107898"/>
                  <a:pt x="569035" y="1106403"/>
                </a:cubicBezTo>
                <a:cubicBezTo>
                  <a:pt x="568720" y="1104566"/>
                  <a:pt x="568500" y="1102674"/>
                  <a:pt x="568281" y="1100837"/>
                </a:cubicBezTo>
                <a:cubicBezTo>
                  <a:pt x="568157" y="1099863"/>
                  <a:pt x="568048" y="1098890"/>
                  <a:pt x="567911" y="1097917"/>
                </a:cubicBezTo>
                <a:cubicBezTo>
                  <a:pt x="567774" y="1096806"/>
                  <a:pt x="567637" y="1095723"/>
                  <a:pt x="567499" y="1094640"/>
                </a:cubicBezTo>
                <a:cubicBezTo>
                  <a:pt x="567266" y="1092898"/>
                  <a:pt x="567047" y="1091157"/>
                  <a:pt x="566869" y="1089402"/>
                </a:cubicBezTo>
                <a:cubicBezTo>
                  <a:pt x="566691" y="1087387"/>
                  <a:pt x="566471" y="1085385"/>
                  <a:pt x="566265" y="1083383"/>
                </a:cubicBezTo>
                <a:cubicBezTo>
                  <a:pt x="565896" y="1079791"/>
                  <a:pt x="565498" y="1076061"/>
                  <a:pt x="565279" y="1072373"/>
                </a:cubicBezTo>
                <a:lnTo>
                  <a:pt x="564621" y="1063913"/>
                </a:lnTo>
                <a:close/>
                <a:moveTo>
                  <a:pt x="567787" y="1053301"/>
                </a:moveTo>
                <a:lnTo>
                  <a:pt x="568322" y="1063653"/>
                </a:lnTo>
                <a:lnTo>
                  <a:pt x="568980" y="1072099"/>
                </a:lnTo>
                <a:cubicBezTo>
                  <a:pt x="569199" y="1075746"/>
                  <a:pt x="569583" y="1079421"/>
                  <a:pt x="569953" y="1082986"/>
                </a:cubicBezTo>
                <a:cubicBezTo>
                  <a:pt x="570159" y="1085001"/>
                  <a:pt x="570378" y="1087016"/>
                  <a:pt x="570557" y="1089032"/>
                </a:cubicBezTo>
                <a:cubicBezTo>
                  <a:pt x="570721" y="1090732"/>
                  <a:pt x="570954" y="1092432"/>
                  <a:pt x="571174" y="1094132"/>
                </a:cubicBezTo>
                <a:cubicBezTo>
                  <a:pt x="571310" y="1095229"/>
                  <a:pt x="571461" y="1096326"/>
                  <a:pt x="571598" y="1097423"/>
                </a:cubicBezTo>
                <a:cubicBezTo>
                  <a:pt x="571722" y="1098383"/>
                  <a:pt x="571845" y="1099370"/>
                  <a:pt x="571969" y="1100357"/>
                </a:cubicBezTo>
                <a:cubicBezTo>
                  <a:pt x="572188" y="1102140"/>
                  <a:pt x="572407" y="1103990"/>
                  <a:pt x="572709" y="1105773"/>
                </a:cubicBezTo>
                <a:cubicBezTo>
                  <a:pt x="572942" y="1107295"/>
                  <a:pt x="573175" y="1108803"/>
                  <a:pt x="573394" y="1110297"/>
                </a:cubicBezTo>
                <a:cubicBezTo>
                  <a:pt x="573997" y="1114329"/>
                  <a:pt x="574614" y="1118483"/>
                  <a:pt x="575396" y="1122542"/>
                </a:cubicBezTo>
                <a:lnTo>
                  <a:pt x="575752" y="1124379"/>
                </a:lnTo>
                <a:lnTo>
                  <a:pt x="506838" y="1136431"/>
                </a:lnTo>
                <a:lnTo>
                  <a:pt x="506495" y="1134648"/>
                </a:lnTo>
                <a:cubicBezTo>
                  <a:pt x="505590" y="1129863"/>
                  <a:pt x="504864" y="1124996"/>
                  <a:pt x="504151" y="1120279"/>
                </a:cubicBezTo>
                <a:cubicBezTo>
                  <a:pt x="503918" y="1118771"/>
                  <a:pt x="503698" y="1117249"/>
                  <a:pt x="503465" y="1115741"/>
                </a:cubicBezTo>
                <a:cubicBezTo>
                  <a:pt x="503123" y="1113657"/>
                  <a:pt x="502862" y="1111504"/>
                  <a:pt x="502602" y="1109434"/>
                </a:cubicBezTo>
                <a:cubicBezTo>
                  <a:pt x="502478" y="1108364"/>
                  <a:pt x="502341" y="1107309"/>
                  <a:pt x="502204" y="1106239"/>
                </a:cubicBezTo>
                <a:cubicBezTo>
                  <a:pt x="502053" y="1105032"/>
                  <a:pt x="501902" y="1103853"/>
                  <a:pt x="501752" y="1102674"/>
                </a:cubicBezTo>
                <a:cubicBezTo>
                  <a:pt x="501505" y="1100727"/>
                  <a:pt x="501231" y="1098712"/>
                  <a:pt x="501039" y="1096710"/>
                </a:cubicBezTo>
                <a:cubicBezTo>
                  <a:pt x="500833" y="1094571"/>
                  <a:pt x="500614" y="1092432"/>
                  <a:pt x="500395" y="1090307"/>
                </a:cubicBezTo>
                <a:cubicBezTo>
                  <a:pt x="499970" y="1086166"/>
                  <a:pt x="499517" y="1081875"/>
                  <a:pt x="499257" y="1077624"/>
                </a:cubicBezTo>
                <a:lnTo>
                  <a:pt x="498530" y="1068136"/>
                </a:lnTo>
                <a:lnTo>
                  <a:pt x="497941" y="1056701"/>
                </a:lnTo>
                <a:close/>
                <a:moveTo>
                  <a:pt x="101929" y="1052692"/>
                </a:moveTo>
                <a:cubicBezTo>
                  <a:pt x="108689" y="1052459"/>
                  <a:pt x="114365" y="1057765"/>
                  <a:pt x="114598" y="1064524"/>
                </a:cubicBezTo>
                <a:cubicBezTo>
                  <a:pt x="114845" y="1071296"/>
                  <a:pt x="109552" y="1076958"/>
                  <a:pt x="102779" y="1077205"/>
                </a:cubicBezTo>
                <a:cubicBezTo>
                  <a:pt x="102628" y="1077205"/>
                  <a:pt x="102492" y="1077205"/>
                  <a:pt x="102354" y="1077205"/>
                </a:cubicBezTo>
                <a:cubicBezTo>
                  <a:pt x="95759" y="1077205"/>
                  <a:pt x="90316" y="1071995"/>
                  <a:pt x="90097" y="1065373"/>
                </a:cubicBezTo>
                <a:cubicBezTo>
                  <a:pt x="89850" y="1058615"/>
                  <a:pt x="95156" y="1052939"/>
                  <a:pt x="101929" y="1052692"/>
                </a:cubicBezTo>
                <a:close/>
                <a:moveTo>
                  <a:pt x="777300" y="1030006"/>
                </a:moveTo>
                <a:lnTo>
                  <a:pt x="777615" y="1040468"/>
                </a:lnTo>
                <a:lnTo>
                  <a:pt x="777766" y="1045705"/>
                </a:lnTo>
                <a:cubicBezTo>
                  <a:pt x="777834" y="1047447"/>
                  <a:pt x="778026" y="1049188"/>
                  <a:pt x="778150" y="1050929"/>
                </a:cubicBezTo>
                <a:lnTo>
                  <a:pt x="761918" y="1052040"/>
                </a:lnTo>
                <a:cubicBezTo>
                  <a:pt x="761795" y="1050216"/>
                  <a:pt x="761589" y="1048393"/>
                  <a:pt x="761521" y="1046569"/>
                </a:cubicBezTo>
                <a:lnTo>
                  <a:pt x="761356" y="1041085"/>
                </a:lnTo>
                <a:lnTo>
                  <a:pt x="761027" y="1030116"/>
                </a:lnTo>
                <a:close/>
                <a:moveTo>
                  <a:pt x="1513987" y="1022561"/>
                </a:moveTo>
                <a:cubicBezTo>
                  <a:pt x="1514014" y="1023603"/>
                  <a:pt x="1514055" y="1024645"/>
                  <a:pt x="1514055" y="1025687"/>
                </a:cubicBezTo>
                <a:lnTo>
                  <a:pt x="1514000" y="1028814"/>
                </a:lnTo>
                <a:lnTo>
                  <a:pt x="1513891" y="1035066"/>
                </a:lnTo>
                <a:lnTo>
                  <a:pt x="1513767" y="1041318"/>
                </a:lnTo>
                <a:lnTo>
                  <a:pt x="1513699" y="1044444"/>
                </a:lnTo>
                <a:lnTo>
                  <a:pt x="1513507" y="1047570"/>
                </a:lnTo>
                <a:lnTo>
                  <a:pt x="1446237" y="1044170"/>
                </a:lnTo>
                <a:cubicBezTo>
                  <a:pt x="1446292" y="1043306"/>
                  <a:pt x="1446361" y="1042442"/>
                  <a:pt x="1446402" y="1041579"/>
                </a:cubicBezTo>
                <a:lnTo>
                  <a:pt x="1446443" y="1038987"/>
                </a:lnTo>
                <a:lnTo>
                  <a:pt x="1446539" y="1033791"/>
                </a:lnTo>
                <a:lnTo>
                  <a:pt x="1446635" y="1028594"/>
                </a:lnTo>
                <a:lnTo>
                  <a:pt x="1446689" y="1026003"/>
                </a:lnTo>
                <a:cubicBezTo>
                  <a:pt x="1446689" y="1025139"/>
                  <a:pt x="1446649" y="1024275"/>
                  <a:pt x="1446621" y="1023412"/>
                </a:cubicBezTo>
                <a:close/>
                <a:moveTo>
                  <a:pt x="240542" y="1016954"/>
                </a:moveTo>
                <a:lnTo>
                  <a:pt x="306784" y="1017845"/>
                </a:lnTo>
                <a:cubicBezTo>
                  <a:pt x="306688" y="1021451"/>
                  <a:pt x="306701" y="1025071"/>
                  <a:pt x="306729" y="1028677"/>
                </a:cubicBezTo>
                <a:lnTo>
                  <a:pt x="306784" y="1039508"/>
                </a:lnTo>
                <a:cubicBezTo>
                  <a:pt x="306880" y="1046734"/>
                  <a:pt x="307154" y="1053946"/>
                  <a:pt x="307346" y="1061158"/>
                </a:cubicBezTo>
                <a:cubicBezTo>
                  <a:pt x="307730" y="1068370"/>
                  <a:pt x="308045" y="1075582"/>
                  <a:pt x="308525" y="1082794"/>
                </a:cubicBezTo>
                <a:lnTo>
                  <a:pt x="309347" y="1093598"/>
                </a:lnTo>
                <a:cubicBezTo>
                  <a:pt x="309621" y="1097204"/>
                  <a:pt x="309882" y="1100796"/>
                  <a:pt x="310279" y="1104388"/>
                </a:cubicBezTo>
                <a:cubicBezTo>
                  <a:pt x="313008" y="1133154"/>
                  <a:pt x="317271" y="1161769"/>
                  <a:pt x="323056" y="1190096"/>
                </a:cubicBezTo>
                <a:cubicBezTo>
                  <a:pt x="328841" y="1218409"/>
                  <a:pt x="336135" y="1246420"/>
                  <a:pt x="344922" y="1273965"/>
                </a:cubicBezTo>
                <a:cubicBezTo>
                  <a:pt x="353750" y="1301497"/>
                  <a:pt x="364073" y="1328535"/>
                  <a:pt x="375794" y="1354942"/>
                </a:cubicBezTo>
                <a:cubicBezTo>
                  <a:pt x="399236" y="1407771"/>
                  <a:pt x="428326" y="1457966"/>
                  <a:pt x="462283" y="1504570"/>
                </a:cubicBezTo>
                <a:lnTo>
                  <a:pt x="531537" y="1580901"/>
                </a:lnTo>
                <a:lnTo>
                  <a:pt x="439110" y="1580901"/>
                </a:lnTo>
                <a:lnTo>
                  <a:pt x="408764" y="1543591"/>
                </a:lnTo>
                <a:cubicBezTo>
                  <a:pt x="372079" y="1493245"/>
                  <a:pt x="340631" y="1438990"/>
                  <a:pt x="315242" y="1381802"/>
                </a:cubicBezTo>
                <a:cubicBezTo>
                  <a:pt x="302561" y="1353228"/>
                  <a:pt x="291389" y="1323942"/>
                  <a:pt x="281833" y="1294148"/>
                </a:cubicBezTo>
                <a:cubicBezTo>
                  <a:pt x="272320" y="1264340"/>
                  <a:pt x="264410" y="1234012"/>
                  <a:pt x="258159" y="1203354"/>
                </a:cubicBezTo>
                <a:cubicBezTo>
                  <a:pt x="251893" y="1172696"/>
                  <a:pt x="247287" y="1141723"/>
                  <a:pt x="244326" y="1110599"/>
                </a:cubicBezTo>
                <a:cubicBezTo>
                  <a:pt x="243901" y="1106719"/>
                  <a:pt x="243613" y="1102812"/>
                  <a:pt x="243312" y="1098918"/>
                </a:cubicBezTo>
                <a:lnTo>
                  <a:pt x="242421" y="1087222"/>
                </a:lnTo>
                <a:cubicBezTo>
                  <a:pt x="241900" y="1079421"/>
                  <a:pt x="241557" y="1071619"/>
                  <a:pt x="241146" y="1063818"/>
                </a:cubicBezTo>
                <a:cubicBezTo>
                  <a:pt x="240926" y="1056002"/>
                  <a:pt x="240638" y="1048201"/>
                  <a:pt x="240529" y="1040386"/>
                </a:cubicBezTo>
                <a:lnTo>
                  <a:pt x="240474" y="1028663"/>
                </a:lnTo>
                <a:cubicBezTo>
                  <a:pt x="240447" y="1024755"/>
                  <a:pt x="240433" y="1020848"/>
                  <a:pt x="240542" y="1016954"/>
                </a:cubicBezTo>
                <a:close/>
                <a:moveTo>
                  <a:pt x="1750615" y="1008041"/>
                </a:moveTo>
                <a:cubicBezTo>
                  <a:pt x="1750931" y="1015953"/>
                  <a:pt x="1750876" y="1023864"/>
                  <a:pt x="1750931" y="1031775"/>
                </a:cubicBezTo>
                <a:cubicBezTo>
                  <a:pt x="1750766" y="1039686"/>
                  <a:pt x="1750711" y="1047597"/>
                  <a:pt x="1750273" y="1055509"/>
                </a:cubicBezTo>
                <a:lnTo>
                  <a:pt x="1710448" y="1053740"/>
                </a:lnTo>
                <a:cubicBezTo>
                  <a:pt x="1710859" y="1046322"/>
                  <a:pt x="1710901" y="1038905"/>
                  <a:pt x="1711065" y="1031487"/>
                </a:cubicBezTo>
                <a:cubicBezTo>
                  <a:pt x="1711010" y="1024070"/>
                  <a:pt x="1711065" y="1016638"/>
                  <a:pt x="1710763" y="1009234"/>
                </a:cubicBezTo>
                <a:close/>
                <a:moveTo>
                  <a:pt x="814382" y="1003997"/>
                </a:moveTo>
                <a:cubicBezTo>
                  <a:pt x="814300" y="1005272"/>
                  <a:pt x="814218" y="1006560"/>
                  <a:pt x="814121" y="1007836"/>
                </a:cubicBezTo>
                <a:cubicBezTo>
                  <a:pt x="813806" y="1012388"/>
                  <a:pt x="813477" y="1017104"/>
                  <a:pt x="813505" y="1021739"/>
                </a:cubicBezTo>
                <a:lnTo>
                  <a:pt x="813409" y="1026455"/>
                </a:lnTo>
                <a:cubicBezTo>
                  <a:pt x="813409" y="1026962"/>
                  <a:pt x="813395" y="1027497"/>
                  <a:pt x="813381" y="1028018"/>
                </a:cubicBezTo>
                <a:cubicBezTo>
                  <a:pt x="813354" y="1029074"/>
                  <a:pt x="813326" y="1030061"/>
                  <a:pt x="813381" y="1031076"/>
                </a:cubicBezTo>
                <a:lnTo>
                  <a:pt x="813642" y="1039563"/>
                </a:lnTo>
                <a:lnTo>
                  <a:pt x="844349" y="1038301"/>
                </a:lnTo>
                <a:lnTo>
                  <a:pt x="844116" y="1030843"/>
                </a:lnTo>
                <a:cubicBezTo>
                  <a:pt x="844048" y="1029910"/>
                  <a:pt x="844089" y="1028937"/>
                  <a:pt x="844116" y="1028004"/>
                </a:cubicBezTo>
                <a:cubicBezTo>
                  <a:pt x="844130" y="1027538"/>
                  <a:pt x="844144" y="1027086"/>
                  <a:pt x="844144" y="1026620"/>
                </a:cubicBezTo>
                <a:lnTo>
                  <a:pt x="844226" y="1022424"/>
                </a:lnTo>
                <a:cubicBezTo>
                  <a:pt x="844185" y="1018393"/>
                  <a:pt x="844473" y="1014293"/>
                  <a:pt x="844747" y="1010317"/>
                </a:cubicBezTo>
                <a:cubicBezTo>
                  <a:pt x="844829" y="1009070"/>
                  <a:pt x="844925" y="1007808"/>
                  <a:pt x="844994" y="1006560"/>
                </a:cubicBezTo>
                <a:close/>
                <a:moveTo>
                  <a:pt x="812682" y="1002022"/>
                </a:moveTo>
                <a:lnTo>
                  <a:pt x="846913" y="1004874"/>
                </a:lnTo>
                <a:lnTo>
                  <a:pt x="846858" y="1005752"/>
                </a:lnTo>
                <a:cubicBezTo>
                  <a:pt x="846763" y="1007301"/>
                  <a:pt x="846667" y="1008864"/>
                  <a:pt x="846557" y="1010413"/>
                </a:cubicBezTo>
                <a:cubicBezTo>
                  <a:pt x="846283" y="1014348"/>
                  <a:pt x="845995" y="1018407"/>
                  <a:pt x="846036" y="1022397"/>
                </a:cubicBezTo>
                <a:lnTo>
                  <a:pt x="845954" y="1026606"/>
                </a:lnTo>
                <a:cubicBezTo>
                  <a:pt x="845954" y="1027072"/>
                  <a:pt x="845940" y="1027538"/>
                  <a:pt x="845912" y="1028018"/>
                </a:cubicBezTo>
                <a:cubicBezTo>
                  <a:pt x="845885" y="1028951"/>
                  <a:pt x="845857" y="1029828"/>
                  <a:pt x="845912" y="1030706"/>
                </a:cubicBezTo>
                <a:lnTo>
                  <a:pt x="846201" y="1039988"/>
                </a:lnTo>
                <a:lnTo>
                  <a:pt x="811887" y="1041441"/>
                </a:lnTo>
                <a:lnTo>
                  <a:pt x="811572" y="1031158"/>
                </a:lnTo>
                <a:cubicBezTo>
                  <a:pt x="811503" y="1030102"/>
                  <a:pt x="811531" y="1029019"/>
                  <a:pt x="811572" y="1027964"/>
                </a:cubicBezTo>
                <a:cubicBezTo>
                  <a:pt x="811585" y="1027456"/>
                  <a:pt x="811599" y="1026949"/>
                  <a:pt x="811599" y="1026428"/>
                </a:cubicBezTo>
                <a:lnTo>
                  <a:pt x="811695" y="1021725"/>
                </a:lnTo>
                <a:cubicBezTo>
                  <a:pt x="811667" y="1017050"/>
                  <a:pt x="811997" y="1012305"/>
                  <a:pt x="812312" y="1007712"/>
                </a:cubicBezTo>
                <a:cubicBezTo>
                  <a:pt x="812422" y="1006122"/>
                  <a:pt x="812531" y="1004545"/>
                  <a:pt x="812627" y="1002955"/>
                </a:cubicBezTo>
                <a:close/>
                <a:moveTo>
                  <a:pt x="102656" y="979320"/>
                </a:moveTo>
                <a:cubicBezTo>
                  <a:pt x="109429" y="979539"/>
                  <a:pt x="114721" y="985201"/>
                  <a:pt x="114516" y="991973"/>
                </a:cubicBezTo>
                <a:cubicBezTo>
                  <a:pt x="114297" y="998609"/>
                  <a:pt x="108853" y="1003832"/>
                  <a:pt x="102272" y="1003832"/>
                </a:cubicBezTo>
                <a:cubicBezTo>
                  <a:pt x="102121" y="1003832"/>
                  <a:pt x="101998" y="1003832"/>
                  <a:pt x="101861" y="1003832"/>
                </a:cubicBezTo>
                <a:cubicBezTo>
                  <a:pt x="95088" y="1003599"/>
                  <a:pt x="89795" y="997937"/>
                  <a:pt x="90001" y="991178"/>
                </a:cubicBezTo>
                <a:cubicBezTo>
                  <a:pt x="90234" y="984406"/>
                  <a:pt x="95883" y="979114"/>
                  <a:pt x="102656" y="979320"/>
                </a:cubicBezTo>
                <a:close/>
                <a:moveTo>
                  <a:pt x="689892" y="966058"/>
                </a:moveTo>
                <a:lnTo>
                  <a:pt x="722121" y="970775"/>
                </a:lnTo>
                <a:cubicBezTo>
                  <a:pt x="713841" y="1026921"/>
                  <a:pt x="718022" y="1084905"/>
                  <a:pt x="734007" y="1139365"/>
                </a:cubicBezTo>
                <a:cubicBezTo>
                  <a:pt x="741999" y="1166609"/>
                  <a:pt x="752911" y="1192934"/>
                  <a:pt x="766414" y="1217819"/>
                </a:cubicBezTo>
                <a:cubicBezTo>
                  <a:pt x="779931" y="1242731"/>
                  <a:pt x="796108" y="1266260"/>
                  <a:pt x="814725" y="1287703"/>
                </a:cubicBezTo>
                <a:lnTo>
                  <a:pt x="790103" y="1308983"/>
                </a:lnTo>
                <a:cubicBezTo>
                  <a:pt x="769951" y="1285770"/>
                  <a:pt x="752432" y="1260295"/>
                  <a:pt x="737818" y="1233367"/>
                </a:cubicBezTo>
                <a:cubicBezTo>
                  <a:pt x="723218" y="1206466"/>
                  <a:pt x="711414" y="1178016"/>
                  <a:pt x="702764" y="1148524"/>
                </a:cubicBezTo>
                <a:cubicBezTo>
                  <a:pt x="685450" y="1089566"/>
                  <a:pt x="680940" y="1026784"/>
                  <a:pt x="689892" y="966058"/>
                </a:cubicBezTo>
                <a:close/>
                <a:moveTo>
                  <a:pt x="1480893" y="961808"/>
                </a:moveTo>
                <a:cubicBezTo>
                  <a:pt x="1481496" y="965249"/>
                  <a:pt x="1482168" y="968663"/>
                  <a:pt x="1482703" y="972105"/>
                </a:cubicBezTo>
                <a:lnTo>
                  <a:pt x="1484046" y="982484"/>
                </a:lnTo>
                <a:lnTo>
                  <a:pt x="1429238" y="989230"/>
                </a:lnTo>
                <a:lnTo>
                  <a:pt x="1428114" y="980400"/>
                </a:lnTo>
                <a:cubicBezTo>
                  <a:pt x="1427662" y="977466"/>
                  <a:pt x="1427072" y="974559"/>
                  <a:pt x="1426565" y="971639"/>
                </a:cubicBezTo>
                <a:close/>
                <a:moveTo>
                  <a:pt x="1519799" y="953376"/>
                </a:moveTo>
                <a:lnTo>
                  <a:pt x="1524887" y="981209"/>
                </a:lnTo>
                <a:lnTo>
                  <a:pt x="1526120" y="1007544"/>
                </a:lnTo>
                <a:close/>
                <a:moveTo>
                  <a:pt x="825747" y="942585"/>
                </a:moveTo>
                <a:cubicBezTo>
                  <a:pt x="825596" y="943038"/>
                  <a:pt x="825459" y="943490"/>
                  <a:pt x="825322" y="943943"/>
                </a:cubicBezTo>
                <a:lnTo>
                  <a:pt x="821716" y="957558"/>
                </a:lnTo>
                <a:cubicBezTo>
                  <a:pt x="821607" y="958010"/>
                  <a:pt x="821511" y="958490"/>
                  <a:pt x="821415" y="958956"/>
                </a:cubicBezTo>
                <a:lnTo>
                  <a:pt x="821237" y="959806"/>
                </a:lnTo>
                <a:cubicBezTo>
                  <a:pt x="820894" y="961493"/>
                  <a:pt x="820524" y="963165"/>
                  <a:pt x="820153" y="964852"/>
                </a:cubicBezTo>
                <a:cubicBezTo>
                  <a:pt x="819276" y="968910"/>
                  <a:pt x="818357" y="973106"/>
                  <a:pt x="817741" y="977288"/>
                </a:cubicBezTo>
                <a:lnTo>
                  <a:pt x="848037" y="982375"/>
                </a:lnTo>
                <a:cubicBezTo>
                  <a:pt x="848572" y="978755"/>
                  <a:pt x="849353" y="975163"/>
                  <a:pt x="850121" y="971680"/>
                </a:cubicBezTo>
                <a:cubicBezTo>
                  <a:pt x="850477" y="970048"/>
                  <a:pt x="850834" y="968430"/>
                  <a:pt x="851163" y="966799"/>
                </a:cubicBezTo>
                <a:lnTo>
                  <a:pt x="851327" y="966017"/>
                </a:lnTo>
                <a:cubicBezTo>
                  <a:pt x="851423" y="965578"/>
                  <a:pt x="851506" y="965154"/>
                  <a:pt x="851601" y="964715"/>
                </a:cubicBezTo>
                <a:lnTo>
                  <a:pt x="854837" y="952540"/>
                </a:lnTo>
                <a:cubicBezTo>
                  <a:pt x="854947" y="952142"/>
                  <a:pt x="855070" y="951758"/>
                  <a:pt x="855193" y="951374"/>
                </a:cubicBezTo>
                <a:close/>
                <a:moveTo>
                  <a:pt x="824568" y="940323"/>
                </a:moveTo>
                <a:lnTo>
                  <a:pt x="857496" y="950140"/>
                </a:lnTo>
                <a:lnTo>
                  <a:pt x="856989" y="951758"/>
                </a:lnTo>
                <a:cubicBezTo>
                  <a:pt x="856852" y="952169"/>
                  <a:pt x="856715" y="952580"/>
                  <a:pt x="856605" y="952992"/>
                </a:cubicBezTo>
                <a:lnTo>
                  <a:pt x="853384" y="965154"/>
                </a:lnTo>
                <a:cubicBezTo>
                  <a:pt x="853288" y="965538"/>
                  <a:pt x="853206" y="965962"/>
                  <a:pt x="853123" y="966374"/>
                </a:cubicBezTo>
                <a:lnTo>
                  <a:pt x="852959" y="967155"/>
                </a:lnTo>
                <a:cubicBezTo>
                  <a:pt x="852630" y="968787"/>
                  <a:pt x="852273" y="970419"/>
                  <a:pt x="851917" y="972050"/>
                </a:cubicBezTo>
                <a:cubicBezTo>
                  <a:pt x="851095" y="975807"/>
                  <a:pt x="850258" y="979687"/>
                  <a:pt x="849737" y="983540"/>
                </a:cubicBezTo>
                <a:lnTo>
                  <a:pt x="849586" y="984472"/>
                </a:lnTo>
                <a:lnTo>
                  <a:pt x="815698" y="978782"/>
                </a:lnTo>
                <a:lnTo>
                  <a:pt x="815821" y="977905"/>
                </a:lnTo>
                <a:cubicBezTo>
                  <a:pt x="816452" y="973366"/>
                  <a:pt x="817439" y="968842"/>
                  <a:pt x="818385" y="964468"/>
                </a:cubicBezTo>
                <a:cubicBezTo>
                  <a:pt x="818755" y="962781"/>
                  <a:pt x="819112" y="961109"/>
                  <a:pt x="819468" y="959422"/>
                </a:cubicBezTo>
                <a:lnTo>
                  <a:pt x="819646" y="958586"/>
                </a:lnTo>
                <a:cubicBezTo>
                  <a:pt x="819742" y="958092"/>
                  <a:pt x="819852" y="957599"/>
                  <a:pt x="819962" y="957105"/>
                </a:cubicBezTo>
                <a:lnTo>
                  <a:pt x="823581" y="943463"/>
                </a:lnTo>
                <a:cubicBezTo>
                  <a:pt x="823718" y="942956"/>
                  <a:pt x="823882" y="942462"/>
                  <a:pt x="824047" y="941968"/>
                </a:cubicBezTo>
                <a:close/>
                <a:moveTo>
                  <a:pt x="508373" y="933221"/>
                </a:moveTo>
                <a:cubicBezTo>
                  <a:pt x="508209" y="934181"/>
                  <a:pt x="508058" y="935141"/>
                  <a:pt x="507907" y="936100"/>
                </a:cubicBezTo>
                <a:lnTo>
                  <a:pt x="505919" y="950291"/>
                </a:lnTo>
                <a:lnTo>
                  <a:pt x="504274" y="964496"/>
                </a:lnTo>
                <a:lnTo>
                  <a:pt x="502958" y="978728"/>
                </a:lnTo>
                <a:cubicBezTo>
                  <a:pt x="502807" y="980634"/>
                  <a:pt x="502684" y="982567"/>
                  <a:pt x="502547" y="984486"/>
                </a:cubicBezTo>
                <a:cubicBezTo>
                  <a:pt x="502464" y="985734"/>
                  <a:pt x="502382" y="986982"/>
                  <a:pt x="502300" y="988216"/>
                </a:cubicBezTo>
                <a:cubicBezTo>
                  <a:pt x="501944" y="992590"/>
                  <a:pt x="501765" y="997046"/>
                  <a:pt x="501587" y="1001351"/>
                </a:cubicBezTo>
                <a:cubicBezTo>
                  <a:pt x="501532" y="1002681"/>
                  <a:pt x="501478" y="1004038"/>
                  <a:pt x="501423" y="1005382"/>
                </a:cubicBezTo>
                <a:lnTo>
                  <a:pt x="563935" y="1007548"/>
                </a:lnTo>
                <a:cubicBezTo>
                  <a:pt x="563990" y="1006287"/>
                  <a:pt x="564045" y="1005026"/>
                  <a:pt x="564100" y="1003764"/>
                </a:cubicBezTo>
                <a:cubicBezTo>
                  <a:pt x="564250" y="999994"/>
                  <a:pt x="564415" y="996100"/>
                  <a:pt x="564730" y="992261"/>
                </a:cubicBezTo>
                <a:lnTo>
                  <a:pt x="565306" y="983773"/>
                </a:lnTo>
                <a:lnTo>
                  <a:pt x="566485" y="970981"/>
                </a:lnTo>
                <a:lnTo>
                  <a:pt x="567966" y="958216"/>
                </a:lnTo>
                <a:lnTo>
                  <a:pt x="569747" y="945492"/>
                </a:lnTo>
                <a:cubicBezTo>
                  <a:pt x="569871" y="944670"/>
                  <a:pt x="570008" y="943861"/>
                  <a:pt x="570145" y="943066"/>
                </a:cubicBezTo>
                <a:close/>
                <a:moveTo>
                  <a:pt x="505343" y="928984"/>
                </a:moveTo>
                <a:lnTo>
                  <a:pt x="574409" y="939994"/>
                </a:lnTo>
                <a:lnTo>
                  <a:pt x="574107" y="941818"/>
                </a:lnTo>
                <a:cubicBezTo>
                  <a:pt x="574025" y="942353"/>
                  <a:pt x="573929" y="942874"/>
                  <a:pt x="573846" y="943408"/>
                </a:cubicBezTo>
                <a:cubicBezTo>
                  <a:pt x="573696" y="944272"/>
                  <a:pt x="573559" y="945136"/>
                  <a:pt x="573422" y="946014"/>
                </a:cubicBezTo>
                <a:lnTo>
                  <a:pt x="571639" y="958682"/>
                </a:lnTo>
                <a:lnTo>
                  <a:pt x="570173" y="971365"/>
                </a:lnTo>
                <a:lnTo>
                  <a:pt x="569007" y="984075"/>
                </a:lnTo>
                <a:lnTo>
                  <a:pt x="568432" y="992548"/>
                </a:lnTo>
                <a:cubicBezTo>
                  <a:pt x="568116" y="996346"/>
                  <a:pt x="567952" y="1000199"/>
                  <a:pt x="567801" y="1003929"/>
                </a:cubicBezTo>
                <a:cubicBezTo>
                  <a:pt x="567719" y="1005807"/>
                  <a:pt x="567650" y="1007685"/>
                  <a:pt x="567554" y="1009564"/>
                </a:cubicBezTo>
                <a:lnTo>
                  <a:pt x="567445" y="1011360"/>
                </a:lnTo>
                <a:lnTo>
                  <a:pt x="497557" y="1008947"/>
                </a:lnTo>
                <a:lnTo>
                  <a:pt x="497653" y="1007082"/>
                </a:lnTo>
                <a:cubicBezTo>
                  <a:pt x="497749" y="1005121"/>
                  <a:pt x="497831" y="1003161"/>
                  <a:pt x="497913" y="1001186"/>
                </a:cubicBezTo>
                <a:cubicBezTo>
                  <a:pt x="498091" y="996840"/>
                  <a:pt x="498283" y="992357"/>
                  <a:pt x="498640" y="987928"/>
                </a:cubicBezTo>
                <a:cubicBezTo>
                  <a:pt x="498722" y="986708"/>
                  <a:pt x="498804" y="985474"/>
                  <a:pt x="498887" y="984226"/>
                </a:cubicBezTo>
                <a:cubicBezTo>
                  <a:pt x="499010" y="982279"/>
                  <a:pt x="499147" y="980332"/>
                  <a:pt x="499298" y="978385"/>
                </a:cubicBezTo>
                <a:lnTo>
                  <a:pt x="500614" y="964084"/>
                </a:lnTo>
                <a:lnTo>
                  <a:pt x="502273" y="949798"/>
                </a:lnTo>
                <a:lnTo>
                  <a:pt x="504274" y="935552"/>
                </a:lnTo>
                <a:cubicBezTo>
                  <a:pt x="504425" y="934524"/>
                  <a:pt x="504589" y="933523"/>
                  <a:pt x="504767" y="932522"/>
                </a:cubicBezTo>
                <a:close/>
                <a:moveTo>
                  <a:pt x="108346" y="906180"/>
                </a:moveTo>
                <a:cubicBezTo>
                  <a:pt x="115078" y="906852"/>
                  <a:pt x="120000" y="912857"/>
                  <a:pt x="119315" y="919588"/>
                </a:cubicBezTo>
                <a:lnTo>
                  <a:pt x="119315" y="919602"/>
                </a:lnTo>
                <a:cubicBezTo>
                  <a:pt x="118684" y="925922"/>
                  <a:pt x="113350" y="930638"/>
                  <a:pt x="107139" y="930638"/>
                </a:cubicBezTo>
                <a:cubicBezTo>
                  <a:pt x="106728" y="930624"/>
                  <a:pt x="106331" y="930610"/>
                  <a:pt x="105905" y="930569"/>
                </a:cubicBezTo>
                <a:cubicBezTo>
                  <a:pt x="99160" y="929884"/>
                  <a:pt x="94251" y="923879"/>
                  <a:pt x="94937" y="917148"/>
                </a:cubicBezTo>
                <a:cubicBezTo>
                  <a:pt x="95608" y="910417"/>
                  <a:pt x="101614" y="905495"/>
                  <a:pt x="108346" y="906180"/>
                </a:cubicBezTo>
                <a:close/>
                <a:moveTo>
                  <a:pt x="1490476" y="892979"/>
                </a:moveTo>
                <a:cubicBezTo>
                  <a:pt x="1493122" y="900890"/>
                  <a:pt x="1496041" y="908705"/>
                  <a:pt x="1498167" y="916781"/>
                </a:cubicBezTo>
                <a:lnTo>
                  <a:pt x="1433488" y="935606"/>
                </a:lnTo>
                <a:cubicBezTo>
                  <a:pt x="1431761" y="928887"/>
                  <a:pt x="1429265" y="922402"/>
                  <a:pt x="1427100" y="915821"/>
                </a:cubicBezTo>
                <a:close/>
                <a:moveTo>
                  <a:pt x="1441878" y="850763"/>
                </a:moveTo>
                <a:lnTo>
                  <a:pt x="1446704" y="860045"/>
                </a:lnTo>
                <a:lnTo>
                  <a:pt x="1449103" y="864679"/>
                </a:lnTo>
                <a:lnTo>
                  <a:pt x="1451282" y="869423"/>
                </a:lnTo>
                <a:lnTo>
                  <a:pt x="1401341" y="892979"/>
                </a:lnTo>
                <a:lnTo>
                  <a:pt x="1399490" y="888920"/>
                </a:lnTo>
                <a:lnTo>
                  <a:pt x="1397420" y="884958"/>
                </a:lnTo>
                <a:lnTo>
                  <a:pt x="1393307" y="877046"/>
                </a:lnTo>
                <a:close/>
                <a:moveTo>
                  <a:pt x="1381696" y="837655"/>
                </a:moveTo>
                <a:cubicBezTo>
                  <a:pt x="1383889" y="840493"/>
                  <a:pt x="1385781" y="843537"/>
                  <a:pt x="1387755" y="846540"/>
                </a:cubicBezTo>
                <a:lnTo>
                  <a:pt x="1375116" y="854931"/>
                </a:lnTo>
                <a:cubicBezTo>
                  <a:pt x="1373238" y="852079"/>
                  <a:pt x="1371428" y="849172"/>
                  <a:pt x="1369330" y="846458"/>
                </a:cubicBezTo>
                <a:close/>
                <a:moveTo>
                  <a:pt x="118999" y="833576"/>
                </a:moveTo>
                <a:cubicBezTo>
                  <a:pt x="125677" y="834713"/>
                  <a:pt x="130174" y="841047"/>
                  <a:pt x="129036" y="847710"/>
                </a:cubicBezTo>
                <a:lnTo>
                  <a:pt x="129049" y="847710"/>
                </a:lnTo>
                <a:cubicBezTo>
                  <a:pt x="128035" y="853687"/>
                  <a:pt x="122838" y="857923"/>
                  <a:pt x="116984" y="857923"/>
                </a:cubicBezTo>
                <a:cubicBezTo>
                  <a:pt x="116285" y="857923"/>
                  <a:pt x="115585" y="857855"/>
                  <a:pt x="114900" y="857745"/>
                </a:cubicBezTo>
                <a:cubicBezTo>
                  <a:pt x="108223" y="856607"/>
                  <a:pt x="103725" y="850273"/>
                  <a:pt x="104863" y="843611"/>
                </a:cubicBezTo>
                <a:cubicBezTo>
                  <a:pt x="106002" y="836934"/>
                  <a:pt x="112336" y="832438"/>
                  <a:pt x="118999" y="833576"/>
                </a:cubicBezTo>
                <a:close/>
                <a:moveTo>
                  <a:pt x="819509" y="833090"/>
                </a:moveTo>
                <a:lnTo>
                  <a:pt x="862459" y="861334"/>
                </a:lnTo>
                <a:cubicBezTo>
                  <a:pt x="860362" y="864255"/>
                  <a:pt x="858621" y="867381"/>
                  <a:pt x="856743" y="870438"/>
                </a:cubicBezTo>
                <a:lnTo>
                  <a:pt x="812819" y="843729"/>
                </a:lnTo>
                <a:cubicBezTo>
                  <a:pt x="815026" y="840164"/>
                  <a:pt x="817096" y="836504"/>
                  <a:pt x="819509" y="833090"/>
                </a:cubicBezTo>
                <a:close/>
                <a:moveTo>
                  <a:pt x="1370140" y="822422"/>
                </a:moveTo>
                <a:lnTo>
                  <a:pt x="1373526" y="826591"/>
                </a:lnTo>
                <a:cubicBezTo>
                  <a:pt x="1374691" y="827948"/>
                  <a:pt x="1375664" y="829470"/>
                  <a:pt x="1376747" y="830896"/>
                </a:cubicBezTo>
                <a:lnTo>
                  <a:pt x="1364615" y="840000"/>
                </a:lnTo>
                <a:cubicBezTo>
                  <a:pt x="1363587" y="838642"/>
                  <a:pt x="1362655" y="837189"/>
                  <a:pt x="1361544" y="835900"/>
                </a:cubicBezTo>
                <a:lnTo>
                  <a:pt x="1358309" y="831924"/>
                </a:lnTo>
                <a:close/>
                <a:moveTo>
                  <a:pt x="1778636" y="814973"/>
                </a:moveTo>
                <a:lnTo>
                  <a:pt x="1778636" y="855445"/>
                </a:lnTo>
                <a:lnTo>
                  <a:pt x="1738867" y="865777"/>
                </a:lnTo>
                <a:cubicBezTo>
                  <a:pt x="1738154" y="862843"/>
                  <a:pt x="1737345" y="859936"/>
                  <a:pt x="1736523" y="857029"/>
                </a:cubicBezTo>
                <a:lnTo>
                  <a:pt x="1734082" y="848309"/>
                </a:lnTo>
                <a:cubicBezTo>
                  <a:pt x="1732369" y="842523"/>
                  <a:pt x="1730573" y="836751"/>
                  <a:pt x="1728791" y="830992"/>
                </a:cubicBezTo>
                <a:close/>
                <a:moveTo>
                  <a:pt x="833657" y="813126"/>
                </a:moveTo>
                <a:lnTo>
                  <a:pt x="874551" y="844278"/>
                </a:lnTo>
                <a:cubicBezTo>
                  <a:pt x="872426" y="847157"/>
                  <a:pt x="870205" y="849981"/>
                  <a:pt x="868134" y="852902"/>
                </a:cubicBezTo>
                <a:lnTo>
                  <a:pt x="826158" y="823231"/>
                </a:lnTo>
                <a:cubicBezTo>
                  <a:pt x="828584" y="819817"/>
                  <a:pt x="831162" y="816499"/>
                  <a:pt x="833657" y="813126"/>
                </a:cubicBezTo>
                <a:close/>
                <a:moveTo>
                  <a:pt x="1357706" y="807875"/>
                </a:moveTo>
                <a:cubicBezTo>
                  <a:pt x="1360077" y="810562"/>
                  <a:pt x="1362545" y="813167"/>
                  <a:pt x="1364848" y="815909"/>
                </a:cubicBezTo>
                <a:lnTo>
                  <a:pt x="1353278" y="825713"/>
                </a:lnTo>
                <a:cubicBezTo>
                  <a:pt x="1351084" y="823094"/>
                  <a:pt x="1348726" y="820612"/>
                  <a:pt x="1346464" y="818062"/>
                </a:cubicBezTo>
                <a:close/>
                <a:moveTo>
                  <a:pt x="947660" y="795631"/>
                </a:moveTo>
                <a:lnTo>
                  <a:pt x="957146" y="808848"/>
                </a:lnTo>
                <a:lnTo>
                  <a:pt x="950388" y="813771"/>
                </a:lnTo>
                <a:cubicBezTo>
                  <a:pt x="948194" y="815484"/>
                  <a:pt x="946069" y="817294"/>
                  <a:pt x="943890" y="819036"/>
                </a:cubicBezTo>
                <a:lnTo>
                  <a:pt x="933594" y="806435"/>
                </a:lnTo>
                <a:cubicBezTo>
                  <a:pt x="935897" y="804584"/>
                  <a:pt x="938159" y="802679"/>
                  <a:pt x="940490" y="800855"/>
                </a:cubicBezTo>
                <a:close/>
                <a:moveTo>
                  <a:pt x="849093" y="794164"/>
                </a:moveTo>
                <a:lnTo>
                  <a:pt x="887725" y="828085"/>
                </a:lnTo>
                <a:cubicBezTo>
                  <a:pt x="887108" y="828729"/>
                  <a:pt x="886518" y="829415"/>
                  <a:pt x="885970" y="830114"/>
                </a:cubicBezTo>
                <a:lnTo>
                  <a:pt x="884270" y="832184"/>
                </a:lnTo>
                <a:lnTo>
                  <a:pt x="880843" y="836325"/>
                </a:lnTo>
                <a:lnTo>
                  <a:pt x="841018" y="803803"/>
                </a:lnTo>
                <a:lnTo>
                  <a:pt x="845035" y="798963"/>
                </a:lnTo>
                <a:lnTo>
                  <a:pt x="847037" y="796536"/>
                </a:lnTo>
                <a:cubicBezTo>
                  <a:pt x="847695" y="795713"/>
                  <a:pt x="848380" y="794918"/>
                  <a:pt x="849093" y="794164"/>
                </a:cubicBezTo>
                <a:close/>
                <a:moveTo>
                  <a:pt x="1533631" y="789119"/>
                </a:moveTo>
                <a:lnTo>
                  <a:pt x="1534084" y="789873"/>
                </a:lnTo>
                <a:cubicBezTo>
                  <a:pt x="1536195" y="793369"/>
                  <a:pt x="1538100" y="797030"/>
                  <a:pt x="1539951" y="800581"/>
                </a:cubicBezTo>
                <a:cubicBezTo>
                  <a:pt x="1540541" y="801719"/>
                  <a:pt x="1541144" y="802870"/>
                  <a:pt x="1541747" y="804009"/>
                </a:cubicBezTo>
                <a:lnTo>
                  <a:pt x="1545435" y="811125"/>
                </a:lnTo>
                <a:cubicBezTo>
                  <a:pt x="1545805" y="811851"/>
                  <a:pt x="1546175" y="812578"/>
                  <a:pt x="1546545" y="813291"/>
                </a:cubicBezTo>
                <a:cubicBezTo>
                  <a:pt x="1547395" y="814923"/>
                  <a:pt x="1548272" y="816609"/>
                  <a:pt x="1549026" y="818336"/>
                </a:cubicBezTo>
                <a:lnTo>
                  <a:pt x="1555702" y="832884"/>
                </a:lnTo>
                <a:cubicBezTo>
                  <a:pt x="1556073" y="833720"/>
                  <a:pt x="1556443" y="834543"/>
                  <a:pt x="1556827" y="835366"/>
                </a:cubicBezTo>
                <a:cubicBezTo>
                  <a:pt x="1557553" y="836956"/>
                  <a:pt x="1558307" y="838588"/>
                  <a:pt x="1558965" y="840260"/>
                </a:cubicBezTo>
                <a:lnTo>
                  <a:pt x="1561954" y="847706"/>
                </a:lnTo>
                <a:cubicBezTo>
                  <a:pt x="1562475" y="849021"/>
                  <a:pt x="1562996" y="850338"/>
                  <a:pt x="1563516" y="851640"/>
                </a:cubicBezTo>
                <a:cubicBezTo>
                  <a:pt x="1564956" y="855246"/>
                  <a:pt x="1566437" y="858962"/>
                  <a:pt x="1567807" y="862664"/>
                </a:cubicBezTo>
                <a:lnTo>
                  <a:pt x="1573017" y="877897"/>
                </a:lnTo>
                <a:cubicBezTo>
                  <a:pt x="1573291" y="878747"/>
                  <a:pt x="1573579" y="879569"/>
                  <a:pt x="1573867" y="880406"/>
                </a:cubicBezTo>
                <a:cubicBezTo>
                  <a:pt x="1574442" y="882092"/>
                  <a:pt x="1575032" y="883820"/>
                  <a:pt x="1575553" y="885561"/>
                </a:cubicBezTo>
                <a:lnTo>
                  <a:pt x="1578925" y="897270"/>
                </a:lnTo>
                <a:cubicBezTo>
                  <a:pt x="1580008" y="901041"/>
                  <a:pt x="1581119" y="904949"/>
                  <a:pt x="1582133" y="908829"/>
                </a:cubicBezTo>
                <a:cubicBezTo>
                  <a:pt x="1592908" y="951895"/>
                  <a:pt x="1597885" y="994920"/>
                  <a:pt x="1596911" y="1036684"/>
                </a:cubicBezTo>
                <a:lnTo>
                  <a:pt x="1596884" y="1037520"/>
                </a:lnTo>
                <a:lnTo>
                  <a:pt x="1595979" y="1037506"/>
                </a:lnTo>
                <a:lnTo>
                  <a:pt x="1527394" y="1036217"/>
                </a:lnTo>
                <a:lnTo>
                  <a:pt x="1527421" y="1035313"/>
                </a:lnTo>
                <a:lnTo>
                  <a:pt x="1526120" y="1007544"/>
                </a:lnTo>
                <a:lnTo>
                  <a:pt x="1529258" y="1034435"/>
                </a:lnTo>
                <a:lnTo>
                  <a:pt x="1595116" y="1035669"/>
                </a:lnTo>
                <a:cubicBezTo>
                  <a:pt x="1595993" y="994344"/>
                  <a:pt x="1591030" y="951813"/>
                  <a:pt x="1580379" y="909213"/>
                </a:cubicBezTo>
                <a:cubicBezTo>
                  <a:pt x="1579378" y="905374"/>
                  <a:pt x="1578267" y="901480"/>
                  <a:pt x="1577184" y="897709"/>
                </a:cubicBezTo>
                <a:lnTo>
                  <a:pt x="1573812" y="886014"/>
                </a:lnTo>
                <a:cubicBezTo>
                  <a:pt x="1573305" y="884314"/>
                  <a:pt x="1572715" y="882600"/>
                  <a:pt x="1572153" y="880927"/>
                </a:cubicBezTo>
                <a:cubicBezTo>
                  <a:pt x="1571865" y="880091"/>
                  <a:pt x="1571577" y="879254"/>
                  <a:pt x="1571303" y="878404"/>
                </a:cubicBezTo>
                <a:lnTo>
                  <a:pt x="1566107" y="863199"/>
                </a:lnTo>
                <a:cubicBezTo>
                  <a:pt x="1564750" y="859538"/>
                  <a:pt x="1563269" y="855822"/>
                  <a:pt x="1561844" y="852230"/>
                </a:cubicBezTo>
                <a:cubicBezTo>
                  <a:pt x="1561323" y="850914"/>
                  <a:pt x="1560802" y="849597"/>
                  <a:pt x="1560281" y="848281"/>
                </a:cubicBezTo>
                <a:lnTo>
                  <a:pt x="1557293" y="840836"/>
                </a:lnTo>
                <a:cubicBezTo>
                  <a:pt x="1556648" y="839205"/>
                  <a:pt x="1555908" y="837587"/>
                  <a:pt x="1555195" y="836024"/>
                </a:cubicBezTo>
                <a:cubicBezTo>
                  <a:pt x="1554811" y="835201"/>
                  <a:pt x="1554441" y="834365"/>
                  <a:pt x="1554071" y="833542"/>
                </a:cubicBezTo>
                <a:lnTo>
                  <a:pt x="1547395" y="819008"/>
                </a:lnTo>
                <a:cubicBezTo>
                  <a:pt x="1546654" y="817322"/>
                  <a:pt x="1545791" y="815663"/>
                  <a:pt x="1544955" y="814059"/>
                </a:cubicBezTo>
                <a:cubicBezTo>
                  <a:pt x="1544571" y="813332"/>
                  <a:pt x="1544201" y="812605"/>
                  <a:pt x="1543831" y="811879"/>
                </a:cubicBezTo>
                <a:lnTo>
                  <a:pt x="1540143" y="804776"/>
                </a:lnTo>
                <a:cubicBezTo>
                  <a:pt x="1539540" y="803638"/>
                  <a:pt x="1538950" y="802501"/>
                  <a:pt x="1538347" y="801349"/>
                </a:cubicBezTo>
                <a:cubicBezTo>
                  <a:pt x="1536647" y="798085"/>
                  <a:pt x="1534892" y="794726"/>
                  <a:pt x="1532987" y="791504"/>
                </a:cubicBezTo>
                <a:lnTo>
                  <a:pt x="1475697" y="823999"/>
                </a:lnTo>
                <a:cubicBezTo>
                  <a:pt x="1477288" y="826686"/>
                  <a:pt x="1478741" y="829470"/>
                  <a:pt x="1480139" y="832171"/>
                </a:cubicBezTo>
                <a:cubicBezTo>
                  <a:pt x="1480688" y="833240"/>
                  <a:pt x="1481249" y="834310"/>
                  <a:pt x="1481811" y="835379"/>
                </a:cubicBezTo>
                <a:lnTo>
                  <a:pt x="1484992" y="841508"/>
                </a:lnTo>
                <a:cubicBezTo>
                  <a:pt x="1485321" y="842152"/>
                  <a:pt x="1485650" y="842783"/>
                  <a:pt x="1485979" y="843414"/>
                </a:cubicBezTo>
                <a:cubicBezTo>
                  <a:pt x="1486705" y="844799"/>
                  <a:pt x="1487460" y="846238"/>
                  <a:pt x="1488104" y="847719"/>
                </a:cubicBezTo>
                <a:lnTo>
                  <a:pt x="1493848" y="860237"/>
                </a:lnTo>
                <a:cubicBezTo>
                  <a:pt x="1494177" y="860977"/>
                  <a:pt x="1494506" y="861690"/>
                  <a:pt x="1494835" y="862403"/>
                </a:cubicBezTo>
                <a:cubicBezTo>
                  <a:pt x="1495466" y="863761"/>
                  <a:pt x="1496110" y="865160"/>
                  <a:pt x="1496658" y="866585"/>
                </a:cubicBezTo>
                <a:lnTo>
                  <a:pt x="1499222" y="872988"/>
                </a:lnTo>
                <a:cubicBezTo>
                  <a:pt x="1499757" y="874346"/>
                  <a:pt x="1500291" y="875690"/>
                  <a:pt x="1500826" y="877033"/>
                </a:cubicBezTo>
                <a:cubicBezTo>
                  <a:pt x="1501977" y="879913"/>
                  <a:pt x="1503170" y="882901"/>
                  <a:pt x="1504267" y="885863"/>
                </a:cubicBezTo>
                <a:lnTo>
                  <a:pt x="1508736" y="898957"/>
                </a:lnTo>
                <a:cubicBezTo>
                  <a:pt x="1508983" y="899711"/>
                  <a:pt x="1509243" y="900465"/>
                  <a:pt x="1509504" y="901206"/>
                </a:cubicBezTo>
                <a:cubicBezTo>
                  <a:pt x="1509983" y="902618"/>
                  <a:pt x="1510491" y="904085"/>
                  <a:pt x="1510916" y="905552"/>
                </a:cubicBezTo>
                <a:lnTo>
                  <a:pt x="1512821" y="912202"/>
                </a:lnTo>
                <a:cubicBezTo>
                  <a:pt x="1513205" y="913587"/>
                  <a:pt x="1513603" y="914971"/>
                  <a:pt x="1514000" y="916343"/>
                </a:cubicBezTo>
                <a:cubicBezTo>
                  <a:pt x="1514864" y="919345"/>
                  <a:pt x="1515755" y="922444"/>
                  <a:pt x="1516550" y="925529"/>
                </a:cubicBezTo>
                <a:lnTo>
                  <a:pt x="1519799" y="953376"/>
                </a:lnTo>
                <a:lnTo>
                  <a:pt x="1514795" y="925995"/>
                </a:lnTo>
                <a:cubicBezTo>
                  <a:pt x="1514000" y="922951"/>
                  <a:pt x="1513109" y="919853"/>
                  <a:pt x="1512259" y="916863"/>
                </a:cubicBezTo>
                <a:cubicBezTo>
                  <a:pt x="1511861" y="915479"/>
                  <a:pt x="1511464" y="914094"/>
                  <a:pt x="1511080" y="912709"/>
                </a:cubicBezTo>
                <a:lnTo>
                  <a:pt x="1509175" y="906073"/>
                </a:lnTo>
                <a:cubicBezTo>
                  <a:pt x="1508749" y="904647"/>
                  <a:pt x="1508256" y="903207"/>
                  <a:pt x="1507776" y="901809"/>
                </a:cubicBezTo>
                <a:cubicBezTo>
                  <a:pt x="1507516" y="901055"/>
                  <a:pt x="1507255" y="900300"/>
                  <a:pt x="1507009" y="899547"/>
                </a:cubicBezTo>
                <a:lnTo>
                  <a:pt x="1502553" y="886480"/>
                </a:lnTo>
                <a:cubicBezTo>
                  <a:pt x="1501470" y="883560"/>
                  <a:pt x="1500278" y="880584"/>
                  <a:pt x="1499139" y="877719"/>
                </a:cubicBezTo>
                <a:cubicBezTo>
                  <a:pt x="1498605" y="876375"/>
                  <a:pt x="1498057" y="875017"/>
                  <a:pt x="1497536" y="873674"/>
                </a:cubicBezTo>
                <a:lnTo>
                  <a:pt x="1494972" y="867271"/>
                </a:lnTo>
                <a:cubicBezTo>
                  <a:pt x="1494437" y="865886"/>
                  <a:pt x="1493793" y="864515"/>
                  <a:pt x="1493190" y="863185"/>
                </a:cubicBezTo>
                <a:cubicBezTo>
                  <a:pt x="1492861" y="862459"/>
                  <a:pt x="1492518" y="861732"/>
                  <a:pt x="1492189" y="861005"/>
                </a:cubicBezTo>
                <a:lnTo>
                  <a:pt x="1486445" y="848487"/>
                </a:lnTo>
                <a:cubicBezTo>
                  <a:pt x="1485815" y="847047"/>
                  <a:pt x="1485088" y="845635"/>
                  <a:pt x="1484362" y="844278"/>
                </a:cubicBezTo>
                <a:cubicBezTo>
                  <a:pt x="1484032" y="843633"/>
                  <a:pt x="1483690" y="843003"/>
                  <a:pt x="1483361" y="842358"/>
                </a:cubicBezTo>
                <a:lnTo>
                  <a:pt x="1480194" y="836257"/>
                </a:lnTo>
                <a:cubicBezTo>
                  <a:pt x="1479632" y="835187"/>
                  <a:pt x="1479070" y="834118"/>
                  <a:pt x="1478521" y="833048"/>
                </a:cubicBezTo>
                <a:cubicBezTo>
                  <a:pt x="1477000" y="830101"/>
                  <a:pt x="1475423" y="827057"/>
                  <a:pt x="1473669" y="824191"/>
                </a:cubicBezTo>
                <a:lnTo>
                  <a:pt x="1473175" y="823396"/>
                </a:lnTo>
                <a:close/>
                <a:moveTo>
                  <a:pt x="969772" y="781262"/>
                </a:moveTo>
                <a:lnTo>
                  <a:pt x="978011" y="795288"/>
                </a:lnTo>
                <a:lnTo>
                  <a:pt x="974392" y="797400"/>
                </a:lnTo>
                <a:cubicBezTo>
                  <a:pt x="973172" y="798099"/>
                  <a:pt x="971965" y="798785"/>
                  <a:pt x="970814" y="799593"/>
                </a:cubicBezTo>
                <a:lnTo>
                  <a:pt x="963822" y="804200"/>
                </a:lnTo>
                <a:lnTo>
                  <a:pt x="954733" y="790709"/>
                </a:lnTo>
                <a:lnTo>
                  <a:pt x="962150" y="785828"/>
                </a:lnTo>
                <a:cubicBezTo>
                  <a:pt x="963356" y="784978"/>
                  <a:pt x="964645" y="784251"/>
                  <a:pt x="965933" y="783511"/>
                </a:cubicBezTo>
                <a:close/>
                <a:moveTo>
                  <a:pt x="865914" y="776422"/>
                </a:moveTo>
                <a:lnTo>
                  <a:pt x="902091" y="812934"/>
                </a:lnTo>
                <a:lnTo>
                  <a:pt x="902092" y="812934"/>
                </a:lnTo>
                <a:lnTo>
                  <a:pt x="924999" y="836051"/>
                </a:lnTo>
                <a:cubicBezTo>
                  <a:pt x="901831" y="858989"/>
                  <a:pt x="882858" y="886233"/>
                  <a:pt x="869273" y="916055"/>
                </a:cubicBezTo>
                <a:lnTo>
                  <a:pt x="839634" y="902604"/>
                </a:lnTo>
                <a:cubicBezTo>
                  <a:pt x="847235" y="885911"/>
                  <a:pt x="856352" y="869927"/>
                  <a:pt x="866817" y="854900"/>
                </a:cubicBezTo>
                <a:lnTo>
                  <a:pt x="901930" y="813127"/>
                </a:lnTo>
                <a:lnTo>
                  <a:pt x="894593" y="820613"/>
                </a:lnTo>
                <a:lnTo>
                  <a:pt x="857112" y="785403"/>
                </a:lnTo>
                <a:cubicBezTo>
                  <a:pt x="859868" y="782235"/>
                  <a:pt x="862952" y="779397"/>
                  <a:pt x="865914" y="776422"/>
                </a:cubicBezTo>
                <a:close/>
                <a:moveTo>
                  <a:pt x="993159" y="768881"/>
                </a:moveTo>
                <a:lnTo>
                  <a:pt x="1000082" y="783606"/>
                </a:lnTo>
                <a:cubicBezTo>
                  <a:pt x="998807" y="784196"/>
                  <a:pt x="997519" y="784745"/>
                  <a:pt x="996258" y="785348"/>
                </a:cubicBezTo>
                <a:lnTo>
                  <a:pt x="992528" y="787309"/>
                </a:lnTo>
                <a:lnTo>
                  <a:pt x="985057" y="791175"/>
                </a:lnTo>
                <a:lnTo>
                  <a:pt x="977243" y="776902"/>
                </a:lnTo>
                <a:lnTo>
                  <a:pt x="985153" y="772802"/>
                </a:lnTo>
                <a:lnTo>
                  <a:pt x="989101" y="770732"/>
                </a:lnTo>
                <a:cubicBezTo>
                  <a:pt x="990445" y="770088"/>
                  <a:pt x="991802" y="769498"/>
                  <a:pt x="993159" y="768881"/>
                </a:cubicBezTo>
                <a:close/>
                <a:moveTo>
                  <a:pt x="134588" y="761875"/>
                </a:moveTo>
                <a:cubicBezTo>
                  <a:pt x="141170" y="763479"/>
                  <a:pt x="145214" y="770087"/>
                  <a:pt x="143624" y="776668"/>
                </a:cubicBezTo>
                <a:cubicBezTo>
                  <a:pt x="142267" y="782289"/>
                  <a:pt x="137248" y="786045"/>
                  <a:pt x="131723" y="786045"/>
                </a:cubicBezTo>
                <a:cubicBezTo>
                  <a:pt x="130763" y="786045"/>
                  <a:pt x="129790" y="785936"/>
                  <a:pt x="128830" y="785703"/>
                </a:cubicBezTo>
                <a:cubicBezTo>
                  <a:pt x="122249" y="784099"/>
                  <a:pt x="118204" y="777491"/>
                  <a:pt x="119795" y="770910"/>
                </a:cubicBezTo>
                <a:cubicBezTo>
                  <a:pt x="121385" y="764329"/>
                  <a:pt x="128007" y="760285"/>
                  <a:pt x="134588" y="761875"/>
                </a:cubicBezTo>
                <a:close/>
                <a:moveTo>
                  <a:pt x="1017520" y="758680"/>
                </a:moveTo>
                <a:lnTo>
                  <a:pt x="1023086" y="773940"/>
                </a:lnTo>
                <a:cubicBezTo>
                  <a:pt x="1021742" y="774338"/>
                  <a:pt x="1020481" y="774955"/>
                  <a:pt x="1019179" y="775448"/>
                </a:cubicBezTo>
                <a:lnTo>
                  <a:pt x="1015285" y="777011"/>
                </a:lnTo>
                <a:lnTo>
                  <a:pt x="1011378" y="778547"/>
                </a:lnTo>
                <a:lnTo>
                  <a:pt x="1009418" y="779315"/>
                </a:lnTo>
                <a:cubicBezTo>
                  <a:pt x="1008774" y="779576"/>
                  <a:pt x="1008143" y="779905"/>
                  <a:pt x="1007499" y="780192"/>
                </a:cubicBezTo>
                <a:lnTo>
                  <a:pt x="1001001" y="765275"/>
                </a:lnTo>
                <a:cubicBezTo>
                  <a:pt x="1001672" y="764973"/>
                  <a:pt x="1002344" y="764630"/>
                  <a:pt x="1003030" y="764356"/>
                </a:cubicBezTo>
                <a:lnTo>
                  <a:pt x="1005100" y="763547"/>
                </a:lnTo>
                <a:lnTo>
                  <a:pt x="1009240" y="761916"/>
                </a:lnTo>
                <a:lnTo>
                  <a:pt x="1013366" y="760271"/>
                </a:lnTo>
                <a:cubicBezTo>
                  <a:pt x="1014751" y="759736"/>
                  <a:pt x="1016094" y="759105"/>
                  <a:pt x="1017520" y="758680"/>
                </a:cubicBezTo>
                <a:close/>
                <a:moveTo>
                  <a:pt x="1300183" y="757652"/>
                </a:moveTo>
                <a:lnTo>
                  <a:pt x="1304639" y="760654"/>
                </a:lnTo>
                <a:cubicBezTo>
                  <a:pt x="1306119" y="761669"/>
                  <a:pt x="1307517" y="762793"/>
                  <a:pt x="1308957" y="763849"/>
                </a:cubicBezTo>
                <a:lnTo>
                  <a:pt x="1299977" y="776106"/>
                </a:lnTo>
                <a:cubicBezTo>
                  <a:pt x="1298606" y="775092"/>
                  <a:pt x="1297277" y="774022"/>
                  <a:pt x="1295865" y="773049"/>
                </a:cubicBezTo>
                <a:lnTo>
                  <a:pt x="1291615" y="770183"/>
                </a:lnTo>
                <a:close/>
                <a:moveTo>
                  <a:pt x="1042676" y="750783"/>
                </a:moveTo>
                <a:lnTo>
                  <a:pt x="1046816" y="766523"/>
                </a:lnTo>
                <a:lnTo>
                  <a:pt x="1038782" y="768826"/>
                </a:lnTo>
                <a:lnTo>
                  <a:pt x="1034752" y="769964"/>
                </a:lnTo>
                <a:lnTo>
                  <a:pt x="1030804" y="771335"/>
                </a:lnTo>
                <a:lnTo>
                  <a:pt x="1025690" y="755883"/>
                </a:lnTo>
                <a:lnTo>
                  <a:pt x="1029885" y="754443"/>
                </a:lnTo>
                <a:lnTo>
                  <a:pt x="1034163" y="753223"/>
                </a:lnTo>
                <a:close/>
                <a:moveTo>
                  <a:pt x="1284048" y="747313"/>
                </a:moveTo>
                <a:cubicBezTo>
                  <a:pt x="1287091" y="749206"/>
                  <a:pt x="1290217" y="750974"/>
                  <a:pt x="1293205" y="752949"/>
                </a:cubicBezTo>
                <a:lnTo>
                  <a:pt x="1284980" y="765700"/>
                </a:lnTo>
                <a:cubicBezTo>
                  <a:pt x="1282129" y="763821"/>
                  <a:pt x="1279140" y="762135"/>
                  <a:pt x="1276234" y="760325"/>
                </a:cubicBezTo>
                <a:close/>
                <a:moveTo>
                  <a:pt x="1068421" y="745325"/>
                </a:moveTo>
                <a:lnTo>
                  <a:pt x="1071081" y="761381"/>
                </a:lnTo>
                <a:lnTo>
                  <a:pt x="1062869" y="762848"/>
                </a:lnTo>
                <a:lnTo>
                  <a:pt x="1060813" y="763218"/>
                </a:lnTo>
                <a:lnTo>
                  <a:pt x="1058784" y="763698"/>
                </a:lnTo>
                <a:lnTo>
                  <a:pt x="1054712" y="764658"/>
                </a:lnTo>
                <a:lnTo>
                  <a:pt x="1051052" y="748794"/>
                </a:lnTo>
                <a:lnTo>
                  <a:pt x="1055370" y="747793"/>
                </a:lnTo>
                <a:lnTo>
                  <a:pt x="1057523" y="747272"/>
                </a:lnTo>
                <a:lnTo>
                  <a:pt x="1059702" y="746889"/>
                </a:lnTo>
                <a:close/>
                <a:moveTo>
                  <a:pt x="1094564" y="742254"/>
                </a:moveTo>
                <a:lnTo>
                  <a:pt x="1095716" y="758488"/>
                </a:lnTo>
                <a:lnTo>
                  <a:pt x="1087394" y="759119"/>
                </a:lnTo>
                <a:lnTo>
                  <a:pt x="1079114" y="760202"/>
                </a:lnTo>
                <a:lnTo>
                  <a:pt x="1076934" y="744078"/>
                </a:lnTo>
                <a:lnTo>
                  <a:pt x="1085722" y="742940"/>
                </a:lnTo>
                <a:close/>
                <a:moveTo>
                  <a:pt x="1112001" y="741473"/>
                </a:moveTo>
                <a:cubicBezTo>
                  <a:pt x="1114949" y="741404"/>
                  <a:pt x="1117910" y="741569"/>
                  <a:pt x="1120871" y="741596"/>
                </a:cubicBezTo>
                <a:lnTo>
                  <a:pt x="1120529" y="757871"/>
                </a:lnTo>
                <a:cubicBezTo>
                  <a:pt x="1117745" y="757857"/>
                  <a:pt x="1114949" y="757679"/>
                  <a:pt x="1112166" y="757748"/>
                </a:cubicBezTo>
                <a:lnTo>
                  <a:pt x="1103817" y="758008"/>
                </a:lnTo>
                <a:lnTo>
                  <a:pt x="1103146" y="741747"/>
                </a:lnTo>
                <a:close/>
                <a:moveTo>
                  <a:pt x="1267378" y="737908"/>
                </a:moveTo>
                <a:lnTo>
                  <a:pt x="1276837" y="743050"/>
                </a:lnTo>
                <a:lnTo>
                  <a:pt x="1269352" y="756253"/>
                </a:lnTo>
                <a:lnTo>
                  <a:pt x="1260331" y="751345"/>
                </a:lnTo>
                <a:close/>
                <a:moveTo>
                  <a:pt x="1226909" y="736249"/>
                </a:moveTo>
                <a:cubicBezTo>
                  <a:pt x="1241907" y="742076"/>
                  <a:pt x="1256520" y="748918"/>
                  <a:pt x="1270517" y="756870"/>
                </a:cubicBezTo>
                <a:lnTo>
                  <a:pt x="1310290" y="783960"/>
                </a:lnTo>
                <a:lnTo>
                  <a:pt x="1308436" y="782427"/>
                </a:lnTo>
                <a:lnTo>
                  <a:pt x="1306379" y="780892"/>
                </a:lnTo>
                <a:lnTo>
                  <a:pt x="1315661" y="768895"/>
                </a:lnTo>
                <a:lnTo>
                  <a:pt x="1317826" y="770499"/>
                </a:lnTo>
                <a:lnTo>
                  <a:pt x="1319897" y="772213"/>
                </a:lnTo>
                <a:lnTo>
                  <a:pt x="1324036" y="775640"/>
                </a:lnTo>
                <a:lnTo>
                  <a:pt x="1314368" y="787325"/>
                </a:lnTo>
                <a:lnTo>
                  <a:pt x="1319650" y="791696"/>
                </a:lnTo>
                <a:lnTo>
                  <a:pt x="1326672" y="798082"/>
                </a:lnTo>
                <a:lnTo>
                  <a:pt x="1320513" y="792436"/>
                </a:lnTo>
                <a:lnTo>
                  <a:pt x="1330480" y="781002"/>
                </a:lnTo>
                <a:lnTo>
                  <a:pt x="1338417" y="788255"/>
                </a:lnTo>
                <a:lnTo>
                  <a:pt x="1328072" y="799355"/>
                </a:lnTo>
                <a:lnTo>
                  <a:pt x="1328561" y="799799"/>
                </a:lnTo>
                <a:lnTo>
                  <a:pt x="1336795" y="807838"/>
                </a:lnTo>
                <a:lnTo>
                  <a:pt x="1333852" y="804872"/>
                </a:lnTo>
                <a:lnTo>
                  <a:pt x="1344490" y="794040"/>
                </a:lnTo>
                <a:lnTo>
                  <a:pt x="1352057" y="801677"/>
                </a:lnTo>
                <a:lnTo>
                  <a:pt x="1341085" y="812145"/>
                </a:lnTo>
                <a:lnTo>
                  <a:pt x="1341433" y="812496"/>
                </a:lnTo>
                <a:cubicBezTo>
                  <a:pt x="1342859" y="813908"/>
                  <a:pt x="1344134" y="815471"/>
                  <a:pt x="1345491" y="816952"/>
                </a:cubicBezTo>
                <a:cubicBezTo>
                  <a:pt x="1356458" y="828702"/>
                  <a:pt x="1366205" y="841549"/>
                  <a:pt x="1375116" y="854931"/>
                </a:cubicBezTo>
                <a:lnTo>
                  <a:pt x="1358802" y="865735"/>
                </a:lnTo>
                <a:cubicBezTo>
                  <a:pt x="1350454" y="853189"/>
                  <a:pt x="1341323" y="841165"/>
                  <a:pt x="1331042" y="830155"/>
                </a:cubicBezTo>
                <a:cubicBezTo>
                  <a:pt x="1329767" y="828770"/>
                  <a:pt x="1328588" y="827303"/>
                  <a:pt x="1327244" y="825987"/>
                </a:cubicBezTo>
                <a:lnTo>
                  <a:pt x="1323255" y="821984"/>
                </a:lnTo>
                <a:cubicBezTo>
                  <a:pt x="1320582" y="819337"/>
                  <a:pt x="1318032" y="816554"/>
                  <a:pt x="1315181" y="814100"/>
                </a:cubicBezTo>
                <a:cubicBezTo>
                  <a:pt x="1312384" y="811591"/>
                  <a:pt x="1309656" y="808999"/>
                  <a:pt x="1306832" y="806504"/>
                </a:cubicBezTo>
                <a:lnTo>
                  <a:pt x="1298127" y="799306"/>
                </a:lnTo>
                <a:cubicBezTo>
                  <a:pt x="1286324" y="789955"/>
                  <a:pt x="1273835" y="781454"/>
                  <a:pt x="1260798" y="773872"/>
                </a:cubicBezTo>
                <a:cubicBezTo>
                  <a:pt x="1247678" y="766413"/>
                  <a:pt x="1233969" y="760010"/>
                  <a:pt x="1219904" y="754539"/>
                </a:cubicBezTo>
                <a:close/>
                <a:moveTo>
                  <a:pt x="1250187" y="729462"/>
                </a:moveTo>
                <a:cubicBezTo>
                  <a:pt x="1253436" y="730984"/>
                  <a:pt x="1256644" y="732574"/>
                  <a:pt x="1259879" y="734124"/>
                </a:cubicBezTo>
                <a:lnTo>
                  <a:pt x="1253189" y="747752"/>
                </a:lnTo>
                <a:lnTo>
                  <a:pt x="1243935" y="743296"/>
                </a:lnTo>
                <a:close/>
                <a:moveTo>
                  <a:pt x="466437" y="713873"/>
                </a:moveTo>
                <a:lnTo>
                  <a:pt x="560672" y="759379"/>
                </a:lnTo>
                <a:cubicBezTo>
                  <a:pt x="557409" y="765906"/>
                  <a:pt x="554517" y="772611"/>
                  <a:pt x="551460" y="779233"/>
                </a:cubicBezTo>
                <a:lnTo>
                  <a:pt x="455676" y="737099"/>
                </a:lnTo>
                <a:cubicBezTo>
                  <a:pt x="459227" y="729339"/>
                  <a:pt x="462640" y="721510"/>
                  <a:pt x="466437" y="713873"/>
                </a:cubicBezTo>
                <a:close/>
                <a:moveTo>
                  <a:pt x="788788" y="699901"/>
                </a:moveTo>
                <a:cubicBezTo>
                  <a:pt x="760561" y="727735"/>
                  <a:pt x="735447" y="760408"/>
                  <a:pt x="714116" y="797030"/>
                </a:cubicBezTo>
                <a:lnTo>
                  <a:pt x="706713" y="810604"/>
                </a:lnTo>
                <a:cubicBezTo>
                  <a:pt x="706315" y="811358"/>
                  <a:pt x="705904" y="812112"/>
                  <a:pt x="705492" y="812866"/>
                </a:cubicBezTo>
                <a:cubicBezTo>
                  <a:pt x="704684" y="814347"/>
                  <a:pt x="703861" y="815883"/>
                  <a:pt x="703094" y="817404"/>
                </a:cubicBezTo>
                <a:lnTo>
                  <a:pt x="696349" y="831321"/>
                </a:lnTo>
                <a:cubicBezTo>
                  <a:pt x="695993" y="832075"/>
                  <a:pt x="695636" y="832829"/>
                  <a:pt x="695266" y="833583"/>
                </a:cubicBezTo>
                <a:cubicBezTo>
                  <a:pt x="694525" y="835119"/>
                  <a:pt x="693758" y="836696"/>
                  <a:pt x="693113" y="838272"/>
                </a:cubicBezTo>
                <a:lnTo>
                  <a:pt x="687040" y="852518"/>
                </a:lnTo>
                <a:cubicBezTo>
                  <a:pt x="678719" y="873317"/>
                  <a:pt x="672399" y="892184"/>
                  <a:pt x="667807" y="910186"/>
                </a:cubicBezTo>
                <a:lnTo>
                  <a:pt x="731526" y="926845"/>
                </a:lnTo>
                <a:cubicBezTo>
                  <a:pt x="735378" y="911694"/>
                  <a:pt x="740779" y="895529"/>
                  <a:pt x="748031" y="877486"/>
                </a:cubicBezTo>
                <a:lnTo>
                  <a:pt x="753213" y="865297"/>
                </a:lnTo>
                <a:cubicBezTo>
                  <a:pt x="753761" y="863925"/>
                  <a:pt x="754433" y="862568"/>
                  <a:pt x="755064" y="861252"/>
                </a:cubicBezTo>
                <a:cubicBezTo>
                  <a:pt x="755379" y="860594"/>
                  <a:pt x="755708" y="859935"/>
                  <a:pt x="756010" y="859278"/>
                </a:cubicBezTo>
                <a:lnTo>
                  <a:pt x="761768" y="847363"/>
                </a:lnTo>
                <a:cubicBezTo>
                  <a:pt x="762412" y="846046"/>
                  <a:pt x="763125" y="844758"/>
                  <a:pt x="763810" y="843510"/>
                </a:cubicBezTo>
                <a:cubicBezTo>
                  <a:pt x="764180" y="842838"/>
                  <a:pt x="764537" y="842166"/>
                  <a:pt x="764893" y="841494"/>
                </a:cubicBezTo>
                <a:lnTo>
                  <a:pt x="771227" y="829867"/>
                </a:lnTo>
                <a:cubicBezTo>
                  <a:pt x="789624" y="798346"/>
                  <a:pt x="811119" y="770376"/>
                  <a:pt x="835151" y="746697"/>
                </a:cubicBezTo>
                <a:close/>
                <a:moveTo>
                  <a:pt x="788842" y="697338"/>
                </a:moveTo>
                <a:lnTo>
                  <a:pt x="837756" y="746710"/>
                </a:lnTo>
                <a:lnTo>
                  <a:pt x="837111" y="747355"/>
                </a:lnTo>
                <a:cubicBezTo>
                  <a:pt x="812929" y="771062"/>
                  <a:pt x="791310" y="799128"/>
                  <a:pt x="772844" y="830773"/>
                </a:cubicBezTo>
                <a:lnTo>
                  <a:pt x="766538" y="842358"/>
                </a:lnTo>
                <a:cubicBezTo>
                  <a:pt x="766182" y="843030"/>
                  <a:pt x="765811" y="843702"/>
                  <a:pt x="765442" y="844374"/>
                </a:cubicBezTo>
                <a:cubicBezTo>
                  <a:pt x="764770" y="845608"/>
                  <a:pt x="764071" y="846883"/>
                  <a:pt x="763440" y="848158"/>
                </a:cubicBezTo>
                <a:lnTo>
                  <a:pt x="757682" y="860059"/>
                </a:lnTo>
                <a:cubicBezTo>
                  <a:pt x="757381" y="860717"/>
                  <a:pt x="757052" y="861389"/>
                  <a:pt x="756723" y="862047"/>
                </a:cubicBezTo>
                <a:cubicBezTo>
                  <a:pt x="756092" y="863336"/>
                  <a:pt x="755448" y="864652"/>
                  <a:pt x="754913" y="865982"/>
                </a:cubicBezTo>
                <a:lnTo>
                  <a:pt x="749731" y="878158"/>
                </a:lnTo>
                <a:cubicBezTo>
                  <a:pt x="742383" y="896475"/>
                  <a:pt x="736927" y="912833"/>
                  <a:pt x="733089" y="928161"/>
                </a:cubicBezTo>
                <a:lnTo>
                  <a:pt x="732856" y="929052"/>
                </a:lnTo>
                <a:lnTo>
                  <a:pt x="665613" y="911475"/>
                </a:lnTo>
                <a:lnTo>
                  <a:pt x="665833" y="910598"/>
                </a:lnTo>
                <a:cubicBezTo>
                  <a:pt x="670467" y="892266"/>
                  <a:pt x="676869" y="873044"/>
                  <a:pt x="685409" y="851819"/>
                </a:cubicBezTo>
                <a:lnTo>
                  <a:pt x="691482" y="837573"/>
                </a:lnTo>
                <a:cubicBezTo>
                  <a:pt x="692154" y="835941"/>
                  <a:pt x="692922" y="834337"/>
                  <a:pt x="693675" y="832788"/>
                </a:cubicBezTo>
                <a:cubicBezTo>
                  <a:pt x="694046" y="832034"/>
                  <a:pt x="694402" y="831293"/>
                  <a:pt x="694759" y="830540"/>
                </a:cubicBezTo>
                <a:lnTo>
                  <a:pt x="701517" y="816596"/>
                </a:lnTo>
                <a:cubicBezTo>
                  <a:pt x="702299" y="815032"/>
                  <a:pt x="703135" y="813483"/>
                  <a:pt x="703944" y="811989"/>
                </a:cubicBezTo>
                <a:cubicBezTo>
                  <a:pt x="704355" y="811234"/>
                  <a:pt x="704766" y="810494"/>
                  <a:pt x="705163" y="809740"/>
                </a:cubicBezTo>
                <a:lnTo>
                  <a:pt x="712580" y="796139"/>
                </a:lnTo>
                <a:cubicBezTo>
                  <a:pt x="734158" y="759078"/>
                  <a:pt x="759601" y="726062"/>
                  <a:pt x="788198" y="697968"/>
                </a:cubicBezTo>
                <a:close/>
                <a:moveTo>
                  <a:pt x="155114" y="691423"/>
                </a:moveTo>
                <a:cubicBezTo>
                  <a:pt x="161571" y="693466"/>
                  <a:pt x="165136" y="700348"/>
                  <a:pt x="163107" y="706805"/>
                </a:cubicBezTo>
                <a:cubicBezTo>
                  <a:pt x="161448" y="712028"/>
                  <a:pt x="156608" y="715360"/>
                  <a:pt x="151412" y="715360"/>
                </a:cubicBezTo>
                <a:cubicBezTo>
                  <a:pt x="150178" y="715373"/>
                  <a:pt x="148944" y="715181"/>
                  <a:pt x="147710" y="714798"/>
                </a:cubicBezTo>
                <a:cubicBezTo>
                  <a:pt x="141252" y="712741"/>
                  <a:pt x="137687" y="705859"/>
                  <a:pt x="139730" y="699402"/>
                </a:cubicBezTo>
                <a:cubicBezTo>
                  <a:pt x="141773" y="692945"/>
                  <a:pt x="148656" y="689380"/>
                  <a:pt x="155114" y="691423"/>
                </a:cubicBezTo>
                <a:close/>
                <a:moveTo>
                  <a:pt x="1778636" y="685189"/>
                </a:moveTo>
                <a:lnTo>
                  <a:pt x="1778636" y="736344"/>
                </a:lnTo>
                <a:lnTo>
                  <a:pt x="1733095" y="756418"/>
                </a:lnTo>
                <a:cubicBezTo>
                  <a:pt x="1730203" y="749987"/>
                  <a:pt x="1727365" y="743530"/>
                  <a:pt x="1724239" y="737195"/>
                </a:cubicBezTo>
                <a:cubicBezTo>
                  <a:pt x="1722704" y="734028"/>
                  <a:pt x="1721223" y="730820"/>
                  <a:pt x="1719633" y="727666"/>
                </a:cubicBezTo>
                <a:lnTo>
                  <a:pt x="1714808" y="718247"/>
                </a:lnTo>
                <a:close/>
                <a:moveTo>
                  <a:pt x="1183302" y="678800"/>
                </a:moveTo>
                <a:cubicBezTo>
                  <a:pt x="1229322" y="687835"/>
                  <a:pt x="1273519" y="706043"/>
                  <a:pt x="1312521" y="732067"/>
                </a:cubicBezTo>
                <a:cubicBezTo>
                  <a:pt x="1351564" y="758049"/>
                  <a:pt x="1385329" y="791888"/>
                  <a:pt x="1411197" y="831005"/>
                </a:cubicBezTo>
                <a:lnTo>
                  <a:pt x="1394871" y="841837"/>
                </a:lnTo>
                <a:cubicBezTo>
                  <a:pt x="1370428" y="804886"/>
                  <a:pt x="1338541" y="772925"/>
                  <a:pt x="1301664" y="748369"/>
                </a:cubicBezTo>
                <a:cubicBezTo>
                  <a:pt x="1264814" y="723772"/>
                  <a:pt x="1223030" y="706565"/>
                  <a:pt x="1179532" y="698023"/>
                </a:cubicBezTo>
                <a:close/>
                <a:moveTo>
                  <a:pt x="1254041" y="674955"/>
                </a:moveTo>
                <a:lnTo>
                  <a:pt x="1261215" y="677882"/>
                </a:lnTo>
                <a:lnTo>
                  <a:pt x="1257932" y="676483"/>
                </a:lnTo>
                <a:close/>
                <a:moveTo>
                  <a:pt x="489605" y="669806"/>
                </a:moveTo>
                <a:lnTo>
                  <a:pt x="580468" y="721729"/>
                </a:lnTo>
                <a:lnTo>
                  <a:pt x="577739" y="726473"/>
                </a:lnTo>
                <a:lnTo>
                  <a:pt x="575135" y="731286"/>
                </a:lnTo>
                <a:cubicBezTo>
                  <a:pt x="573421" y="734494"/>
                  <a:pt x="571598" y="737662"/>
                  <a:pt x="569939" y="740911"/>
                </a:cubicBezTo>
                <a:lnTo>
                  <a:pt x="477295" y="692251"/>
                </a:lnTo>
                <a:cubicBezTo>
                  <a:pt x="479241" y="688453"/>
                  <a:pt x="481352" y="684737"/>
                  <a:pt x="483368" y="680980"/>
                </a:cubicBezTo>
                <a:lnTo>
                  <a:pt x="486425" y="675359"/>
                </a:lnTo>
                <a:close/>
                <a:moveTo>
                  <a:pt x="1231945" y="667037"/>
                </a:moveTo>
                <a:lnTo>
                  <a:pt x="1241270" y="670178"/>
                </a:lnTo>
                <a:lnTo>
                  <a:pt x="1237369" y="668764"/>
                </a:lnTo>
                <a:close/>
                <a:moveTo>
                  <a:pt x="1216235" y="662299"/>
                </a:moveTo>
                <a:lnTo>
                  <a:pt x="1216395" y="662342"/>
                </a:lnTo>
                <a:lnTo>
                  <a:pt x="1216367" y="662333"/>
                </a:lnTo>
                <a:close/>
                <a:moveTo>
                  <a:pt x="627626" y="651022"/>
                </a:moveTo>
                <a:lnTo>
                  <a:pt x="680021" y="691552"/>
                </a:lnTo>
                <a:cubicBezTo>
                  <a:pt x="639457" y="744106"/>
                  <a:pt x="608516" y="804215"/>
                  <a:pt x="589145" y="868039"/>
                </a:cubicBezTo>
                <a:lnTo>
                  <a:pt x="525755" y="848830"/>
                </a:lnTo>
                <a:cubicBezTo>
                  <a:pt x="547429" y="777368"/>
                  <a:pt x="582113" y="709993"/>
                  <a:pt x="627626" y="651022"/>
                </a:cubicBezTo>
                <a:close/>
                <a:moveTo>
                  <a:pt x="1191636" y="636337"/>
                </a:moveTo>
                <a:lnTo>
                  <a:pt x="1206688" y="639573"/>
                </a:lnTo>
                <a:cubicBezTo>
                  <a:pt x="1211679" y="640766"/>
                  <a:pt x="1216628" y="642150"/>
                  <a:pt x="1221590" y="643453"/>
                </a:cubicBezTo>
                <a:cubicBezTo>
                  <a:pt x="1226580" y="644687"/>
                  <a:pt x="1231433" y="646360"/>
                  <a:pt x="1236341" y="647882"/>
                </a:cubicBezTo>
                <a:lnTo>
                  <a:pt x="1243675" y="650212"/>
                </a:lnTo>
                <a:cubicBezTo>
                  <a:pt x="1246115" y="651008"/>
                  <a:pt x="1248501" y="651954"/>
                  <a:pt x="1250913" y="652831"/>
                </a:cubicBezTo>
                <a:lnTo>
                  <a:pt x="1258138" y="655505"/>
                </a:lnTo>
                <a:cubicBezTo>
                  <a:pt x="1260551" y="656396"/>
                  <a:pt x="1262964" y="657274"/>
                  <a:pt x="1265308" y="658316"/>
                </a:cubicBezTo>
                <a:lnTo>
                  <a:pt x="1279483" y="664349"/>
                </a:lnTo>
                <a:cubicBezTo>
                  <a:pt x="1288750" y="668750"/>
                  <a:pt x="1298058" y="673110"/>
                  <a:pt x="1306997" y="678169"/>
                </a:cubicBezTo>
                <a:cubicBezTo>
                  <a:pt x="1343105" y="697776"/>
                  <a:pt x="1375925" y="723333"/>
                  <a:pt x="1404357" y="753031"/>
                </a:cubicBezTo>
                <a:lnTo>
                  <a:pt x="1390154" y="766550"/>
                </a:lnTo>
                <a:lnTo>
                  <a:pt x="1373502" y="751568"/>
                </a:lnTo>
                <a:lnTo>
                  <a:pt x="1363861" y="761875"/>
                </a:lnTo>
                <a:lnTo>
                  <a:pt x="1355032" y="753799"/>
                </a:lnTo>
                <a:lnTo>
                  <a:pt x="1364260" y="743253"/>
                </a:lnTo>
                <a:lnTo>
                  <a:pt x="1357063" y="736777"/>
                </a:lnTo>
                <a:lnTo>
                  <a:pt x="1347890" y="747807"/>
                </a:lnTo>
                <a:lnTo>
                  <a:pt x="1343284" y="743996"/>
                </a:lnTo>
                <a:lnTo>
                  <a:pt x="1340981" y="742090"/>
                </a:lnTo>
                <a:cubicBezTo>
                  <a:pt x="1340213" y="741459"/>
                  <a:pt x="1339390" y="740883"/>
                  <a:pt x="1338595" y="740280"/>
                </a:cubicBezTo>
                <a:lnTo>
                  <a:pt x="1347794" y="728438"/>
                </a:lnTo>
                <a:lnTo>
                  <a:pt x="1346606" y="727369"/>
                </a:lnTo>
                <a:lnTo>
                  <a:pt x="1339786" y="722919"/>
                </a:lnTo>
                <a:lnTo>
                  <a:pt x="1331124" y="734686"/>
                </a:lnTo>
                <a:lnTo>
                  <a:pt x="1326326" y="731107"/>
                </a:lnTo>
                <a:lnTo>
                  <a:pt x="1321377" y="727762"/>
                </a:lnTo>
                <a:lnTo>
                  <a:pt x="1329361" y="716116"/>
                </a:lnTo>
                <a:lnTo>
                  <a:pt x="1321234" y="710813"/>
                </a:lnTo>
                <a:lnTo>
                  <a:pt x="1313645" y="722538"/>
                </a:lnTo>
                <a:cubicBezTo>
                  <a:pt x="1312014" y="721386"/>
                  <a:pt x="1310287" y="720386"/>
                  <a:pt x="1308587" y="719343"/>
                </a:cubicBezTo>
                <a:lnTo>
                  <a:pt x="1303473" y="716231"/>
                </a:lnTo>
                <a:lnTo>
                  <a:pt x="1310836" y="704027"/>
                </a:lnTo>
                <a:lnTo>
                  <a:pt x="1302708" y="698724"/>
                </a:lnTo>
                <a:lnTo>
                  <a:pt x="1295467" y="711460"/>
                </a:lnTo>
                <a:lnTo>
                  <a:pt x="1284953" y="705756"/>
                </a:lnTo>
                <a:lnTo>
                  <a:pt x="1291915" y="692531"/>
                </a:lnTo>
                <a:lnTo>
                  <a:pt x="1283237" y="688171"/>
                </a:lnTo>
                <a:lnTo>
                  <a:pt x="1276631" y="701519"/>
                </a:lnTo>
                <a:lnTo>
                  <a:pt x="1265870" y="696323"/>
                </a:lnTo>
                <a:lnTo>
                  <a:pt x="1272112" y="682581"/>
                </a:lnTo>
                <a:lnTo>
                  <a:pt x="1271408" y="682228"/>
                </a:lnTo>
                <a:lnTo>
                  <a:pt x="1263184" y="678721"/>
                </a:lnTo>
                <a:lnTo>
                  <a:pt x="1257288" y="692662"/>
                </a:lnTo>
                <a:cubicBezTo>
                  <a:pt x="1253614" y="691126"/>
                  <a:pt x="1249981" y="689454"/>
                  <a:pt x="1246211" y="688151"/>
                </a:cubicBezTo>
                <a:lnTo>
                  <a:pt x="1251655" y="674020"/>
                </a:lnTo>
                <a:lnTo>
                  <a:pt x="1251119" y="673809"/>
                </a:lnTo>
                <a:lnTo>
                  <a:pt x="1244251" y="671259"/>
                </a:lnTo>
                <a:lnTo>
                  <a:pt x="1242554" y="670644"/>
                </a:lnTo>
                <a:lnTo>
                  <a:pt x="1237465" y="684901"/>
                </a:lnTo>
                <a:cubicBezTo>
                  <a:pt x="1233750" y="683448"/>
                  <a:pt x="1229939" y="682296"/>
                  <a:pt x="1226128" y="681090"/>
                </a:cubicBezTo>
                <a:lnTo>
                  <a:pt x="1230755" y="666658"/>
                </a:lnTo>
                <a:lnTo>
                  <a:pt x="1230391" y="666542"/>
                </a:lnTo>
                <a:lnTo>
                  <a:pt x="1221436" y="663855"/>
                </a:lnTo>
                <a:lnTo>
                  <a:pt x="1217231" y="678279"/>
                </a:lnTo>
                <a:cubicBezTo>
                  <a:pt x="1213392" y="677210"/>
                  <a:pt x="1209526" y="676223"/>
                  <a:pt x="1205674" y="675180"/>
                </a:cubicBezTo>
                <a:lnTo>
                  <a:pt x="1209446" y="660526"/>
                </a:lnTo>
                <a:lnTo>
                  <a:pt x="1202192" y="658631"/>
                </a:lnTo>
                <a:lnTo>
                  <a:pt x="1200035" y="658169"/>
                </a:lnTo>
                <a:lnTo>
                  <a:pt x="1196626" y="672945"/>
                </a:lnTo>
                <a:lnTo>
                  <a:pt x="1184933" y="670436"/>
                </a:lnTo>
                <a:lnTo>
                  <a:pt x="1187852" y="655532"/>
                </a:lnTo>
                <a:lnTo>
                  <a:pt x="1187871" y="655536"/>
                </a:lnTo>
                <a:close/>
                <a:moveTo>
                  <a:pt x="515789" y="627439"/>
                </a:moveTo>
                <a:lnTo>
                  <a:pt x="602827" y="685546"/>
                </a:lnTo>
                <a:cubicBezTo>
                  <a:pt x="601785" y="687041"/>
                  <a:pt x="600784" y="688563"/>
                  <a:pt x="599811" y="690112"/>
                </a:cubicBezTo>
                <a:lnTo>
                  <a:pt x="596850" y="694705"/>
                </a:lnTo>
                <a:cubicBezTo>
                  <a:pt x="594876" y="697763"/>
                  <a:pt x="592874" y="700820"/>
                  <a:pt x="591023" y="703946"/>
                </a:cubicBezTo>
                <a:lnTo>
                  <a:pt x="501970" y="649007"/>
                </a:lnTo>
                <a:cubicBezTo>
                  <a:pt x="504150" y="645346"/>
                  <a:pt x="506481" y="641767"/>
                  <a:pt x="508798" y="638175"/>
                </a:cubicBezTo>
                <a:lnTo>
                  <a:pt x="512266" y="632786"/>
                </a:lnTo>
                <a:cubicBezTo>
                  <a:pt x="513404" y="630977"/>
                  <a:pt x="514583" y="629208"/>
                  <a:pt x="515789" y="627439"/>
                </a:cubicBezTo>
                <a:close/>
                <a:moveTo>
                  <a:pt x="180588" y="622630"/>
                </a:moveTo>
                <a:cubicBezTo>
                  <a:pt x="186882" y="625125"/>
                  <a:pt x="189953" y="632253"/>
                  <a:pt x="187444" y="638546"/>
                </a:cubicBezTo>
                <a:cubicBezTo>
                  <a:pt x="185538" y="643358"/>
                  <a:pt x="180931" y="646278"/>
                  <a:pt x="176064" y="646278"/>
                </a:cubicBezTo>
                <a:cubicBezTo>
                  <a:pt x="174542" y="646278"/>
                  <a:pt x="173006" y="645990"/>
                  <a:pt x="171525" y="645415"/>
                </a:cubicBezTo>
                <a:cubicBezTo>
                  <a:pt x="165232" y="642919"/>
                  <a:pt x="162161" y="635777"/>
                  <a:pt x="164670" y="629484"/>
                </a:cubicBezTo>
                <a:cubicBezTo>
                  <a:pt x="167165" y="623192"/>
                  <a:pt x="174295" y="620135"/>
                  <a:pt x="180588" y="622630"/>
                </a:cubicBezTo>
                <a:close/>
                <a:moveTo>
                  <a:pt x="1048867" y="619750"/>
                </a:moveTo>
                <a:lnTo>
                  <a:pt x="1048375" y="619809"/>
                </a:lnTo>
                <a:lnTo>
                  <a:pt x="1047653" y="619959"/>
                </a:lnTo>
                <a:close/>
                <a:moveTo>
                  <a:pt x="1083990" y="615623"/>
                </a:moveTo>
                <a:lnTo>
                  <a:pt x="1083492" y="615639"/>
                </a:lnTo>
                <a:lnTo>
                  <a:pt x="1082917" y="615708"/>
                </a:lnTo>
                <a:close/>
                <a:moveTo>
                  <a:pt x="714993" y="603939"/>
                </a:moveTo>
                <a:lnTo>
                  <a:pt x="737695" y="628070"/>
                </a:lnTo>
                <a:lnTo>
                  <a:pt x="734569" y="630963"/>
                </a:lnTo>
                <a:lnTo>
                  <a:pt x="731539" y="633952"/>
                </a:lnTo>
                <a:lnTo>
                  <a:pt x="725466" y="639903"/>
                </a:lnTo>
                <a:cubicBezTo>
                  <a:pt x="723451" y="641891"/>
                  <a:pt x="721518" y="643975"/>
                  <a:pt x="719530" y="645990"/>
                </a:cubicBezTo>
                <a:cubicBezTo>
                  <a:pt x="717584" y="648047"/>
                  <a:pt x="715528" y="650008"/>
                  <a:pt x="713649" y="652133"/>
                </a:cubicBezTo>
                <a:lnTo>
                  <a:pt x="689494" y="629468"/>
                </a:lnTo>
                <a:cubicBezTo>
                  <a:pt x="691496" y="627220"/>
                  <a:pt x="693662" y="625136"/>
                  <a:pt x="695732" y="622956"/>
                </a:cubicBezTo>
                <a:cubicBezTo>
                  <a:pt x="697843" y="620803"/>
                  <a:pt x="699886" y="618610"/>
                  <a:pt x="702024" y="616498"/>
                </a:cubicBezTo>
                <a:lnTo>
                  <a:pt x="708467" y="610177"/>
                </a:lnTo>
                <a:lnTo>
                  <a:pt x="711689" y="607010"/>
                </a:lnTo>
                <a:close/>
                <a:moveTo>
                  <a:pt x="1118979" y="598180"/>
                </a:moveTo>
                <a:lnTo>
                  <a:pt x="1118815" y="614455"/>
                </a:lnTo>
                <a:lnTo>
                  <a:pt x="1118829" y="614455"/>
                </a:lnTo>
                <a:lnTo>
                  <a:pt x="1118321" y="665870"/>
                </a:lnTo>
                <a:cubicBezTo>
                  <a:pt x="1113263" y="665678"/>
                  <a:pt x="1108190" y="665911"/>
                  <a:pt x="1103132" y="666062"/>
                </a:cubicBezTo>
                <a:lnTo>
                  <a:pt x="1101485" y="615036"/>
                </a:lnTo>
                <a:lnTo>
                  <a:pt x="1090276" y="615412"/>
                </a:lnTo>
                <a:lnTo>
                  <a:pt x="1093330" y="666446"/>
                </a:lnTo>
                <a:lnTo>
                  <a:pt x="1078182" y="667653"/>
                </a:lnTo>
                <a:lnTo>
                  <a:pt x="1072985" y="616887"/>
                </a:lnTo>
                <a:lnTo>
                  <a:pt x="1061855" y="618208"/>
                </a:lnTo>
                <a:lnTo>
                  <a:pt x="1068448" y="668874"/>
                </a:lnTo>
                <a:lnTo>
                  <a:pt x="1060908" y="669847"/>
                </a:lnTo>
                <a:lnTo>
                  <a:pt x="1056942" y="670537"/>
                </a:lnTo>
                <a:lnTo>
                  <a:pt x="1118321" y="665871"/>
                </a:lnTo>
                <a:lnTo>
                  <a:pt x="1118157" y="682146"/>
                </a:lnTo>
                <a:cubicBezTo>
                  <a:pt x="1078785" y="681844"/>
                  <a:pt x="1039290" y="688028"/>
                  <a:pt x="1002125" y="701163"/>
                </a:cubicBezTo>
                <a:cubicBezTo>
                  <a:pt x="983535" y="707662"/>
                  <a:pt x="965426" y="715628"/>
                  <a:pt x="948139" y="725102"/>
                </a:cubicBezTo>
                <a:cubicBezTo>
                  <a:pt x="930921" y="734686"/>
                  <a:pt x="914484" y="745655"/>
                  <a:pt x="899075" y="757940"/>
                </a:cubicBezTo>
                <a:lnTo>
                  <a:pt x="888931" y="745229"/>
                </a:lnTo>
                <a:cubicBezTo>
                  <a:pt x="905066" y="732369"/>
                  <a:pt x="922271" y="720879"/>
                  <a:pt x="940298" y="710856"/>
                </a:cubicBezTo>
                <a:cubicBezTo>
                  <a:pt x="958394" y="700943"/>
                  <a:pt x="977325" y="692607"/>
                  <a:pt x="996792" y="685793"/>
                </a:cubicBezTo>
                <a:lnTo>
                  <a:pt x="1056377" y="670635"/>
                </a:lnTo>
                <a:lnTo>
                  <a:pt x="1053423" y="671149"/>
                </a:lnTo>
                <a:lnTo>
                  <a:pt x="1044668" y="620578"/>
                </a:lnTo>
                <a:lnTo>
                  <a:pt x="1033675" y="622859"/>
                </a:lnTo>
                <a:lnTo>
                  <a:pt x="1043759" y="672891"/>
                </a:lnTo>
                <a:cubicBezTo>
                  <a:pt x="1038796" y="673891"/>
                  <a:pt x="1033875" y="675139"/>
                  <a:pt x="1028940" y="676250"/>
                </a:cubicBezTo>
                <a:lnTo>
                  <a:pt x="1016671" y="626387"/>
                </a:lnTo>
                <a:lnTo>
                  <a:pt x="1013757" y="626991"/>
                </a:lnTo>
                <a:lnTo>
                  <a:pt x="1005874" y="629374"/>
                </a:lnTo>
                <a:lnTo>
                  <a:pt x="1019453" y="678731"/>
                </a:lnTo>
                <a:lnTo>
                  <a:pt x="1012146" y="680815"/>
                </a:lnTo>
                <a:cubicBezTo>
                  <a:pt x="1009706" y="681515"/>
                  <a:pt x="1007265" y="682173"/>
                  <a:pt x="1004880" y="683037"/>
                </a:cubicBezTo>
                <a:lnTo>
                  <a:pt x="989271" y="634391"/>
                </a:lnTo>
                <a:lnTo>
                  <a:pt x="979930" y="637215"/>
                </a:lnTo>
                <a:lnTo>
                  <a:pt x="978587" y="637811"/>
                </a:lnTo>
                <a:lnTo>
                  <a:pt x="995586" y="686204"/>
                </a:lnTo>
                <a:lnTo>
                  <a:pt x="991981" y="687438"/>
                </a:lnTo>
                <a:lnTo>
                  <a:pt x="990185" y="688041"/>
                </a:lnTo>
                <a:lnTo>
                  <a:pt x="988430" y="688754"/>
                </a:lnTo>
                <a:lnTo>
                  <a:pt x="981370" y="691551"/>
                </a:lnTo>
                <a:lnTo>
                  <a:pt x="962734" y="644846"/>
                </a:lnTo>
                <a:lnTo>
                  <a:pt x="915512" y="665802"/>
                </a:lnTo>
                <a:cubicBezTo>
                  <a:pt x="894949" y="677223"/>
                  <a:pt x="875277" y="690345"/>
                  <a:pt x="856838" y="705043"/>
                </a:cubicBezTo>
                <a:lnTo>
                  <a:pt x="846694" y="692346"/>
                </a:lnTo>
                <a:cubicBezTo>
                  <a:pt x="865859" y="677073"/>
                  <a:pt x="886299" y="663430"/>
                  <a:pt x="907671" y="651557"/>
                </a:cubicBezTo>
                <a:cubicBezTo>
                  <a:pt x="929084" y="639806"/>
                  <a:pt x="951484" y="629921"/>
                  <a:pt x="974598" y="621845"/>
                </a:cubicBezTo>
                <a:cubicBezTo>
                  <a:pt x="1020796" y="605570"/>
                  <a:pt x="1070011" y="597768"/>
                  <a:pt x="1118979" y="598180"/>
                </a:cubicBezTo>
                <a:close/>
                <a:moveTo>
                  <a:pt x="544811" y="587005"/>
                </a:moveTo>
                <a:lnTo>
                  <a:pt x="627599" y="651022"/>
                </a:lnTo>
                <a:cubicBezTo>
                  <a:pt x="623253" y="656876"/>
                  <a:pt x="618743" y="662594"/>
                  <a:pt x="614589" y="668585"/>
                </a:cubicBezTo>
                <a:lnTo>
                  <a:pt x="529567" y="607572"/>
                </a:lnTo>
                <a:cubicBezTo>
                  <a:pt x="534447" y="600565"/>
                  <a:pt x="539711" y="593847"/>
                  <a:pt x="544811" y="587005"/>
                </a:cubicBezTo>
                <a:close/>
                <a:moveTo>
                  <a:pt x="1727241" y="582988"/>
                </a:moveTo>
                <a:lnTo>
                  <a:pt x="1733465" y="591626"/>
                </a:lnTo>
                <a:cubicBezTo>
                  <a:pt x="1735521" y="594506"/>
                  <a:pt x="1737482" y="597467"/>
                  <a:pt x="1739497" y="600387"/>
                </a:cubicBezTo>
                <a:lnTo>
                  <a:pt x="1745488" y="609176"/>
                </a:lnTo>
                <a:lnTo>
                  <a:pt x="1751259" y="618116"/>
                </a:lnTo>
                <a:lnTo>
                  <a:pt x="1656764" y="678992"/>
                </a:lnTo>
                <a:lnTo>
                  <a:pt x="1651843" y="671355"/>
                </a:lnTo>
                <a:lnTo>
                  <a:pt x="1646716" y="663855"/>
                </a:lnTo>
                <a:cubicBezTo>
                  <a:pt x="1644988" y="661360"/>
                  <a:pt x="1643330" y="658823"/>
                  <a:pt x="1641575" y="656369"/>
                </a:cubicBezTo>
                <a:lnTo>
                  <a:pt x="1636269" y="649007"/>
                </a:lnTo>
                <a:close/>
                <a:moveTo>
                  <a:pt x="755708" y="568935"/>
                </a:moveTo>
                <a:lnTo>
                  <a:pt x="776107" y="595054"/>
                </a:lnTo>
                <a:cubicBezTo>
                  <a:pt x="767210" y="602156"/>
                  <a:pt x="758354" y="609313"/>
                  <a:pt x="749909" y="616909"/>
                </a:cubicBezTo>
                <a:lnTo>
                  <a:pt x="727947" y="592106"/>
                </a:lnTo>
                <a:cubicBezTo>
                  <a:pt x="736899" y="584044"/>
                  <a:pt x="746290" y="576462"/>
                  <a:pt x="755708" y="568935"/>
                </a:cubicBezTo>
                <a:close/>
                <a:moveTo>
                  <a:pt x="201556" y="555298"/>
                </a:moveTo>
                <a:cubicBezTo>
                  <a:pt x="204521" y="554268"/>
                  <a:pt x="207880" y="554371"/>
                  <a:pt x="210930" y="555851"/>
                </a:cubicBezTo>
                <a:cubicBezTo>
                  <a:pt x="217018" y="558799"/>
                  <a:pt x="219568" y="566120"/>
                  <a:pt x="216620" y="572220"/>
                </a:cubicBezTo>
                <a:cubicBezTo>
                  <a:pt x="214509" y="576594"/>
                  <a:pt x="210121" y="579144"/>
                  <a:pt x="205569" y="579144"/>
                </a:cubicBezTo>
                <a:cubicBezTo>
                  <a:pt x="203774" y="579144"/>
                  <a:pt x="201950" y="578746"/>
                  <a:pt x="200236" y="577909"/>
                </a:cubicBezTo>
                <a:cubicBezTo>
                  <a:pt x="194135" y="574962"/>
                  <a:pt x="191585" y="567628"/>
                  <a:pt x="194546" y="561541"/>
                </a:cubicBezTo>
                <a:cubicBezTo>
                  <a:pt x="196020" y="558490"/>
                  <a:pt x="198591" y="556328"/>
                  <a:pt x="201556" y="555298"/>
                </a:cubicBezTo>
                <a:close/>
                <a:moveTo>
                  <a:pt x="799700" y="537783"/>
                </a:moveTo>
                <a:lnTo>
                  <a:pt x="817617" y="565644"/>
                </a:lnTo>
                <a:lnTo>
                  <a:pt x="810420" y="570306"/>
                </a:lnTo>
                <a:lnTo>
                  <a:pt x="803346" y="575146"/>
                </a:lnTo>
                <a:cubicBezTo>
                  <a:pt x="798562" y="578299"/>
                  <a:pt x="794038" y="581754"/>
                  <a:pt x="789377" y="585045"/>
                </a:cubicBezTo>
                <a:lnTo>
                  <a:pt x="769773" y="558336"/>
                </a:lnTo>
                <a:cubicBezTo>
                  <a:pt x="774709" y="554840"/>
                  <a:pt x="779520" y="551179"/>
                  <a:pt x="784579" y="547847"/>
                </a:cubicBezTo>
                <a:lnTo>
                  <a:pt x="792078" y="542719"/>
                </a:lnTo>
                <a:close/>
                <a:moveTo>
                  <a:pt x="1545983" y="518835"/>
                </a:moveTo>
                <a:cubicBezTo>
                  <a:pt x="1548821" y="521138"/>
                  <a:pt x="1551494" y="523606"/>
                  <a:pt x="1554249" y="525992"/>
                </a:cubicBezTo>
                <a:cubicBezTo>
                  <a:pt x="1556977" y="528418"/>
                  <a:pt x="1559774" y="530749"/>
                  <a:pt x="1562434" y="533245"/>
                </a:cubicBezTo>
                <a:lnTo>
                  <a:pt x="1541692" y="556156"/>
                </a:lnTo>
                <a:cubicBezTo>
                  <a:pt x="1539156" y="553770"/>
                  <a:pt x="1536483" y="551549"/>
                  <a:pt x="1533892" y="549232"/>
                </a:cubicBezTo>
                <a:cubicBezTo>
                  <a:pt x="1531259" y="546956"/>
                  <a:pt x="1528710" y="544597"/>
                  <a:pt x="1526009" y="542404"/>
                </a:cubicBezTo>
                <a:close/>
                <a:moveTo>
                  <a:pt x="846187" y="510718"/>
                </a:moveTo>
                <a:lnTo>
                  <a:pt x="861514" y="540073"/>
                </a:lnTo>
                <a:cubicBezTo>
                  <a:pt x="858963" y="541321"/>
                  <a:pt x="856496" y="542760"/>
                  <a:pt x="853987" y="544104"/>
                </a:cubicBezTo>
                <a:cubicBezTo>
                  <a:pt x="851492" y="545475"/>
                  <a:pt x="848970" y="546791"/>
                  <a:pt x="846489" y="548190"/>
                </a:cubicBezTo>
                <a:lnTo>
                  <a:pt x="839086" y="552468"/>
                </a:lnTo>
                <a:lnTo>
                  <a:pt x="835384" y="554593"/>
                </a:lnTo>
                <a:cubicBezTo>
                  <a:pt x="834150" y="555320"/>
                  <a:pt x="832944" y="556088"/>
                  <a:pt x="831738" y="556828"/>
                </a:cubicBezTo>
                <a:lnTo>
                  <a:pt x="814629" y="528460"/>
                </a:lnTo>
                <a:cubicBezTo>
                  <a:pt x="815918" y="527678"/>
                  <a:pt x="817193" y="526869"/>
                  <a:pt x="818495" y="526102"/>
                </a:cubicBezTo>
                <a:lnTo>
                  <a:pt x="822416" y="523853"/>
                </a:lnTo>
                <a:lnTo>
                  <a:pt x="830257" y="519315"/>
                </a:lnTo>
                <a:cubicBezTo>
                  <a:pt x="832889" y="517834"/>
                  <a:pt x="835563" y="516435"/>
                  <a:pt x="838209" y="514982"/>
                </a:cubicBezTo>
                <a:cubicBezTo>
                  <a:pt x="840868" y="513570"/>
                  <a:pt x="843473" y="512034"/>
                  <a:pt x="846187" y="510718"/>
                </a:cubicBezTo>
                <a:close/>
                <a:moveTo>
                  <a:pt x="1515522" y="494553"/>
                </a:moveTo>
                <a:cubicBezTo>
                  <a:pt x="1518415" y="496760"/>
                  <a:pt x="1521376" y="498899"/>
                  <a:pt x="1524241" y="501175"/>
                </a:cubicBezTo>
                <a:lnTo>
                  <a:pt x="1532809" y="507976"/>
                </a:lnTo>
                <a:lnTo>
                  <a:pt x="1513452" y="532052"/>
                </a:lnTo>
                <a:lnTo>
                  <a:pt x="1505281" y="525567"/>
                </a:lnTo>
                <a:cubicBezTo>
                  <a:pt x="1502553" y="523401"/>
                  <a:pt x="1499743" y="521371"/>
                  <a:pt x="1496974" y="519260"/>
                </a:cubicBezTo>
                <a:close/>
                <a:moveTo>
                  <a:pt x="236763" y="490255"/>
                </a:moveTo>
                <a:cubicBezTo>
                  <a:pt x="239795" y="489447"/>
                  <a:pt x="243137" y="489793"/>
                  <a:pt x="246071" y="491486"/>
                </a:cubicBezTo>
                <a:cubicBezTo>
                  <a:pt x="251926" y="494872"/>
                  <a:pt x="253928" y="502371"/>
                  <a:pt x="250541" y="508239"/>
                </a:cubicBezTo>
                <a:cubicBezTo>
                  <a:pt x="248265" y="512173"/>
                  <a:pt x="244152" y="514367"/>
                  <a:pt x="239915" y="514367"/>
                </a:cubicBezTo>
                <a:cubicBezTo>
                  <a:pt x="237831" y="514367"/>
                  <a:pt x="235720" y="513832"/>
                  <a:pt x="233786" y="512708"/>
                </a:cubicBezTo>
                <a:cubicBezTo>
                  <a:pt x="227932" y="509322"/>
                  <a:pt x="225930" y="501823"/>
                  <a:pt x="229317" y="495955"/>
                </a:cubicBezTo>
                <a:cubicBezTo>
                  <a:pt x="231010" y="493028"/>
                  <a:pt x="233732" y="491064"/>
                  <a:pt x="236763" y="490255"/>
                </a:cubicBezTo>
                <a:close/>
                <a:moveTo>
                  <a:pt x="894840" y="488081"/>
                </a:moveTo>
                <a:lnTo>
                  <a:pt x="907397" y="518739"/>
                </a:lnTo>
                <a:cubicBezTo>
                  <a:pt x="902188" y="520974"/>
                  <a:pt x="896896" y="523044"/>
                  <a:pt x="891755" y="525457"/>
                </a:cubicBezTo>
                <a:lnTo>
                  <a:pt x="883982" y="528940"/>
                </a:lnTo>
                <a:lnTo>
                  <a:pt x="876306" y="532641"/>
                </a:lnTo>
                <a:lnTo>
                  <a:pt x="861870" y="502834"/>
                </a:lnTo>
                <a:lnTo>
                  <a:pt x="870013" y="498912"/>
                </a:lnTo>
                <a:lnTo>
                  <a:pt x="878252" y="495211"/>
                </a:lnTo>
                <a:cubicBezTo>
                  <a:pt x="883708" y="492660"/>
                  <a:pt x="889302" y="490453"/>
                  <a:pt x="894840" y="488081"/>
                </a:cubicBezTo>
                <a:close/>
                <a:moveTo>
                  <a:pt x="1483731" y="472053"/>
                </a:moveTo>
                <a:lnTo>
                  <a:pt x="1492779" y="478195"/>
                </a:lnTo>
                <a:cubicBezTo>
                  <a:pt x="1494287" y="479224"/>
                  <a:pt x="1495809" y="480225"/>
                  <a:pt x="1497289" y="481280"/>
                </a:cubicBezTo>
                <a:lnTo>
                  <a:pt x="1501731" y="484461"/>
                </a:lnTo>
                <a:lnTo>
                  <a:pt x="1483827" y="509662"/>
                </a:lnTo>
                <a:lnTo>
                  <a:pt x="1479591" y="506618"/>
                </a:lnTo>
                <a:cubicBezTo>
                  <a:pt x="1478179" y="505604"/>
                  <a:pt x="1476712" y="504658"/>
                  <a:pt x="1475286" y="503670"/>
                </a:cubicBezTo>
                <a:lnTo>
                  <a:pt x="1466663" y="497802"/>
                </a:lnTo>
                <a:close/>
                <a:moveTo>
                  <a:pt x="945343" y="470120"/>
                </a:moveTo>
                <a:lnTo>
                  <a:pt x="954981" y="501805"/>
                </a:lnTo>
                <a:cubicBezTo>
                  <a:pt x="952280" y="502656"/>
                  <a:pt x="949552" y="503424"/>
                  <a:pt x="946865" y="504315"/>
                </a:cubicBezTo>
                <a:lnTo>
                  <a:pt x="938804" y="507016"/>
                </a:lnTo>
                <a:lnTo>
                  <a:pt x="934774" y="508359"/>
                </a:lnTo>
                <a:lnTo>
                  <a:pt x="930784" y="509813"/>
                </a:lnTo>
                <a:lnTo>
                  <a:pt x="922792" y="512692"/>
                </a:lnTo>
                <a:lnTo>
                  <a:pt x="911167" y="481678"/>
                </a:lnTo>
                <a:lnTo>
                  <a:pt x="919653" y="478620"/>
                </a:lnTo>
                <a:lnTo>
                  <a:pt x="923889" y="477071"/>
                </a:lnTo>
                <a:lnTo>
                  <a:pt x="928166" y="475645"/>
                </a:lnTo>
                <a:lnTo>
                  <a:pt x="936721" y="472779"/>
                </a:lnTo>
                <a:cubicBezTo>
                  <a:pt x="939572" y="471847"/>
                  <a:pt x="942465" y="471011"/>
                  <a:pt x="945343" y="470120"/>
                </a:cubicBezTo>
                <a:close/>
                <a:moveTo>
                  <a:pt x="997259" y="456888"/>
                </a:moveTo>
                <a:lnTo>
                  <a:pt x="1003921" y="489329"/>
                </a:lnTo>
                <a:lnTo>
                  <a:pt x="999754" y="490151"/>
                </a:lnTo>
                <a:lnTo>
                  <a:pt x="995613" y="491097"/>
                </a:lnTo>
                <a:lnTo>
                  <a:pt x="987320" y="492976"/>
                </a:lnTo>
                <a:lnTo>
                  <a:pt x="979081" y="495060"/>
                </a:lnTo>
                <a:cubicBezTo>
                  <a:pt x="976339" y="495759"/>
                  <a:pt x="973569" y="496403"/>
                  <a:pt x="970855" y="497212"/>
                </a:cubicBezTo>
                <a:lnTo>
                  <a:pt x="962164" y="465252"/>
                </a:lnTo>
                <a:cubicBezTo>
                  <a:pt x="965043" y="464402"/>
                  <a:pt x="967976" y="463717"/>
                  <a:pt x="970883" y="462962"/>
                </a:cubicBezTo>
                <a:lnTo>
                  <a:pt x="979629" y="460755"/>
                </a:lnTo>
                <a:lnTo>
                  <a:pt x="988430" y="458767"/>
                </a:lnTo>
                <a:lnTo>
                  <a:pt x="992831" y="457766"/>
                </a:lnTo>
                <a:close/>
                <a:moveTo>
                  <a:pt x="1450611" y="451541"/>
                </a:moveTo>
                <a:lnTo>
                  <a:pt x="1455354" y="454270"/>
                </a:lnTo>
                <a:lnTo>
                  <a:pt x="1460029" y="457109"/>
                </a:lnTo>
                <a:lnTo>
                  <a:pt x="1469378" y="462798"/>
                </a:lnTo>
                <a:lnTo>
                  <a:pt x="1452982" y="488986"/>
                </a:lnTo>
                <a:lnTo>
                  <a:pt x="1444071" y="483557"/>
                </a:lnTo>
                <a:lnTo>
                  <a:pt x="1443937" y="483475"/>
                </a:lnTo>
                <a:lnTo>
                  <a:pt x="1443933" y="483473"/>
                </a:lnTo>
                <a:lnTo>
                  <a:pt x="1439616" y="480842"/>
                </a:lnTo>
                <a:lnTo>
                  <a:pt x="1435092" y="478251"/>
                </a:lnTo>
                <a:close/>
                <a:moveTo>
                  <a:pt x="1050202" y="448484"/>
                </a:moveTo>
                <a:lnTo>
                  <a:pt x="1053835" y="481404"/>
                </a:lnTo>
                <a:cubicBezTo>
                  <a:pt x="1051011" y="481678"/>
                  <a:pt x="1048201" y="482103"/>
                  <a:pt x="1045390" y="482446"/>
                </a:cubicBezTo>
                <a:cubicBezTo>
                  <a:pt x="1042580" y="482830"/>
                  <a:pt x="1039756" y="483090"/>
                  <a:pt x="1036959" y="483556"/>
                </a:cubicBezTo>
                <a:cubicBezTo>
                  <a:pt x="1031353" y="484434"/>
                  <a:pt x="1025732" y="485174"/>
                  <a:pt x="1020152" y="486244"/>
                </a:cubicBezTo>
                <a:lnTo>
                  <a:pt x="1014463" y="453612"/>
                </a:lnTo>
                <a:cubicBezTo>
                  <a:pt x="1020372" y="452487"/>
                  <a:pt x="1026335" y="451678"/>
                  <a:pt x="1032285" y="450760"/>
                </a:cubicBezTo>
                <a:cubicBezTo>
                  <a:pt x="1035246" y="450266"/>
                  <a:pt x="1038248" y="449978"/>
                  <a:pt x="1041236" y="449581"/>
                </a:cubicBezTo>
                <a:cubicBezTo>
                  <a:pt x="1044225" y="449224"/>
                  <a:pt x="1047200" y="448772"/>
                  <a:pt x="1050202" y="448484"/>
                </a:cubicBezTo>
                <a:close/>
                <a:moveTo>
                  <a:pt x="1416366" y="432936"/>
                </a:moveTo>
                <a:lnTo>
                  <a:pt x="1426099" y="437940"/>
                </a:lnTo>
                <a:cubicBezTo>
                  <a:pt x="1429334" y="439613"/>
                  <a:pt x="1432515" y="441423"/>
                  <a:pt x="1435723" y="443150"/>
                </a:cubicBezTo>
                <a:lnTo>
                  <a:pt x="1420903" y="470243"/>
                </a:lnTo>
                <a:cubicBezTo>
                  <a:pt x="1417833" y="468598"/>
                  <a:pt x="1414817" y="466870"/>
                  <a:pt x="1411719" y="465280"/>
                </a:cubicBezTo>
                <a:lnTo>
                  <a:pt x="1402438" y="460508"/>
                </a:lnTo>
                <a:close/>
                <a:moveTo>
                  <a:pt x="276753" y="428047"/>
                </a:moveTo>
                <a:cubicBezTo>
                  <a:pt x="279838" y="427470"/>
                  <a:pt x="283146" y="428067"/>
                  <a:pt x="285942" y="429972"/>
                </a:cubicBezTo>
                <a:cubicBezTo>
                  <a:pt x="291523" y="433797"/>
                  <a:pt x="292949" y="441433"/>
                  <a:pt x="289137" y="447013"/>
                </a:cubicBezTo>
                <a:cubicBezTo>
                  <a:pt x="286751" y="450481"/>
                  <a:pt x="282912" y="452346"/>
                  <a:pt x="279005" y="452346"/>
                </a:cubicBezTo>
                <a:cubicBezTo>
                  <a:pt x="276619" y="452346"/>
                  <a:pt x="274206" y="451647"/>
                  <a:pt x="272094" y="450207"/>
                </a:cubicBezTo>
                <a:cubicBezTo>
                  <a:pt x="266501" y="446396"/>
                  <a:pt x="265075" y="438760"/>
                  <a:pt x="268900" y="433166"/>
                </a:cubicBezTo>
                <a:cubicBezTo>
                  <a:pt x="270806" y="430376"/>
                  <a:pt x="273668" y="428625"/>
                  <a:pt x="276753" y="428047"/>
                </a:cubicBezTo>
                <a:close/>
                <a:moveTo>
                  <a:pt x="1381079" y="416373"/>
                </a:moveTo>
                <a:cubicBezTo>
                  <a:pt x="1384451" y="417757"/>
                  <a:pt x="1387741" y="419335"/>
                  <a:pt x="1391073" y="420829"/>
                </a:cubicBezTo>
                <a:cubicBezTo>
                  <a:pt x="1394377" y="422364"/>
                  <a:pt x="1397749" y="423777"/>
                  <a:pt x="1401012" y="425408"/>
                </a:cubicBezTo>
                <a:lnTo>
                  <a:pt x="1387810" y="453338"/>
                </a:lnTo>
                <a:cubicBezTo>
                  <a:pt x="1384698" y="451788"/>
                  <a:pt x="1381477" y="450431"/>
                  <a:pt x="1378323" y="448964"/>
                </a:cubicBezTo>
                <a:cubicBezTo>
                  <a:pt x="1375143" y="447538"/>
                  <a:pt x="1372004" y="446030"/>
                  <a:pt x="1368782" y="444714"/>
                </a:cubicBezTo>
                <a:close/>
                <a:moveTo>
                  <a:pt x="1344874" y="401921"/>
                </a:moveTo>
                <a:lnTo>
                  <a:pt x="1355142" y="405747"/>
                </a:lnTo>
                <a:lnTo>
                  <a:pt x="1365314" y="409792"/>
                </a:lnTo>
                <a:lnTo>
                  <a:pt x="1353757" y="438434"/>
                </a:lnTo>
                <a:lnTo>
                  <a:pt x="1344051" y="434567"/>
                </a:lnTo>
                <a:lnTo>
                  <a:pt x="1334250" y="430934"/>
                </a:lnTo>
                <a:close/>
                <a:moveTo>
                  <a:pt x="1550479" y="389977"/>
                </a:moveTo>
                <a:lnTo>
                  <a:pt x="1554585" y="392815"/>
                </a:lnTo>
                <a:lnTo>
                  <a:pt x="1552410" y="391195"/>
                </a:lnTo>
                <a:close/>
                <a:moveTo>
                  <a:pt x="1307901" y="389541"/>
                </a:moveTo>
                <a:cubicBezTo>
                  <a:pt x="1311397" y="390597"/>
                  <a:pt x="1314865" y="391734"/>
                  <a:pt x="1318347" y="392817"/>
                </a:cubicBezTo>
                <a:lnTo>
                  <a:pt x="1323570" y="394463"/>
                </a:lnTo>
                <a:cubicBezTo>
                  <a:pt x="1325311" y="395025"/>
                  <a:pt x="1327025" y="395642"/>
                  <a:pt x="1328752" y="396232"/>
                </a:cubicBezTo>
                <a:lnTo>
                  <a:pt x="1318882" y="425518"/>
                </a:lnTo>
                <a:cubicBezTo>
                  <a:pt x="1317237" y="424956"/>
                  <a:pt x="1315592" y="424367"/>
                  <a:pt x="1313933" y="423832"/>
                </a:cubicBezTo>
                <a:lnTo>
                  <a:pt x="1310082" y="422612"/>
                </a:lnTo>
                <a:lnTo>
                  <a:pt x="1356252" y="439407"/>
                </a:lnTo>
                <a:cubicBezTo>
                  <a:pt x="1371387" y="445660"/>
                  <a:pt x="1386302" y="452432"/>
                  <a:pt x="1400957" y="459740"/>
                </a:cubicBezTo>
                <a:lnTo>
                  <a:pt x="1443933" y="483473"/>
                </a:lnTo>
                <a:lnTo>
                  <a:pt x="1443935" y="483474"/>
                </a:lnTo>
                <a:lnTo>
                  <a:pt x="1443937" y="483475"/>
                </a:lnTo>
                <a:lnTo>
                  <a:pt x="1504599" y="525087"/>
                </a:lnTo>
                <a:lnTo>
                  <a:pt x="1559890" y="573350"/>
                </a:lnTo>
                <a:lnTo>
                  <a:pt x="1553605" y="567248"/>
                </a:lnTo>
                <a:lnTo>
                  <a:pt x="1574923" y="544899"/>
                </a:lnTo>
                <a:lnTo>
                  <a:pt x="1582778" y="552523"/>
                </a:lnTo>
                <a:cubicBezTo>
                  <a:pt x="1585423" y="555031"/>
                  <a:pt x="1587905" y="557705"/>
                  <a:pt x="1590482" y="560296"/>
                </a:cubicBezTo>
                <a:lnTo>
                  <a:pt x="1568438" y="581919"/>
                </a:lnTo>
                <a:cubicBezTo>
                  <a:pt x="1565984" y="579465"/>
                  <a:pt x="1563626" y="576901"/>
                  <a:pt x="1561090" y="574515"/>
                </a:cubicBezTo>
                <a:lnTo>
                  <a:pt x="1560156" y="573608"/>
                </a:lnTo>
                <a:lnTo>
                  <a:pt x="1593681" y="609167"/>
                </a:lnTo>
                <a:lnTo>
                  <a:pt x="1579693" y="593683"/>
                </a:lnTo>
                <a:lnTo>
                  <a:pt x="1602285" y="572623"/>
                </a:lnTo>
                <a:cubicBezTo>
                  <a:pt x="1607330" y="577901"/>
                  <a:pt x="1612115" y="583413"/>
                  <a:pt x="1616967" y="588870"/>
                </a:cubicBezTo>
                <a:lnTo>
                  <a:pt x="1593690" y="609176"/>
                </a:lnTo>
                <a:lnTo>
                  <a:pt x="1563640" y="635378"/>
                </a:lnTo>
                <a:cubicBezTo>
                  <a:pt x="1523309" y="589103"/>
                  <a:pt x="1475862" y="549300"/>
                  <a:pt x="1423343" y="517614"/>
                </a:cubicBezTo>
                <a:cubicBezTo>
                  <a:pt x="1410197" y="509731"/>
                  <a:pt x="1396803" y="502231"/>
                  <a:pt x="1383081" y="495375"/>
                </a:cubicBezTo>
                <a:cubicBezTo>
                  <a:pt x="1369345" y="488520"/>
                  <a:pt x="1355361" y="482172"/>
                  <a:pt x="1341173" y="476317"/>
                </a:cubicBezTo>
                <a:cubicBezTo>
                  <a:pt x="1326957" y="470490"/>
                  <a:pt x="1312494" y="465307"/>
                  <a:pt x="1297880" y="460563"/>
                </a:cubicBezTo>
                <a:cubicBezTo>
                  <a:pt x="1283267" y="455806"/>
                  <a:pt x="1268433" y="451733"/>
                  <a:pt x="1253491" y="448168"/>
                </a:cubicBezTo>
                <a:lnTo>
                  <a:pt x="1262744" y="409380"/>
                </a:lnTo>
                <a:lnTo>
                  <a:pt x="1310079" y="422611"/>
                </a:lnTo>
                <a:lnTo>
                  <a:pt x="1308957" y="422256"/>
                </a:lnTo>
                <a:cubicBezTo>
                  <a:pt x="1305625" y="421213"/>
                  <a:pt x="1302322" y="420130"/>
                  <a:pt x="1298990" y="419115"/>
                </a:cubicBezTo>
                <a:close/>
                <a:moveTo>
                  <a:pt x="321337" y="369053"/>
                </a:moveTo>
                <a:cubicBezTo>
                  <a:pt x="324457" y="368712"/>
                  <a:pt x="327706" y="369562"/>
                  <a:pt x="330352" y="371680"/>
                </a:cubicBezTo>
                <a:cubicBezTo>
                  <a:pt x="335631" y="375929"/>
                  <a:pt x="336467" y="383634"/>
                  <a:pt x="332230" y="388913"/>
                </a:cubicBezTo>
                <a:cubicBezTo>
                  <a:pt x="329803" y="391929"/>
                  <a:pt x="326252" y="393505"/>
                  <a:pt x="322660" y="393505"/>
                </a:cubicBezTo>
                <a:cubicBezTo>
                  <a:pt x="319973" y="393505"/>
                  <a:pt x="317258" y="392614"/>
                  <a:pt x="314996" y="390804"/>
                </a:cubicBezTo>
                <a:cubicBezTo>
                  <a:pt x="309703" y="386555"/>
                  <a:pt x="308867" y="378850"/>
                  <a:pt x="313104" y="373572"/>
                </a:cubicBezTo>
                <a:cubicBezTo>
                  <a:pt x="315229" y="370926"/>
                  <a:pt x="318218" y="369394"/>
                  <a:pt x="321337" y="369053"/>
                </a:cubicBezTo>
                <a:close/>
                <a:moveTo>
                  <a:pt x="379163" y="316952"/>
                </a:moveTo>
                <a:cubicBezTo>
                  <a:pt x="384099" y="321586"/>
                  <a:pt x="384332" y="329345"/>
                  <a:pt x="379711" y="334281"/>
                </a:cubicBezTo>
                <a:cubicBezTo>
                  <a:pt x="377284" y="336844"/>
                  <a:pt x="374035" y="338147"/>
                  <a:pt x="370771" y="338147"/>
                </a:cubicBezTo>
                <a:cubicBezTo>
                  <a:pt x="367769" y="338147"/>
                  <a:pt x="364752" y="337050"/>
                  <a:pt x="362380" y="334815"/>
                </a:cubicBezTo>
                <a:cubicBezTo>
                  <a:pt x="357444" y="330181"/>
                  <a:pt x="357211" y="322422"/>
                  <a:pt x="361846" y="317500"/>
                </a:cubicBezTo>
                <a:cubicBezTo>
                  <a:pt x="361846" y="317500"/>
                  <a:pt x="361846" y="317500"/>
                  <a:pt x="361832" y="317500"/>
                </a:cubicBezTo>
                <a:cubicBezTo>
                  <a:pt x="366466" y="312565"/>
                  <a:pt x="374227" y="312332"/>
                  <a:pt x="379163" y="316952"/>
                </a:cubicBezTo>
                <a:close/>
                <a:moveTo>
                  <a:pt x="1394436" y="307844"/>
                </a:moveTo>
                <a:lnTo>
                  <a:pt x="1394485" y="307864"/>
                </a:lnTo>
                <a:lnTo>
                  <a:pt x="1394459" y="307851"/>
                </a:lnTo>
                <a:close/>
                <a:moveTo>
                  <a:pt x="1159352" y="305177"/>
                </a:moveTo>
                <a:cubicBezTo>
                  <a:pt x="1254642" y="311059"/>
                  <a:pt x="1348726" y="335931"/>
                  <a:pt x="1434434" y="377996"/>
                </a:cubicBezTo>
                <a:cubicBezTo>
                  <a:pt x="1477301" y="399001"/>
                  <a:pt x="1518072" y="424270"/>
                  <a:pt x="1555922" y="453338"/>
                </a:cubicBezTo>
                <a:cubicBezTo>
                  <a:pt x="1593786" y="482405"/>
                  <a:pt x="1628730" y="515256"/>
                  <a:pt x="1660096" y="551248"/>
                </a:cubicBezTo>
                <a:lnTo>
                  <a:pt x="1630060" y="577463"/>
                </a:lnTo>
                <a:cubicBezTo>
                  <a:pt x="1600421" y="543459"/>
                  <a:pt x="1567424" y="512418"/>
                  <a:pt x="1531657" y="484969"/>
                </a:cubicBezTo>
                <a:cubicBezTo>
                  <a:pt x="1495891" y="457519"/>
                  <a:pt x="1457383" y="433649"/>
                  <a:pt x="1416887" y="413795"/>
                </a:cubicBezTo>
                <a:cubicBezTo>
                  <a:pt x="1335908" y="374047"/>
                  <a:pt x="1246952" y="350534"/>
                  <a:pt x="1156884" y="344966"/>
                </a:cubicBezTo>
                <a:close/>
                <a:moveTo>
                  <a:pt x="414783" y="265377"/>
                </a:moveTo>
                <a:cubicBezTo>
                  <a:pt x="419788" y="260826"/>
                  <a:pt x="427548" y="261196"/>
                  <a:pt x="432100" y="266200"/>
                </a:cubicBezTo>
                <a:cubicBezTo>
                  <a:pt x="436652" y="271190"/>
                  <a:pt x="436296" y="278950"/>
                  <a:pt x="431291" y="283501"/>
                </a:cubicBezTo>
                <a:cubicBezTo>
                  <a:pt x="428947" y="285640"/>
                  <a:pt x="425985" y="286696"/>
                  <a:pt x="423037" y="286696"/>
                </a:cubicBezTo>
                <a:cubicBezTo>
                  <a:pt x="419719" y="286696"/>
                  <a:pt x="416401" y="285352"/>
                  <a:pt x="413974" y="282692"/>
                </a:cubicBezTo>
                <a:cubicBezTo>
                  <a:pt x="409422" y="277688"/>
                  <a:pt x="409779" y="269943"/>
                  <a:pt x="414783" y="265377"/>
                </a:cubicBezTo>
                <a:close/>
                <a:moveTo>
                  <a:pt x="326522" y="241210"/>
                </a:moveTo>
                <a:lnTo>
                  <a:pt x="331153" y="245844"/>
                </a:lnTo>
                <a:cubicBezTo>
                  <a:pt x="121831" y="455283"/>
                  <a:pt x="6550" y="733734"/>
                  <a:pt x="6550" y="1029898"/>
                </a:cubicBezTo>
                <a:cubicBezTo>
                  <a:pt x="6550" y="1215001"/>
                  <a:pt x="51582" y="1393185"/>
                  <a:pt x="136459" y="1551922"/>
                </a:cubicBezTo>
                <a:lnTo>
                  <a:pt x="153842" y="1580901"/>
                </a:lnTo>
                <a:lnTo>
                  <a:pt x="146536" y="1580901"/>
                </a:lnTo>
                <a:lnTo>
                  <a:pt x="128588" y="1550658"/>
                </a:lnTo>
                <a:cubicBezTo>
                  <a:pt x="111314" y="1517901"/>
                  <a:pt x="95648" y="1484200"/>
                  <a:pt x="81627" y="1449611"/>
                </a:cubicBezTo>
                <a:cubicBezTo>
                  <a:pt x="27460" y="1315972"/>
                  <a:pt x="0" y="1174765"/>
                  <a:pt x="0" y="1029898"/>
                </a:cubicBezTo>
                <a:cubicBezTo>
                  <a:pt x="0" y="885045"/>
                  <a:pt x="27460" y="743824"/>
                  <a:pt x="81627" y="610185"/>
                </a:cubicBezTo>
                <a:cubicBezTo>
                  <a:pt x="137712" y="471830"/>
                  <a:pt x="220106" y="347691"/>
                  <a:pt x="326522" y="241210"/>
                </a:cubicBezTo>
                <a:close/>
                <a:moveTo>
                  <a:pt x="1768006" y="239612"/>
                </a:moveTo>
                <a:cubicBezTo>
                  <a:pt x="1771132" y="239354"/>
                  <a:pt x="1774357" y="240289"/>
                  <a:pt x="1776942" y="242483"/>
                </a:cubicBezTo>
                <a:cubicBezTo>
                  <a:pt x="1782111" y="246856"/>
                  <a:pt x="1782741" y="254602"/>
                  <a:pt x="1778368" y="259770"/>
                </a:cubicBezTo>
                <a:cubicBezTo>
                  <a:pt x="1775941" y="262635"/>
                  <a:pt x="1772486" y="264102"/>
                  <a:pt x="1769017" y="264102"/>
                </a:cubicBezTo>
                <a:cubicBezTo>
                  <a:pt x="1766220" y="264102"/>
                  <a:pt x="1763409" y="263143"/>
                  <a:pt x="1761092" y="261196"/>
                </a:cubicBezTo>
                <a:cubicBezTo>
                  <a:pt x="1755937" y="256809"/>
                  <a:pt x="1755292" y="249077"/>
                  <a:pt x="1759666" y="243908"/>
                </a:cubicBezTo>
                <a:cubicBezTo>
                  <a:pt x="1761853" y="241324"/>
                  <a:pt x="1764880" y="239871"/>
                  <a:pt x="1768006" y="239612"/>
                </a:cubicBezTo>
                <a:close/>
                <a:moveTo>
                  <a:pt x="871788" y="222116"/>
                </a:moveTo>
                <a:lnTo>
                  <a:pt x="871301" y="222239"/>
                </a:lnTo>
                <a:lnTo>
                  <a:pt x="870827" y="222406"/>
                </a:lnTo>
                <a:close/>
                <a:moveTo>
                  <a:pt x="1164808" y="217222"/>
                </a:moveTo>
                <a:cubicBezTo>
                  <a:pt x="1248254" y="222431"/>
                  <a:pt x="1330877" y="240420"/>
                  <a:pt x="1408853" y="270667"/>
                </a:cubicBezTo>
                <a:cubicBezTo>
                  <a:pt x="1486829" y="300872"/>
                  <a:pt x="1560185" y="343198"/>
                  <a:pt x="1625316" y="395820"/>
                </a:cubicBezTo>
                <a:lnTo>
                  <a:pt x="1600256" y="426848"/>
                </a:lnTo>
                <a:lnTo>
                  <a:pt x="1563733" y="399632"/>
                </a:lnTo>
                <a:lnTo>
                  <a:pt x="1546024" y="424449"/>
                </a:lnTo>
                <a:cubicBezTo>
                  <a:pt x="1539471" y="419650"/>
                  <a:pt x="1532699" y="415180"/>
                  <a:pt x="1525995" y="410600"/>
                </a:cubicBezTo>
                <a:lnTo>
                  <a:pt x="1542894" y="385193"/>
                </a:lnTo>
                <a:lnTo>
                  <a:pt x="1526175" y="374649"/>
                </a:lnTo>
                <a:lnTo>
                  <a:pt x="1510052" y="400263"/>
                </a:lnTo>
                <a:cubicBezTo>
                  <a:pt x="1506611" y="398096"/>
                  <a:pt x="1503129" y="396026"/>
                  <a:pt x="1499675" y="393900"/>
                </a:cubicBezTo>
                <a:lnTo>
                  <a:pt x="1494479" y="390733"/>
                </a:lnTo>
                <a:cubicBezTo>
                  <a:pt x="1492738" y="389677"/>
                  <a:pt x="1490969" y="388690"/>
                  <a:pt x="1489215" y="387676"/>
                </a:cubicBezTo>
                <a:lnTo>
                  <a:pt x="1504717" y="361116"/>
                </a:lnTo>
                <a:lnTo>
                  <a:pt x="1501948" y="359369"/>
                </a:lnTo>
                <a:lnTo>
                  <a:pt x="1487023" y="352216"/>
                </a:lnTo>
                <a:lnTo>
                  <a:pt x="1472682" y="378311"/>
                </a:lnTo>
                <a:lnTo>
                  <a:pt x="1461989" y="372498"/>
                </a:lnTo>
                <a:lnTo>
                  <a:pt x="1451159" y="366932"/>
                </a:lnTo>
                <a:lnTo>
                  <a:pt x="1464175" y="341265"/>
                </a:lnTo>
                <a:lnTo>
                  <a:pt x="1446383" y="332738"/>
                </a:lnTo>
                <a:lnTo>
                  <a:pt x="1434105" y="358554"/>
                </a:lnTo>
                <a:cubicBezTo>
                  <a:pt x="1430472" y="356744"/>
                  <a:pt x="1426757" y="355112"/>
                  <a:pt x="1423069" y="353426"/>
                </a:cubicBezTo>
                <a:cubicBezTo>
                  <a:pt x="1419368" y="351767"/>
                  <a:pt x="1415707" y="350025"/>
                  <a:pt x="1411965" y="348449"/>
                </a:cubicBezTo>
                <a:lnTo>
                  <a:pt x="1423575" y="321806"/>
                </a:lnTo>
                <a:lnTo>
                  <a:pt x="1405745" y="313260"/>
                </a:lnTo>
                <a:lnTo>
                  <a:pt x="1394445" y="341086"/>
                </a:lnTo>
                <a:lnTo>
                  <a:pt x="1383136" y="336589"/>
                </a:lnTo>
                <a:cubicBezTo>
                  <a:pt x="1379366" y="335081"/>
                  <a:pt x="1375541" y="333751"/>
                  <a:pt x="1371743" y="332311"/>
                </a:cubicBezTo>
                <a:lnTo>
                  <a:pt x="1382112" y="304133"/>
                </a:lnTo>
                <a:lnTo>
                  <a:pt x="1363173" y="298433"/>
                </a:lnTo>
                <a:lnTo>
                  <a:pt x="1353826" y="325977"/>
                </a:lnTo>
                <a:lnTo>
                  <a:pt x="1348068" y="324002"/>
                </a:lnTo>
                <a:lnTo>
                  <a:pt x="1342269" y="322151"/>
                </a:lnTo>
                <a:lnTo>
                  <a:pt x="1330672" y="318491"/>
                </a:lnTo>
                <a:lnTo>
                  <a:pt x="1338965" y="291145"/>
                </a:lnTo>
                <a:lnTo>
                  <a:pt x="1320068" y="285456"/>
                </a:lnTo>
                <a:lnTo>
                  <a:pt x="1312411" y="313211"/>
                </a:lnTo>
                <a:cubicBezTo>
                  <a:pt x="1304556" y="311169"/>
                  <a:pt x="1296742" y="308962"/>
                  <a:pt x="1288832" y="307165"/>
                </a:cubicBezTo>
                <a:lnTo>
                  <a:pt x="1295825" y="278158"/>
                </a:lnTo>
                <a:lnTo>
                  <a:pt x="1280353" y="273499"/>
                </a:lnTo>
                <a:lnTo>
                  <a:pt x="1276730" y="272993"/>
                </a:lnTo>
                <a:lnTo>
                  <a:pt x="1270311" y="302942"/>
                </a:lnTo>
                <a:cubicBezTo>
                  <a:pt x="1262388" y="301160"/>
                  <a:pt x="1254409" y="299721"/>
                  <a:pt x="1246431" y="298212"/>
                </a:cubicBezTo>
                <a:lnTo>
                  <a:pt x="1251613" y="269484"/>
                </a:lnTo>
                <a:lnTo>
                  <a:pt x="1232055" y="266751"/>
                </a:lnTo>
                <a:lnTo>
                  <a:pt x="1227704" y="295072"/>
                </a:lnTo>
                <a:cubicBezTo>
                  <a:pt x="1223701" y="294455"/>
                  <a:pt x="1219671" y="293934"/>
                  <a:pt x="1215654" y="293359"/>
                </a:cubicBezTo>
                <a:lnTo>
                  <a:pt x="1209622" y="292508"/>
                </a:lnTo>
                <a:cubicBezTo>
                  <a:pt x="1207607" y="292234"/>
                  <a:pt x="1205592" y="292029"/>
                  <a:pt x="1203577" y="291796"/>
                </a:cubicBezTo>
                <a:lnTo>
                  <a:pt x="1207021" y="263253"/>
                </a:lnTo>
                <a:lnTo>
                  <a:pt x="1187489" y="260525"/>
                </a:lnTo>
                <a:lnTo>
                  <a:pt x="1184699" y="289752"/>
                </a:lnTo>
                <a:cubicBezTo>
                  <a:pt x="1180655" y="289396"/>
                  <a:pt x="1176625" y="288985"/>
                  <a:pt x="1172581" y="288669"/>
                </a:cubicBezTo>
                <a:lnTo>
                  <a:pt x="1160435" y="287847"/>
                </a:lnTo>
                <a:lnTo>
                  <a:pt x="1162354" y="257013"/>
                </a:lnTo>
                <a:lnTo>
                  <a:pt x="1162340" y="257010"/>
                </a:lnTo>
                <a:close/>
                <a:moveTo>
                  <a:pt x="480686" y="215072"/>
                </a:moveTo>
                <a:cubicBezTo>
                  <a:pt x="483800" y="215462"/>
                  <a:pt x="486765" y="217038"/>
                  <a:pt x="488835" y="219712"/>
                </a:cubicBezTo>
                <a:cubicBezTo>
                  <a:pt x="492990" y="225058"/>
                  <a:pt x="492030" y="232763"/>
                  <a:pt x="486683" y="236917"/>
                </a:cubicBezTo>
                <a:cubicBezTo>
                  <a:pt x="484448" y="238658"/>
                  <a:pt x="481802" y="239494"/>
                  <a:pt x="479169" y="239494"/>
                </a:cubicBezTo>
                <a:cubicBezTo>
                  <a:pt x="475509" y="239494"/>
                  <a:pt x="471903" y="237876"/>
                  <a:pt x="469476" y="234751"/>
                </a:cubicBezTo>
                <a:cubicBezTo>
                  <a:pt x="465335" y="229404"/>
                  <a:pt x="466295" y="221699"/>
                  <a:pt x="471642" y="217559"/>
                </a:cubicBezTo>
                <a:cubicBezTo>
                  <a:pt x="474309" y="215482"/>
                  <a:pt x="477572" y="214683"/>
                  <a:pt x="480686" y="215072"/>
                </a:cubicBezTo>
                <a:close/>
                <a:moveTo>
                  <a:pt x="920144" y="209690"/>
                </a:moveTo>
                <a:lnTo>
                  <a:pt x="898055" y="215365"/>
                </a:lnTo>
                <a:lnTo>
                  <a:pt x="924875" y="315734"/>
                </a:lnTo>
                <a:lnTo>
                  <a:pt x="909974" y="319903"/>
                </a:lnTo>
                <a:lnTo>
                  <a:pt x="902485" y="322171"/>
                </a:lnTo>
                <a:lnTo>
                  <a:pt x="962162" y="306832"/>
                </a:lnTo>
                <a:lnTo>
                  <a:pt x="959312" y="307413"/>
                </a:lnTo>
                <a:lnTo>
                  <a:pt x="944232" y="310840"/>
                </a:lnTo>
                <a:close/>
                <a:moveTo>
                  <a:pt x="941163" y="204301"/>
                </a:moveTo>
                <a:lnTo>
                  <a:pt x="941030" y="204323"/>
                </a:lnTo>
                <a:lnTo>
                  <a:pt x="940938" y="204347"/>
                </a:lnTo>
                <a:close/>
                <a:moveTo>
                  <a:pt x="1709489" y="194334"/>
                </a:moveTo>
                <a:cubicBezTo>
                  <a:pt x="1712590" y="193852"/>
                  <a:pt x="1715874" y="194555"/>
                  <a:pt x="1718602" y="196556"/>
                </a:cubicBezTo>
                <a:cubicBezTo>
                  <a:pt x="1724073" y="200546"/>
                  <a:pt x="1725266" y="208223"/>
                  <a:pt x="1721262" y="213679"/>
                </a:cubicBezTo>
                <a:cubicBezTo>
                  <a:pt x="1718863" y="216970"/>
                  <a:pt x="1715133" y="218697"/>
                  <a:pt x="1711363" y="218697"/>
                </a:cubicBezTo>
                <a:cubicBezTo>
                  <a:pt x="1708854" y="218697"/>
                  <a:pt x="1706317" y="217943"/>
                  <a:pt x="1704137" y="216339"/>
                </a:cubicBezTo>
                <a:cubicBezTo>
                  <a:pt x="1698667" y="212349"/>
                  <a:pt x="1697474" y="204672"/>
                  <a:pt x="1701477" y="199216"/>
                </a:cubicBezTo>
                <a:cubicBezTo>
                  <a:pt x="1703472" y="196481"/>
                  <a:pt x="1706389" y="194815"/>
                  <a:pt x="1709489" y="194334"/>
                </a:cubicBezTo>
                <a:close/>
                <a:moveTo>
                  <a:pt x="541225" y="172531"/>
                </a:moveTo>
                <a:cubicBezTo>
                  <a:pt x="544299" y="173162"/>
                  <a:pt x="547134" y="174964"/>
                  <a:pt x="548999" y="177788"/>
                </a:cubicBezTo>
                <a:cubicBezTo>
                  <a:pt x="552728" y="183436"/>
                  <a:pt x="551165" y="191032"/>
                  <a:pt x="545516" y="194761"/>
                </a:cubicBezTo>
                <a:cubicBezTo>
                  <a:pt x="543432" y="196131"/>
                  <a:pt x="541101" y="196789"/>
                  <a:pt x="538784" y="196789"/>
                </a:cubicBezTo>
                <a:cubicBezTo>
                  <a:pt x="534808" y="196789"/>
                  <a:pt x="530900" y="194856"/>
                  <a:pt x="528542" y="191278"/>
                </a:cubicBezTo>
                <a:cubicBezTo>
                  <a:pt x="524813" y="185630"/>
                  <a:pt x="526376" y="178035"/>
                  <a:pt x="532011" y="174306"/>
                </a:cubicBezTo>
                <a:cubicBezTo>
                  <a:pt x="534836" y="172442"/>
                  <a:pt x="538150" y="171900"/>
                  <a:pt x="541225" y="172531"/>
                </a:cubicBezTo>
                <a:close/>
                <a:moveTo>
                  <a:pt x="1007992" y="159635"/>
                </a:moveTo>
                <a:lnTo>
                  <a:pt x="1012021" y="192501"/>
                </a:lnTo>
                <a:lnTo>
                  <a:pt x="1012023" y="192500"/>
                </a:lnTo>
                <a:lnTo>
                  <a:pt x="1024772" y="296389"/>
                </a:lnTo>
                <a:cubicBezTo>
                  <a:pt x="1014518" y="297595"/>
                  <a:pt x="1004332" y="299158"/>
                  <a:pt x="994146" y="300776"/>
                </a:cubicBezTo>
                <a:lnTo>
                  <a:pt x="977169" y="198312"/>
                </a:lnTo>
                <a:lnTo>
                  <a:pt x="954648" y="202057"/>
                </a:lnTo>
                <a:lnTo>
                  <a:pt x="974474" y="304327"/>
                </a:lnTo>
                <a:lnTo>
                  <a:pt x="963342" y="306592"/>
                </a:lnTo>
                <a:lnTo>
                  <a:pt x="1024772" y="296389"/>
                </a:lnTo>
                <a:lnTo>
                  <a:pt x="1028802" y="329267"/>
                </a:lnTo>
                <a:cubicBezTo>
                  <a:pt x="988991" y="334080"/>
                  <a:pt x="949620" y="342471"/>
                  <a:pt x="911249" y="354098"/>
                </a:cubicBezTo>
                <a:cubicBezTo>
                  <a:pt x="872850" y="365642"/>
                  <a:pt x="835535" y="380711"/>
                  <a:pt x="799672" y="398685"/>
                </a:cubicBezTo>
                <a:cubicBezTo>
                  <a:pt x="781727" y="407639"/>
                  <a:pt x="764221" y="417483"/>
                  <a:pt x="747140" y="428000"/>
                </a:cubicBezTo>
                <a:cubicBezTo>
                  <a:pt x="730059" y="438530"/>
                  <a:pt x="713348" y="449677"/>
                  <a:pt x="697212" y="461605"/>
                </a:cubicBezTo>
                <a:cubicBezTo>
                  <a:pt x="681090" y="473547"/>
                  <a:pt x="665449" y="486120"/>
                  <a:pt x="650355" y="499338"/>
                </a:cubicBezTo>
                <a:cubicBezTo>
                  <a:pt x="646627" y="502683"/>
                  <a:pt x="642815" y="505947"/>
                  <a:pt x="639141" y="509360"/>
                </a:cubicBezTo>
                <a:lnTo>
                  <a:pt x="628147" y="519616"/>
                </a:lnTo>
                <a:lnTo>
                  <a:pt x="617413" y="530146"/>
                </a:lnTo>
                <a:cubicBezTo>
                  <a:pt x="613821" y="533643"/>
                  <a:pt x="610408" y="537317"/>
                  <a:pt x="606898" y="540896"/>
                </a:cubicBezTo>
                <a:lnTo>
                  <a:pt x="583004" y="517957"/>
                </a:lnTo>
                <a:cubicBezTo>
                  <a:pt x="586678" y="514214"/>
                  <a:pt x="590256" y="510361"/>
                  <a:pt x="594026" y="506700"/>
                </a:cubicBezTo>
                <a:lnTo>
                  <a:pt x="605267" y="495677"/>
                </a:lnTo>
                <a:lnTo>
                  <a:pt x="616782" y="484928"/>
                </a:lnTo>
                <a:cubicBezTo>
                  <a:pt x="620635" y="481349"/>
                  <a:pt x="624610" y="477935"/>
                  <a:pt x="628517" y="474425"/>
                </a:cubicBezTo>
                <a:cubicBezTo>
                  <a:pt x="644310" y="460591"/>
                  <a:pt x="660692" y="447414"/>
                  <a:pt x="677567" y="434924"/>
                </a:cubicBezTo>
                <a:cubicBezTo>
                  <a:pt x="694457" y="422447"/>
                  <a:pt x="711936" y="410779"/>
                  <a:pt x="729812" y="399769"/>
                </a:cubicBezTo>
                <a:cubicBezTo>
                  <a:pt x="747688" y="388773"/>
                  <a:pt x="766017" y="378462"/>
                  <a:pt x="784798" y="369084"/>
                </a:cubicBezTo>
                <a:cubicBezTo>
                  <a:pt x="803566" y="359672"/>
                  <a:pt x="822720" y="351020"/>
                  <a:pt x="842213" y="343210"/>
                </a:cubicBezTo>
                <a:lnTo>
                  <a:pt x="900850" y="322666"/>
                </a:lnTo>
                <a:lnTo>
                  <a:pt x="895168" y="324386"/>
                </a:lnTo>
                <a:lnTo>
                  <a:pt x="864005" y="224797"/>
                </a:lnTo>
                <a:lnTo>
                  <a:pt x="842453" y="232349"/>
                </a:lnTo>
                <a:lnTo>
                  <a:pt x="876181" y="330597"/>
                </a:lnTo>
                <a:cubicBezTo>
                  <a:pt x="871287" y="332215"/>
                  <a:pt x="866462" y="334066"/>
                  <a:pt x="861609" y="335794"/>
                </a:cubicBezTo>
                <a:cubicBezTo>
                  <a:pt x="856742" y="337507"/>
                  <a:pt x="851944" y="339427"/>
                  <a:pt x="847146" y="341291"/>
                </a:cubicBezTo>
                <a:lnTo>
                  <a:pt x="809106" y="244036"/>
                </a:lnTo>
                <a:lnTo>
                  <a:pt x="803367" y="246047"/>
                </a:lnTo>
                <a:lnTo>
                  <a:pt x="788077" y="252937"/>
                </a:lnTo>
                <a:lnTo>
                  <a:pt x="828653" y="348833"/>
                </a:lnTo>
                <a:cubicBezTo>
                  <a:pt x="826268" y="349847"/>
                  <a:pt x="823882" y="350807"/>
                  <a:pt x="821524" y="351849"/>
                </a:cubicBezTo>
                <a:lnTo>
                  <a:pt x="814464" y="355016"/>
                </a:lnTo>
                <a:cubicBezTo>
                  <a:pt x="809762" y="357141"/>
                  <a:pt x="805033" y="359212"/>
                  <a:pt x="800413" y="361488"/>
                </a:cubicBezTo>
                <a:lnTo>
                  <a:pt x="755874" y="267449"/>
                </a:lnTo>
                <a:lnTo>
                  <a:pt x="737777" y="275603"/>
                </a:lnTo>
                <a:lnTo>
                  <a:pt x="735173" y="277056"/>
                </a:lnTo>
                <a:lnTo>
                  <a:pt x="782468" y="370290"/>
                </a:lnTo>
                <a:lnTo>
                  <a:pt x="775586" y="373814"/>
                </a:lnTo>
                <a:lnTo>
                  <a:pt x="772145" y="375569"/>
                </a:lnTo>
                <a:lnTo>
                  <a:pt x="768745" y="377420"/>
                </a:lnTo>
                <a:lnTo>
                  <a:pt x="755173" y="384824"/>
                </a:lnTo>
                <a:lnTo>
                  <a:pt x="704350" y="294251"/>
                </a:lnTo>
                <a:lnTo>
                  <a:pt x="675031" y="310608"/>
                </a:lnTo>
                <a:cubicBezTo>
                  <a:pt x="654660" y="323166"/>
                  <a:pt x="634768" y="336452"/>
                  <a:pt x="615494" y="350684"/>
                </a:cubicBezTo>
                <a:cubicBezTo>
                  <a:pt x="596246" y="364930"/>
                  <a:pt x="577548" y="379957"/>
                  <a:pt x="559507" y="395752"/>
                </a:cubicBezTo>
                <a:cubicBezTo>
                  <a:pt x="555038" y="399742"/>
                  <a:pt x="550500" y="403663"/>
                  <a:pt x="546099" y="407749"/>
                </a:cubicBezTo>
                <a:lnTo>
                  <a:pt x="532939" y="420020"/>
                </a:lnTo>
                <a:lnTo>
                  <a:pt x="520080" y="432620"/>
                </a:lnTo>
                <a:cubicBezTo>
                  <a:pt x="515789" y="436816"/>
                  <a:pt x="511690" y="441190"/>
                  <a:pt x="507495" y="445481"/>
                </a:cubicBezTo>
                <a:lnTo>
                  <a:pt x="483614" y="422529"/>
                </a:lnTo>
                <a:cubicBezTo>
                  <a:pt x="487974" y="418074"/>
                  <a:pt x="492251" y="413521"/>
                  <a:pt x="496706" y="409162"/>
                </a:cubicBezTo>
                <a:lnTo>
                  <a:pt x="510073" y="396067"/>
                </a:lnTo>
                <a:lnTo>
                  <a:pt x="523740" y="383302"/>
                </a:lnTo>
                <a:cubicBezTo>
                  <a:pt x="528305" y="379065"/>
                  <a:pt x="533035" y="374993"/>
                  <a:pt x="537682" y="370839"/>
                </a:cubicBezTo>
                <a:cubicBezTo>
                  <a:pt x="556436" y="354414"/>
                  <a:pt x="575848" y="338797"/>
                  <a:pt x="595862" y="324002"/>
                </a:cubicBezTo>
                <a:cubicBezTo>
                  <a:pt x="615891" y="309222"/>
                  <a:pt x="636537" y="295415"/>
                  <a:pt x="657703" y="282377"/>
                </a:cubicBezTo>
                <a:cubicBezTo>
                  <a:pt x="678883" y="269350"/>
                  <a:pt x="700612" y="257147"/>
                  <a:pt x="722903" y="246000"/>
                </a:cubicBezTo>
                <a:cubicBezTo>
                  <a:pt x="767443" y="223652"/>
                  <a:pt x="813902" y="204909"/>
                  <a:pt x="861705" y="190526"/>
                </a:cubicBezTo>
                <a:cubicBezTo>
                  <a:pt x="909467" y="176061"/>
                  <a:pt x="958476" y="165627"/>
                  <a:pt x="1007992" y="159635"/>
                </a:cubicBezTo>
                <a:close/>
                <a:moveTo>
                  <a:pt x="1647834" y="153358"/>
                </a:moveTo>
                <a:cubicBezTo>
                  <a:pt x="1650891" y="152652"/>
                  <a:pt x="1654216" y="153111"/>
                  <a:pt x="1657082" y="154907"/>
                </a:cubicBezTo>
                <a:cubicBezTo>
                  <a:pt x="1662827" y="158499"/>
                  <a:pt x="1664568" y="166067"/>
                  <a:pt x="1660976" y="171811"/>
                </a:cubicBezTo>
                <a:cubicBezTo>
                  <a:pt x="1658658" y="175526"/>
                  <a:pt x="1654655" y="177569"/>
                  <a:pt x="1650583" y="177569"/>
                </a:cubicBezTo>
                <a:cubicBezTo>
                  <a:pt x="1648362" y="177569"/>
                  <a:pt x="1646099" y="176966"/>
                  <a:pt x="1644084" y="175704"/>
                </a:cubicBezTo>
                <a:cubicBezTo>
                  <a:pt x="1638339" y="172113"/>
                  <a:pt x="1636598" y="164545"/>
                  <a:pt x="1640190" y="158800"/>
                </a:cubicBezTo>
                <a:cubicBezTo>
                  <a:pt x="1641986" y="155935"/>
                  <a:pt x="1644776" y="154064"/>
                  <a:pt x="1647834" y="153358"/>
                </a:cubicBezTo>
                <a:close/>
                <a:moveTo>
                  <a:pt x="604850" y="134739"/>
                </a:moveTo>
                <a:cubicBezTo>
                  <a:pt x="607866" y="135601"/>
                  <a:pt x="610554" y="137613"/>
                  <a:pt x="612192" y="140567"/>
                </a:cubicBezTo>
                <a:cubicBezTo>
                  <a:pt x="615483" y="146489"/>
                  <a:pt x="613344" y="153961"/>
                  <a:pt x="607434" y="157237"/>
                </a:cubicBezTo>
                <a:lnTo>
                  <a:pt x="607421" y="157237"/>
                </a:lnTo>
                <a:cubicBezTo>
                  <a:pt x="605542" y="158293"/>
                  <a:pt x="603499" y="158787"/>
                  <a:pt x="601484" y="158787"/>
                </a:cubicBezTo>
                <a:cubicBezTo>
                  <a:pt x="597179" y="158787"/>
                  <a:pt x="593011" y="156511"/>
                  <a:pt x="590762" y="152480"/>
                </a:cubicBezTo>
                <a:cubicBezTo>
                  <a:pt x="587471" y="146558"/>
                  <a:pt x="589610" y="139086"/>
                  <a:pt x="595533" y="135810"/>
                </a:cubicBezTo>
                <a:cubicBezTo>
                  <a:pt x="598488" y="134165"/>
                  <a:pt x="601834" y="133877"/>
                  <a:pt x="604850" y="134739"/>
                </a:cubicBezTo>
                <a:close/>
                <a:moveTo>
                  <a:pt x="1583371" y="116944"/>
                </a:moveTo>
                <a:cubicBezTo>
                  <a:pt x="1586368" y="116020"/>
                  <a:pt x="1589720" y="116240"/>
                  <a:pt x="1592723" y="117823"/>
                </a:cubicBezTo>
                <a:cubicBezTo>
                  <a:pt x="1598701" y="120976"/>
                  <a:pt x="1600991" y="128393"/>
                  <a:pt x="1597823" y="134384"/>
                </a:cubicBezTo>
                <a:cubicBezTo>
                  <a:pt x="1595630" y="138538"/>
                  <a:pt x="1591379" y="140910"/>
                  <a:pt x="1586978" y="140910"/>
                </a:cubicBezTo>
                <a:cubicBezTo>
                  <a:pt x="1585031" y="140923"/>
                  <a:pt x="1583084" y="140457"/>
                  <a:pt x="1581247" y="139498"/>
                </a:cubicBezTo>
                <a:cubicBezTo>
                  <a:pt x="1575269" y="136331"/>
                  <a:pt x="1572979" y="128914"/>
                  <a:pt x="1576147" y="122923"/>
                </a:cubicBezTo>
                <a:cubicBezTo>
                  <a:pt x="1577730" y="119934"/>
                  <a:pt x="1580373" y="117867"/>
                  <a:pt x="1583371" y="116944"/>
                </a:cubicBezTo>
                <a:close/>
                <a:moveTo>
                  <a:pt x="671085" y="101829"/>
                </a:moveTo>
                <a:cubicBezTo>
                  <a:pt x="674028" y="102911"/>
                  <a:pt x="676558" y="105115"/>
                  <a:pt x="677977" y="108185"/>
                </a:cubicBezTo>
                <a:cubicBezTo>
                  <a:pt x="680815" y="114327"/>
                  <a:pt x="678141" y="121607"/>
                  <a:pt x="671999" y="124458"/>
                </a:cubicBezTo>
                <a:cubicBezTo>
                  <a:pt x="670326" y="125226"/>
                  <a:pt x="668571" y="125582"/>
                  <a:pt x="666857" y="125582"/>
                </a:cubicBezTo>
                <a:cubicBezTo>
                  <a:pt x="662223" y="125582"/>
                  <a:pt x="657808" y="122937"/>
                  <a:pt x="655724" y="118467"/>
                </a:cubicBezTo>
                <a:cubicBezTo>
                  <a:pt x="652886" y="112326"/>
                  <a:pt x="655559" y="105046"/>
                  <a:pt x="661716" y="102208"/>
                </a:cubicBezTo>
                <a:cubicBezTo>
                  <a:pt x="664787" y="100789"/>
                  <a:pt x="668143" y="100748"/>
                  <a:pt x="671085" y="101829"/>
                </a:cubicBezTo>
                <a:close/>
                <a:moveTo>
                  <a:pt x="1516424" y="85282"/>
                </a:moveTo>
                <a:cubicBezTo>
                  <a:pt x="1519346" y="84143"/>
                  <a:pt x="1522702" y="84119"/>
                  <a:pt x="1525800" y="85483"/>
                </a:cubicBezTo>
                <a:cubicBezTo>
                  <a:pt x="1531997" y="88197"/>
                  <a:pt x="1534822" y="95436"/>
                  <a:pt x="1532093" y="101632"/>
                </a:cubicBezTo>
                <a:cubicBezTo>
                  <a:pt x="1530078" y="106225"/>
                  <a:pt x="1525595" y="108967"/>
                  <a:pt x="1520878" y="108967"/>
                </a:cubicBezTo>
                <a:cubicBezTo>
                  <a:pt x="1519233" y="108967"/>
                  <a:pt x="1517560" y="108638"/>
                  <a:pt x="1515942" y="107925"/>
                </a:cubicBezTo>
                <a:cubicBezTo>
                  <a:pt x="1509759" y="105197"/>
                  <a:pt x="1506934" y="97972"/>
                  <a:pt x="1509649" y="91775"/>
                </a:cubicBezTo>
                <a:cubicBezTo>
                  <a:pt x="1511013" y="88677"/>
                  <a:pt x="1513501" y="86422"/>
                  <a:pt x="1516424" y="85282"/>
                </a:cubicBezTo>
                <a:close/>
                <a:moveTo>
                  <a:pt x="730133" y="73500"/>
                </a:moveTo>
                <a:cubicBezTo>
                  <a:pt x="736467" y="71102"/>
                  <a:pt x="743542" y="74296"/>
                  <a:pt x="745941" y="80629"/>
                </a:cubicBezTo>
                <a:cubicBezTo>
                  <a:pt x="748341" y="86963"/>
                  <a:pt x="745146" y="94037"/>
                  <a:pt x="738812" y="96436"/>
                </a:cubicBezTo>
                <a:cubicBezTo>
                  <a:pt x="737372" y="96971"/>
                  <a:pt x="735905" y="97218"/>
                  <a:pt x="734479" y="97218"/>
                </a:cubicBezTo>
                <a:cubicBezTo>
                  <a:pt x="729516" y="97218"/>
                  <a:pt x="724854" y="94202"/>
                  <a:pt x="723003" y="89307"/>
                </a:cubicBezTo>
                <a:cubicBezTo>
                  <a:pt x="720604" y="82974"/>
                  <a:pt x="723798" y="75900"/>
                  <a:pt x="730133" y="73500"/>
                </a:cubicBezTo>
                <a:close/>
                <a:moveTo>
                  <a:pt x="1456711" y="58078"/>
                </a:moveTo>
                <a:cubicBezTo>
                  <a:pt x="1463087" y="60353"/>
                  <a:pt x="1466419" y="67359"/>
                  <a:pt x="1464156" y="73734"/>
                </a:cubicBezTo>
                <a:cubicBezTo>
                  <a:pt x="1462388" y="78751"/>
                  <a:pt x="1457657" y="81891"/>
                  <a:pt x="1452612" y="81891"/>
                </a:cubicBezTo>
                <a:cubicBezTo>
                  <a:pt x="1451255" y="81891"/>
                  <a:pt x="1449870" y="81658"/>
                  <a:pt x="1448512" y="81178"/>
                </a:cubicBezTo>
                <a:cubicBezTo>
                  <a:pt x="1442137" y="78916"/>
                  <a:pt x="1438791" y="71910"/>
                  <a:pt x="1441054" y="65535"/>
                </a:cubicBezTo>
                <a:cubicBezTo>
                  <a:pt x="1443329" y="59147"/>
                  <a:pt x="1450336" y="55829"/>
                  <a:pt x="1456711" y="58078"/>
                </a:cubicBezTo>
                <a:close/>
                <a:moveTo>
                  <a:pt x="800360" y="49660"/>
                </a:moveTo>
                <a:cubicBezTo>
                  <a:pt x="806845" y="47713"/>
                  <a:pt x="813686" y="51387"/>
                  <a:pt x="815634" y="57858"/>
                </a:cubicBezTo>
                <a:cubicBezTo>
                  <a:pt x="817580" y="64343"/>
                  <a:pt x="813919" y="71170"/>
                  <a:pt x="807448" y="73130"/>
                </a:cubicBezTo>
                <a:cubicBezTo>
                  <a:pt x="806269" y="73487"/>
                  <a:pt x="805076" y="73651"/>
                  <a:pt x="803897" y="73651"/>
                </a:cubicBezTo>
                <a:cubicBezTo>
                  <a:pt x="798632" y="73665"/>
                  <a:pt x="793765" y="70238"/>
                  <a:pt x="792174" y="64946"/>
                </a:cubicBezTo>
                <a:cubicBezTo>
                  <a:pt x="790227" y="58462"/>
                  <a:pt x="793888" y="51620"/>
                  <a:pt x="800360" y="49660"/>
                </a:cubicBezTo>
                <a:close/>
                <a:moveTo>
                  <a:pt x="1385895" y="35800"/>
                </a:moveTo>
                <a:cubicBezTo>
                  <a:pt x="1392421" y="37582"/>
                  <a:pt x="1396260" y="44327"/>
                  <a:pt x="1394464" y="50867"/>
                </a:cubicBezTo>
                <a:cubicBezTo>
                  <a:pt x="1392969" y="56309"/>
                  <a:pt x="1388033" y="59887"/>
                  <a:pt x="1382646" y="59887"/>
                </a:cubicBezTo>
                <a:cubicBezTo>
                  <a:pt x="1381562" y="59874"/>
                  <a:pt x="1380465" y="59736"/>
                  <a:pt x="1379382" y="59435"/>
                </a:cubicBezTo>
                <a:cubicBezTo>
                  <a:pt x="1372869" y="57639"/>
                  <a:pt x="1369017" y="50894"/>
                  <a:pt x="1370827" y="44354"/>
                </a:cubicBezTo>
                <a:cubicBezTo>
                  <a:pt x="1372609" y="37843"/>
                  <a:pt x="1379355" y="33990"/>
                  <a:pt x="1385895" y="35800"/>
                </a:cubicBezTo>
                <a:close/>
                <a:moveTo>
                  <a:pt x="871999" y="30590"/>
                </a:moveTo>
                <a:cubicBezTo>
                  <a:pt x="878594" y="29055"/>
                  <a:pt x="885189" y="33168"/>
                  <a:pt x="886711" y="39762"/>
                </a:cubicBezTo>
                <a:cubicBezTo>
                  <a:pt x="888246" y="46356"/>
                  <a:pt x="884133" y="52950"/>
                  <a:pt x="877538" y="54472"/>
                </a:cubicBezTo>
                <a:cubicBezTo>
                  <a:pt x="876606" y="54691"/>
                  <a:pt x="875673" y="54801"/>
                  <a:pt x="874755" y="54801"/>
                </a:cubicBezTo>
                <a:cubicBezTo>
                  <a:pt x="869174" y="54787"/>
                  <a:pt x="864129" y="50962"/>
                  <a:pt x="862826" y="45300"/>
                </a:cubicBezTo>
                <a:cubicBezTo>
                  <a:pt x="861291" y="38706"/>
                  <a:pt x="865404" y="32126"/>
                  <a:pt x="871999" y="30590"/>
                </a:cubicBezTo>
                <a:close/>
                <a:moveTo>
                  <a:pt x="1313639" y="18718"/>
                </a:moveTo>
                <a:cubicBezTo>
                  <a:pt x="1320275" y="20034"/>
                  <a:pt x="1324594" y="26491"/>
                  <a:pt x="1323278" y="33126"/>
                </a:cubicBezTo>
                <a:cubicBezTo>
                  <a:pt x="1322126" y="38953"/>
                  <a:pt x="1316998" y="42997"/>
                  <a:pt x="1311267" y="42997"/>
                </a:cubicBezTo>
                <a:cubicBezTo>
                  <a:pt x="1310471" y="42997"/>
                  <a:pt x="1309663" y="42929"/>
                  <a:pt x="1308867" y="42764"/>
                </a:cubicBezTo>
                <a:cubicBezTo>
                  <a:pt x="1302217" y="41448"/>
                  <a:pt x="1297912" y="35005"/>
                  <a:pt x="1299229" y="28356"/>
                </a:cubicBezTo>
                <a:cubicBezTo>
                  <a:pt x="1300531" y="21707"/>
                  <a:pt x="1306989" y="17402"/>
                  <a:pt x="1313639" y="18718"/>
                </a:cubicBezTo>
                <a:close/>
                <a:moveTo>
                  <a:pt x="944639" y="16099"/>
                </a:moveTo>
                <a:cubicBezTo>
                  <a:pt x="951302" y="14989"/>
                  <a:pt x="957637" y="19486"/>
                  <a:pt x="958747" y="26149"/>
                </a:cubicBezTo>
                <a:cubicBezTo>
                  <a:pt x="959872" y="32825"/>
                  <a:pt x="955374" y="39145"/>
                  <a:pt x="948697" y="40269"/>
                </a:cubicBezTo>
                <a:cubicBezTo>
                  <a:pt x="948012" y="40379"/>
                  <a:pt x="947326" y="40434"/>
                  <a:pt x="946654" y="40434"/>
                </a:cubicBezTo>
                <a:cubicBezTo>
                  <a:pt x="940786" y="40447"/>
                  <a:pt x="935590" y="36211"/>
                  <a:pt x="934575" y="30206"/>
                </a:cubicBezTo>
                <a:cubicBezTo>
                  <a:pt x="933464" y="23544"/>
                  <a:pt x="937962" y="17210"/>
                  <a:pt x="944639" y="16099"/>
                </a:cubicBezTo>
                <a:close/>
                <a:moveTo>
                  <a:pt x="1240341" y="6928"/>
                </a:moveTo>
                <a:cubicBezTo>
                  <a:pt x="1247045" y="7751"/>
                  <a:pt x="1251830" y="13878"/>
                  <a:pt x="1250994" y="20596"/>
                </a:cubicBezTo>
                <a:cubicBezTo>
                  <a:pt x="1250226" y="26806"/>
                  <a:pt x="1244934" y="31344"/>
                  <a:pt x="1238833" y="31344"/>
                </a:cubicBezTo>
                <a:cubicBezTo>
                  <a:pt x="1238339" y="31344"/>
                  <a:pt x="1237831" y="31330"/>
                  <a:pt x="1237324" y="31262"/>
                </a:cubicBezTo>
                <a:cubicBezTo>
                  <a:pt x="1230606" y="30426"/>
                  <a:pt x="1225821" y="24298"/>
                  <a:pt x="1226657" y="17580"/>
                </a:cubicBezTo>
                <a:cubicBezTo>
                  <a:pt x="1227493" y="10862"/>
                  <a:pt x="1233622" y="6092"/>
                  <a:pt x="1240341" y="6928"/>
                </a:cubicBezTo>
                <a:close/>
                <a:moveTo>
                  <a:pt x="1017992" y="5982"/>
                </a:moveTo>
                <a:cubicBezTo>
                  <a:pt x="1024724" y="5255"/>
                  <a:pt x="1030770" y="10109"/>
                  <a:pt x="1031511" y="16853"/>
                </a:cubicBezTo>
                <a:cubicBezTo>
                  <a:pt x="1032251" y="23585"/>
                  <a:pt x="1027384" y="29631"/>
                  <a:pt x="1020638" y="30357"/>
                </a:cubicBezTo>
                <a:cubicBezTo>
                  <a:pt x="1020199" y="30412"/>
                  <a:pt x="1019747" y="30439"/>
                  <a:pt x="1019308" y="30439"/>
                </a:cubicBezTo>
                <a:cubicBezTo>
                  <a:pt x="1013138" y="30426"/>
                  <a:pt x="1007818" y="25778"/>
                  <a:pt x="1007133" y="19499"/>
                </a:cubicBezTo>
                <a:cubicBezTo>
                  <a:pt x="1006393" y="12768"/>
                  <a:pt x="1011260" y="6722"/>
                  <a:pt x="1017992" y="5982"/>
                </a:cubicBezTo>
                <a:close/>
                <a:moveTo>
                  <a:pt x="1166398" y="430"/>
                </a:moveTo>
                <a:cubicBezTo>
                  <a:pt x="1166398" y="430"/>
                  <a:pt x="1166398" y="430"/>
                  <a:pt x="1166398" y="443"/>
                </a:cubicBezTo>
                <a:cubicBezTo>
                  <a:pt x="1173157" y="786"/>
                  <a:pt x="1178354" y="6544"/>
                  <a:pt x="1177997" y="13316"/>
                </a:cubicBezTo>
                <a:cubicBezTo>
                  <a:pt x="1177668" y="19856"/>
                  <a:pt x="1172252" y="24942"/>
                  <a:pt x="1165781" y="24942"/>
                </a:cubicBezTo>
                <a:cubicBezTo>
                  <a:pt x="1165561" y="24942"/>
                  <a:pt x="1165342" y="24928"/>
                  <a:pt x="1165123" y="24928"/>
                </a:cubicBezTo>
                <a:cubicBezTo>
                  <a:pt x="1158363" y="24572"/>
                  <a:pt x="1153167" y="18800"/>
                  <a:pt x="1153523" y="12041"/>
                </a:cubicBezTo>
                <a:cubicBezTo>
                  <a:pt x="1153866" y="5283"/>
                  <a:pt x="1159639" y="87"/>
                  <a:pt x="1166398" y="430"/>
                </a:cubicBezTo>
                <a:close/>
                <a:moveTo>
                  <a:pt x="1091770" y="18"/>
                </a:moveTo>
                <a:cubicBezTo>
                  <a:pt x="1098529" y="-352"/>
                  <a:pt x="1104315" y="4830"/>
                  <a:pt x="1104672" y="11589"/>
                </a:cubicBezTo>
                <a:cubicBezTo>
                  <a:pt x="1105028" y="18361"/>
                  <a:pt x="1099846" y="24133"/>
                  <a:pt x="1093086" y="24490"/>
                </a:cubicBezTo>
                <a:cubicBezTo>
                  <a:pt x="1092867" y="24503"/>
                  <a:pt x="1092647" y="24503"/>
                  <a:pt x="1092414" y="24503"/>
                </a:cubicBezTo>
                <a:cubicBezTo>
                  <a:pt x="1085956" y="24503"/>
                  <a:pt x="1080554" y="19445"/>
                  <a:pt x="1080198" y="12919"/>
                </a:cubicBezTo>
                <a:cubicBezTo>
                  <a:pt x="1079828" y="6146"/>
                  <a:pt x="1085010" y="375"/>
                  <a:pt x="1091770" y="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10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18"/>
            </p:custDataLst>
          </p:nvPr>
        </p:nvSpPr>
        <p:spPr>
          <a:xfrm>
            <a:off x="10609526" y="5383288"/>
            <a:ext cx="1582474" cy="1474712"/>
          </a:xfrm>
          <a:custGeom>
            <a:avLst/>
            <a:gdLst>
              <a:gd name="connsiteX0" fmla="*/ 222416 w 1582474"/>
              <a:gd name="connsiteY0" fmla="*/ 1470370 h 1474712"/>
              <a:gd name="connsiteX1" fmla="*/ 222992 w 1582474"/>
              <a:gd name="connsiteY1" fmla="*/ 1471124 h 1474712"/>
              <a:gd name="connsiteX2" fmla="*/ 218383 w 1582474"/>
              <a:gd name="connsiteY2" fmla="*/ 1474712 h 1474712"/>
              <a:gd name="connsiteX3" fmla="*/ 216821 w 1582474"/>
              <a:gd name="connsiteY3" fmla="*/ 1474712 h 1474712"/>
              <a:gd name="connsiteX4" fmla="*/ 210366 w 1582474"/>
              <a:gd name="connsiteY4" fmla="*/ 1454414 h 1474712"/>
              <a:gd name="connsiteX5" fmla="*/ 210914 w 1582474"/>
              <a:gd name="connsiteY5" fmla="*/ 1455154 h 1474712"/>
              <a:gd name="connsiteX6" fmla="*/ 184491 w 1582474"/>
              <a:gd name="connsiteY6" fmla="*/ 1474712 h 1474712"/>
              <a:gd name="connsiteX7" fmla="*/ 182772 w 1582474"/>
              <a:gd name="connsiteY7" fmla="*/ 1474712 h 1474712"/>
              <a:gd name="connsiteX8" fmla="*/ 198741 w 1582474"/>
              <a:gd name="connsiteY8" fmla="*/ 1438211 h 1474712"/>
              <a:gd name="connsiteX9" fmla="*/ 199248 w 1582474"/>
              <a:gd name="connsiteY9" fmla="*/ 1438924 h 1474712"/>
              <a:gd name="connsiteX10" fmla="*/ 166620 w 1582474"/>
              <a:gd name="connsiteY10" fmla="*/ 1461844 h 1474712"/>
              <a:gd name="connsiteX11" fmla="*/ 166003 w 1582474"/>
              <a:gd name="connsiteY11" fmla="*/ 1460966 h 1474712"/>
              <a:gd name="connsiteX12" fmla="*/ 187417 w 1582474"/>
              <a:gd name="connsiteY12" fmla="*/ 1421625 h 1474712"/>
              <a:gd name="connsiteX13" fmla="*/ 187938 w 1582474"/>
              <a:gd name="connsiteY13" fmla="*/ 1422406 h 1474712"/>
              <a:gd name="connsiteX14" fmla="*/ 154775 w 1582474"/>
              <a:gd name="connsiteY14" fmla="*/ 1444517 h 1474712"/>
              <a:gd name="connsiteX15" fmla="*/ 154213 w 1582474"/>
              <a:gd name="connsiteY15" fmla="*/ 1443681 h 1474712"/>
              <a:gd name="connsiteX16" fmla="*/ 176532 w 1582474"/>
              <a:gd name="connsiteY16" fmla="*/ 1404805 h 1474712"/>
              <a:gd name="connsiteX17" fmla="*/ 177039 w 1582474"/>
              <a:gd name="connsiteY17" fmla="*/ 1405600 h 1474712"/>
              <a:gd name="connsiteX18" fmla="*/ 143370 w 1582474"/>
              <a:gd name="connsiteY18" fmla="*/ 1426957 h 1474712"/>
              <a:gd name="connsiteX19" fmla="*/ 142835 w 1582474"/>
              <a:gd name="connsiteY19" fmla="*/ 1426107 h 1474712"/>
              <a:gd name="connsiteX20" fmla="*/ 166058 w 1582474"/>
              <a:gd name="connsiteY20" fmla="*/ 1387767 h 1474712"/>
              <a:gd name="connsiteX21" fmla="*/ 166565 w 1582474"/>
              <a:gd name="connsiteY21" fmla="*/ 1388603 h 1474712"/>
              <a:gd name="connsiteX22" fmla="*/ 132361 w 1582474"/>
              <a:gd name="connsiteY22" fmla="*/ 1409082 h 1474712"/>
              <a:gd name="connsiteX23" fmla="*/ 131854 w 1582474"/>
              <a:gd name="connsiteY23" fmla="*/ 1408246 h 1474712"/>
              <a:gd name="connsiteX24" fmla="*/ 155996 w 1582474"/>
              <a:gd name="connsiteY24" fmla="*/ 1370495 h 1474712"/>
              <a:gd name="connsiteX25" fmla="*/ 156462 w 1582474"/>
              <a:gd name="connsiteY25" fmla="*/ 1371317 h 1474712"/>
              <a:gd name="connsiteX26" fmla="*/ 121805 w 1582474"/>
              <a:gd name="connsiteY26" fmla="*/ 1391015 h 1474712"/>
              <a:gd name="connsiteX27" fmla="*/ 121312 w 1582474"/>
              <a:gd name="connsiteY27" fmla="*/ 1390138 h 1474712"/>
              <a:gd name="connsiteX28" fmla="*/ 146331 w 1582474"/>
              <a:gd name="connsiteY28" fmla="*/ 1352962 h 1474712"/>
              <a:gd name="connsiteX29" fmla="*/ 146783 w 1582474"/>
              <a:gd name="connsiteY29" fmla="*/ 1353799 h 1474712"/>
              <a:gd name="connsiteX30" fmla="*/ 111688 w 1582474"/>
              <a:gd name="connsiteY30" fmla="*/ 1372702 h 1474712"/>
              <a:gd name="connsiteX31" fmla="*/ 111208 w 1582474"/>
              <a:gd name="connsiteY31" fmla="*/ 1371811 h 1474712"/>
              <a:gd name="connsiteX32" fmla="*/ 137091 w 1582474"/>
              <a:gd name="connsiteY32" fmla="*/ 1335238 h 1474712"/>
              <a:gd name="connsiteX33" fmla="*/ 137516 w 1582474"/>
              <a:gd name="connsiteY33" fmla="*/ 1336074 h 1474712"/>
              <a:gd name="connsiteX34" fmla="*/ 101982 w 1582474"/>
              <a:gd name="connsiteY34" fmla="*/ 1354141 h 1474712"/>
              <a:gd name="connsiteX35" fmla="*/ 101529 w 1582474"/>
              <a:gd name="connsiteY35" fmla="*/ 1353237 h 1474712"/>
              <a:gd name="connsiteX36" fmla="*/ 128221 w 1582474"/>
              <a:gd name="connsiteY36" fmla="*/ 1317267 h 1474712"/>
              <a:gd name="connsiteX37" fmla="*/ 128646 w 1582474"/>
              <a:gd name="connsiteY37" fmla="*/ 1318144 h 1474712"/>
              <a:gd name="connsiteX38" fmla="*/ 92714 w 1582474"/>
              <a:gd name="connsiteY38" fmla="*/ 1335389 h 1474712"/>
              <a:gd name="connsiteX39" fmla="*/ 92290 w 1582474"/>
              <a:gd name="connsiteY39" fmla="*/ 1334512 h 1474712"/>
              <a:gd name="connsiteX40" fmla="*/ 119831 w 1582474"/>
              <a:gd name="connsiteY40" fmla="*/ 1299132 h 1474712"/>
              <a:gd name="connsiteX41" fmla="*/ 120215 w 1582474"/>
              <a:gd name="connsiteY41" fmla="*/ 1299995 h 1474712"/>
              <a:gd name="connsiteX42" fmla="*/ 83899 w 1582474"/>
              <a:gd name="connsiteY42" fmla="*/ 1316417 h 1474712"/>
              <a:gd name="connsiteX43" fmla="*/ 83488 w 1582474"/>
              <a:gd name="connsiteY43" fmla="*/ 1315499 h 1474712"/>
              <a:gd name="connsiteX44" fmla="*/ 111825 w 1582474"/>
              <a:gd name="connsiteY44" fmla="*/ 1280804 h 1474712"/>
              <a:gd name="connsiteX45" fmla="*/ 112209 w 1582474"/>
              <a:gd name="connsiteY45" fmla="*/ 1281696 h 1474712"/>
              <a:gd name="connsiteX46" fmla="*/ 75496 w 1582474"/>
              <a:gd name="connsiteY46" fmla="*/ 1297240 h 1474712"/>
              <a:gd name="connsiteX47" fmla="*/ 75112 w 1582474"/>
              <a:gd name="connsiteY47" fmla="*/ 1296349 h 1474712"/>
              <a:gd name="connsiteX48" fmla="*/ 104244 w 1582474"/>
              <a:gd name="connsiteY48" fmla="*/ 1262312 h 1474712"/>
              <a:gd name="connsiteX49" fmla="*/ 104587 w 1582474"/>
              <a:gd name="connsiteY49" fmla="*/ 1263162 h 1474712"/>
              <a:gd name="connsiteX50" fmla="*/ 67558 w 1582474"/>
              <a:gd name="connsiteY50" fmla="*/ 1277926 h 1474712"/>
              <a:gd name="connsiteX51" fmla="*/ 67174 w 1582474"/>
              <a:gd name="connsiteY51" fmla="*/ 1276966 h 1474712"/>
              <a:gd name="connsiteX52" fmla="*/ 97074 w 1582474"/>
              <a:gd name="connsiteY52" fmla="*/ 1243615 h 1474712"/>
              <a:gd name="connsiteX53" fmla="*/ 97417 w 1582474"/>
              <a:gd name="connsiteY53" fmla="*/ 1244520 h 1474712"/>
              <a:gd name="connsiteX54" fmla="*/ 60046 w 1582474"/>
              <a:gd name="connsiteY54" fmla="*/ 1258392 h 1474712"/>
              <a:gd name="connsiteX55" fmla="*/ 59703 w 1582474"/>
              <a:gd name="connsiteY55" fmla="*/ 1257473 h 1474712"/>
              <a:gd name="connsiteX56" fmla="*/ 90316 w 1582474"/>
              <a:gd name="connsiteY56" fmla="*/ 1224753 h 1474712"/>
              <a:gd name="connsiteX57" fmla="*/ 90644 w 1582474"/>
              <a:gd name="connsiteY57" fmla="*/ 1225699 h 1474712"/>
              <a:gd name="connsiteX58" fmla="*/ 52972 w 1582474"/>
              <a:gd name="connsiteY58" fmla="*/ 1238722 h 1474712"/>
              <a:gd name="connsiteX59" fmla="*/ 52656 w 1582474"/>
              <a:gd name="connsiteY59" fmla="*/ 1237817 h 1474712"/>
              <a:gd name="connsiteX60" fmla="*/ 84009 w 1582474"/>
              <a:gd name="connsiteY60" fmla="*/ 1205795 h 1474712"/>
              <a:gd name="connsiteX61" fmla="*/ 84297 w 1582474"/>
              <a:gd name="connsiteY61" fmla="*/ 1206686 h 1474712"/>
              <a:gd name="connsiteX62" fmla="*/ 46364 w 1582474"/>
              <a:gd name="connsiteY62" fmla="*/ 1218941 h 1474712"/>
              <a:gd name="connsiteX63" fmla="*/ 46063 w 1582474"/>
              <a:gd name="connsiteY63" fmla="*/ 1217982 h 1474712"/>
              <a:gd name="connsiteX64" fmla="*/ 78114 w 1582474"/>
              <a:gd name="connsiteY64" fmla="*/ 1186714 h 1474712"/>
              <a:gd name="connsiteX65" fmla="*/ 78375 w 1582474"/>
              <a:gd name="connsiteY65" fmla="*/ 1187591 h 1474712"/>
              <a:gd name="connsiteX66" fmla="*/ 40168 w 1582474"/>
              <a:gd name="connsiteY66" fmla="*/ 1198982 h 1474712"/>
              <a:gd name="connsiteX67" fmla="*/ 39880 w 1582474"/>
              <a:gd name="connsiteY67" fmla="*/ 1197995 h 1474712"/>
              <a:gd name="connsiteX68" fmla="*/ 72617 w 1582474"/>
              <a:gd name="connsiteY68" fmla="*/ 1167427 h 1474712"/>
              <a:gd name="connsiteX69" fmla="*/ 72878 w 1582474"/>
              <a:gd name="connsiteY69" fmla="*/ 1168373 h 1474712"/>
              <a:gd name="connsiteX70" fmla="*/ 34423 w 1582474"/>
              <a:gd name="connsiteY70" fmla="*/ 1178887 h 1474712"/>
              <a:gd name="connsiteX71" fmla="*/ 34163 w 1582474"/>
              <a:gd name="connsiteY71" fmla="*/ 1177941 h 1474712"/>
              <a:gd name="connsiteX72" fmla="*/ 67558 w 1582474"/>
              <a:gd name="connsiteY72" fmla="*/ 1148072 h 1474712"/>
              <a:gd name="connsiteX73" fmla="*/ 67791 w 1582474"/>
              <a:gd name="connsiteY73" fmla="*/ 1148976 h 1474712"/>
              <a:gd name="connsiteX74" fmla="*/ 29132 w 1582474"/>
              <a:gd name="connsiteY74" fmla="*/ 1158709 h 1474712"/>
              <a:gd name="connsiteX75" fmla="*/ 28885 w 1582474"/>
              <a:gd name="connsiteY75" fmla="*/ 1157735 h 1474712"/>
              <a:gd name="connsiteX76" fmla="*/ 62938 w 1582474"/>
              <a:gd name="connsiteY76" fmla="*/ 1128606 h 1474712"/>
              <a:gd name="connsiteX77" fmla="*/ 63144 w 1582474"/>
              <a:gd name="connsiteY77" fmla="*/ 1129525 h 1474712"/>
              <a:gd name="connsiteX78" fmla="*/ 24279 w 1582474"/>
              <a:gd name="connsiteY78" fmla="*/ 1138380 h 1474712"/>
              <a:gd name="connsiteX79" fmla="*/ 24060 w 1582474"/>
              <a:gd name="connsiteY79" fmla="*/ 1137393 h 1474712"/>
              <a:gd name="connsiteX80" fmla="*/ 58716 w 1582474"/>
              <a:gd name="connsiteY80" fmla="*/ 1109018 h 1474712"/>
              <a:gd name="connsiteX81" fmla="*/ 58908 w 1582474"/>
              <a:gd name="connsiteY81" fmla="*/ 1109977 h 1474712"/>
              <a:gd name="connsiteX82" fmla="*/ 19851 w 1582474"/>
              <a:gd name="connsiteY82" fmla="*/ 1117969 h 1474712"/>
              <a:gd name="connsiteX83" fmla="*/ 19659 w 1582474"/>
              <a:gd name="connsiteY83" fmla="*/ 1117010 h 1474712"/>
              <a:gd name="connsiteX84" fmla="*/ 54932 w 1582474"/>
              <a:gd name="connsiteY84" fmla="*/ 1089388 h 1474712"/>
              <a:gd name="connsiteX85" fmla="*/ 55110 w 1582474"/>
              <a:gd name="connsiteY85" fmla="*/ 1090334 h 1474712"/>
              <a:gd name="connsiteX86" fmla="*/ 15889 w 1582474"/>
              <a:gd name="connsiteY86" fmla="*/ 1097476 h 1474712"/>
              <a:gd name="connsiteX87" fmla="*/ 15711 w 1582474"/>
              <a:gd name="connsiteY87" fmla="*/ 1096503 h 1474712"/>
              <a:gd name="connsiteX88" fmla="*/ 51560 w 1582474"/>
              <a:gd name="connsiteY88" fmla="*/ 1069677 h 1474712"/>
              <a:gd name="connsiteX89" fmla="*/ 51710 w 1582474"/>
              <a:gd name="connsiteY89" fmla="*/ 1070595 h 1474712"/>
              <a:gd name="connsiteX90" fmla="*/ 12352 w 1582474"/>
              <a:gd name="connsiteY90" fmla="*/ 1076928 h 1474712"/>
              <a:gd name="connsiteX91" fmla="*/ 12187 w 1582474"/>
              <a:gd name="connsiteY91" fmla="*/ 1075927 h 1474712"/>
              <a:gd name="connsiteX92" fmla="*/ 48626 w 1582474"/>
              <a:gd name="connsiteY92" fmla="*/ 1049869 h 1474712"/>
              <a:gd name="connsiteX93" fmla="*/ 48750 w 1582474"/>
              <a:gd name="connsiteY93" fmla="*/ 1050801 h 1474712"/>
              <a:gd name="connsiteX94" fmla="*/ 9267 w 1582474"/>
              <a:gd name="connsiteY94" fmla="*/ 1056270 h 1474712"/>
              <a:gd name="connsiteX95" fmla="*/ 9130 w 1582474"/>
              <a:gd name="connsiteY95" fmla="*/ 1055270 h 1474712"/>
              <a:gd name="connsiteX96" fmla="*/ 46104 w 1582474"/>
              <a:gd name="connsiteY96" fmla="*/ 1029979 h 1474712"/>
              <a:gd name="connsiteX97" fmla="*/ 46213 w 1582474"/>
              <a:gd name="connsiteY97" fmla="*/ 1030952 h 1474712"/>
              <a:gd name="connsiteX98" fmla="*/ 6621 w 1582474"/>
              <a:gd name="connsiteY98" fmla="*/ 1035558 h 1474712"/>
              <a:gd name="connsiteX99" fmla="*/ 6512 w 1582474"/>
              <a:gd name="connsiteY99" fmla="*/ 1034584 h 1474712"/>
              <a:gd name="connsiteX100" fmla="*/ 44006 w 1582474"/>
              <a:gd name="connsiteY100" fmla="*/ 1010061 h 1474712"/>
              <a:gd name="connsiteX101" fmla="*/ 44102 w 1582474"/>
              <a:gd name="connsiteY101" fmla="*/ 1011007 h 1474712"/>
              <a:gd name="connsiteX102" fmla="*/ 4414 w 1582474"/>
              <a:gd name="connsiteY102" fmla="*/ 1014818 h 1474712"/>
              <a:gd name="connsiteX103" fmla="*/ 4318 w 1582474"/>
              <a:gd name="connsiteY103" fmla="*/ 1013817 h 1474712"/>
              <a:gd name="connsiteX104" fmla="*/ 42333 w 1582474"/>
              <a:gd name="connsiteY104" fmla="*/ 990144 h 1474712"/>
              <a:gd name="connsiteX105" fmla="*/ 42402 w 1582474"/>
              <a:gd name="connsiteY105" fmla="*/ 991076 h 1474712"/>
              <a:gd name="connsiteX106" fmla="*/ 2646 w 1582474"/>
              <a:gd name="connsiteY106" fmla="*/ 994023 h 1474712"/>
              <a:gd name="connsiteX107" fmla="*/ 2577 w 1582474"/>
              <a:gd name="connsiteY107" fmla="*/ 993022 h 1474712"/>
              <a:gd name="connsiteX108" fmla="*/ 41086 w 1582474"/>
              <a:gd name="connsiteY108" fmla="*/ 970130 h 1474712"/>
              <a:gd name="connsiteX109" fmla="*/ 41141 w 1582474"/>
              <a:gd name="connsiteY109" fmla="*/ 971104 h 1474712"/>
              <a:gd name="connsiteX110" fmla="*/ 1330 w 1582474"/>
              <a:gd name="connsiteY110" fmla="*/ 973187 h 1474712"/>
              <a:gd name="connsiteX111" fmla="*/ 1275 w 1582474"/>
              <a:gd name="connsiteY111" fmla="*/ 972214 h 1474712"/>
              <a:gd name="connsiteX112" fmla="*/ 40264 w 1582474"/>
              <a:gd name="connsiteY112" fmla="*/ 950131 h 1474712"/>
              <a:gd name="connsiteX113" fmla="*/ 40291 w 1582474"/>
              <a:gd name="connsiteY113" fmla="*/ 951104 h 1474712"/>
              <a:gd name="connsiteX114" fmla="*/ 452 w 1582474"/>
              <a:gd name="connsiteY114" fmla="*/ 952324 h 1474712"/>
              <a:gd name="connsiteX115" fmla="*/ 425 w 1582474"/>
              <a:gd name="connsiteY115" fmla="*/ 951351 h 1474712"/>
              <a:gd name="connsiteX116" fmla="*/ 39866 w 1582474"/>
              <a:gd name="connsiteY116" fmla="*/ 930158 h 1474712"/>
              <a:gd name="connsiteX117" fmla="*/ 39880 w 1582474"/>
              <a:gd name="connsiteY117" fmla="*/ 931063 h 1474712"/>
              <a:gd name="connsiteX118" fmla="*/ 14 w 1582474"/>
              <a:gd name="connsiteY118" fmla="*/ 931488 h 1474712"/>
              <a:gd name="connsiteX119" fmla="*/ 0 w 1582474"/>
              <a:gd name="connsiteY119" fmla="*/ 930446 h 1474712"/>
              <a:gd name="connsiteX120" fmla="*/ 28 w 1582474"/>
              <a:gd name="connsiteY120" fmla="*/ 909597 h 1474712"/>
              <a:gd name="connsiteX121" fmla="*/ 39893 w 1582474"/>
              <a:gd name="connsiteY121" fmla="*/ 910104 h 1474712"/>
              <a:gd name="connsiteX122" fmla="*/ 39880 w 1582474"/>
              <a:gd name="connsiteY122" fmla="*/ 911036 h 1474712"/>
              <a:gd name="connsiteX123" fmla="*/ 14 w 1582474"/>
              <a:gd name="connsiteY123" fmla="*/ 910611 h 1474712"/>
              <a:gd name="connsiteX124" fmla="*/ 494 w 1582474"/>
              <a:gd name="connsiteY124" fmla="*/ 888747 h 1474712"/>
              <a:gd name="connsiteX125" fmla="*/ 40332 w 1582474"/>
              <a:gd name="connsiteY125" fmla="*/ 890036 h 1474712"/>
              <a:gd name="connsiteX126" fmla="*/ 40305 w 1582474"/>
              <a:gd name="connsiteY126" fmla="*/ 891022 h 1474712"/>
              <a:gd name="connsiteX127" fmla="*/ 466 w 1582474"/>
              <a:gd name="connsiteY127" fmla="*/ 889720 h 1474712"/>
              <a:gd name="connsiteX128" fmla="*/ 1398 w 1582474"/>
              <a:gd name="connsiteY128" fmla="*/ 867897 h 1474712"/>
              <a:gd name="connsiteX129" fmla="*/ 41196 w 1582474"/>
              <a:gd name="connsiteY129" fmla="*/ 870063 h 1474712"/>
              <a:gd name="connsiteX130" fmla="*/ 41154 w 1582474"/>
              <a:gd name="connsiteY130" fmla="*/ 870996 h 1474712"/>
              <a:gd name="connsiteX131" fmla="*/ 1344 w 1582474"/>
              <a:gd name="connsiteY131" fmla="*/ 868912 h 1474712"/>
              <a:gd name="connsiteX132" fmla="*/ 2742 w 1582474"/>
              <a:gd name="connsiteY132" fmla="*/ 847075 h 1474712"/>
              <a:gd name="connsiteX133" fmla="*/ 42484 w 1582474"/>
              <a:gd name="connsiteY133" fmla="*/ 850105 h 1474712"/>
              <a:gd name="connsiteX134" fmla="*/ 42430 w 1582474"/>
              <a:gd name="connsiteY134" fmla="*/ 851023 h 1474712"/>
              <a:gd name="connsiteX135" fmla="*/ 2673 w 1582474"/>
              <a:gd name="connsiteY135" fmla="*/ 848076 h 1474712"/>
              <a:gd name="connsiteX136" fmla="*/ 4538 w 1582474"/>
              <a:gd name="connsiteY136" fmla="*/ 826294 h 1474712"/>
              <a:gd name="connsiteX137" fmla="*/ 44212 w 1582474"/>
              <a:gd name="connsiteY137" fmla="*/ 830105 h 1474712"/>
              <a:gd name="connsiteX138" fmla="*/ 44116 w 1582474"/>
              <a:gd name="connsiteY138" fmla="*/ 831078 h 1474712"/>
              <a:gd name="connsiteX139" fmla="*/ 4442 w 1582474"/>
              <a:gd name="connsiteY139" fmla="*/ 827267 h 1474712"/>
              <a:gd name="connsiteX140" fmla="*/ 6758 w 1582474"/>
              <a:gd name="connsiteY140" fmla="*/ 805527 h 1474712"/>
              <a:gd name="connsiteX141" fmla="*/ 46350 w 1582474"/>
              <a:gd name="connsiteY141" fmla="*/ 810215 h 1474712"/>
              <a:gd name="connsiteX142" fmla="*/ 46241 w 1582474"/>
              <a:gd name="connsiteY142" fmla="*/ 811174 h 1474712"/>
              <a:gd name="connsiteX143" fmla="*/ 6649 w 1582474"/>
              <a:gd name="connsiteY143" fmla="*/ 806500 h 1474712"/>
              <a:gd name="connsiteX144" fmla="*/ 9432 w 1582474"/>
              <a:gd name="connsiteY144" fmla="*/ 784951 h 1474712"/>
              <a:gd name="connsiteX145" fmla="*/ 48928 w 1582474"/>
              <a:gd name="connsiteY145" fmla="*/ 790366 h 1474712"/>
              <a:gd name="connsiteX146" fmla="*/ 48790 w 1582474"/>
              <a:gd name="connsiteY146" fmla="*/ 791298 h 1474712"/>
              <a:gd name="connsiteX147" fmla="*/ 9308 w 1582474"/>
              <a:gd name="connsiteY147" fmla="*/ 785829 h 1474712"/>
              <a:gd name="connsiteX148" fmla="*/ 12571 w 1582474"/>
              <a:gd name="connsiteY148" fmla="*/ 764170 h 1474712"/>
              <a:gd name="connsiteX149" fmla="*/ 51916 w 1582474"/>
              <a:gd name="connsiteY149" fmla="*/ 770572 h 1474712"/>
              <a:gd name="connsiteX150" fmla="*/ 51766 w 1582474"/>
              <a:gd name="connsiteY150" fmla="*/ 771504 h 1474712"/>
              <a:gd name="connsiteX151" fmla="*/ 12407 w 1582474"/>
              <a:gd name="connsiteY151" fmla="*/ 765171 h 1474712"/>
              <a:gd name="connsiteX152" fmla="*/ 16122 w 1582474"/>
              <a:gd name="connsiteY152" fmla="*/ 743636 h 1474712"/>
              <a:gd name="connsiteX153" fmla="*/ 55330 w 1582474"/>
              <a:gd name="connsiteY153" fmla="*/ 750833 h 1474712"/>
              <a:gd name="connsiteX154" fmla="*/ 55152 w 1582474"/>
              <a:gd name="connsiteY154" fmla="*/ 751792 h 1474712"/>
              <a:gd name="connsiteX155" fmla="*/ 15944 w 1582474"/>
              <a:gd name="connsiteY155" fmla="*/ 744582 h 1474712"/>
              <a:gd name="connsiteX156" fmla="*/ 20125 w 1582474"/>
              <a:gd name="connsiteY156" fmla="*/ 723143 h 1474712"/>
              <a:gd name="connsiteX157" fmla="*/ 59168 w 1582474"/>
              <a:gd name="connsiteY157" fmla="*/ 731203 h 1474712"/>
              <a:gd name="connsiteX158" fmla="*/ 58976 w 1582474"/>
              <a:gd name="connsiteY158" fmla="*/ 732121 h 1474712"/>
              <a:gd name="connsiteX159" fmla="*/ 19919 w 1582474"/>
              <a:gd name="connsiteY159" fmla="*/ 724130 h 1474712"/>
              <a:gd name="connsiteX160" fmla="*/ 24580 w 1582474"/>
              <a:gd name="connsiteY160" fmla="*/ 702718 h 1474712"/>
              <a:gd name="connsiteX161" fmla="*/ 63432 w 1582474"/>
              <a:gd name="connsiteY161" fmla="*/ 711656 h 1474712"/>
              <a:gd name="connsiteX162" fmla="*/ 63213 w 1582474"/>
              <a:gd name="connsiteY162" fmla="*/ 712560 h 1474712"/>
              <a:gd name="connsiteX163" fmla="*/ 24347 w 1582474"/>
              <a:gd name="connsiteY163" fmla="*/ 703705 h 1474712"/>
              <a:gd name="connsiteX164" fmla="*/ 29434 w 1582474"/>
              <a:gd name="connsiteY164" fmla="*/ 682430 h 1474712"/>
              <a:gd name="connsiteX165" fmla="*/ 68093 w 1582474"/>
              <a:gd name="connsiteY165" fmla="*/ 692163 h 1474712"/>
              <a:gd name="connsiteX166" fmla="*/ 67860 w 1582474"/>
              <a:gd name="connsiteY166" fmla="*/ 693109 h 1474712"/>
              <a:gd name="connsiteX167" fmla="*/ 29200 w 1582474"/>
              <a:gd name="connsiteY167" fmla="*/ 683390 h 1474712"/>
              <a:gd name="connsiteX168" fmla="*/ 34780 w 1582474"/>
              <a:gd name="connsiteY168" fmla="*/ 662239 h 1474712"/>
              <a:gd name="connsiteX169" fmla="*/ 73207 w 1582474"/>
              <a:gd name="connsiteY169" fmla="*/ 672835 h 1474712"/>
              <a:gd name="connsiteX170" fmla="*/ 72960 w 1582474"/>
              <a:gd name="connsiteY170" fmla="*/ 673740 h 1474712"/>
              <a:gd name="connsiteX171" fmla="*/ 34506 w 1582474"/>
              <a:gd name="connsiteY171" fmla="*/ 663226 h 1474712"/>
              <a:gd name="connsiteX172" fmla="*/ 40538 w 1582474"/>
              <a:gd name="connsiteY172" fmla="*/ 642184 h 1474712"/>
              <a:gd name="connsiteX173" fmla="*/ 78731 w 1582474"/>
              <a:gd name="connsiteY173" fmla="*/ 653617 h 1474712"/>
              <a:gd name="connsiteX174" fmla="*/ 78457 w 1582474"/>
              <a:gd name="connsiteY174" fmla="*/ 654535 h 1474712"/>
              <a:gd name="connsiteX175" fmla="*/ 40250 w 1582474"/>
              <a:gd name="connsiteY175" fmla="*/ 643144 h 1474712"/>
              <a:gd name="connsiteX176" fmla="*/ 46748 w 1582474"/>
              <a:gd name="connsiteY176" fmla="*/ 622267 h 1474712"/>
              <a:gd name="connsiteX177" fmla="*/ 84681 w 1582474"/>
              <a:gd name="connsiteY177" fmla="*/ 634508 h 1474712"/>
              <a:gd name="connsiteX178" fmla="*/ 84379 w 1582474"/>
              <a:gd name="connsiteY178" fmla="*/ 635440 h 1474712"/>
              <a:gd name="connsiteX179" fmla="*/ 46446 w 1582474"/>
              <a:gd name="connsiteY179" fmla="*/ 623185 h 1474712"/>
              <a:gd name="connsiteX180" fmla="*/ 53397 w 1582474"/>
              <a:gd name="connsiteY180" fmla="*/ 602473 h 1474712"/>
              <a:gd name="connsiteX181" fmla="*/ 91042 w 1582474"/>
              <a:gd name="connsiteY181" fmla="*/ 615577 h 1474712"/>
              <a:gd name="connsiteX182" fmla="*/ 90740 w 1582474"/>
              <a:gd name="connsiteY182" fmla="*/ 616455 h 1474712"/>
              <a:gd name="connsiteX183" fmla="*/ 53068 w 1582474"/>
              <a:gd name="connsiteY183" fmla="*/ 603419 h 1474712"/>
              <a:gd name="connsiteX184" fmla="*/ 60484 w 1582474"/>
              <a:gd name="connsiteY184" fmla="*/ 582830 h 1474712"/>
              <a:gd name="connsiteX185" fmla="*/ 97828 w 1582474"/>
              <a:gd name="connsiteY185" fmla="*/ 596784 h 1474712"/>
              <a:gd name="connsiteX186" fmla="*/ 97499 w 1582474"/>
              <a:gd name="connsiteY186" fmla="*/ 597675 h 1474712"/>
              <a:gd name="connsiteX187" fmla="*/ 60142 w 1582474"/>
              <a:gd name="connsiteY187" fmla="*/ 583762 h 1474712"/>
              <a:gd name="connsiteX188" fmla="*/ 68011 w 1582474"/>
              <a:gd name="connsiteY188" fmla="*/ 563351 h 1474712"/>
              <a:gd name="connsiteX189" fmla="*/ 105025 w 1582474"/>
              <a:gd name="connsiteY189" fmla="*/ 578141 h 1474712"/>
              <a:gd name="connsiteX190" fmla="*/ 104669 w 1582474"/>
              <a:gd name="connsiteY190" fmla="*/ 579032 h 1474712"/>
              <a:gd name="connsiteX191" fmla="*/ 67640 w 1582474"/>
              <a:gd name="connsiteY191" fmla="*/ 564269 h 1474712"/>
              <a:gd name="connsiteX192" fmla="*/ 75976 w 1582474"/>
              <a:gd name="connsiteY192" fmla="*/ 544036 h 1474712"/>
              <a:gd name="connsiteX193" fmla="*/ 112634 w 1582474"/>
              <a:gd name="connsiteY193" fmla="*/ 559690 h 1474712"/>
              <a:gd name="connsiteX194" fmla="*/ 112277 w 1582474"/>
              <a:gd name="connsiteY194" fmla="*/ 560540 h 1474712"/>
              <a:gd name="connsiteX195" fmla="*/ 75578 w 1582474"/>
              <a:gd name="connsiteY195" fmla="*/ 544968 h 1474712"/>
              <a:gd name="connsiteX196" fmla="*/ 84365 w 1582474"/>
              <a:gd name="connsiteY196" fmla="*/ 524955 h 1474712"/>
              <a:gd name="connsiteX197" fmla="*/ 120681 w 1582474"/>
              <a:gd name="connsiteY197" fmla="*/ 541377 h 1474712"/>
              <a:gd name="connsiteX198" fmla="*/ 120284 w 1582474"/>
              <a:gd name="connsiteY198" fmla="*/ 542268 h 1474712"/>
              <a:gd name="connsiteX199" fmla="*/ 83968 w 1582474"/>
              <a:gd name="connsiteY199" fmla="*/ 525846 h 1474712"/>
              <a:gd name="connsiteX200" fmla="*/ 93222 w 1582474"/>
              <a:gd name="connsiteY200" fmla="*/ 506011 h 1474712"/>
              <a:gd name="connsiteX201" fmla="*/ 129126 w 1582474"/>
              <a:gd name="connsiteY201" fmla="*/ 523310 h 1474712"/>
              <a:gd name="connsiteX202" fmla="*/ 128715 w 1582474"/>
              <a:gd name="connsiteY202" fmla="*/ 524160 h 1474712"/>
              <a:gd name="connsiteX203" fmla="*/ 92783 w 1582474"/>
              <a:gd name="connsiteY203" fmla="*/ 506915 h 1474712"/>
              <a:gd name="connsiteX204" fmla="*/ 102475 w 1582474"/>
              <a:gd name="connsiteY204" fmla="*/ 487341 h 1474712"/>
              <a:gd name="connsiteX205" fmla="*/ 137995 w 1582474"/>
              <a:gd name="connsiteY205" fmla="*/ 505421 h 1474712"/>
              <a:gd name="connsiteX206" fmla="*/ 137557 w 1582474"/>
              <a:gd name="connsiteY206" fmla="*/ 506271 h 1474712"/>
              <a:gd name="connsiteX207" fmla="*/ 102023 w 1582474"/>
              <a:gd name="connsiteY207" fmla="*/ 488218 h 1474712"/>
              <a:gd name="connsiteX208" fmla="*/ 112140 w 1582474"/>
              <a:gd name="connsiteY208" fmla="*/ 468863 h 1474712"/>
              <a:gd name="connsiteX209" fmla="*/ 147249 w 1582474"/>
              <a:gd name="connsiteY209" fmla="*/ 487752 h 1474712"/>
              <a:gd name="connsiteX210" fmla="*/ 146797 w 1582474"/>
              <a:gd name="connsiteY210" fmla="*/ 488588 h 1474712"/>
              <a:gd name="connsiteX211" fmla="*/ 111674 w 1582474"/>
              <a:gd name="connsiteY211" fmla="*/ 469726 h 1474712"/>
              <a:gd name="connsiteX212" fmla="*/ 122258 w 1582474"/>
              <a:gd name="connsiteY212" fmla="*/ 450590 h 1474712"/>
              <a:gd name="connsiteX213" fmla="*/ 156914 w 1582474"/>
              <a:gd name="connsiteY213" fmla="*/ 470302 h 1474712"/>
              <a:gd name="connsiteX214" fmla="*/ 156434 w 1582474"/>
              <a:gd name="connsiteY214" fmla="*/ 471152 h 1474712"/>
              <a:gd name="connsiteX215" fmla="*/ 121778 w 1582474"/>
              <a:gd name="connsiteY215" fmla="*/ 451440 h 1474712"/>
              <a:gd name="connsiteX216" fmla="*/ 132800 w 1582474"/>
              <a:gd name="connsiteY216" fmla="*/ 432592 h 1474712"/>
              <a:gd name="connsiteX217" fmla="*/ 166977 w 1582474"/>
              <a:gd name="connsiteY217" fmla="*/ 453112 h 1474712"/>
              <a:gd name="connsiteX218" fmla="*/ 166483 w 1582474"/>
              <a:gd name="connsiteY218" fmla="*/ 453949 h 1474712"/>
              <a:gd name="connsiteX219" fmla="*/ 132306 w 1582474"/>
              <a:gd name="connsiteY219" fmla="*/ 433428 h 1474712"/>
              <a:gd name="connsiteX220" fmla="*/ 143767 w 1582474"/>
              <a:gd name="connsiteY220" fmla="*/ 414840 h 1474712"/>
              <a:gd name="connsiteX221" fmla="*/ 177450 w 1582474"/>
              <a:gd name="connsiteY221" fmla="*/ 436156 h 1474712"/>
              <a:gd name="connsiteX222" fmla="*/ 176929 w 1582474"/>
              <a:gd name="connsiteY222" fmla="*/ 436978 h 1474712"/>
              <a:gd name="connsiteX223" fmla="*/ 143246 w 1582474"/>
              <a:gd name="connsiteY223" fmla="*/ 415663 h 1474712"/>
              <a:gd name="connsiteX224" fmla="*/ 155146 w 1582474"/>
              <a:gd name="connsiteY224" fmla="*/ 397349 h 1474712"/>
              <a:gd name="connsiteX225" fmla="*/ 188294 w 1582474"/>
              <a:gd name="connsiteY225" fmla="*/ 419487 h 1474712"/>
              <a:gd name="connsiteX226" fmla="*/ 187787 w 1582474"/>
              <a:gd name="connsiteY226" fmla="*/ 420255 h 1474712"/>
              <a:gd name="connsiteX227" fmla="*/ 154584 w 1582474"/>
              <a:gd name="connsiteY227" fmla="*/ 398199 h 1474712"/>
              <a:gd name="connsiteX228" fmla="*/ 166935 w 1582474"/>
              <a:gd name="connsiteY228" fmla="*/ 380132 h 1474712"/>
              <a:gd name="connsiteX229" fmla="*/ 199536 w 1582474"/>
              <a:gd name="connsiteY229" fmla="*/ 403065 h 1474712"/>
              <a:gd name="connsiteX230" fmla="*/ 199001 w 1582474"/>
              <a:gd name="connsiteY230" fmla="*/ 403833 h 1474712"/>
              <a:gd name="connsiteX231" fmla="*/ 166360 w 1582474"/>
              <a:gd name="connsiteY231" fmla="*/ 380954 h 1474712"/>
              <a:gd name="connsiteX232" fmla="*/ 179109 w 1582474"/>
              <a:gd name="connsiteY232" fmla="*/ 363244 h 1474712"/>
              <a:gd name="connsiteX233" fmla="*/ 211188 w 1582474"/>
              <a:gd name="connsiteY233" fmla="*/ 386903 h 1474712"/>
              <a:gd name="connsiteX234" fmla="*/ 210626 w 1582474"/>
              <a:gd name="connsiteY234" fmla="*/ 387671 h 1474712"/>
              <a:gd name="connsiteX235" fmla="*/ 178519 w 1582474"/>
              <a:gd name="connsiteY235" fmla="*/ 364052 h 1474712"/>
              <a:gd name="connsiteX236" fmla="*/ 191762 w 1582474"/>
              <a:gd name="connsiteY236" fmla="*/ 346548 h 1474712"/>
              <a:gd name="connsiteX237" fmla="*/ 223225 w 1582474"/>
              <a:gd name="connsiteY237" fmla="*/ 371030 h 1474712"/>
              <a:gd name="connsiteX238" fmla="*/ 222649 w 1582474"/>
              <a:gd name="connsiteY238" fmla="*/ 371770 h 1474712"/>
              <a:gd name="connsiteX239" fmla="*/ 191146 w 1582474"/>
              <a:gd name="connsiteY239" fmla="*/ 347343 h 1474712"/>
              <a:gd name="connsiteX240" fmla="*/ 1582474 w 1582474"/>
              <a:gd name="connsiteY240" fmla="*/ 330293 h 1474712"/>
              <a:gd name="connsiteX241" fmla="*/ 1582474 w 1582474"/>
              <a:gd name="connsiteY241" fmla="*/ 331555 h 1474712"/>
              <a:gd name="connsiteX242" fmla="*/ 1576448 w 1582474"/>
              <a:gd name="connsiteY242" fmla="*/ 336884 h 1474712"/>
              <a:gd name="connsiteX243" fmla="*/ 1575831 w 1582474"/>
              <a:gd name="connsiteY243" fmla="*/ 336198 h 1474712"/>
              <a:gd name="connsiteX244" fmla="*/ 204786 w 1582474"/>
              <a:gd name="connsiteY244" fmla="*/ 330194 h 1474712"/>
              <a:gd name="connsiteX245" fmla="*/ 235673 w 1582474"/>
              <a:gd name="connsiteY245" fmla="*/ 355389 h 1474712"/>
              <a:gd name="connsiteX246" fmla="*/ 235056 w 1582474"/>
              <a:gd name="connsiteY246" fmla="*/ 356143 h 1474712"/>
              <a:gd name="connsiteX247" fmla="*/ 204169 w 1582474"/>
              <a:gd name="connsiteY247" fmla="*/ 330948 h 1474712"/>
              <a:gd name="connsiteX248" fmla="*/ 218235 w 1582474"/>
              <a:gd name="connsiteY248" fmla="*/ 314115 h 1474712"/>
              <a:gd name="connsiteX249" fmla="*/ 248463 w 1582474"/>
              <a:gd name="connsiteY249" fmla="*/ 340091 h 1474712"/>
              <a:gd name="connsiteX250" fmla="*/ 247860 w 1582474"/>
              <a:gd name="connsiteY250" fmla="*/ 340804 h 1474712"/>
              <a:gd name="connsiteX251" fmla="*/ 217563 w 1582474"/>
              <a:gd name="connsiteY251" fmla="*/ 314896 h 1474712"/>
              <a:gd name="connsiteX252" fmla="*/ 1582474 w 1582474"/>
              <a:gd name="connsiteY252" fmla="*/ 302746 h 1474712"/>
              <a:gd name="connsiteX253" fmla="*/ 1582474 w 1582474"/>
              <a:gd name="connsiteY253" fmla="*/ 304074 h 1474712"/>
              <a:gd name="connsiteX254" fmla="*/ 1563054 w 1582474"/>
              <a:gd name="connsiteY254" fmla="*/ 322107 h 1474712"/>
              <a:gd name="connsiteX255" fmla="*/ 1562382 w 1582474"/>
              <a:gd name="connsiteY255" fmla="*/ 321394 h 1474712"/>
              <a:gd name="connsiteX256" fmla="*/ 232053 w 1582474"/>
              <a:gd name="connsiteY256" fmla="*/ 298406 h 1474712"/>
              <a:gd name="connsiteX257" fmla="*/ 261638 w 1582474"/>
              <a:gd name="connsiteY257" fmla="*/ 325109 h 1474712"/>
              <a:gd name="connsiteX258" fmla="*/ 261021 w 1582474"/>
              <a:gd name="connsiteY258" fmla="*/ 325808 h 1474712"/>
              <a:gd name="connsiteX259" fmla="*/ 231368 w 1582474"/>
              <a:gd name="connsiteY259" fmla="*/ 299174 h 1474712"/>
              <a:gd name="connsiteX260" fmla="*/ 246256 w 1582474"/>
              <a:gd name="connsiteY260" fmla="*/ 283039 h 1474712"/>
              <a:gd name="connsiteX261" fmla="*/ 275196 w 1582474"/>
              <a:gd name="connsiteY261" fmla="*/ 310455 h 1474712"/>
              <a:gd name="connsiteX262" fmla="*/ 274538 w 1582474"/>
              <a:gd name="connsiteY262" fmla="*/ 311140 h 1474712"/>
              <a:gd name="connsiteX263" fmla="*/ 245571 w 1582474"/>
              <a:gd name="connsiteY263" fmla="*/ 283766 h 1474712"/>
              <a:gd name="connsiteX264" fmla="*/ 1577202 w 1582474"/>
              <a:gd name="connsiteY264" fmla="*/ 279133 h 1474712"/>
              <a:gd name="connsiteX265" fmla="*/ 1577915 w 1582474"/>
              <a:gd name="connsiteY265" fmla="*/ 279873 h 1474712"/>
              <a:gd name="connsiteX266" fmla="*/ 1549263 w 1582474"/>
              <a:gd name="connsiteY266" fmla="*/ 307576 h 1474712"/>
              <a:gd name="connsiteX267" fmla="*/ 1548618 w 1582474"/>
              <a:gd name="connsiteY267" fmla="*/ 306919 h 1474712"/>
              <a:gd name="connsiteX268" fmla="*/ 260815 w 1582474"/>
              <a:gd name="connsiteY268" fmla="*/ 268016 h 1474712"/>
              <a:gd name="connsiteX269" fmla="*/ 289070 w 1582474"/>
              <a:gd name="connsiteY269" fmla="*/ 296130 h 1474712"/>
              <a:gd name="connsiteX270" fmla="*/ 288412 w 1582474"/>
              <a:gd name="connsiteY270" fmla="*/ 296802 h 1474712"/>
              <a:gd name="connsiteX271" fmla="*/ 260116 w 1582474"/>
              <a:gd name="connsiteY271" fmla="*/ 268729 h 1474712"/>
              <a:gd name="connsiteX272" fmla="*/ 1562478 w 1582474"/>
              <a:gd name="connsiteY272" fmla="*/ 264328 h 1474712"/>
              <a:gd name="connsiteX273" fmla="*/ 1563150 w 1582474"/>
              <a:gd name="connsiteY273" fmla="*/ 265000 h 1474712"/>
              <a:gd name="connsiteX274" fmla="*/ 1535224 w 1582474"/>
              <a:gd name="connsiteY274" fmla="*/ 293430 h 1474712"/>
              <a:gd name="connsiteX275" fmla="*/ 1534512 w 1582474"/>
              <a:gd name="connsiteY275" fmla="*/ 292731 h 1474712"/>
              <a:gd name="connsiteX276" fmla="*/ 275758 w 1582474"/>
              <a:gd name="connsiteY276" fmla="*/ 253362 h 1474712"/>
              <a:gd name="connsiteX277" fmla="*/ 303327 w 1582474"/>
              <a:gd name="connsiteY277" fmla="*/ 282148 h 1474712"/>
              <a:gd name="connsiteX278" fmla="*/ 302641 w 1582474"/>
              <a:gd name="connsiteY278" fmla="*/ 282806 h 1474712"/>
              <a:gd name="connsiteX279" fmla="*/ 275031 w 1582474"/>
              <a:gd name="connsiteY279" fmla="*/ 254047 h 1474712"/>
              <a:gd name="connsiteX280" fmla="*/ 1547384 w 1582474"/>
              <a:gd name="connsiteY280" fmla="*/ 249812 h 1474712"/>
              <a:gd name="connsiteX281" fmla="*/ 1548152 w 1582474"/>
              <a:gd name="connsiteY281" fmla="*/ 250524 h 1474712"/>
              <a:gd name="connsiteX282" fmla="*/ 1520775 w 1582474"/>
              <a:gd name="connsiteY282" fmla="*/ 279503 h 1474712"/>
              <a:gd name="connsiteX283" fmla="*/ 1520117 w 1582474"/>
              <a:gd name="connsiteY283" fmla="*/ 278886 h 1474712"/>
              <a:gd name="connsiteX284" fmla="*/ 291044 w 1582474"/>
              <a:gd name="connsiteY284" fmla="*/ 239078 h 1474712"/>
              <a:gd name="connsiteX285" fmla="*/ 317900 w 1582474"/>
              <a:gd name="connsiteY285" fmla="*/ 268523 h 1474712"/>
              <a:gd name="connsiteX286" fmla="*/ 317187 w 1582474"/>
              <a:gd name="connsiteY286" fmla="*/ 269181 h 1474712"/>
              <a:gd name="connsiteX287" fmla="*/ 290331 w 1582474"/>
              <a:gd name="connsiteY287" fmla="*/ 239736 h 1474712"/>
              <a:gd name="connsiteX288" fmla="*/ 1532030 w 1582474"/>
              <a:gd name="connsiteY288" fmla="*/ 235706 h 1474712"/>
              <a:gd name="connsiteX289" fmla="*/ 1532771 w 1582474"/>
              <a:gd name="connsiteY289" fmla="*/ 236378 h 1474712"/>
              <a:gd name="connsiteX290" fmla="*/ 1506093 w 1582474"/>
              <a:gd name="connsiteY290" fmla="*/ 265987 h 1474712"/>
              <a:gd name="connsiteX291" fmla="*/ 1505394 w 1582474"/>
              <a:gd name="connsiteY291" fmla="*/ 265356 h 1474712"/>
              <a:gd name="connsiteX292" fmla="*/ 306686 w 1582474"/>
              <a:gd name="connsiteY292" fmla="*/ 225165 h 1474712"/>
              <a:gd name="connsiteX293" fmla="*/ 332829 w 1582474"/>
              <a:gd name="connsiteY293" fmla="*/ 255254 h 1474712"/>
              <a:gd name="connsiteX294" fmla="*/ 332089 w 1582474"/>
              <a:gd name="connsiteY294" fmla="*/ 255898 h 1474712"/>
              <a:gd name="connsiteX295" fmla="*/ 305945 w 1582474"/>
              <a:gd name="connsiteY295" fmla="*/ 225809 h 1474712"/>
              <a:gd name="connsiteX296" fmla="*/ 1516320 w 1582474"/>
              <a:gd name="connsiteY296" fmla="*/ 221930 h 1474712"/>
              <a:gd name="connsiteX297" fmla="*/ 1517060 w 1582474"/>
              <a:gd name="connsiteY297" fmla="*/ 222560 h 1474712"/>
              <a:gd name="connsiteX298" fmla="*/ 1491081 w 1582474"/>
              <a:gd name="connsiteY298" fmla="*/ 252786 h 1474712"/>
              <a:gd name="connsiteX299" fmla="*/ 1490341 w 1582474"/>
              <a:gd name="connsiteY299" fmla="*/ 252156 h 1474712"/>
              <a:gd name="connsiteX300" fmla="*/ 322684 w 1582474"/>
              <a:gd name="connsiteY300" fmla="*/ 211621 h 1474712"/>
              <a:gd name="connsiteX301" fmla="*/ 348046 w 1582474"/>
              <a:gd name="connsiteY301" fmla="*/ 242382 h 1474712"/>
              <a:gd name="connsiteX302" fmla="*/ 347320 w 1582474"/>
              <a:gd name="connsiteY302" fmla="*/ 242972 h 1474712"/>
              <a:gd name="connsiteX303" fmla="*/ 321889 w 1582474"/>
              <a:gd name="connsiteY303" fmla="*/ 212280 h 1474712"/>
              <a:gd name="connsiteX304" fmla="*/ 1500307 w 1582474"/>
              <a:gd name="connsiteY304" fmla="*/ 208482 h 1474712"/>
              <a:gd name="connsiteX305" fmla="*/ 1501089 w 1582474"/>
              <a:gd name="connsiteY305" fmla="*/ 209113 h 1474712"/>
              <a:gd name="connsiteX306" fmla="*/ 1475755 w 1582474"/>
              <a:gd name="connsiteY306" fmla="*/ 239901 h 1474712"/>
              <a:gd name="connsiteX307" fmla="*/ 1475028 w 1582474"/>
              <a:gd name="connsiteY307" fmla="*/ 239298 h 1474712"/>
              <a:gd name="connsiteX308" fmla="*/ 338971 w 1582474"/>
              <a:gd name="connsiteY308" fmla="*/ 198503 h 1474712"/>
              <a:gd name="connsiteX309" fmla="*/ 363578 w 1582474"/>
              <a:gd name="connsiteY309" fmla="*/ 229867 h 1474712"/>
              <a:gd name="connsiteX310" fmla="*/ 362824 w 1582474"/>
              <a:gd name="connsiteY310" fmla="*/ 230456 h 1474712"/>
              <a:gd name="connsiteX311" fmla="*/ 338189 w 1582474"/>
              <a:gd name="connsiteY311" fmla="*/ 199120 h 1474712"/>
              <a:gd name="connsiteX312" fmla="*/ 1483980 w 1582474"/>
              <a:gd name="connsiteY312" fmla="*/ 195392 h 1474712"/>
              <a:gd name="connsiteX313" fmla="*/ 1484761 w 1582474"/>
              <a:gd name="connsiteY313" fmla="*/ 196008 h 1474712"/>
              <a:gd name="connsiteX314" fmla="*/ 1460167 w 1582474"/>
              <a:gd name="connsiteY314" fmla="*/ 227372 h 1474712"/>
              <a:gd name="connsiteX315" fmla="*/ 1459427 w 1582474"/>
              <a:gd name="connsiteY315" fmla="*/ 226782 h 1474712"/>
              <a:gd name="connsiteX316" fmla="*/ 355586 w 1582474"/>
              <a:gd name="connsiteY316" fmla="*/ 185769 h 1474712"/>
              <a:gd name="connsiteX317" fmla="*/ 379413 w 1582474"/>
              <a:gd name="connsiteY317" fmla="*/ 217721 h 1474712"/>
              <a:gd name="connsiteX318" fmla="*/ 378672 w 1582474"/>
              <a:gd name="connsiteY318" fmla="*/ 218284 h 1474712"/>
              <a:gd name="connsiteX319" fmla="*/ 354763 w 1582474"/>
              <a:gd name="connsiteY319" fmla="*/ 186386 h 1474712"/>
              <a:gd name="connsiteX320" fmla="*/ 1467378 w 1582474"/>
              <a:gd name="connsiteY320" fmla="*/ 182698 h 1474712"/>
              <a:gd name="connsiteX321" fmla="*/ 1468160 w 1582474"/>
              <a:gd name="connsiteY321" fmla="*/ 183287 h 1474712"/>
              <a:gd name="connsiteX322" fmla="*/ 1444292 w 1582474"/>
              <a:gd name="connsiteY322" fmla="*/ 215213 h 1474712"/>
              <a:gd name="connsiteX323" fmla="*/ 1443511 w 1582474"/>
              <a:gd name="connsiteY323" fmla="*/ 214624 h 1474712"/>
              <a:gd name="connsiteX324" fmla="*/ 372544 w 1582474"/>
              <a:gd name="connsiteY324" fmla="*/ 173446 h 1474712"/>
              <a:gd name="connsiteX325" fmla="*/ 395534 w 1582474"/>
              <a:gd name="connsiteY325" fmla="*/ 206015 h 1474712"/>
              <a:gd name="connsiteX326" fmla="*/ 394794 w 1582474"/>
              <a:gd name="connsiteY326" fmla="*/ 206522 h 1474712"/>
              <a:gd name="connsiteX327" fmla="*/ 371681 w 1582474"/>
              <a:gd name="connsiteY327" fmla="*/ 174048 h 1474712"/>
              <a:gd name="connsiteX328" fmla="*/ 1450489 w 1582474"/>
              <a:gd name="connsiteY328" fmla="*/ 170375 h 1474712"/>
              <a:gd name="connsiteX329" fmla="*/ 1451311 w 1582474"/>
              <a:gd name="connsiteY329" fmla="*/ 170964 h 1474712"/>
              <a:gd name="connsiteX330" fmla="*/ 1428116 w 1582474"/>
              <a:gd name="connsiteY330" fmla="*/ 203383 h 1474712"/>
              <a:gd name="connsiteX331" fmla="*/ 1427361 w 1582474"/>
              <a:gd name="connsiteY331" fmla="*/ 202835 h 1474712"/>
              <a:gd name="connsiteX332" fmla="*/ 389749 w 1582474"/>
              <a:gd name="connsiteY332" fmla="*/ 161547 h 1474712"/>
              <a:gd name="connsiteX333" fmla="*/ 411958 w 1582474"/>
              <a:gd name="connsiteY333" fmla="*/ 194651 h 1474712"/>
              <a:gd name="connsiteX334" fmla="*/ 411190 w 1582474"/>
              <a:gd name="connsiteY334" fmla="*/ 195158 h 1474712"/>
              <a:gd name="connsiteX335" fmla="*/ 388886 w 1582474"/>
              <a:gd name="connsiteY335" fmla="*/ 162123 h 1474712"/>
              <a:gd name="connsiteX336" fmla="*/ 1433312 w 1582474"/>
              <a:gd name="connsiteY336" fmla="*/ 158435 h 1474712"/>
              <a:gd name="connsiteX337" fmla="*/ 1434106 w 1582474"/>
              <a:gd name="connsiteY337" fmla="*/ 158984 h 1474712"/>
              <a:gd name="connsiteX338" fmla="*/ 1411733 w 1582474"/>
              <a:gd name="connsiteY338" fmla="*/ 191964 h 1474712"/>
              <a:gd name="connsiteX339" fmla="*/ 1410911 w 1582474"/>
              <a:gd name="connsiteY339" fmla="*/ 191416 h 1474712"/>
              <a:gd name="connsiteX340" fmla="*/ 407214 w 1582474"/>
              <a:gd name="connsiteY340" fmla="*/ 150087 h 1474712"/>
              <a:gd name="connsiteX341" fmla="*/ 428655 w 1582474"/>
              <a:gd name="connsiteY341" fmla="*/ 183685 h 1474712"/>
              <a:gd name="connsiteX342" fmla="*/ 427874 w 1582474"/>
              <a:gd name="connsiteY342" fmla="*/ 184179 h 1474712"/>
              <a:gd name="connsiteX343" fmla="*/ 406351 w 1582474"/>
              <a:gd name="connsiteY343" fmla="*/ 150635 h 1474712"/>
              <a:gd name="connsiteX344" fmla="*/ 1415860 w 1582474"/>
              <a:gd name="connsiteY344" fmla="*/ 146879 h 1474712"/>
              <a:gd name="connsiteX345" fmla="*/ 1416737 w 1582474"/>
              <a:gd name="connsiteY345" fmla="*/ 147442 h 1474712"/>
              <a:gd name="connsiteX346" fmla="*/ 1394994 w 1582474"/>
              <a:gd name="connsiteY346" fmla="*/ 180861 h 1474712"/>
              <a:gd name="connsiteX347" fmla="*/ 1394227 w 1582474"/>
              <a:gd name="connsiteY347" fmla="*/ 180368 h 1474712"/>
              <a:gd name="connsiteX348" fmla="*/ 424968 w 1582474"/>
              <a:gd name="connsiteY348" fmla="*/ 139025 h 1474712"/>
              <a:gd name="connsiteX349" fmla="*/ 445613 w 1582474"/>
              <a:gd name="connsiteY349" fmla="*/ 173116 h 1474712"/>
              <a:gd name="connsiteX350" fmla="*/ 444791 w 1582474"/>
              <a:gd name="connsiteY350" fmla="*/ 173624 h 1474712"/>
              <a:gd name="connsiteX351" fmla="*/ 424118 w 1582474"/>
              <a:gd name="connsiteY351" fmla="*/ 139546 h 1474712"/>
              <a:gd name="connsiteX352" fmla="*/ 1398161 w 1582474"/>
              <a:gd name="connsiteY352" fmla="*/ 135721 h 1474712"/>
              <a:gd name="connsiteX353" fmla="*/ 1398984 w 1582474"/>
              <a:gd name="connsiteY353" fmla="*/ 136228 h 1474712"/>
              <a:gd name="connsiteX354" fmla="*/ 1378132 w 1582474"/>
              <a:gd name="connsiteY354" fmla="*/ 170210 h 1474712"/>
              <a:gd name="connsiteX355" fmla="*/ 1377296 w 1582474"/>
              <a:gd name="connsiteY355" fmla="*/ 169690 h 1474712"/>
              <a:gd name="connsiteX356" fmla="*/ 442995 w 1582474"/>
              <a:gd name="connsiteY356" fmla="*/ 128415 h 1474712"/>
              <a:gd name="connsiteX357" fmla="*/ 462818 w 1582474"/>
              <a:gd name="connsiteY357" fmla="*/ 163000 h 1474712"/>
              <a:gd name="connsiteX358" fmla="*/ 461982 w 1582474"/>
              <a:gd name="connsiteY358" fmla="*/ 163466 h 1474712"/>
              <a:gd name="connsiteX359" fmla="*/ 442118 w 1582474"/>
              <a:gd name="connsiteY359" fmla="*/ 128909 h 1474712"/>
              <a:gd name="connsiteX360" fmla="*/ 1380188 w 1582474"/>
              <a:gd name="connsiteY360" fmla="*/ 124975 h 1474712"/>
              <a:gd name="connsiteX361" fmla="*/ 1381039 w 1582474"/>
              <a:gd name="connsiteY361" fmla="*/ 125468 h 1474712"/>
              <a:gd name="connsiteX362" fmla="*/ 1360955 w 1582474"/>
              <a:gd name="connsiteY362" fmla="*/ 159902 h 1474712"/>
              <a:gd name="connsiteX363" fmla="*/ 1360105 w 1582474"/>
              <a:gd name="connsiteY363" fmla="*/ 159408 h 1474712"/>
              <a:gd name="connsiteX364" fmla="*/ 461242 w 1582474"/>
              <a:gd name="connsiteY364" fmla="*/ 118216 h 1474712"/>
              <a:gd name="connsiteX365" fmla="*/ 480242 w 1582474"/>
              <a:gd name="connsiteY365" fmla="*/ 153254 h 1474712"/>
              <a:gd name="connsiteX366" fmla="*/ 479434 w 1582474"/>
              <a:gd name="connsiteY366" fmla="*/ 153706 h 1474712"/>
              <a:gd name="connsiteX367" fmla="*/ 460351 w 1582474"/>
              <a:gd name="connsiteY367" fmla="*/ 118710 h 1474712"/>
              <a:gd name="connsiteX368" fmla="*/ 1361997 w 1582474"/>
              <a:gd name="connsiteY368" fmla="*/ 114639 h 1474712"/>
              <a:gd name="connsiteX369" fmla="*/ 1362888 w 1582474"/>
              <a:gd name="connsiteY369" fmla="*/ 115132 h 1474712"/>
              <a:gd name="connsiteX370" fmla="*/ 1343517 w 1582474"/>
              <a:gd name="connsiteY370" fmla="*/ 149964 h 1474712"/>
              <a:gd name="connsiteX371" fmla="*/ 1342694 w 1582474"/>
              <a:gd name="connsiteY371" fmla="*/ 149511 h 1474712"/>
              <a:gd name="connsiteX372" fmla="*/ 479749 w 1582474"/>
              <a:gd name="connsiteY372" fmla="*/ 108457 h 1474712"/>
              <a:gd name="connsiteX373" fmla="*/ 497886 w 1582474"/>
              <a:gd name="connsiteY373" fmla="*/ 143946 h 1474712"/>
              <a:gd name="connsiteX374" fmla="*/ 497078 w 1582474"/>
              <a:gd name="connsiteY374" fmla="*/ 144371 h 1474712"/>
              <a:gd name="connsiteX375" fmla="*/ 478844 w 1582474"/>
              <a:gd name="connsiteY375" fmla="*/ 108923 h 1474712"/>
              <a:gd name="connsiteX376" fmla="*/ 1343558 w 1582474"/>
              <a:gd name="connsiteY376" fmla="*/ 104714 h 1474712"/>
              <a:gd name="connsiteX377" fmla="*/ 1344449 w 1582474"/>
              <a:gd name="connsiteY377" fmla="*/ 105181 h 1474712"/>
              <a:gd name="connsiteX378" fmla="*/ 1325887 w 1582474"/>
              <a:gd name="connsiteY378" fmla="*/ 140450 h 1474712"/>
              <a:gd name="connsiteX379" fmla="*/ 1325051 w 1582474"/>
              <a:gd name="connsiteY379" fmla="*/ 140012 h 1474712"/>
              <a:gd name="connsiteX380" fmla="*/ 498448 w 1582474"/>
              <a:gd name="connsiteY380" fmla="*/ 99135 h 1474712"/>
              <a:gd name="connsiteX381" fmla="*/ 515790 w 1582474"/>
              <a:gd name="connsiteY381" fmla="*/ 135022 h 1474712"/>
              <a:gd name="connsiteX382" fmla="*/ 514954 w 1582474"/>
              <a:gd name="connsiteY382" fmla="*/ 135433 h 1474712"/>
              <a:gd name="connsiteX383" fmla="*/ 497530 w 1582474"/>
              <a:gd name="connsiteY383" fmla="*/ 99587 h 1474712"/>
              <a:gd name="connsiteX384" fmla="*/ 1324886 w 1582474"/>
              <a:gd name="connsiteY384" fmla="*/ 95187 h 1474712"/>
              <a:gd name="connsiteX385" fmla="*/ 1325819 w 1582474"/>
              <a:gd name="connsiteY385" fmla="*/ 95653 h 1474712"/>
              <a:gd name="connsiteX386" fmla="*/ 1308051 w 1582474"/>
              <a:gd name="connsiteY386" fmla="*/ 131335 h 1474712"/>
              <a:gd name="connsiteX387" fmla="*/ 1307229 w 1582474"/>
              <a:gd name="connsiteY387" fmla="*/ 130924 h 1474712"/>
              <a:gd name="connsiteX388" fmla="*/ 517380 w 1582474"/>
              <a:gd name="connsiteY388" fmla="*/ 90253 h 1474712"/>
              <a:gd name="connsiteX389" fmla="*/ 533872 w 1582474"/>
              <a:gd name="connsiteY389" fmla="*/ 126537 h 1474712"/>
              <a:gd name="connsiteX390" fmla="*/ 533023 w 1582474"/>
              <a:gd name="connsiteY390" fmla="*/ 126921 h 1474712"/>
              <a:gd name="connsiteX391" fmla="*/ 516448 w 1582474"/>
              <a:gd name="connsiteY391" fmla="*/ 90677 h 1474712"/>
              <a:gd name="connsiteX392" fmla="*/ 1306022 w 1582474"/>
              <a:gd name="connsiteY392" fmla="*/ 86113 h 1474712"/>
              <a:gd name="connsiteX393" fmla="*/ 1306941 w 1582474"/>
              <a:gd name="connsiteY393" fmla="*/ 86538 h 1474712"/>
              <a:gd name="connsiteX394" fmla="*/ 1290024 w 1582474"/>
              <a:gd name="connsiteY394" fmla="*/ 122631 h 1474712"/>
              <a:gd name="connsiteX395" fmla="*/ 1289174 w 1582474"/>
              <a:gd name="connsiteY395" fmla="*/ 122233 h 1474712"/>
              <a:gd name="connsiteX396" fmla="*/ 536464 w 1582474"/>
              <a:gd name="connsiteY396" fmla="*/ 81808 h 1474712"/>
              <a:gd name="connsiteX397" fmla="*/ 552160 w 1582474"/>
              <a:gd name="connsiteY397" fmla="*/ 118449 h 1474712"/>
              <a:gd name="connsiteX398" fmla="*/ 551310 w 1582474"/>
              <a:gd name="connsiteY398" fmla="*/ 118806 h 1474712"/>
              <a:gd name="connsiteX399" fmla="*/ 535531 w 1582474"/>
              <a:gd name="connsiteY399" fmla="*/ 82206 h 1474712"/>
              <a:gd name="connsiteX400" fmla="*/ 1286940 w 1582474"/>
              <a:gd name="connsiteY400" fmla="*/ 77450 h 1474712"/>
              <a:gd name="connsiteX401" fmla="*/ 1287844 w 1582474"/>
              <a:gd name="connsiteY401" fmla="*/ 77847 h 1474712"/>
              <a:gd name="connsiteX402" fmla="*/ 1271805 w 1582474"/>
              <a:gd name="connsiteY402" fmla="*/ 114351 h 1474712"/>
              <a:gd name="connsiteX403" fmla="*/ 1270913 w 1582474"/>
              <a:gd name="connsiteY403" fmla="*/ 113954 h 1474712"/>
              <a:gd name="connsiteX404" fmla="*/ 555766 w 1582474"/>
              <a:gd name="connsiteY404" fmla="*/ 73790 h 1474712"/>
              <a:gd name="connsiteX405" fmla="*/ 570626 w 1582474"/>
              <a:gd name="connsiteY405" fmla="*/ 110773 h 1474712"/>
              <a:gd name="connsiteX406" fmla="*/ 569749 w 1582474"/>
              <a:gd name="connsiteY406" fmla="*/ 111130 h 1474712"/>
              <a:gd name="connsiteX407" fmla="*/ 554834 w 1582474"/>
              <a:gd name="connsiteY407" fmla="*/ 74160 h 1474712"/>
              <a:gd name="connsiteX408" fmla="*/ 1267651 w 1582474"/>
              <a:gd name="connsiteY408" fmla="*/ 69239 h 1474712"/>
              <a:gd name="connsiteX409" fmla="*/ 1268610 w 1582474"/>
              <a:gd name="connsiteY409" fmla="*/ 69636 h 1474712"/>
              <a:gd name="connsiteX410" fmla="*/ 1253298 w 1582474"/>
              <a:gd name="connsiteY410" fmla="*/ 106442 h 1474712"/>
              <a:gd name="connsiteX411" fmla="*/ 1252447 w 1582474"/>
              <a:gd name="connsiteY411" fmla="*/ 106085 h 1474712"/>
              <a:gd name="connsiteX412" fmla="*/ 575247 w 1582474"/>
              <a:gd name="connsiteY412" fmla="*/ 66182 h 1474712"/>
              <a:gd name="connsiteX413" fmla="*/ 589230 w 1582474"/>
              <a:gd name="connsiteY413" fmla="*/ 103508 h 1474712"/>
              <a:gd name="connsiteX414" fmla="*/ 588380 w 1582474"/>
              <a:gd name="connsiteY414" fmla="*/ 103837 h 1474712"/>
              <a:gd name="connsiteX415" fmla="*/ 574273 w 1582474"/>
              <a:gd name="connsiteY415" fmla="*/ 66552 h 1474712"/>
              <a:gd name="connsiteX416" fmla="*/ 1248184 w 1582474"/>
              <a:gd name="connsiteY416" fmla="*/ 61466 h 1474712"/>
              <a:gd name="connsiteX417" fmla="*/ 1249102 w 1582474"/>
              <a:gd name="connsiteY417" fmla="*/ 61823 h 1474712"/>
              <a:gd name="connsiteX418" fmla="*/ 1234735 w 1582474"/>
              <a:gd name="connsiteY418" fmla="*/ 99012 h 1474712"/>
              <a:gd name="connsiteX419" fmla="*/ 1233830 w 1582474"/>
              <a:gd name="connsiteY419" fmla="*/ 98655 h 1474712"/>
              <a:gd name="connsiteX420" fmla="*/ 594823 w 1582474"/>
              <a:gd name="connsiteY420" fmla="*/ 59067 h 1474712"/>
              <a:gd name="connsiteX421" fmla="*/ 608052 w 1582474"/>
              <a:gd name="connsiteY421" fmla="*/ 96668 h 1474712"/>
              <a:gd name="connsiteX422" fmla="*/ 607148 w 1582474"/>
              <a:gd name="connsiteY422" fmla="*/ 96983 h 1474712"/>
              <a:gd name="connsiteX423" fmla="*/ 593891 w 1582474"/>
              <a:gd name="connsiteY423" fmla="*/ 59396 h 1474712"/>
              <a:gd name="connsiteX424" fmla="*/ 1228512 w 1582474"/>
              <a:gd name="connsiteY424" fmla="*/ 54133 h 1474712"/>
              <a:gd name="connsiteX425" fmla="*/ 1229498 w 1582474"/>
              <a:gd name="connsiteY425" fmla="*/ 54489 h 1474712"/>
              <a:gd name="connsiteX426" fmla="*/ 1215913 w 1582474"/>
              <a:gd name="connsiteY426" fmla="*/ 91966 h 1474712"/>
              <a:gd name="connsiteX427" fmla="*/ 1215049 w 1582474"/>
              <a:gd name="connsiteY427" fmla="*/ 91651 h 1474712"/>
              <a:gd name="connsiteX428" fmla="*/ 614605 w 1582474"/>
              <a:gd name="connsiteY428" fmla="*/ 52337 h 1474712"/>
              <a:gd name="connsiteX429" fmla="*/ 626998 w 1582474"/>
              <a:gd name="connsiteY429" fmla="*/ 90225 h 1474712"/>
              <a:gd name="connsiteX430" fmla="*/ 626094 w 1582474"/>
              <a:gd name="connsiteY430" fmla="*/ 90513 h 1474712"/>
              <a:gd name="connsiteX431" fmla="*/ 613646 w 1582474"/>
              <a:gd name="connsiteY431" fmla="*/ 52652 h 1474712"/>
              <a:gd name="connsiteX432" fmla="*/ 1208702 w 1582474"/>
              <a:gd name="connsiteY432" fmla="*/ 47265 h 1474712"/>
              <a:gd name="connsiteX433" fmla="*/ 1209689 w 1582474"/>
              <a:gd name="connsiteY433" fmla="*/ 47594 h 1474712"/>
              <a:gd name="connsiteX434" fmla="*/ 1196967 w 1582474"/>
              <a:gd name="connsiteY434" fmla="*/ 85373 h 1474712"/>
              <a:gd name="connsiteX435" fmla="*/ 1196090 w 1582474"/>
              <a:gd name="connsiteY435" fmla="*/ 85085 h 1474712"/>
              <a:gd name="connsiteX436" fmla="*/ 634511 w 1582474"/>
              <a:gd name="connsiteY436" fmla="*/ 46045 h 1474712"/>
              <a:gd name="connsiteX437" fmla="*/ 646081 w 1582474"/>
              <a:gd name="connsiteY437" fmla="*/ 84194 h 1474712"/>
              <a:gd name="connsiteX438" fmla="*/ 645190 w 1582474"/>
              <a:gd name="connsiteY438" fmla="*/ 84454 h 1474712"/>
              <a:gd name="connsiteX439" fmla="*/ 633524 w 1582474"/>
              <a:gd name="connsiteY439" fmla="*/ 46346 h 1474712"/>
              <a:gd name="connsiteX440" fmla="*/ 1188741 w 1582474"/>
              <a:gd name="connsiteY440" fmla="*/ 40850 h 1474712"/>
              <a:gd name="connsiteX441" fmla="*/ 1189728 w 1582474"/>
              <a:gd name="connsiteY441" fmla="*/ 41151 h 1474712"/>
              <a:gd name="connsiteX442" fmla="*/ 1177870 w 1582474"/>
              <a:gd name="connsiteY442" fmla="*/ 79218 h 1474712"/>
              <a:gd name="connsiteX443" fmla="*/ 1176993 w 1582474"/>
              <a:gd name="connsiteY443" fmla="*/ 78944 h 1474712"/>
              <a:gd name="connsiteX444" fmla="*/ 654540 w 1582474"/>
              <a:gd name="connsiteY444" fmla="*/ 40164 h 1474712"/>
              <a:gd name="connsiteX445" fmla="*/ 665274 w 1582474"/>
              <a:gd name="connsiteY445" fmla="*/ 78546 h 1474712"/>
              <a:gd name="connsiteX446" fmla="*/ 664410 w 1582474"/>
              <a:gd name="connsiteY446" fmla="*/ 78793 h 1474712"/>
              <a:gd name="connsiteX447" fmla="*/ 653525 w 1582474"/>
              <a:gd name="connsiteY447" fmla="*/ 40452 h 1474712"/>
              <a:gd name="connsiteX448" fmla="*/ 1168712 w 1582474"/>
              <a:gd name="connsiteY448" fmla="*/ 34928 h 1474712"/>
              <a:gd name="connsiteX449" fmla="*/ 1169658 w 1582474"/>
              <a:gd name="connsiteY449" fmla="*/ 35202 h 1474712"/>
              <a:gd name="connsiteX450" fmla="*/ 1158746 w 1582474"/>
              <a:gd name="connsiteY450" fmla="*/ 73529 h 1474712"/>
              <a:gd name="connsiteX451" fmla="*/ 1157827 w 1582474"/>
              <a:gd name="connsiteY451" fmla="*/ 73268 h 1474712"/>
              <a:gd name="connsiteX452" fmla="*/ 674651 w 1582474"/>
              <a:gd name="connsiteY452" fmla="*/ 34709 h 1474712"/>
              <a:gd name="connsiteX453" fmla="*/ 684590 w 1582474"/>
              <a:gd name="connsiteY453" fmla="*/ 73310 h 1474712"/>
              <a:gd name="connsiteX454" fmla="*/ 683727 w 1582474"/>
              <a:gd name="connsiteY454" fmla="*/ 73529 h 1474712"/>
              <a:gd name="connsiteX455" fmla="*/ 673637 w 1582474"/>
              <a:gd name="connsiteY455" fmla="*/ 34969 h 1474712"/>
              <a:gd name="connsiteX456" fmla="*/ 694872 w 1582474"/>
              <a:gd name="connsiteY456" fmla="*/ 29664 h 1474712"/>
              <a:gd name="connsiteX457" fmla="*/ 704071 w 1582474"/>
              <a:gd name="connsiteY457" fmla="*/ 68443 h 1474712"/>
              <a:gd name="connsiteX458" fmla="*/ 703166 w 1582474"/>
              <a:gd name="connsiteY458" fmla="*/ 68663 h 1474712"/>
              <a:gd name="connsiteX459" fmla="*/ 693871 w 1582474"/>
              <a:gd name="connsiteY459" fmla="*/ 29897 h 1474712"/>
              <a:gd name="connsiteX460" fmla="*/ 1148533 w 1582474"/>
              <a:gd name="connsiteY460" fmla="*/ 29445 h 1474712"/>
              <a:gd name="connsiteX461" fmla="*/ 1149506 w 1582474"/>
              <a:gd name="connsiteY461" fmla="*/ 29705 h 1474712"/>
              <a:gd name="connsiteX462" fmla="*/ 1139430 w 1582474"/>
              <a:gd name="connsiteY462" fmla="*/ 68265 h 1474712"/>
              <a:gd name="connsiteX463" fmla="*/ 1138525 w 1582474"/>
              <a:gd name="connsiteY463" fmla="*/ 68032 h 1474712"/>
              <a:gd name="connsiteX464" fmla="*/ 715134 w 1582474"/>
              <a:gd name="connsiteY464" fmla="*/ 25044 h 1474712"/>
              <a:gd name="connsiteX465" fmla="*/ 723634 w 1582474"/>
              <a:gd name="connsiteY465" fmla="*/ 63988 h 1474712"/>
              <a:gd name="connsiteX466" fmla="*/ 722688 w 1582474"/>
              <a:gd name="connsiteY466" fmla="*/ 64194 h 1474712"/>
              <a:gd name="connsiteX467" fmla="*/ 714188 w 1582474"/>
              <a:gd name="connsiteY467" fmla="*/ 25250 h 1474712"/>
              <a:gd name="connsiteX468" fmla="*/ 1128271 w 1582474"/>
              <a:gd name="connsiteY468" fmla="*/ 24427 h 1474712"/>
              <a:gd name="connsiteX469" fmla="*/ 1129203 w 1582474"/>
              <a:gd name="connsiteY469" fmla="*/ 24647 h 1474712"/>
              <a:gd name="connsiteX470" fmla="*/ 1120073 w 1582474"/>
              <a:gd name="connsiteY470" fmla="*/ 63454 h 1474712"/>
              <a:gd name="connsiteX471" fmla="*/ 1119113 w 1582474"/>
              <a:gd name="connsiteY471" fmla="*/ 63221 h 1474712"/>
              <a:gd name="connsiteX472" fmla="*/ 735561 w 1582474"/>
              <a:gd name="connsiteY472" fmla="*/ 20809 h 1474712"/>
              <a:gd name="connsiteX473" fmla="*/ 743265 w 1582474"/>
              <a:gd name="connsiteY473" fmla="*/ 59917 h 1474712"/>
              <a:gd name="connsiteX474" fmla="*/ 742346 w 1582474"/>
              <a:gd name="connsiteY474" fmla="*/ 60095 h 1474712"/>
              <a:gd name="connsiteX475" fmla="*/ 734573 w 1582474"/>
              <a:gd name="connsiteY475" fmla="*/ 21001 h 1474712"/>
              <a:gd name="connsiteX476" fmla="*/ 1107816 w 1582474"/>
              <a:gd name="connsiteY476" fmla="*/ 19863 h 1474712"/>
              <a:gd name="connsiteX477" fmla="*/ 1108818 w 1582474"/>
              <a:gd name="connsiteY477" fmla="*/ 20069 h 1474712"/>
              <a:gd name="connsiteX478" fmla="*/ 1100524 w 1582474"/>
              <a:gd name="connsiteY478" fmla="*/ 59067 h 1474712"/>
              <a:gd name="connsiteX479" fmla="*/ 1099618 w 1582474"/>
              <a:gd name="connsiteY479" fmla="*/ 58875 h 1474712"/>
              <a:gd name="connsiteX480" fmla="*/ 756001 w 1582474"/>
              <a:gd name="connsiteY480" fmla="*/ 16984 h 1474712"/>
              <a:gd name="connsiteX481" fmla="*/ 762992 w 1582474"/>
              <a:gd name="connsiteY481" fmla="*/ 56230 h 1474712"/>
              <a:gd name="connsiteX482" fmla="*/ 762033 w 1582474"/>
              <a:gd name="connsiteY482" fmla="*/ 56394 h 1474712"/>
              <a:gd name="connsiteX483" fmla="*/ 755041 w 1582474"/>
              <a:gd name="connsiteY483" fmla="*/ 17149 h 1474712"/>
              <a:gd name="connsiteX484" fmla="*/ 1087363 w 1582474"/>
              <a:gd name="connsiteY484" fmla="*/ 15778 h 1474712"/>
              <a:gd name="connsiteX485" fmla="*/ 1088350 w 1582474"/>
              <a:gd name="connsiteY485" fmla="*/ 15970 h 1474712"/>
              <a:gd name="connsiteX486" fmla="*/ 1080933 w 1582474"/>
              <a:gd name="connsiteY486" fmla="*/ 55133 h 1474712"/>
              <a:gd name="connsiteX487" fmla="*/ 1080015 w 1582474"/>
              <a:gd name="connsiteY487" fmla="*/ 54955 h 1474712"/>
              <a:gd name="connsiteX488" fmla="*/ 776564 w 1582474"/>
              <a:gd name="connsiteY488" fmla="*/ 13516 h 1474712"/>
              <a:gd name="connsiteX489" fmla="*/ 782761 w 1582474"/>
              <a:gd name="connsiteY489" fmla="*/ 52885 h 1474712"/>
              <a:gd name="connsiteX490" fmla="*/ 781829 w 1582474"/>
              <a:gd name="connsiteY490" fmla="*/ 53050 h 1474712"/>
              <a:gd name="connsiteX491" fmla="*/ 775564 w 1582474"/>
              <a:gd name="connsiteY491" fmla="*/ 13681 h 1474712"/>
              <a:gd name="connsiteX492" fmla="*/ 1066786 w 1582474"/>
              <a:gd name="connsiteY492" fmla="*/ 12173 h 1474712"/>
              <a:gd name="connsiteX493" fmla="*/ 1067745 w 1582474"/>
              <a:gd name="connsiteY493" fmla="*/ 12337 h 1474712"/>
              <a:gd name="connsiteX494" fmla="*/ 1061261 w 1582474"/>
              <a:gd name="connsiteY494" fmla="*/ 51665 h 1474712"/>
              <a:gd name="connsiteX495" fmla="*/ 1060301 w 1582474"/>
              <a:gd name="connsiteY495" fmla="*/ 51500 h 1474712"/>
              <a:gd name="connsiteX496" fmla="*/ 797142 w 1582474"/>
              <a:gd name="connsiteY496" fmla="*/ 10473 h 1474712"/>
              <a:gd name="connsiteX497" fmla="*/ 802612 w 1582474"/>
              <a:gd name="connsiteY497" fmla="*/ 49951 h 1474712"/>
              <a:gd name="connsiteX498" fmla="*/ 801693 w 1582474"/>
              <a:gd name="connsiteY498" fmla="*/ 50075 h 1474712"/>
              <a:gd name="connsiteX499" fmla="*/ 796141 w 1582474"/>
              <a:gd name="connsiteY499" fmla="*/ 10610 h 1474712"/>
              <a:gd name="connsiteX500" fmla="*/ 1046112 w 1582474"/>
              <a:gd name="connsiteY500" fmla="*/ 9034 h 1474712"/>
              <a:gd name="connsiteX501" fmla="*/ 1047140 w 1582474"/>
              <a:gd name="connsiteY501" fmla="*/ 9185 h 1474712"/>
              <a:gd name="connsiteX502" fmla="*/ 1041451 w 1582474"/>
              <a:gd name="connsiteY502" fmla="*/ 48622 h 1474712"/>
              <a:gd name="connsiteX503" fmla="*/ 1040560 w 1582474"/>
              <a:gd name="connsiteY503" fmla="*/ 48499 h 1474712"/>
              <a:gd name="connsiteX504" fmla="*/ 817774 w 1582474"/>
              <a:gd name="connsiteY504" fmla="*/ 7786 h 1474712"/>
              <a:gd name="connsiteX505" fmla="*/ 822517 w 1582474"/>
              <a:gd name="connsiteY505" fmla="*/ 47361 h 1474712"/>
              <a:gd name="connsiteX506" fmla="*/ 821599 w 1582474"/>
              <a:gd name="connsiteY506" fmla="*/ 47471 h 1474712"/>
              <a:gd name="connsiteX507" fmla="*/ 816773 w 1582474"/>
              <a:gd name="connsiteY507" fmla="*/ 7909 h 1474712"/>
              <a:gd name="connsiteX508" fmla="*/ 1025384 w 1582474"/>
              <a:gd name="connsiteY508" fmla="*/ 6347 h 1474712"/>
              <a:gd name="connsiteX509" fmla="*/ 1026357 w 1582474"/>
              <a:gd name="connsiteY509" fmla="*/ 6457 h 1474712"/>
              <a:gd name="connsiteX510" fmla="*/ 1021683 w 1582474"/>
              <a:gd name="connsiteY510" fmla="*/ 46045 h 1474712"/>
              <a:gd name="connsiteX511" fmla="*/ 1020709 w 1582474"/>
              <a:gd name="connsiteY511" fmla="*/ 45935 h 1474712"/>
              <a:gd name="connsiteX512" fmla="*/ 838447 w 1582474"/>
              <a:gd name="connsiteY512" fmla="*/ 5483 h 1474712"/>
              <a:gd name="connsiteX513" fmla="*/ 842491 w 1582474"/>
              <a:gd name="connsiteY513" fmla="*/ 45140 h 1474712"/>
              <a:gd name="connsiteX514" fmla="*/ 841559 w 1582474"/>
              <a:gd name="connsiteY514" fmla="*/ 45222 h 1474712"/>
              <a:gd name="connsiteX515" fmla="*/ 837446 w 1582474"/>
              <a:gd name="connsiteY515" fmla="*/ 5579 h 1474712"/>
              <a:gd name="connsiteX516" fmla="*/ 1004587 w 1582474"/>
              <a:gd name="connsiteY516" fmla="*/ 4140 h 1474712"/>
              <a:gd name="connsiteX517" fmla="*/ 1005602 w 1582474"/>
              <a:gd name="connsiteY517" fmla="*/ 4236 h 1474712"/>
              <a:gd name="connsiteX518" fmla="*/ 1001777 w 1582474"/>
              <a:gd name="connsiteY518" fmla="*/ 43906 h 1474712"/>
              <a:gd name="connsiteX519" fmla="*/ 1000845 w 1582474"/>
              <a:gd name="connsiteY519" fmla="*/ 43824 h 1474712"/>
              <a:gd name="connsiteX520" fmla="*/ 859052 w 1582474"/>
              <a:gd name="connsiteY520" fmla="*/ 3523 h 1474712"/>
              <a:gd name="connsiteX521" fmla="*/ 862507 w 1582474"/>
              <a:gd name="connsiteY521" fmla="*/ 43235 h 1474712"/>
              <a:gd name="connsiteX522" fmla="*/ 861574 w 1582474"/>
              <a:gd name="connsiteY522" fmla="*/ 43317 h 1474712"/>
              <a:gd name="connsiteX523" fmla="*/ 858120 w 1582474"/>
              <a:gd name="connsiteY523" fmla="*/ 3605 h 1474712"/>
              <a:gd name="connsiteX524" fmla="*/ 983791 w 1582474"/>
              <a:gd name="connsiteY524" fmla="*/ 2399 h 1474712"/>
              <a:gd name="connsiteX525" fmla="*/ 984764 w 1582474"/>
              <a:gd name="connsiteY525" fmla="*/ 2468 h 1474712"/>
              <a:gd name="connsiteX526" fmla="*/ 981885 w 1582474"/>
              <a:gd name="connsiteY526" fmla="*/ 42220 h 1474712"/>
              <a:gd name="connsiteX527" fmla="*/ 980912 w 1582474"/>
              <a:gd name="connsiteY527" fmla="*/ 42152 h 1474712"/>
              <a:gd name="connsiteX528" fmla="*/ 879862 w 1582474"/>
              <a:gd name="connsiteY528" fmla="*/ 1933 h 1474712"/>
              <a:gd name="connsiteX529" fmla="*/ 882522 w 1582474"/>
              <a:gd name="connsiteY529" fmla="*/ 41700 h 1474712"/>
              <a:gd name="connsiteX530" fmla="*/ 881603 w 1582474"/>
              <a:gd name="connsiteY530" fmla="*/ 41768 h 1474712"/>
              <a:gd name="connsiteX531" fmla="*/ 878862 w 1582474"/>
              <a:gd name="connsiteY531" fmla="*/ 2002 h 1474712"/>
              <a:gd name="connsiteX532" fmla="*/ 962912 w 1582474"/>
              <a:gd name="connsiteY532" fmla="*/ 1138 h 1474712"/>
              <a:gd name="connsiteX533" fmla="*/ 963830 w 1582474"/>
              <a:gd name="connsiteY533" fmla="*/ 1179 h 1474712"/>
              <a:gd name="connsiteX534" fmla="*/ 961911 w 1582474"/>
              <a:gd name="connsiteY534" fmla="*/ 40987 h 1474712"/>
              <a:gd name="connsiteX535" fmla="*/ 960965 w 1582474"/>
              <a:gd name="connsiteY535" fmla="*/ 40945 h 1474712"/>
              <a:gd name="connsiteX536" fmla="*/ 900645 w 1582474"/>
              <a:gd name="connsiteY536" fmla="*/ 686 h 1474712"/>
              <a:gd name="connsiteX537" fmla="*/ 902606 w 1582474"/>
              <a:gd name="connsiteY537" fmla="*/ 40493 h 1474712"/>
              <a:gd name="connsiteX538" fmla="*/ 901701 w 1582474"/>
              <a:gd name="connsiteY538" fmla="*/ 40548 h 1474712"/>
              <a:gd name="connsiteX539" fmla="*/ 899603 w 1582474"/>
              <a:gd name="connsiteY539" fmla="*/ 741 h 1474712"/>
              <a:gd name="connsiteX540" fmla="*/ 942060 w 1582474"/>
              <a:gd name="connsiteY540" fmla="*/ 315 h 1474712"/>
              <a:gd name="connsiteX541" fmla="*/ 943075 w 1582474"/>
              <a:gd name="connsiteY541" fmla="*/ 343 h 1474712"/>
              <a:gd name="connsiteX542" fmla="*/ 941910 w 1582474"/>
              <a:gd name="connsiteY542" fmla="*/ 40192 h 1474712"/>
              <a:gd name="connsiteX543" fmla="*/ 940977 w 1582474"/>
              <a:gd name="connsiteY543" fmla="*/ 40164 h 1474712"/>
              <a:gd name="connsiteX544" fmla="*/ 921181 w 1582474"/>
              <a:gd name="connsiteY544" fmla="*/ 0 h 1474712"/>
              <a:gd name="connsiteX545" fmla="*/ 922155 w 1582474"/>
              <a:gd name="connsiteY545" fmla="*/ 0 h 1474712"/>
              <a:gd name="connsiteX546" fmla="*/ 921935 w 1582474"/>
              <a:gd name="connsiteY546" fmla="*/ 39863 h 1474712"/>
              <a:gd name="connsiteX547" fmla="*/ 920962 w 1582474"/>
              <a:gd name="connsiteY547" fmla="*/ 39863 h 147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</a:cxnLst>
            <a:rect l="l" t="t" r="r" b="b"/>
            <a:pathLst>
              <a:path w="1582474" h="1474712">
                <a:moveTo>
                  <a:pt x="222416" y="1470370"/>
                </a:moveTo>
                <a:lnTo>
                  <a:pt x="222992" y="1471124"/>
                </a:lnTo>
                <a:lnTo>
                  <a:pt x="218383" y="1474712"/>
                </a:lnTo>
                <a:lnTo>
                  <a:pt x="216821" y="1474712"/>
                </a:lnTo>
                <a:close/>
                <a:moveTo>
                  <a:pt x="210366" y="1454414"/>
                </a:moveTo>
                <a:lnTo>
                  <a:pt x="210914" y="1455154"/>
                </a:lnTo>
                <a:lnTo>
                  <a:pt x="184491" y="1474712"/>
                </a:lnTo>
                <a:lnTo>
                  <a:pt x="182772" y="1474712"/>
                </a:lnTo>
                <a:close/>
                <a:moveTo>
                  <a:pt x="198741" y="1438211"/>
                </a:moveTo>
                <a:lnTo>
                  <a:pt x="199248" y="1438924"/>
                </a:lnTo>
                <a:lnTo>
                  <a:pt x="166620" y="1461844"/>
                </a:lnTo>
                <a:lnTo>
                  <a:pt x="166003" y="1460966"/>
                </a:lnTo>
                <a:close/>
                <a:moveTo>
                  <a:pt x="187417" y="1421625"/>
                </a:moveTo>
                <a:lnTo>
                  <a:pt x="187938" y="1422406"/>
                </a:lnTo>
                <a:lnTo>
                  <a:pt x="154775" y="1444517"/>
                </a:lnTo>
                <a:lnTo>
                  <a:pt x="154213" y="1443681"/>
                </a:lnTo>
                <a:close/>
                <a:moveTo>
                  <a:pt x="176532" y="1404805"/>
                </a:moveTo>
                <a:lnTo>
                  <a:pt x="177039" y="1405600"/>
                </a:lnTo>
                <a:lnTo>
                  <a:pt x="143370" y="1426957"/>
                </a:lnTo>
                <a:lnTo>
                  <a:pt x="142835" y="1426107"/>
                </a:lnTo>
                <a:close/>
                <a:moveTo>
                  <a:pt x="166058" y="1387767"/>
                </a:moveTo>
                <a:lnTo>
                  <a:pt x="166565" y="1388603"/>
                </a:lnTo>
                <a:lnTo>
                  <a:pt x="132361" y="1409082"/>
                </a:lnTo>
                <a:lnTo>
                  <a:pt x="131854" y="1408246"/>
                </a:lnTo>
                <a:close/>
                <a:moveTo>
                  <a:pt x="155996" y="1370495"/>
                </a:moveTo>
                <a:lnTo>
                  <a:pt x="156462" y="1371317"/>
                </a:lnTo>
                <a:lnTo>
                  <a:pt x="121805" y="1391015"/>
                </a:lnTo>
                <a:lnTo>
                  <a:pt x="121312" y="1390138"/>
                </a:lnTo>
                <a:close/>
                <a:moveTo>
                  <a:pt x="146331" y="1352962"/>
                </a:moveTo>
                <a:lnTo>
                  <a:pt x="146783" y="1353799"/>
                </a:lnTo>
                <a:lnTo>
                  <a:pt x="111688" y="1372702"/>
                </a:lnTo>
                <a:lnTo>
                  <a:pt x="111208" y="1371811"/>
                </a:lnTo>
                <a:close/>
                <a:moveTo>
                  <a:pt x="137091" y="1335238"/>
                </a:moveTo>
                <a:lnTo>
                  <a:pt x="137516" y="1336074"/>
                </a:lnTo>
                <a:lnTo>
                  <a:pt x="101982" y="1354141"/>
                </a:lnTo>
                <a:lnTo>
                  <a:pt x="101529" y="1353237"/>
                </a:lnTo>
                <a:close/>
                <a:moveTo>
                  <a:pt x="128221" y="1317267"/>
                </a:moveTo>
                <a:lnTo>
                  <a:pt x="128646" y="1318144"/>
                </a:lnTo>
                <a:lnTo>
                  <a:pt x="92714" y="1335389"/>
                </a:lnTo>
                <a:lnTo>
                  <a:pt x="92290" y="1334512"/>
                </a:lnTo>
                <a:close/>
                <a:moveTo>
                  <a:pt x="119831" y="1299132"/>
                </a:moveTo>
                <a:lnTo>
                  <a:pt x="120215" y="1299995"/>
                </a:lnTo>
                <a:lnTo>
                  <a:pt x="83899" y="1316417"/>
                </a:lnTo>
                <a:lnTo>
                  <a:pt x="83488" y="1315499"/>
                </a:lnTo>
                <a:close/>
                <a:moveTo>
                  <a:pt x="111825" y="1280804"/>
                </a:moveTo>
                <a:lnTo>
                  <a:pt x="112209" y="1281696"/>
                </a:lnTo>
                <a:lnTo>
                  <a:pt x="75496" y="1297240"/>
                </a:lnTo>
                <a:lnTo>
                  <a:pt x="75112" y="1296349"/>
                </a:lnTo>
                <a:close/>
                <a:moveTo>
                  <a:pt x="104244" y="1262312"/>
                </a:moveTo>
                <a:lnTo>
                  <a:pt x="104587" y="1263162"/>
                </a:lnTo>
                <a:lnTo>
                  <a:pt x="67558" y="1277926"/>
                </a:lnTo>
                <a:lnTo>
                  <a:pt x="67174" y="1276966"/>
                </a:lnTo>
                <a:close/>
                <a:moveTo>
                  <a:pt x="97074" y="1243615"/>
                </a:moveTo>
                <a:lnTo>
                  <a:pt x="97417" y="1244520"/>
                </a:lnTo>
                <a:lnTo>
                  <a:pt x="60046" y="1258392"/>
                </a:lnTo>
                <a:lnTo>
                  <a:pt x="59703" y="1257473"/>
                </a:lnTo>
                <a:close/>
                <a:moveTo>
                  <a:pt x="90316" y="1224753"/>
                </a:moveTo>
                <a:lnTo>
                  <a:pt x="90644" y="1225699"/>
                </a:lnTo>
                <a:lnTo>
                  <a:pt x="52972" y="1238722"/>
                </a:lnTo>
                <a:lnTo>
                  <a:pt x="52656" y="1237817"/>
                </a:lnTo>
                <a:close/>
                <a:moveTo>
                  <a:pt x="84009" y="1205795"/>
                </a:moveTo>
                <a:lnTo>
                  <a:pt x="84297" y="1206686"/>
                </a:lnTo>
                <a:lnTo>
                  <a:pt x="46364" y="1218941"/>
                </a:lnTo>
                <a:lnTo>
                  <a:pt x="46063" y="1217982"/>
                </a:lnTo>
                <a:close/>
                <a:moveTo>
                  <a:pt x="78114" y="1186714"/>
                </a:moveTo>
                <a:lnTo>
                  <a:pt x="78375" y="1187591"/>
                </a:lnTo>
                <a:lnTo>
                  <a:pt x="40168" y="1198982"/>
                </a:lnTo>
                <a:lnTo>
                  <a:pt x="39880" y="1197995"/>
                </a:lnTo>
                <a:close/>
                <a:moveTo>
                  <a:pt x="72617" y="1167427"/>
                </a:moveTo>
                <a:lnTo>
                  <a:pt x="72878" y="1168373"/>
                </a:lnTo>
                <a:lnTo>
                  <a:pt x="34423" y="1178887"/>
                </a:lnTo>
                <a:lnTo>
                  <a:pt x="34163" y="1177941"/>
                </a:lnTo>
                <a:close/>
                <a:moveTo>
                  <a:pt x="67558" y="1148072"/>
                </a:moveTo>
                <a:lnTo>
                  <a:pt x="67791" y="1148976"/>
                </a:lnTo>
                <a:lnTo>
                  <a:pt x="29132" y="1158709"/>
                </a:lnTo>
                <a:lnTo>
                  <a:pt x="28885" y="1157735"/>
                </a:lnTo>
                <a:close/>
                <a:moveTo>
                  <a:pt x="62938" y="1128606"/>
                </a:moveTo>
                <a:lnTo>
                  <a:pt x="63144" y="1129525"/>
                </a:lnTo>
                <a:lnTo>
                  <a:pt x="24279" y="1138380"/>
                </a:lnTo>
                <a:lnTo>
                  <a:pt x="24060" y="1137393"/>
                </a:lnTo>
                <a:close/>
                <a:moveTo>
                  <a:pt x="58716" y="1109018"/>
                </a:moveTo>
                <a:lnTo>
                  <a:pt x="58908" y="1109977"/>
                </a:lnTo>
                <a:lnTo>
                  <a:pt x="19851" y="1117969"/>
                </a:lnTo>
                <a:lnTo>
                  <a:pt x="19659" y="1117010"/>
                </a:lnTo>
                <a:close/>
                <a:moveTo>
                  <a:pt x="54932" y="1089388"/>
                </a:moveTo>
                <a:lnTo>
                  <a:pt x="55110" y="1090334"/>
                </a:lnTo>
                <a:lnTo>
                  <a:pt x="15889" y="1097476"/>
                </a:lnTo>
                <a:lnTo>
                  <a:pt x="15711" y="1096503"/>
                </a:lnTo>
                <a:close/>
                <a:moveTo>
                  <a:pt x="51560" y="1069677"/>
                </a:moveTo>
                <a:lnTo>
                  <a:pt x="51710" y="1070595"/>
                </a:lnTo>
                <a:lnTo>
                  <a:pt x="12352" y="1076928"/>
                </a:lnTo>
                <a:lnTo>
                  <a:pt x="12187" y="1075927"/>
                </a:lnTo>
                <a:close/>
                <a:moveTo>
                  <a:pt x="48626" y="1049869"/>
                </a:moveTo>
                <a:lnTo>
                  <a:pt x="48750" y="1050801"/>
                </a:lnTo>
                <a:lnTo>
                  <a:pt x="9267" y="1056270"/>
                </a:lnTo>
                <a:lnTo>
                  <a:pt x="9130" y="1055270"/>
                </a:lnTo>
                <a:close/>
                <a:moveTo>
                  <a:pt x="46104" y="1029979"/>
                </a:moveTo>
                <a:lnTo>
                  <a:pt x="46213" y="1030952"/>
                </a:lnTo>
                <a:lnTo>
                  <a:pt x="6621" y="1035558"/>
                </a:lnTo>
                <a:lnTo>
                  <a:pt x="6512" y="1034584"/>
                </a:lnTo>
                <a:close/>
                <a:moveTo>
                  <a:pt x="44006" y="1010061"/>
                </a:moveTo>
                <a:lnTo>
                  <a:pt x="44102" y="1011007"/>
                </a:lnTo>
                <a:lnTo>
                  <a:pt x="4414" y="1014818"/>
                </a:lnTo>
                <a:lnTo>
                  <a:pt x="4318" y="1013817"/>
                </a:lnTo>
                <a:close/>
                <a:moveTo>
                  <a:pt x="42333" y="990144"/>
                </a:moveTo>
                <a:lnTo>
                  <a:pt x="42402" y="991076"/>
                </a:lnTo>
                <a:lnTo>
                  <a:pt x="2646" y="994023"/>
                </a:lnTo>
                <a:lnTo>
                  <a:pt x="2577" y="993022"/>
                </a:lnTo>
                <a:close/>
                <a:moveTo>
                  <a:pt x="41086" y="970130"/>
                </a:moveTo>
                <a:lnTo>
                  <a:pt x="41141" y="971104"/>
                </a:lnTo>
                <a:lnTo>
                  <a:pt x="1330" y="973187"/>
                </a:lnTo>
                <a:lnTo>
                  <a:pt x="1275" y="972214"/>
                </a:lnTo>
                <a:close/>
                <a:moveTo>
                  <a:pt x="40264" y="950131"/>
                </a:moveTo>
                <a:lnTo>
                  <a:pt x="40291" y="951104"/>
                </a:lnTo>
                <a:lnTo>
                  <a:pt x="452" y="952324"/>
                </a:lnTo>
                <a:lnTo>
                  <a:pt x="425" y="951351"/>
                </a:lnTo>
                <a:close/>
                <a:moveTo>
                  <a:pt x="39866" y="930158"/>
                </a:moveTo>
                <a:lnTo>
                  <a:pt x="39880" y="931063"/>
                </a:lnTo>
                <a:lnTo>
                  <a:pt x="14" y="931488"/>
                </a:lnTo>
                <a:lnTo>
                  <a:pt x="0" y="930446"/>
                </a:lnTo>
                <a:close/>
                <a:moveTo>
                  <a:pt x="28" y="909597"/>
                </a:moveTo>
                <a:lnTo>
                  <a:pt x="39893" y="910104"/>
                </a:lnTo>
                <a:lnTo>
                  <a:pt x="39880" y="911036"/>
                </a:lnTo>
                <a:lnTo>
                  <a:pt x="14" y="910611"/>
                </a:lnTo>
                <a:close/>
                <a:moveTo>
                  <a:pt x="494" y="888747"/>
                </a:moveTo>
                <a:lnTo>
                  <a:pt x="40332" y="890036"/>
                </a:lnTo>
                <a:lnTo>
                  <a:pt x="40305" y="891022"/>
                </a:lnTo>
                <a:lnTo>
                  <a:pt x="466" y="889720"/>
                </a:lnTo>
                <a:close/>
                <a:moveTo>
                  <a:pt x="1398" y="867897"/>
                </a:moveTo>
                <a:lnTo>
                  <a:pt x="41196" y="870063"/>
                </a:lnTo>
                <a:lnTo>
                  <a:pt x="41154" y="870996"/>
                </a:lnTo>
                <a:lnTo>
                  <a:pt x="1344" y="868912"/>
                </a:lnTo>
                <a:close/>
                <a:moveTo>
                  <a:pt x="2742" y="847075"/>
                </a:moveTo>
                <a:lnTo>
                  <a:pt x="42484" y="850105"/>
                </a:lnTo>
                <a:lnTo>
                  <a:pt x="42430" y="851023"/>
                </a:lnTo>
                <a:lnTo>
                  <a:pt x="2673" y="848076"/>
                </a:lnTo>
                <a:close/>
                <a:moveTo>
                  <a:pt x="4538" y="826294"/>
                </a:moveTo>
                <a:lnTo>
                  <a:pt x="44212" y="830105"/>
                </a:lnTo>
                <a:lnTo>
                  <a:pt x="44116" y="831078"/>
                </a:lnTo>
                <a:lnTo>
                  <a:pt x="4442" y="827267"/>
                </a:lnTo>
                <a:close/>
                <a:moveTo>
                  <a:pt x="6758" y="805527"/>
                </a:moveTo>
                <a:lnTo>
                  <a:pt x="46350" y="810215"/>
                </a:lnTo>
                <a:lnTo>
                  <a:pt x="46241" y="811174"/>
                </a:lnTo>
                <a:lnTo>
                  <a:pt x="6649" y="806500"/>
                </a:lnTo>
                <a:close/>
                <a:moveTo>
                  <a:pt x="9432" y="784951"/>
                </a:moveTo>
                <a:lnTo>
                  <a:pt x="48928" y="790366"/>
                </a:lnTo>
                <a:lnTo>
                  <a:pt x="48790" y="791298"/>
                </a:lnTo>
                <a:lnTo>
                  <a:pt x="9308" y="785829"/>
                </a:lnTo>
                <a:close/>
                <a:moveTo>
                  <a:pt x="12571" y="764170"/>
                </a:moveTo>
                <a:lnTo>
                  <a:pt x="51916" y="770572"/>
                </a:lnTo>
                <a:lnTo>
                  <a:pt x="51766" y="771504"/>
                </a:lnTo>
                <a:lnTo>
                  <a:pt x="12407" y="765171"/>
                </a:lnTo>
                <a:close/>
                <a:moveTo>
                  <a:pt x="16122" y="743636"/>
                </a:moveTo>
                <a:lnTo>
                  <a:pt x="55330" y="750833"/>
                </a:lnTo>
                <a:lnTo>
                  <a:pt x="55152" y="751792"/>
                </a:lnTo>
                <a:lnTo>
                  <a:pt x="15944" y="744582"/>
                </a:lnTo>
                <a:close/>
                <a:moveTo>
                  <a:pt x="20125" y="723143"/>
                </a:moveTo>
                <a:lnTo>
                  <a:pt x="59168" y="731203"/>
                </a:lnTo>
                <a:lnTo>
                  <a:pt x="58976" y="732121"/>
                </a:lnTo>
                <a:lnTo>
                  <a:pt x="19919" y="724130"/>
                </a:lnTo>
                <a:close/>
                <a:moveTo>
                  <a:pt x="24580" y="702718"/>
                </a:moveTo>
                <a:lnTo>
                  <a:pt x="63432" y="711656"/>
                </a:lnTo>
                <a:lnTo>
                  <a:pt x="63213" y="712560"/>
                </a:lnTo>
                <a:lnTo>
                  <a:pt x="24347" y="703705"/>
                </a:lnTo>
                <a:close/>
                <a:moveTo>
                  <a:pt x="29434" y="682430"/>
                </a:moveTo>
                <a:lnTo>
                  <a:pt x="68093" y="692163"/>
                </a:lnTo>
                <a:lnTo>
                  <a:pt x="67860" y="693109"/>
                </a:lnTo>
                <a:lnTo>
                  <a:pt x="29200" y="683390"/>
                </a:lnTo>
                <a:close/>
                <a:moveTo>
                  <a:pt x="34780" y="662239"/>
                </a:moveTo>
                <a:lnTo>
                  <a:pt x="73207" y="672835"/>
                </a:lnTo>
                <a:lnTo>
                  <a:pt x="72960" y="673740"/>
                </a:lnTo>
                <a:lnTo>
                  <a:pt x="34506" y="663226"/>
                </a:lnTo>
                <a:close/>
                <a:moveTo>
                  <a:pt x="40538" y="642184"/>
                </a:moveTo>
                <a:lnTo>
                  <a:pt x="78731" y="653617"/>
                </a:lnTo>
                <a:lnTo>
                  <a:pt x="78457" y="654535"/>
                </a:lnTo>
                <a:lnTo>
                  <a:pt x="40250" y="643144"/>
                </a:lnTo>
                <a:close/>
                <a:moveTo>
                  <a:pt x="46748" y="622267"/>
                </a:moveTo>
                <a:lnTo>
                  <a:pt x="84681" y="634508"/>
                </a:lnTo>
                <a:lnTo>
                  <a:pt x="84379" y="635440"/>
                </a:lnTo>
                <a:lnTo>
                  <a:pt x="46446" y="623185"/>
                </a:lnTo>
                <a:close/>
                <a:moveTo>
                  <a:pt x="53397" y="602473"/>
                </a:moveTo>
                <a:lnTo>
                  <a:pt x="91042" y="615577"/>
                </a:lnTo>
                <a:lnTo>
                  <a:pt x="90740" y="616455"/>
                </a:lnTo>
                <a:lnTo>
                  <a:pt x="53068" y="603419"/>
                </a:lnTo>
                <a:close/>
                <a:moveTo>
                  <a:pt x="60484" y="582830"/>
                </a:moveTo>
                <a:lnTo>
                  <a:pt x="97828" y="596784"/>
                </a:lnTo>
                <a:lnTo>
                  <a:pt x="97499" y="597675"/>
                </a:lnTo>
                <a:lnTo>
                  <a:pt x="60142" y="583762"/>
                </a:lnTo>
                <a:close/>
                <a:moveTo>
                  <a:pt x="68011" y="563351"/>
                </a:moveTo>
                <a:lnTo>
                  <a:pt x="105025" y="578141"/>
                </a:lnTo>
                <a:lnTo>
                  <a:pt x="104669" y="579032"/>
                </a:lnTo>
                <a:lnTo>
                  <a:pt x="67640" y="564269"/>
                </a:lnTo>
                <a:close/>
                <a:moveTo>
                  <a:pt x="75976" y="544036"/>
                </a:moveTo>
                <a:lnTo>
                  <a:pt x="112634" y="559690"/>
                </a:lnTo>
                <a:lnTo>
                  <a:pt x="112277" y="560540"/>
                </a:lnTo>
                <a:lnTo>
                  <a:pt x="75578" y="544968"/>
                </a:lnTo>
                <a:close/>
                <a:moveTo>
                  <a:pt x="84365" y="524955"/>
                </a:moveTo>
                <a:lnTo>
                  <a:pt x="120681" y="541377"/>
                </a:lnTo>
                <a:lnTo>
                  <a:pt x="120284" y="542268"/>
                </a:lnTo>
                <a:lnTo>
                  <a:pt x="83968" y="525846"/>
                </a:lnTo>
                <a:close/>
                <a:moveTo>
                  <a:pt x="93222" y="506011"/>
                </a:moveTo>
                <a:lnTo>
                  <a:pt x="129126" y="523310"/>
                </a:lnTo>
                <a:lnTo>
                  <a:pt x="128715" y="524160"/>
                </a:lnTo>
                <a:lnTo>
                  <a:pt x="92783" y="506915"/>
                </a:lnTo>
                <a:close/>
                <a:moveTo>
                  <a:pt x="102475" y="487341"/>
                </a:moveTo>
                <a:lnTo>
                  <a:pt x="137995" y="505421"/>
                </a:lnTo>
                <a:lnTo>
                  <a:pt x="137557" y="506271"/>
                </a:lnTo>
                <a:lnTo>
                  <a:pt x="102023" y="488218"/>
                </a:lnTo>
                <a:close/>
                <a:moveTo>
                  <a:pt x="112140" y="468863"/>
                </a:moveTo>
                <a:lnTo>
                  <a:pt x="147249" y="487752"/>
                </a:lnTo>
                <a:lnTo>
                  <a:pt x="146797" y="488588"/>
                </a:lnTo>
                <a:lnTo>
                  <a:pt x="111674" y="469726"/>
                </a:lnTo>
                <a:close/>
                <a:moveTo>
                  <a:pt x="122258" y="450590"/>
                </a:moveTo>
                <a:lnTo>
                  <a:pt x="156914" y="470302"/>
                </a:lnTo>
                <a:lnTo>
                  <a:pt x="156434" y="471152"/>
                </a:lnTo>
                <a:lnTo>
                  <a:pt x="121778" y="451440"/>
                </a:lnTo>
                <a:close/>
                <a:moveTo>
                  <a:pt x="132800" y="432592"/>
                </a:moveTo>
                <a:lnTo>
                  <a:pt x="166977" y="453112"/>
                </a:lnTo>
                <a:lnTo>
                  <a:pt x="166483" y="453949"/>
                </a:lnTo>
                <a:lnTo>
                  <a:pt x="132306" y="433428"/>
                </a:lnTo>
                <a:close/>
                <a:moveTo>
                  <a:pt x="143767" y="414840"/>
                </a:moveTo>
                <a:lnTo>
                  <a:pt x="177450" y="436156"/>
                </a:lnTo>
                <a:lnTo>
                  <a:pt x="176929" y="436978"/>
                </a:lnTo>
                <a:lnTo>
                  <a:pt x="143246" y="415663"/>
                </a:lnTo>
                <a:close/>
                <a:moveTo>
                  <a:pt x="155146" y="397349"/>
                </a:moveTo>
                <a:lnTo>
                  <a:pt x="188294" y="419487"/>
                </a:lnTo>
                <a:lnTo>
                  <a:pt x="187787" y="420255"/>
                </a:lnTo>
                <a:lnTo>
                  <a:pt x="154584" y="398199"/>
                </a:lnTo>
                <a:close/>
                <a:moveTo>
                  <a:pt x="166935" y="380132"/>
                </a:moveTo>
                <a:lnTo>
                  <a:pt x="199536" y="403065"/>
                </a:lnTo>
                <a:lnTo>
                  <a:pt x="199001" y="403833"/>
                </a:lnTo>
                <a:lnTo>
                  <a:pt x="166360" y="380954"/>
                </a:lnTo>
                <a:close/>
                <a:moveTo>
                  <a:pt x="179109" y="363244"/>
                </a:moveTo>
                <a:lnTo>
                  <a:pt x="211188" y="386903"/>
                </a:lnTo>
                <a:lnTo>
                  <a:pt x="210626" y="387671"/>
                </a:lnTo>
                <a:lnTo>
                  <a:pt x="178519" y="364052"/>
                </a:lnTo>
                <a:close/>
                <a:moveTo>
                  <a:pt x="191762" y="346548"/>
                </a:moveTo>
                <a:lnTo>
                  <a:pt x="223225" y="371030"/>
                </a:lnTo>
                <a:lnTo>
                  <a:pt x="222649" y="371770"/>
                </a:lnTo>
                <a:lnTo>
                  <a:pt x="191146" y="347343"/>
                </a:lnTo>
                <a:close/>
                <a:moveTo>
                  <a:pt x="1582474" y="330293"/>
                </a:moveTo>
                <a:lnTo>
                  <a:pt x="1582474" y="331555"/>
                </a:lnTo>
                <a:lnTo>
                  <a:pt x="1576448" y="336884"/>
                </a:lnTo>
                <a:lnTo>
                  <a:pt x="1575831" y="336198"/>
                </a:lnTo>
                <a:close/>
                <a:moveTo>
                  <a:pt x="204786" y="330194"/>
                </a:moveTo>
                <a:lnTo>
                  <a:pt x="235673" y="355389"/>
                </a:lnTo>
                <a:lnTo>
                  <a:pt x="235056" y="356143"/>
                </a:lnTo>
                <a:lnTo>
                  <a:pt x="204169" y="330948"/>
                </a:lnTo>
                <a:close/>
                <a:moveTo>
                  <a:pt x="218235" y="314115"/>
                </a:moveTo>
                <a:lnTo>
                  <a:pt x="248463" y="340091"/>
                </a:lnTo>
                <a:lnTo>
                  <a:pt x="247860" y="340804"/>
                </a:lnTo>
                <a:lnTo>
                  <a:pt x="217563" y="314896"/>
                </a:lnTo>
                <a:close/>
                <a:moveTo>
                  <a:pt x="1582474" y="302746"/>
                </a:moveTo>
                <a:lnTo>
                  <a:pt x="1582474" y="304074"/>
                </a:lnTo>
                <a:lnTo>
                  <a:pt x="1563054" y="322107"/>
                </a:lnTo>
                <a:lnTo>
                  <a:pt x="1562382" y="321394"/>
                </a:lnTo>
                <a:close/>
                <a:moveTo>
                  <a:pt x="232053" y="298406"/>
                </a:moveTo>
                <a:lnTo>
                  <a:pt x="261638" y="325109"/>
                </a:lnTo>
                <a:lnTo>
                  <a:pt x="261021" y="325808"/>
                </a:lnTo>
                <a:lnTo>
                  <a:pt x="231368" y="299174"/>
                </a:lnTo>
                <a:close/>
                <a:moveTo>
                  <a:pt x="246256" y="283039"/>
                </a:moveTo>
                <a:lnTo>
                  <a:pt x="275196" y="310455"/>
                </a:lnTo>
                <a:lnTo>
                  <a:pt x="274538" y="311140"/>
                </a:lnTo>
                <a:lnTo>
                  <a:pt x="245571" y="283766"/>
                </a:lnTo>
                <a:close/>
                <a:moveTo>
                  <a:pt x="1577202" y="279133"/>
                </a:moveTo>
                <a:lnTo>
                  <a:pt x="1577915" y="279873"/>
                </a:lnTo>
                <a:lnTo>
                  <a:pt x="1549263" y="307576"/>
                </a:lnTo>
                <a:lnTo>
                  <a:pt x="1548618" y="306919"/>
                </a:lnTo>
                <a:close/>
                <a:moveTo>
                  <a:pt x="260815" y="268016"/>
                </a:moveTo>
                <a:lnTo>
                  <a:pt x="289070" y="296130"/>
                </a:lnTo>
                <a:lnTo>
                  <a:pt x="288412" y="296802"/>
                </a:lnTo>
                <a:lnTo>
                  <a:pt x="260116" y="268729"/>
                </a:lnTo>
                <a:close/>
                <a:moveTo>
                  <a:pt x="1562478" y="264328"/>
                </a:moveTo>
                <a:lnTo>
                  <a:pt x="1563150" y="265000"/>
                </a:lnTo>
                <a:lnTo>
                  <a:pt x="1535224" y="293430"/>
                </a:lnTo>
                <a:lnTo>
                  <a:pt x="1534512" y="292731"/>
                </a:lnTo>
                <a:close/>
                <a:moveTo>
                  <a:pt x="275758" y="253362"/>
                </a:moveTo>
                <a:lnTo>
                  <a:pt x="303327" y="282148"/>
                </a:lnTo>
                <a:lnTo>
                  <a:pt x="302641" y="282806"/>
                </a:lnTo>
                <a:lnTo>
                  <a:pt x="275031" y="254047"/>
                </a:lnTo>
                <a:close/>
                <a:moveTo>
                  <a:pt x="1547384" y="249812"/>
                </a:moveTo>
                <a:lnTo>
                  <a:pt x="1548152" y="250524"/>
                </a:lnTo>
                <a:lnTo>
                  <a:pt x="1520775" y="279503"/>
                </a:lnTo>
                <a:lnTo>
                  <a:pt x="1520117" y="278886"/>
                </a:lnTo>
                <a:close/>
                <a:moveTo>
                  <a:pt x="291044" y="239078"/>
                </a:moveTo>
                <a:lnTo>
                  <a:pt x="317900" y="268523"/>
                </a:lnTo>
                <a:lnTo>
                  <a:pt x="317187" y="269181"/>
                </a:lnTo>
                <a:lnTo>
                  <a:pt x="290331" y="239736"/>
                </a:lnTo>
                <a:close/>
                <a:moveTo>
                  <a:pt x="1532030" y="235706"/>
                </a:moveTo>
                <a:lnTo>
                  <a:pt x="1532771" y="236378"/>
                </a:lnTo>
                <a:lnTo>
                  <a:pt x="1506093" y="265987"/>
                </a:lnTo>
                <a:lnTo>
                  <a:pt x="1505394" y="265356"/>
                </a:lnTo>
                <a:close/>
                <a:moveTo>
                  <a:pt x="306686" y="225165"/>
                </a:moveTo>
                <a:lnTo>
                  <a:pt x="332829" y="255254"/>
                </a:lnTo>
                <a:lnTo>
                  <a:pt x="332089" y="255898"/>
                </a:lnTo>
                <a:lnTo>
                  <a:pt x="305945" y="225809"/>
                </a:lnTo>
                <a:close/>
                <a:moveTo>
                  <a:pt x="1516320" y="221930"/>
                </a:moveTo>
                <a:lnTo>
                  <a:pt x="1517060" y="222560"/>
                </a:lnTo>
                <a:lnTo>
                  <a:pt x="1491081" y="252786"/>
                </a:lnTo>
                <a:lnTo>
                  <a:pt x="1490341" y="252156"/>
                </a:lnTo>
                <a:close/>
                <a:moveTo>
                  <a:pt x="322684" y="211621"/>
                </a:moveTo>
                <a:lnTo>
                  <a:pt x="348046" y="242382"/>
                </a:lnTo>
                <a:lnTo>
                  <a:pt x="347320" y="242972"/>
                </a:lnTo>
                <a:lnTo>
                  <a:pt x="321889" y="212280"/>
                </a:lnTo>
                <a:close/>
                <a:moveTo>
                  <a:pt x="1500307" y="208482"/>
                </a:moveTo>
                <a:lnTo>
                  <a:pt x="1501089" y="209113"/>
                </a:lnTo>
                <a:lnTo>
                  <a:pt x="1475755" y="239901"/>
                </a:lnTo>
                <a:lnTo>
                  <a:pt x="1475028" y="239298"/>
                </a:lnTo>
                <a:close/>
                <a:moveTo>
                  <a:pt x="338971" y="198503"/>
                </a:moveTo>
                <a:lnTo>
                  <a:pt x="363578" y="229867"/>
                </a:lnTo>
                <a:lnTo>
                  <a:pt x="362824" y="230456"/>
                </a:lnTo>
                <a:lnTo>
                  <a:pt x="338189" y="199120"/>
                </a:lnTo>
                <a:close/>
                <a:moveTo>
                  <a:pt x="1483980" y="195392"/>
                </a:moveTo>
                <a:lnTo>
                  <a:pt x="1484761" y="196008"/>
                </a:lnTo>
                <a:lnTo>
                  <a:pt x="1460167" y="227372"/>
                </a:lnTo>
                <a:lnTo>
                  <a:pt x="1459427" y="226782"/>
                </a:lnTo>
                <a:close/>
                <a:moveTo>
                  <a:pt x="355586" y="185769"/>
                </a:moveTo>
                <a:lnTo>
                  <a:pt x="379413" y="217721"/>
                </a:lnTo>
                <a:lnTo>
                  <a:pt x="378672" y="218284"/>
                </a:lnTo>
                <a:lnTo>
                  <a:pt x="354763" y="186386"/>
                </a:lnTo>
                <a:close/>
                <a:moveTo>
                  <a:pt x="1467378" y="182698"/>
                </a:moveTo>
                <a:lnTo>
                  <a:pt x="1468160" y="183287"/>
                </a:lnTo>
                <a:lnTo>
                  <a:pt x="1444292" y="215213"/>
                </a:lnTo>
                <a:lnTo>
                  <a:pt x="1443511" y="214624"/>
                </a:lnTo>
                <a:close/>
                <a:moveTo>
                  <a:pt x="372544" y="173446"/>
                </a:moveTo>
                <a:lnTo>
                  <a:pt x="395534" y="206015"/>
                </a:lnTo>
                <a:lnTo>
                  <a:pt x="394794" y="206522"/>
                </a:lnTo>
                <a:lnTo>
                  <a:pt x="371681" y="174048"/>
                </a:lnTo>
                <a:close/>
                <a:moveTo>
                  <a:pt x="1450489" y="170375"/>
                </a:moveTo>
                <a:lnTo>
                  <a:pt x="1451311" y="170964"/>
                </a:lnTo>
                <a:lnTo>
                  <a:pt x="1428116" y="203383"/>
                </a:lnTo>
                <a:lnTo>
                  <a:pt x="1427361" y="202835"/>
                </a:lnTo>
                <a:close/>
                <a:moveTo>
                  <a:pt x="389749" y="161547"/>
                </a:moveTo>
                <a:lnTo>
                  <a:pt x="411958" y="194651"/>
                </a:lnTo>
                <a:lnTo>
                  <a:pt x="411190" y="195158"/>
                </a:lnTo>
                <a:lnTo>
                  <a:pt x="388886" y="162123"/>
                </a:lnTo>
                <a:close/>
                <a:moveTo>
                  <a:pt x="1433312" y="158435"/>
                </a:moveTo>
                <a:lnTo>
                  <a:pt x="1434106" y="158984"/>
                </a:lnTo>
                <a:lnTo>
                  <a:pt x="1411733" y="191964"/>
                </a:lnTo>
                <a:lnTo>
                  <a:pt x="1410911" y="191416"/>
                </a:lnTo>
                <a:close/>
                <a:moveTo>
                  <a:pt x="407214" y="150087"/>
                </a:moveTo>
                <a:lnTo>
                  <a:pt x="428655" y="183685"/>
                </a:lnTo>
                <a:lnTo>
                  <a:pt x="427874" y="184179"/>
                </a:lnTo>
                <a:lnTo>
                  <a:pt x="406351" y="150635"/>
                </a:lnTo>
                <a:close/>
                <a:moveTo>
                  <a:pt x="1415860" y="146879"/>
                </a:moveTo>
                <a:lnTo>
                  <a:pt x="1416737" y="147442"/>
                </a:lnTo>
                <a:lnTo>
                  <a:pt x="1394994" y="180861"/>
                </a:lnTo>
                <a:lnTo>
                  <a:pt x="1394227" y="180368"/>
                </a:lnTo>
                <a:close/>
                <a:moveTo>
                  <a:pt x="424968" y="139025"/>
                </a:moveTo>
                <a:lnTo>
                  <a:pt x="445613" y="173116"/>
                </a:lnTo>
                <a:lnTo>
                  <a:pt x="444791" y="173624"/>
                </a:lnTo>
                <a:lnTo>
                  <a:pt x="424118" y="139546"/>
                </a:lnTo>
                <a:close/>
                <a:moveTo>
                  <a:pt x="1398161" y="135721"/>
                </a:moveTo>
                <a:lnTo>
                  <a:pt x="1398984" y="136228"/>
                </a:lnTo>
                <a:lnTo>
                  <a:pt x="1378132" y="170210"/>
                </a:lnTo>
                <a:lnTo>
                  <a:pt x="1377296" y="169690"/>
                </a:lnTo>
                <a:close/>
                <a:moveTo>
                  <a:pt x="442995" y="128415"/>
                </a:moveTo>
                <a:lnTo>
                  <a:pt x="462818" y="163000"/>
                </a:lnTo>
                <a:lnTo>
                  <a:pt x="461982" y="163466"/>
                </a:lnTo>
                <a:lnTo>
                  <a:pt x="442118" y="128909"/>
                </a:lnTo>
                <a:close/>
                <a:moveTo>
                  <a:pt x="1380188" y="124975"/>
                </a:moveTo>
                <a:lnTo>
                  <a:pt x="1381039" y="125468"/>
                </a:lnTo>
                <a:lnTo>
                  <a:pt x="1360955" y="159902"/>
                </a:lnTo>
                <a:lnTo>
                  <a:pt x="1360105" y="159408"/>
                </a:lnTo>
                <a:close/>
                <a:moveTo>
                  <a:pt x="461242" y="118216"/>
                </a:moveTo>
                <a:lnTo>
                  <a:pt x="480242" y="153254"/>
                </a:lnTo>
                <a:lnTo>
                  <a:pt x="479434" y="153706"/>
                </a:lnTo>
                <a:lnTo>
                  <a:pt x="460351" y="118710"/>
                </a:lnTo>
                <a:close/>
                <a:moveTo>
                  <a:pt x="1361997" y="114639"/>
                </a:moveTo>
                <a:lnTo>
                  <a:pt x="1362888" y="115132"/>
                </a:lnTo>
                <a:lnTo>
                  <a:pt x="1343517" y="149964"/>
                </a:lnTo>
                <a:lnTo>
                  <a:pt x="1342694" y="149511"/>
                </a:lnTo>
                <a:close/>
                <a:moveTo>
                  <a:pt x="479749" y="108457"/>
                </a:moveTo>
                <a:lnTo>
                  <a:pt x="497886" y="143946"/>
                </a:lnTo>
                <a:lnTo>
                  <a:pt x="497078" y="144371"/>
                </a:lnTo>
                <a:lnTo>
                  <a:pt x="478844" y="108923"/>
                </a:lnTo>
                <a:close/>
                <a:moveTo>
                  <a:pt x="1343558" y="104714"/>
                </a:moveTo>
                <a:lnTo>
                  <a:pt x="1344449" y="105181"/>
                </a:lnTo>
                <a:lnTo>
                  <a:pt x="1325887" y="140450"/>
                </a:lnTo>
                <a:lnTo>
                  <a:pt x="1325051" y="140012"/>
                </a:lnTo>
                <a:close/>
                <a:moveTo>
                  <a:pt x="498448" y="99135"/>
                </a:moveTo>
                <a:lnTo>
                  <a:pt x="515790" y="135022"/>
                </a:lnTo>
                <a:lnTo>
                  <a:pt x="514954" y="135433"/>
                </a:lnTo>
                <a:lnTo>
                  <a:pt x="497530" y="99587"/>
                </a:lnTo>
                <a:close/>
                <a:moveTo>
                  <a:pt x="1324886" y="95187"/>
                </a:moveTo>
                <a:lnTo>
                  <a:pt x="1325819" y="95653"/>
                </a:lnTo>
                <a:lnTo>
                  <a:pt x="1308051" y="131335"/>
                </a:lnTo>
                <a:lnTo>
                  <a:pt x="1307229" y="130924"/>
                </a:lnTo>
                <a:close/>
                <a:moveTo>
                  <a:pt x="517380" y="90253"/>
                </a:moveTo>
                <a:lnTo>
                  <a:pt x="533872" y="126537"/>
                </a:lnTo>
                <a:lnTo>
                  <a:pt x="533023" y="126921"/>
                </a:lnTo>
                <a:lnTo>
                  <a:pt x="516448" y="90677"/>
                </a:lnTo>
                <a:close/>
                <a:moveTo>
                  <a:pt x="1306022" y="86113"/>
                </a:moveTo>
                <a:lnTo>
                  <a:pt x="1306941" y="86538"/>
                </a:lnTo>
                <a:lnTo>
                  <a:pt x="1290024" y="122631"/>
                </a:lnTo>
                <a:lnTo>
                  <a:pt x="1289174" y="122233"/>
                </a:lnTo>
                <a:close/>
                <a:moveTo>
                  <a:pt x="536464" y="81808"/>
                </a:moveTo>
                <a:lnTo>
                  <a:pt x="552160" y="118449"/>
                </a:lnTo>
                <a:lnTo>
                  <a:pt x="551310" y="118806"/>
                </a:lnTo>
                <a:lnTo>
                  <a:pt x="535531" y="82206"/>
                </a:lnTo>
                <a:close/>
                <a:moveTo>
                  <a:pt x="1286940" y="77450"/>
                </a:moveTo>
                <a:lnTo>
                  <a:pt x="1287844" y="77847"/>
                </a:lnTo>
                <a:lnTo>
                  <a:pt x="1271805" y="114351"/>
                </a:lnTo>
                <a:lnTo>
                  <a:pt x="1270913" y="113954"/>
                </a:lnTo>
                <a:close/>
                <a:moveTo>
                  <a:pt x="555766" y="73790"/>
                </a:moveTo>
                <a:lnTo>
                  <a:pt x="570626" y="110773"/>
                </a:lnTo>
                <a:lnTo>
                  <a:pt x="569749" y="111130"/>
                </a:lnTo>
                <a:lnTo>
                  <a:pt x="554834" y="74160"/>
                </a:lnTo>
                <a:close/>
                <a:moveTo>
                  <a:pt x="1267651" y="69239"/>
                </a:moveTo>
                <a:lnTo>
                  <a:pt x="1268610" y="69636"/>
                </a:lnTo>
                <a:lnTo>
                  <a:pt x="1253298" y="106442"/>
                </a:lnTo>
                <a:lnTo>
                  <a:pt x="1252447" y="106085"/>
                </a:lnTo>
                <a:close/>
                <a:moveTo>
                  <a:pt x="575247" y="66182"/>
                </a:moveTo>
                <a:lnTo>
                  <a:pt x="589230" y="103508"/>
                </a:lnTo>
                <a:lnTo>
                  <a:pt x="588380" y="103837"/>
                </a:lnTo>
                <a:lnTo>
                  <a:pt x="574273" y="66552"/>
                </a:lnTo>
                <a:close/>
                <a:moveTo>
                  <a:pt x="1248184" y="61466"/>
                </a:moveTo>
                <a:lnTo>
                  <a:pt x="1249102" y="61823"/>
                </a:lnTo>
                <a:lnTo>
                  <a:pt x="1234735" y="99012"/>
                </a:lnTo>
                <a:lnTo>
                  <a:pt x="1233830" y="98655"/>
                </a:lnTo>
                <a:close/>
                <a:moveTo>
                  <a:pt x="594823" y="59067"/>
                </a:moveTo>
                <a:lnTo>
                  <a:pt x="608052" y="96668"/>
                </a:lnTo>
                <a:lnTo>
                  <a:pt x="607148" y="96983"/>
                </a:lnTo>
                <a:lnTo>
                  <a:pt x="593891" y="59396"/>
                </a:lnTo>
                <a:close/>
                <a:moveTo>
                  <a:pt x="1228512" y="54133"/>
                </a:moveTo>
                <a:lnTo>
                  <a:pt x="1229498" y="54489"/>
                </a:lnTo>
                <a:lnTo>
                  <a:pt x="1215913" y="91966"/>
                </a:lnTo>
                <a:lnTo>
                  <a:pt x="1215049" y="91651"/>
                </a:lnTo>
                <a:close/>
                <a:moveTo>
                  <a:pt x="614605" y="52337"/>
                </a:moveTo>
                <a:lnTo>
                  <a:pt x="626998" y="90225"/>
                </a:lnTo>
                <a:lnTo>
                  <a:pt x="626094" y="90513"/>
                </a:lnTo>
                <a:lnTo>
                  <a:pt x="613646" y="52652"/>
                </a:lnTo>
                <a:close/>
                <a:moveTo>
                  <a:pt x="1208702" y="47265"/>
                </a:moveTo>
                <a:lnTo>
                  <a:pt x="1209689" y="47594"/>
                </a:lnTo>
                <a:lnTo>
                  <a:pt x="1196967" y="85373"/>
                </a:lnTo>
                <a:lnTo>
                  <a:pt x="1196090" y="85085"/>
                </a:lnTo>
                <a:close/>
                <a:moveTo>
                  <a:pt x="634511" y="46045"/>
                </a:moveTo>
                <a:lnTo>
                  <a:pt x="646081" y="84194"/>
                </a:lnTo>
                <a:lnTo>
                  <a:pt x="645190" y="84454"/>
                </a:lnTo>
                <a:lnTo>
                  <a:pt x="633524" y="46346"/>
                </a:lnTo>
                <a:close/>
                <a:moveTo>
                  <a:pt x="1188741" y="40850"/>
                </a:moveTo>
                <a:lnTo>
                  <a:pt x="1189728" y="41151"/>
                </a:lnTo>
                <a:lnTo>
                  <a:pt x="1177870" y="79218"/>
                </a:lnTo>
                <a:lnTo>
                  <a:pt x="1176993" y="78944"/>
                </a:lnTo>
                <a:close/>
                <a:moveTo>
                  <a:pt x="654540" y="40164"/>
                </a:moveTo>
                <a:lnTo>
                  <a:pt x="665274" y="78546"/>
                </a:lnTo>
                <a:lnTo>
                  <a:pt x="664410" y="78793"/>
                </a:lnTo>
                <a:lnTo>
                  <a:pt x="653525" y="40452"/>
                </a:lnTo>
                <a:close/>
                <a:moveTo>
                  <a:pt x="1168712" y="34928"/>
                </a:moveTo>
                <a:lnTo>
                  <a:pt x="1169658" y="35202"/>
                </a:lnTo>
                <a:lnTo>
                  <a:pt x="1158746" y="73529"/>
                </a:lnTo>
                <a:lnTo>
                  <a:pt x="1157827" y="73268"/>
                </a:lnTo>
                <a:close/>
                <a:moveTo>
                  <a:pt x="674651" y="34709"/>
                </a:moveTo>
                <a:lnTo>
                  <a:pt x="684590" y="73310"/>
                </a:lnTo>
                <a:lnTo>
                  <a:pt x="683727" y="73529"/>
                </a:lnTo>
                <a:lnTo>
                  <a:pt x="673637" y="34969"/>
                </a:lnTo>
                <a:close/>
                <a:moveTo>
                  <a:pt x="694872" y="29664"/>
                </a:moveTo>
                <a:lnTo>
                  <a:pt x="704071" y="68443"/>
                </a:lnTo>
                <a:lnTo>
                  <a:pt x="703166" y="68663"/>
                </a:lnTo>
                <a:lnTo>
                  <a:pt x="693871" y="29897"/>
                </a:lnTo>
                <a:close/>
                <a:moveTo>
                  <a:pt x="1148533" y="29445"/>
                </a:moveTo>
                <a:lnTo>
                  <a:pt x="1149506" y="29705"/>
                </a:lnTo>
                <a:lnTo>
                  <a:pt x="1139430" y="68265"/>
                </a:lnTo>
                <a:lnTo>
                  <a:pt x="1138525" y="68032"/>
                </a:lnTo>
                <a:close/>
                <a:moveTo>
                  <a:pt x="715134" y="25044"/>
                </a:moveTo>
                <a:lnTo>
                  <a:pt x="723634" y="63988"/>
                </a:lnTo>
                <a:lnTo>
                  <a:pt x="722688" y="64194"/>
                </a:lnTo>
                <a:lnTo>
                  <a:pt x="714188" y="25250"/>
                </a:lnTo>
                <a:close/>
                <a:moveTo>
                  <a:pt x="1128271" y="24427"/>
                </a:moveTo>
                <a:lnTo>
                  <a:pt x="1129203" y="24647"/>
                </a:lnTo>
                <a:lnTo>
                  <a:pt x="1120073" y="63454"/>
                </a:lnTo>
                <a:lnTo>
                  <a:pt x="1119113" y="63221"/>
                </a:lnTo>
                <a:close/>
                <a:moveTo>
                  <a:pt x="735561" y="20809"/>
                </a:moveTo>
                <a:lnTo>
                  <a:pt x="743265" y="59917"/>
                </a:lnTo>
                <a:lnTo>
                  <a:pt x="742346" y="60095"/>
                </a:lnTo>
                <a:lnTo>
                  <a:pt x="734573" y="21001"/>
                </a:lnTo>
                <a:close/>
                <a:moveTo>
                  <a:pt x="1107816" y="19863"/>
                </a:moveTo>
                <a:lnTo>
                  <a:pt x="1108818" y="20069"/>
                </a:lnTo>
                <a:lnTo>
                  <a:pt x="1100524" y="59067"/>
                </a:lnTo>
                <a:lnTo>
                  <a:pt x="1099618" y="58875"/>
                </a:lnTo>
                <a:close/>
                <a:moveTo>
                  <a:pt x="756001" y="16984"/>
                </a:moveTo>
                <a:lnTo>
                  <a:pt x="762992" y="56230"/>
                </a:lnTo>
                <a:lnTo>
                  <a:pt x="762033" y="56394"/>
                </a:lnTo>
                <a:lnTo>
                  <a:pt x="755041" y="17149"/>
                </a:lnTo>
                <a:close/>
                <a:moveTo>
                  <a:pt x="1087363" y="15778"/>
                </a:moveTo>
                <a:lnTo>
                  <a:pt x="1088350" y="15970"/>
                </a:lnTo>
                <a:lnTo>
                  <a:pt x="1080933" y="55133"/>
                </a:lnTo>
                <a:lnTo>
                  <a:pt x="1080015" y="54955"/>
                </a:lnTo>
                <a:close/>
                <a:moveTo>
                  <a:pt x="776564" y="13516"/>
                </a:moveTo>
                <a:lnTo>
                  <a:pt x="782761" y="52885"/>
                </a:lnTo>
                <a:lnTo>
                  <a:pt x="781829" y="53050"/>
                </a:lnTo>
                <a:lnTo>
                  <a:pt x="775564" y="13681"/>
                </a:lnTo>
                <a:close/>
                <a:moveTo>
                  <a:pt x="1066786" y="12173"/>
                </a:moveTo>
                <a:lnTo>
                  <a:pt x="1067745" y="12337"/>
                </a:lnTo>
                <a:lnTo>
                  <a:pt x="1061261" y="51665"/>
                </a:lnTo>
                <a:lnTo>
                  <a:pt x="1060301" y="51500"/>
                </a:lnTo>
                <a:close/>
                <a:moveTo>
                  <a:pt x="797142" y="10473"/>
                </a:moveTo>
                <a:lnTo>
                  <a:pt x="802612" y="49951"/>
                </a:lnTo>
                <a:lnTo>
                  <a:pt x="801693" y="50075"/>
                </a:lnTo>
                <a:lnTo>
                  <a:pt x="796141" y="10610"/>
                </a:lnTo>
                <a:close/>
                <a:moveTo>
                  <a:pt x="1046112" y="9034"/>
                </a:moveTo>
                <a:lnTo>
                  <a:pt x="1047140" y="9185"/>
                </a:lnTo>
                <a:lnTo>
                  <a:pt x="1041451" y="48622"/>
                </a:lnTo>
                <a:lnTo>
                  <a:pt x="1040560" y="48499"/>
                </a:lnTo>
                <a:close/>
                <a:moveTo>
                  <a:pt x="817774" y="7786"/>
                </a:moveTo>
                <a:lnTo>
                  <a:pt x="822517" y="47361"/>
                </a:lnTo>
                <a:lnTo>
                  <a:pt x="821599" y="47471"/>
                </a:lnTo>
                <a:lnTo>
                  <a:pt x="816773" y="7909"/>
                </a:lnTo>
                <a:close/>
                <a:moveTo>
                  <a:pt x="1025384" y="6347"/>
                </a:moveTo>
                <a:lnTo>
                  <a:pt x="1026357" y="6457"/>
                </a:lnTo>
                <a:lnTo>
                  <a:pt x="1021683" y="46045"/>
                </a:lnTo>
                <a:lnTo>
                  <a:pt x="1020709" y="45935"/>
                </a:lnTo>
                <a:close/>
                <a:moveTo>
                  <a:pt x="838447" y="5483"/>
                </a:moveTo>
                <a:lnTo>
                  <a:pt x="842491" y="45140"/>
                </a:lnTo>
                <a:lnTo>
                  <a:pt x="841559" y="45222"/>
                </a:lnTo>
                <a:lnTo>
                  <a:pt x="837446" y="5579"/>
                </a:lnTo>
                <a:close/>
                <a:moveTo>
                  <a:pt x="1004587" y="4140"/>
                </a:moveTo>
                <a:lnTo>
                  <a:pt x="1005602" y="4236"/>
                </a:lnTo>
                <a:lnTo>
                  <a:pt x="1001777" y="43906"/>
                </a:lnTo>
                <a:lnTo>
                  <a:pt x="1000845" y="43824"/>
                </a:lnTo>
                <a:close/>
                <a:moveTo>
                  <a:pt x="859052" y="3523"/>
                </a:moveTo>
                <a:lnTo>
                  <a:pt x="862507" y="43235"/>
                </a:lnTo>
                <a:lnTo>
                  <a:pt x="861574" y="43317"/>
                </a:lnTo>
                <a:lnTo>
                  <a:pt x="858120" y="3605"/>
                </a:lnTo>
                <a:close/>
                <a:moveTo>
                  <a:pt x="983791" y="2399"/>
                </a:moveTo>
                <a:lnTo>
                  <a:pt x="984764" y="2468"/>
                </a:lnTo>
                <a:lnTo>
                  <a:pt x="981885" y="42220"/>
                </a:lnTo>
                <a:lnTo>
                  <a:pt x="980912" y="42152"/>
                </a:lnTo>
                <a:close/>
                <a:moveTo>
                  <a:pt x="879862" y="1933"/>
                </a:moveTo>
                <a:lnTo>
                  <a:pt x="882522" y="41700"/>
                </a:lnTo>
                <a:lnTo>
                  <a:pt x="881603" y="41768"/>
                </a:lnTo>
                <a:lnTo>
                  <a:pt x="878862" y="2002"/>
                </a:lnTo>
                <a:close/>
                <a:moveTo>
                  <a:pt x="962912" y="1138"/>
                </a:moveTo>
                <a:lnTo>
                  <a:pt x="963830" y="1179"/>
                </a:lnTo>
                <a:lnTo>
                  <a:pt x="961911" y="40987"/>
                </a:lnTo>
                <a:lnTo>
                  <a:pt x="960965" y="40945"/>
                </a:lnTo>
                <a:close/>
                <a:moveTo>
                  <a:pt x="900645" y="686"/>
                </a:moveTo>
                <a:lnTo>
                  <a:pt x="902606" y="40493"/>
                </a:lnTo>
                <a:lnTo>
                  <a:pt x="901701" y="40548"/>
                </a:lnTo>
                <a:lnTo>
                  <a:pt x="899603" y="741"/>
                </a:lnTo>
                <a:close/>
                <a:moveTo>
                  <a:pt x="942060" y="315"/>
                </a:moveTo>
                <a:lnTo>
                  <a:pt x="943075" y="343"/>
                </a:lnTo>
                <a:lnTo>
                  <a:pt x="941910" y="40192"/>
                </a:lnTo>
                <a:lnTo>
                  <a:pt x="940977" y="40164"/>
                </a:lnTo>
                <a:close/>
                <a:moveTo>
                  <a:pt x="921181" y="0"/>
                </a:moveTo>
                <a:lnTo>
                  <a:pt x="922155" y="0"/>
                </a:lnTo>
                <a:lnTo>
                  <a:pt x="921935" y="39863"/>
                </a:lnTo>
                <a:lnTo>
                  <a:pt x="920962" y="3986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10000"/>
            </a:schemeClr>
          </a:solidFill>
          <a:ln w="358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任意多边形: 形状 118"/>
          <p:cNvSpPr/>
          <p:nvPr userDrawn="1">
            <p:custDataLst>
              <p:tags r:id="rId19"/>
            </p:custDataLst>
          </p:nvPr>
        </p:nvSpPr>
        <p:spPr>
          <a:xfrm>
            <a:off x="11423650" y="6181090"/>
            <a:ext cx="176530" cy="201295"/>
          </a:xfrm>
          <a:custGeom>
            <a:avLst/>
            <a:gdLst>
              <a:gd name="connsiteX0" fmla="*/ 1263031 w 1266644"/>
              <a:gd name="connsiteY0" fmla="*/ 1368154 h 1442592"/>
              <a:gd name="connsiteX1" fmla="*/ 763672 w 1266644"/>
              <a:gd name="connsiteY1" fmla="*/ 48506 h 1442592"/>
              <a:gd name="connsiteX2" fmla="*/ 693455 w 1266644"/>
              <a:gd name="connsiteY2" fmla="*/ 0 h 1442592"/>
              <a:gd name="connsiteX3" fmla="*/ 572320 w 1266644"/>
              <a:gd name="connsiteY3" fmla="*/ 0 h 1442592"/>
              <a:gd name="connsiteX4" fmla="*/ 502103 w 1266644"/>
              <a:gd name="connsiteY4" fmla="*/ 48506 h 1442592"/>
              <a:gd name="connsiteX5" fmla="*/ 3606 w 1266644"/>
              <a:gd name="connsiteY5" fmla="*/ 1368240 h 1442592"/>
              <a:gd name="connsiteX6" fmla="*/ 55041 w 1266644"/>
              <a:gd name="connsiteY6" fmla="*/ 1442592 h 1442592"/>
              <a:gd name="connsiteX7" fmla="*/ 182724 w 1266644"/>
              <a:gd name="connsiteY7" fmla="*/ 1442592 h 1442592"/>
              <a:gd name="connsiteX8" fmla="*/ 253630 w 1266644"/>
              <a:gd name="connsiteY8" fmla="*/ 1392191 h 1442592"/>
              <a:gd name="connsiteX9" fmla="*/ 335478 w 1266644"/>
              <a:gd name="connsiteY9" fmla="*/ 1157072 h 1442592"/>
              <a:gd name="connsiteX10" fmla="*/ 336167 w 1266644"/>
              <a:gd name="connsiteY10" fmla="*/ 1155349 h 1442592"/>
              <a:gd name="connsiteX11" fmla="*/ 457216 w 1266644"/>
              <a:gd name="connsiteY11" fmla="*/ 807883 h 1442592"/>
              <a:gd name="connsiteX12" fmla="*/ 458250 w 1266644"/>
              <a:gd name="connsiteY12" fmla="*/ 804695 h 1442592"/>
              <a:gd name="connsiteX13" fmla="*/ 501242 w 1266644"/>
              <a:gd name="connsiteY13" fmla="*/ 681578 h 1442592"/>
              <a:gd name="connsiteX14" fmla="*/ 501242 w 1266644"/>
              <a:gd name="connsiteY14" fmla="*/ 681578 h 1442592"/>
              <a:gd name="connsiteX15" fmla="*/ 501242 w 1266644"/>
              <a:gd name="connsiteY15" fmla="*/ 681578 h 1442592"/>
              <a:gd name="connsiteX16" fmla="*/ 561551 w 1266644"/>
              <a:gd name="connsiteY16" fmla="*/ 508922 h 1442592"/>
              <a:gd name="connsiteX17" fmla="*/ 703277 w 1266644"/>
              <a:gd name="connsiteY17" fmla="*/ 508922 h 1442592"/>
              <a:gd name="connsiteX18" fmla="*/ 763586 w 1266644"/>
              <a:gd name="connsiteY18" fmla="*/ 681578 h 1442592"/>
              <a:gd name="connsiteX19" fmla="*/ 763586 w 1266644"/>
              <a:gd name="connsiteY19" fmla="*/ 681578 h 1442592"/>
              <a:gd name="connsiteX20" fmla="*/ 996896 w 1266644"/>
              <a:gd name="connsiteY20" fmla="*/ 1349113 h 1442592"/>
              <a:gd name="connsiteX21" fmla="*/ 1012059 w 1266644"/>
              <a:gd name="connsiteY21" fmla="*/ 1392278 h 1442592"/>
              <a:gd name="connsiteX22" fmla="*/ 1082879 w 1266644"/>
              <a:gd name="connsiteY22" fmla="*/ 1442506 h 1442592"/>
              <a:gd name="connsiteX23" fmla="*/ 1211682 w 1266644"/>
              <a:gd name="connsiteY23" fmla="*/ 1442506 h 1442592"/>
              <a:gd name="connsiteX24" fmla="*/ 1263031 w 1266644"/>
              <a:gd name="connsiteY24" fmla="*/ 1368154 h 14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66644" h="1442592">
                <a:moveTo>
                  <a:pt x="1263031" y="1368154"/>
                </a:moveTo>
                <a:lnTo>
                  <a:pt x="763672" y="48506"/>
                </a:lnTo>
                <a:cubicBezTo>
                  <a:pt x="752644" y="19299"/>
                  <a:pt x="724644" y="0"/>
                  <a:pt x="693455" y="0"/>
                </a:cubicBezTo>
                <a:lnTo>
                  <a:pt x="572320" y="0"/>
                </a:lnTo>
                <a:cubicBezTo>
                  <a:pt x="541132" y="0"/>
                  <a:pt x="513131" y="19299"/>
                  <a:pt x="502103" y="48506"/>
                </a:cubicBezTo>
                <a:lnTo>
                  <a:pt x="3606" y="1368240"/>
                </a:lnTo>
                <a:cubicBezTo>
                  <a:pt x="-10007" y="1404167"/>
                  <a:pt x="16615" y="1442592"/>
                  <a:pt x="55041" y="1442592"/>
                </a:cubicBezTo>
                <a:lnTo>
                  <a:pt x="182724" y="1442592"/>
                </a:lnTo>
                <a:cubicBezTo>
                  <a:pt x="214687" y="1442592"/>
                  <a:pt x="243119" y="1422346"/>
                  <a:pt x="253630" y="1392191"/>
                </a:cubicBezTo>
                <a:lnTo>
                  <a:pt x="335478" y="1157072"/>
                </a:lnTo>
                <a:cubicBezTo>
                  <a:pt x="335650" y="1156469"/>
                  <a:pt x="335909" y="1155952"/>
                  <a:pt x="336167" y="1155349"/>
                </a:cubicBezTo>
                <a:lnTo>
                  <a:pt x="457216" y="807883"/>
                </a:lnTo>
                <a:cubicBezTo>
                  <a:pt x="457561" y="806849"/>
                  <a:pt x="457819" y="805815"/>
                  <a:pt x="458250" y="804695"/>
                </a:cubicBezTo>
                <a:lnTo>
                  <a:pt x="501242" y="681578"/>
                </a:lnTo>
                <a:lnTo>
                  <a:pt x="501242" y="681578"/>
                </a:lnTo>
                <a:lnTo>
                  <a:pt x="501242" y="681578"/>
                </a:lnTo>
                <a:lnTo>
                  <a:pt x="561551" y="508922"/>
                </a:lnTo>
                <a:cubicBezTo>
                  <a:pt x="584985" y="441807"/>
                  <a:pt x="679843" y="441807"/>
                  <a:pt x="703277" y="508922"/>
                </a:cubicBezTo>
                <a:lnTo>
                  <a:pt x="763586" y="681578"/>
                </a:lnTo>
                <a:lnTo>
                  <a:pt x="763586" y="681578"/>
                </a:lnTo>
                <a:lnTo>
                  <a:pt x="996896" y="1349113"/>
                </a:lnTo>
                <a:lnTo>
                  <a:pt x="1012059" y="1392278"/>
                </a:lnTo>
                <a:cubicBezTo>
                  <a:pt x="1022656" y="1422346"/>
                  <a:pt x="1051002" y="1442506"/>
                  <a:pt x="1082879" y="1442506"/>
                </a:cubicBezTo>
                <a:lnTo>
                  <a:pt x="1211682" y="1442506"/>
                </a:lnTo>
                <a:cubicBezTo>
                  <a:pt x="1250108" y="1442592"/>
                  <a:pt x="1276644" y="1404081"/>
                  <a:pt x="1263031" y="136815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4000"/>
            </a:scheme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任意多边形: 形状 119"/>
          <p:cNvSpPr/>
          <p:nvPr userDrawn="1">
            <p:custDataLst>
              <p:tags r:id="rId20"/>
            </p:custDataLst>
          </p:nvPr>
        </p:nvSpPr>
        <p:spPr>
          <a:xfrm>
            <a:off x="11628755" y="6181090"/>
            <a:ext cx="34925" cy="201295"/>
          </a:xfrm>
          <a:custGeom>
            <a:avLst/>
            <a:gdLst>
              <a:gd name="connsiteX0" fmla="*/ 198848 w 249679"/>
              <a:gd name="connsiteY0" fmla="*/ 1442592 h 1442592"/>
              <a:gd name="connsiteX1" fmla="*/ 50832 w 249679"/>
              <a:gd name="connsiteY1" fmla="*/ 1442592 h 1442592"/>
              <a:gd name="connsiteX2" fmla="*/ 0 w 249679"/>
              <a:gd name="connsiteY2" fmla="*/ 1391761 h 1442592"/>
              <a:gd name="connsiteX3" fmla="*/ 0 w 249679"/>
              <a:gd name="connsiteY3" fmla="*/ 50832 h 1442592"/>
              <a:gd name="connsiteX4" fmla="*/ 50832 w 249679"/>
              <a:gd name="connsiteY4" fmla="*/ 0 h 1442592"/>
              <a:gd name="connsiteX5" fmla="*/ 198848 w 249679"/>
              <a:gd name="connsiteY5" fmla="*/ 0 h 1442592"/>
              <a:gd name="connsiteX6" fmla="*/ 249680 w 249679"/>
              <a:gd name="connsiteY6" fmla="*/ 50832 h 1442592"/>
              <a:gd name="connsiteX7" fmla="*/ 249680 w 249679"/>
              <a:gd name="connsiteY7" fmla="*/ 1391674 h 1442592"/>
              <a:gd name="connsiteX8" fmla="*/ 198848 w 249679"/>
              <a:gd name="connsiteY8" fmla="*/ 1442592 h 14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679" h="1442592">
                <a:moveTo>
                  <a:pt x="198848" y="1442592"/>
                </a:moveTo>
                <a:lnTo>
                  <a:pt x="50832" y="1442592"/>
                </a:lnTo>
                <a:cubicBezTo>
                  <a:pt x="22745" y="1442592"/>
                  <a:pt x="0" y="1419847"/>
                  <a:pt x="0" y="1391761"/>
                </a:cubicBezTo>
                <a:lnTo>
                  <a:pt x="0" y="50832"/>
                </a:lnTo>
                <a:cubicBezTo>
                  <a:pt x="0" y="22745"/>
                  <a:pt x="22745" y="0"/>
                  <a:pt x="50832" y="0"/>
                </a:cubicBezTo>
                <a:lnTo>
                  <a:pt x="198848" y="0"/>
                </a:lnTo>
                <a:cubicBezTo>
                  <a:pt x="226935" y="0"/>
                  <a:pt x="249680" y="22745"/>
                  <a:pt x="249680" y="50832"/>
                </a:cubicBezTo>
                <a:lnTo>
                  <a:pt x="249680" y="1391674"/>
                </a:lnTo>
                <a:cubicBezTo>
                  <a:pt x="249680" y="1419847"/>
                  <a:pt x="226935" y="1442592"/>
                  <a:pt x="198848" y="144259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4000"/>
            </a:scheme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1"/>
            </p:custDataLst>
          </p:nvPr>
        </p:nvSpPr>
        <p:spPr>
          <a:xfrm>
            <a:off x="11267440" y="6011545"/>
            <a:ext cx="573405" cy="567690"/>
          </a:xfrm>
          <a:custGeom>
            <a:avLst/>
            <a:gdLst>
              <a:gd name="connsiteX0" fmla="*/ 1924073 w 4110908"/>
              <a:gd name="connsiteY0" fmla="*/ 3956652 h 4064525"/>
              <a:gd name="connsiteX1" fmla="*/ 1963446 w 4110908"/>
              <a:gd name="connsiteY1" fmla="*/ 3969317 h 4064525"/>
              <a:gd name="connsiteX2" fmla="*/ 1969649 w 4110908"/>
              <a:gd name="connsiteY2" fmla="*/ 4045478 h 4064525"/>
              <a:gd name="connsiteX3" fmla="*/ 1893488 w 4110908"/>
              <a:gd name="connsiteY3" fmla="*/ 4051681 h 4064525"/>
              <a:gd name="connsiteX4" fmla="*/ 1887285 w 4110908"/>
              <a:gd name="connsiteY4" fmla="*/ 3975520 h 4064525"/>
              <a:gd name="connsiteX5" fmla="*/ 1924073 w 4110908"/>
              <a:gd name="connsiteY5" fmla="*/ 3956652 h 4064525"/>
              <a:gd name="connsiteX6" fmla="*/ 2161109 w 4110908"/>
              <a:gd name="connsiteY6" fmla="*/ 3953152 h 4064525"/>
              <a:gd name="connsiteX7" fmla="*/ 2201753 w 4110908"/>
              <a:gd name="connsiteY7" fmla="*/ 3966215 h 4064525"/>
              <a:gd name="connsiteX8" fmla="*/ 2208128 w 4110908"/>
              <a:gd name="connsiteY8" fmla="*/ 4044789 h 4064525"/>
              <a:gd name="connsiteX9" fmla="*/ 2129554 w 4110908"/>
              <a:gd name="connsiteY9" fmla="*/ 4051164 h 4064525"/>
              <a:gd name="connsiteX10" fmla="*/ 2123179 w 4110908"/>
              <a:gd name="connsiteY10" fmla="*/ 3972590 h 4064525"/>
              <a:gd name="connsiteX11" fmla="*/ 2161109 w 4110908"/>
              <a:gd name="connsiteY11" fmla="*/ 3953152 h 4064525"/>
              <a:gd name="connsiteX12" fmla="*/ 1688501 w 4110908"/>
              <a:gd name="connsiteY12" fmla="*/ 3932151 h 4064525"/>
              <a:gd name="connsiteX13" fmla="*/ 1726604 w 4110908"/>
              <a:gd name="connsiteY13" fmla="*/ 3944418 h 4064525"/>
              <a:gd name="connsiteX14" fmla="*/ 1732635 w 4110908"/>
              <a:gd name="connsiteY14" fmla="*/ 4018167 h 4064525"/>
              <a:gd name="connsiteX15" fmla="*/ 1658885 w 4110908"/>
              <a:gd name="connsiteY15" fmla="*/ 4024197 h 4064525"/>
              <a:gd name="connsiteX16" fmla="*/ 1652854 w 4110908"/>
              <a:gd name="connsiteY16" fmla="*/ 3950448 h 4064525"/>
              <a:gd name="connsiteX17" fmla="*/ 1688501 w 4110908"/>
              <a:gd name="connsiteY17" fmla="*/ 3932151 h 4064525"/>
              <a:gd name="connsiteX18" fmla="*/ 2396357 w 4110908"/>
              <a:gd name="connsiteY18" fmla="*/ 3921878 h 4064525"/>
              <a:gd name="connsiteX19" fmla="*/ 2438165 w 4110908"/>
              <a:gd name="connsiteY19" fmla="*/ 3935371 h 4064525"/>
              <a:gd name="connsiteX20" fmla="*/ 2444713 w 4110908"/>
              <a:gd name="connsiteY20" fmla="*/ 4016272 h 4064525"/>
              <a:gd name="connsiteX21" fmla="*/ 2363812 w 4110908"/>
              <a:gd name="connsiteY21" fmla="*/ 4022820 h 4064525"/>
              <a:gd name="connsiteX22" fmla="*/ 2357265 w 4110908"/>
              <a:gd name="connsiteY22" fmla="*/ 3941919 h 4064525"/>
              <a:gd name="connsiteX23" fmla="*/ 2396357 w 4110908"/>
              <a:gd name="connsiteY23" fmla="*/ 3921878 h 4064525"/>
              <a:gd name="connsiteX24" fmla="*/ 1457733 w 4110908"/>
              <a:gd name="connsiteY24" fmla="*/ 3879865 h 4064525"/>
              <a:gd name="connsiteX25" fmla="*/ 1494672 w 4110908"/>
              <a:gd name="connsiteY25" fmla="*/ 3891776 h 4064525"/>
              <a:gd name="connsiteX26" fmla="*/ 1500445 w 4110908"/>
              <a:gd name="connsiteY26" fmla="*/ 3963199 h 4064525"/>
              <a:gd name="connsiteX27" fmla="*/ 1429021 w 4110908"/>
              <a:gd name="connsiteY27" fmla="*/ 3968972 h 4064525"/>
              <a:gd name="connsiteX28" fmla="*/ 1423249 w 4110908"/>
              <a:gd name="connsiteY28" fmla="*/ 3897549 h 4064525"/>
              <a:gd name="connsiteX29" fmla="*/ 1457733 w 4110908"/>
              <a:gd name="connsiteY29" fmla="*/ 3879865 h 4064525"/>
              <a:gd name="connsiteX30" fmla="*/ 2626328 w 4110908"/>
              <a:gd name="connsiteY30" fmla="*/ 3863022 h 4064525"/>
              <a:gd name="connsiteX31" fmla="*/ 2669406 w 4110908"/>
              <a:gd name="connsiteY31" fmla="*/ 3876872 h 4064525"/>
              <a:gd name="connsiteX32" fmla="*/ 2676213 w 4110908"/>
              <a:gd name="connsiteY32" fmla="*/ 3960184 h 4064525"/>
              <a:gd name="connsiteX33" fmla="*/ 2592900 w 4110908"/>
              <a:gd name="connsiteY33" fmla="*/ 3966991 h 4064525"/>
              <a:gd name="connsiteX34" fmla="*/ 2586094 w 4110908"/>
              <a:gd name="connsiteY34" fmla="*/ 3883678 h 4064525"/>
              <a:gd name="connsiteX35" fmla="*/ 2626328 w 4110908"/>
              <a:gd name="connsiteY35" fmla="*/ 3863022 h 4064525"/>
              <a:gd name="connsiteX36" fmla="*/ 1234999 w 4110908"/>
              <a:gd name="connsiteY36" fmla="*/ 3800602 h 4064525"/>
              <a:gd name="connsiteX37" fmla="*/ 1270667 w 4110908"/>
              <a:gd name="connsiteY37" fmla="*/ 3812082 h 4064525"/>
              <a:gd name="connsiteX38" fmla="*/ 1276267 w 4110908"/>
              <a:gd name="connsiteY38" fmla="*/ 3881093 h 4064525"/>
              <a:gd name="connsiteX39" fmla="*/ 1207257 w 4110908"/>
              <a:gd name="connsiteY39" fmla="*/ 3886693 h 4064525"/>
              <a:gd name="connsiteX40" fmla="*/ 1201657 w 4110908"/>
              <a:gd name="connsiteY40" fmla="*/ 3817683 h 4064525"/>
              <a:gd name="connsiteX41" fmla="*/ 1234999 w 4110908"/>
              <a:gd name="connsiteY41" fmla="*/ 3800602 h 4064525"/>
              <a:gd name="connsiteX42" fmla="*/ 2848051 w 4110908"/>
              <a:gd name="connsiteY42" fmla="*/ 3777502 h 4064525"/>
              <a:gd name="connsiteX43" fmla="*/ 2892292 w 4110908"/>
              <a:gd name="connsiteY43" fmla="*/ 3791749 h 4064525"/>
              <a:gd name="connsiteX44" fmla="*/ 2899270 w 4110908"/>
              <a:gd name="connsiteY44" fmla="*/ 3877388 h 4064525"/>
              <a:gd name="connsiteX45" fmla="*/ 2813632 w 4110908"/>
              <a:gd name="connsiteY45" fmla="*/ 3884367 h 4064525"/>
              <a:gd name="connsiteX46" fmla="*/ 2806653 w 4110908"/>
              <a:gd name="connsiteY46" fmla="*/ 3798728 h 4064525"/>
              <a:gd name="connsiteX47" fmla="*/ 2848051 w 4110908"/>
              <a:gd name="connsiteY47" fmla="*/ 3777502 h 4064525"/>
              <a:gd name="connsiteX48" fmla="*/ 1023465 w 4110908"/>
              <a:gd name="connsiteY48" fmla="*/ 3695374 h 4064525"/>
              <a:gd name="connsiteX49" fmla="*/ 1057863 w 4110908"/>
              <a:gd name="connsiteY49" fmla="*/ 3706455 h 4064525"/>
              <a:gd name="connsiteX50" fmla="*/ 1063290 w 4110908"/>
              <a:gd name="connsiteY50" fmla="*/ 3773054 h 4064525"/>
              <a:gd name="connsiteX51" fmla="*/ 996692 w 4110908"/>
              <a:gd name="connsiteY51" fmla="*/ 3778482 h 4064525"/>
              <a:gd name="connsiteX52" fmla="*/ 991264 w 4110908"/>
              <a:gd name="connsiteY52" fmla="*/ 3711883 h 4064525"/>
              <a:gd name="connsiteX53" fmla="*/ 1023465 w 4110908"/>
              <a:gd name="connsiteY53" fmla="*/ 3695374 h 4064525"/>
              <a:gd name="connsiteX54" fmla="*/ 3058206 w 4110908"/>
              <a:gd name="connsiteY54" fmla="*/ 3666048 h 4064525"/>
              <a:gd name="connsiteX55" fmla="*/ 3103718 w 4110908"/>
              <a:gd name="connsiteY55" fmla="*/ 3680694 h 4064525"/>
              <a:gd name="connsiteX56" fmla="*/ 3110869 w 4110908"/>
              <a:gd name="connsiteY56" fmla="*/ 3768746 h 4064525"/>
              <a:gd name="connsiteX57" fmla="*/ 3022817 w 4110908"/>
              <a:gd name="connsiteY57" fmla="*/ 3775897 h 4064525"/>
              <a:gd name="connsiteX58" fmla="*/ 3015666 w 4110908"/>
              <a:gd name="connsiteY58" fmla="*/ 3687845 h 4064525"/>
              <a:gd name="connsiteX59" fmla="*/ 3058206 w 4110908"/>
              <a:gd name="connsiteY59" fmla="*/ 3666048 h 4064525"/>
              <a:gd name="connsiteX60" fmla="*/ 826039 w 4110908"/>
              <a:gd name="connsiteY60" fmla="*/ 3565591 h 4064525"/>
              <a:gd name="connsiteX61" fmla="*/ 859274 w 4110908"/>
              <a:gd name="connsiteY61" fmla="*/ 3576274 h 4064525"/>
              <a:gd name="connsiteX62" fmla="*/ 864530 w 4110908"/>
              <a:gd name="connsiteY62" fmla="*/ 3640546 h 4064525"/>
              <a:gd name="connsiteX63" fmla="*/ 800257 w 4110908"/>
              <a:gd name="connsiteY63" fmla="*/ 3645802 h 4064525"/>
              <a:gd name="connsiteX64" fmla="*/ 795002 w 4110908"/>
              <a:gd name="connsiteY64" fmla="*/ 3581529 h 4064525"/>
              <a:gd name="connsiteX65" fmla="*/ 826039 w 4110908"/>
              <a:gd name="connsiteY65" fmla="*/ 3565591 h 4064525"/>
              <a:gd name="connsiteX66" fmla="*/ 3253715 w 4110908"/>
              <a:gd name="connsiteY66" fmla="*/ 3530353 h 4064525"/>
              <a:gd name="connsiteX67" fmla="*/ 3300498 w 4110908"/>
              <a:gd name="connsiteY67" fmla="*/ 3545430 h 4064525"/>
              <a:gd name="connsiteX68" fmla="*/ 3307821 w 4110908"/>
              <a:gd name="connsiteY68" fmla="*/ 3635894 h 4064525"/>
              <a:gd name="connsiteX69" fmla="*/ 3217357 w 4110908"/>
              <a:gd name="connsiteY69" fmla="*/ 3643217 h 4064525"/>
              <a:gd name="connsiteX70" fmla="*/ 3210034 w 4110908"/>
              <a:gd name="connsiteY70" fmla="*/ 3552753 h 4064525"/>
              <a:gd name="connsiteX71" fmla="*/ 3253715 w 4110908"/>
              <a:gd name="connsiteY71" fmla="*/ 3530353 h 4064525"/>
              <a:gd name="connsiteX72" fmla="*/ 645521 w 4110908"/>
              <a:gd name="connsiteY72" fmla="*/ 3413709 h 4064525"/>
              <a:gd name="connsiteX73" fmla="*/ 677485 w 4110908"/>
              <a:gd name="connsiteY73" fmla="*/ 3424037 h 4064525"/>
              <a:gd name="connsiteX74" fmla="*/ 682482 w 4110908"/>
              <a:gd name="connsiteY74" fmla="*/ 3485896 h 4064525"/>
              <a:gd name="connsiteX75" fmla="*/ 620623 w 4110908"/>
              <a:gd name="connsiteY75" fmla="*/ 3490894 h 4064525"/>
              <a:gd name="connsiteX76" fmla="*/ 615626 w 4110908"/>
              <a:gd name="connsiteY76" fmla="*/ 3429034 h 4064525"/>
              <a:gd name="connsiteX77" fmla="*/ 645521 w 4110908"/>
              <a:gd name="connsiteY77" fmla="*/ 3413709 h 4064525"/>
              <a:gd name="connsiteX78" fmla="*/ 3432015 w 4110908"/>
              <a:gd name="connsiteY78" fmla="*/ 3372419 h 4064525"/>
              <a:gd name="connsiteX79" fmla="*/ 3479960 w 4110908"/>
              <a:gd name="connsiteY79" fmla="*/ 3387851 h 4064525"/>
              <a:gd name="connsiteX80" fmla="*/ 3487542 w 4110908"/>
              <a:gd name="connsiteY80" fmla="*/ 3480641 h 4064525"/>
              <a:gd name="connsiteX81" fmla="*/ 3394752 w 4110908"/>
              <a:gd name="connsiteY81" fmla="*/ 3488223 h 4064525"/>
              <a:gd name="connsiteX82" fmla="*/ 3387170 w 4110908"/>
              <a:gd name="connsiteY82" fmla="*/ 3395433 h 4064525"/>
              <a:gd name="connsiteX83" fmla="*/ 3432015 w 4110908"/>
              <a:gd name="connsiteY83" fmla="*/ 3372419 h 4064525"/>
              <a:gd name="connsiteX84" fmla="*/ 484022 w 4110908"/>
              <a:gd name="connsiteY84" fmla="*/ 3241742 h 4064525"/>
              <a:gd name="connsiteX85" fmla="*/ 514823 w 4110908"/>
              <a:gd name="connsiteY85" fmla="*/ 3251639 h 4064525"/>
              <a:gd name="connsiteX86" fmla="*/ 519647 w 4110908"/>
              <a:gd name="connsiteY86" fmla="*/ 3311173 h 4064525"/>
              <a:gd name="connsiteX87" fmla="*/ 460114 w 4110908"/>
              <a:gd name="connsiteY87" fmla="*/ 3315998 h 4064525"/>
              <a:gd name="connsiteX88" fmla="*/ 455289 w 4110908"/>
              <a:gd name="connsiteY88" fmla="*/ 3256464 h 4064525"/>
              <a:gd name="connsiteX89" fmla="*/ 484022 w 4110908"/>
              <a:gd name="connsiteY89" fmla="*/ 3241742 h 4064525"/>
              <a:gd name="connsiteX90" fmla="*/ 3590649 w 4110908"/>
              <a:gd name="connsiteY90" fmla="*/ 3194540 h 4064525"/>
              <a:gd name="connsiteX91" fmla="*/ 3639865 w 4110908"/>
              <a:gd name="connsiteY91" fmla="*/ 3210371 h 4064525"/>
              <a:gd name="connsiteX92" fmla="*/ 3647620 w 4110908"/>
              <a:gd name="connsiteY92" fmla="*/ 3305573 h 4064525"/>
              <a:gd name="connsiteX93" fmla="*/ 3552418 w 4110908"/>
              <a:gd name="connsiteY93" fmla="*/ 3313327 h 4064525"/>
              <a:gd name="connsiteX94" fmla="*/ 3544663 w 4110908"/>
              <a:gd name="connsiteY94" fmla="*/ 3218124 h 4064525"/>
              <a:gd name="connsiteX95" fmla="*/ 3590649 w 4110908"/>
              <a:gd name="connsiteY95" fmla="*/ 3194540 h 4064525"/>
              <a:gd name="connsiteX96" fmla="*/ 344428 w 4110908"/>
              <a:gd name="connsiteY96" fmla="*/ 3051822 h 4064525"/>
              <a:gd name="connsiteX97" fmla="*/ 373958 w 4110908"/>
              <a:gd name="connsiteY97" fmla="*/ 3061321 h 4064525"/>
              <a:gd name="connsiteX98" fmla="*/ 378610 w 4110908"/>
              <a:gd name="connsiteY98" fmla="*/ 3118442 h 4064525"/>
              <a:gd name="connsiteX99" fmla="*/ 321489 w 4110908"/>
              <a:gd name="connsiteY99" fmla="*/ 3123094 h 4064525"/>
              <a:gd name="connsiteX100" fmla="*/ 316837 w 4110908"/>
              <a:gd name="connsiteY100" fmla="*/ 3065973 h 4064525"/>
              <a:gd name="connsiteX101" fmla="*/ 344428 w 4110908"/>
              <a:gd name="connsiteY101" fmla="*/ 3051822 h 4064525"/>
              <a:gd name="connsiteX102" fmla="*/ 3727573 w 4110908"/>
              <a:gd name="connsiteY102" fmla="*/ 2999256 h 4064525"/>
              <a:gd name="connsiteX103" fmla="*/ 3778059 w 4110908"/>
              <a:gd name="connsiteY103" fmla="*/ 3015486 h 4064525"/>
              <a:gd name="connsiteX104" fmla="*/ 3785986 w 4110908"/>
              <a:gd name="connsiteY104" fmla="*/ 3113100 h 4064525"/>
              <a:gd name="connsiteX105" fmla="*/ 3688371 w 4110908"/>
              <a:gd name="connsiteY105" fmla="*/ 3121027 h 4064525"/>
              <a:gd name="connsiteX106" fmla="*/ 3680445 w 4110908"/>
              <a:gd name="connsiteY106" fmla="*/ 3023412 h 4064525"/>
              <a:gd name="connsiteX107" fmla="*/ 3727573 w 4110908"/>
              <a:gd name="connsiteY107" fmla="*/ 2999256 h 4064525"/>
              <a:gd name="connsiteX108" fmla="*/ 228699 w 4110908"/>
              <a:gd name="connsiteY108" fmla="*/ 2846654 h 4064525"/>
              <a:gd name="connsiteX109" fmla="*/ 256958 w 4110908"/>
              <a:gd name="connsiteY109" fmla="*/ 2855754 h 4064525"/>
              <a:gd name="connsiteX110" fmla="*/ 261439 w 4110908"/>
              <a:gd name="connsiteY110" fmla="*/ 2910462 h 4064525"/>
              <a:gd name="connsiteX111" fmla="*/ 206730 w 4110908"/>
              <a:gd name="connsiteY111" fmla="*/ 2914942 h 4064525"/>
              <a:gd name="connsiteX112" fmla="*/ 202249 w 4110908"/>
              <a:gd name="connsiteY112" fmla="*/ 2860234 h 4064525"/>
              <a:gd name="connsiteX113" fmla="*/ 228699 w 4110908"/>
              <a:gd name="connsiteY113" fmla="*/ 2846654 h 4064525"/>
              <a:gd name="connsiteX114" fmla="*/ 3840824 w 4110908"/>
              <a:gd name="connsiteY114" fmla="*/ 2789209 h 4064525"/>
              <a:gd name="connsiteX115" fmla="*/ 3892474 w 4110908"/>
              <a:gd name="connsiteY115" fmla="*/ 2805869 h 4064525"/>
              <a:gd name="connsiteX116" fmla="*/ 3900573 w 4110908"/>
              <a:gd name="connsiteY116" fmla="*/ 2905810 h 4064525"/>
              <a:gd name="connsiteX117" fmla="*/ 3800632 w 4110908"/>
              <a:gd name="connsiteY117" fmla="*/ 2913909 h 4064525"/>
              <a:gd name="connsiteX118" fmla="*/ 3792534 w 4110908"/>
              <a:gd name="connsiteY118" fmla="*/ 2813968 h 4064525"/>
              <a:gd name="connsiteX119" fmla="*/ 3840824 w 4110908"/>
              <a:gd name="connsiteY119" fmla="*/ 2789209 h 4064525"/>
              <a:gd name="connsiteX120" fmla="*/ 138279 w 4110908"/>
              <a:gd name="connsiteY120" fmla="*/ 2628949 h 4064525"/>
              <a:gd name="connsiteX121" fmla="*/ 165375 w 4110908"/>
              <a:gd name="connsiteY121" fmla="*/ 2637693 h 4064525"/>
              <a:gd name="connsiteX122" fmla="*/ 169597 w 4110908"/>
              <a:gd name="connsiteY122" fmla="*/ 2690076 h 4064525"/>
              <a:gd name="connsiteX123" fmla="*/ 117214 w 4110908"/>
              <a:gd name="connsiteY123" fmla="*/ 2694297 h 4064525"/>
              <a:gd name="connsiteX124" fmla="*/ 112992 w 4110908"/>
              <a:gd name="connsiteY124" fmla="*/ 2641915 h 4064525"/>
              <a:gd name="connsiteX125" fmla="*/ 138279 w 4110908"/>
              <a:gd name="connsiteY125" fmla="*/ 2628949 h 4064525"/>
              <a:gd name="connsiteX126" fmla="*/ 3928121 w 4110908"/>
              <a:gd name="connsiteY126" fmla="*/ 2567174 h 4064525"/>
              <a:gd name="connsiteX127" fmla="*/ 3981042 w 4110908"/>
              <a:gd name="connsiteY127" fmla="*/ 2584190 h 4064525"/>
              <a:gd name="connsiteX128" fmla="*/ 3989399 w 4110908"/>
              <a:gd name="connsiteY128" fmla="*/ 2686543 h 4064525"/>
              <a:gd name="connsiteX129" fmla="*/ 3887046 w 4110908"/>
              <a:gd name="connsiteY129" fmla="*/ 2694900 h 4064525"/>
              <a:gd name="connsiteX130" fmla="*/ 3878689 w 4110908"/>
              <a:gd name="connsiteY130" fmla="*/ 2592547 h 4064525"/>
              <a:gd name="connsiteX131" fmla="*/ 3928121 w 4110908"/>
              <a:gd name="connsiteY131" fmla="*/ 2567174 h 4064525"/>
              <a:gd name="connsiteX132" fmla="*/ 74503 w 4110908"/>
              <a:gd name="connsiteY132" fmla="*/ 2402359 h 4064525"/>
              <a:gd name="connsiteX133" fmla="*/ 100328 w 4110908"/>
              <a:gd name="connsiteY133" fmla="*/ 2410673 h 4064525"/>
              <a:gd name="connsiteX134" fmla="*/ 104377 w 4110908"/>
              <a:gd name="connsiteY134" fmla="*/ 2460643 h 4064525"/>
              <a:gd name="connsiteX135" fmla="*/ 54407 w 4110908"/>
              <a:gd name="connsiteY135" fmla="*/ 2464692 h 4064525"/>
              <a:gd name="connsiteX136" fmla="*/ 50358 w 4110908"/>
              <a:gd name="connsiteY136" fmla="*/ 2414722 h 4064525"/>
              <a:gd name="connsiteX137" fmla="*/ 74503 w 4110908"/>
              <a:gd name="connsiteY137" fmla="*/ 2402359 h 4064525"/>
              <a:gd name="connsiteX138" fmla="*/ 3988904 w 4110908"/>
              <a:gd name="connsiteY138" fmla="*/ 2336309 h 4064525"/>
              <a:gd name="connsiteX139" fmla="*/ 4042989 w 4110908"/>
              <a:gd name="connsiteY139" fmla="*/ 2353723 h 4064525"/>
              <a:gd name="connsiteX140" fmla="*/ 4051518 w 4110908"/>
              <a:gd name="connsiteY140" fmla="*/ 2458402 h 4064525"/>
              <a:gd name="connsiteX141" fmla="*/ 3946838 w 4110908"/>
              <a:gd name="connsiteY141" fmla="*/ 2466932 h 4064525"/>
              <a:gd name="connsiteX142" fmla="*/ 3938309 w 4110908"/>
              <a:gd name="connsiteY142" fmla="*/ 2362252 h 4064525"/>
              <a:gd name="connsiteX143" fmla="*/ 3988904 w 4110908"/>
              <a:gd name="connsiteY143" fmla="*/ 2336309 h 4064525"/>
              <a:gd name="connsiteX144" fmla="*/ 38123 w 4110908"/>
              <a:gd name="connsiteY144" fmla="*/ 2169706 h 4064525"/>
              <a:gd name="connsiteX145" fmla="*/ 62677 w 4110908"/>
              <a:gd name="connsiteY145" fmla="*/ 2177621 h 4064525"/>
              <a:gd name="connsiteX146" fmla="*/ 66554 w 4110908"/>
              <a:gd name="connsiteY146" fmla="*/ 2225179 h 4064525"/>
              <a:gd name="connsiteX147" fmla="*/ 18996 w 4110908"/>
              <a:gd name="connsiteY147" fmla="*/ 2229056 h 4064525"/>
              <a:gd name="connsiteX148" fmla="*/ 15119 w 4110908"/>
              <a:gd name="connsiteY148" fmla="*/ 2181498 h 4064525"/>
              <a:gd name="connsiteX149" fmla="*/ 38123 w 4110908"/>
              <a:gd name="connsiteY149" fmla="*/ 2169706 h 4064525"/>
              <a:gd name="connsiteX150" fmla="*/ 4021837 w 4110908"/>
              <a:gd name="connsiteY150" fmla="*/ 2099757 h 4064525"/>
              <a:gd name="connsiteX151" fmla="*/ 4077192 w 4110908"/>
              <a:gd name="connsiteY151" fmla="*/ 2117570 h 4064525"/>
              <a:gd name="connsiteX152" fmla="*/ 4085894 w 4110908"/>
              <a:gd name="connsiteY152" fmla="*/ 2224662 h 4064525"/>
              <a:gd name="connsiteX153" fmla="*/ 3978802 w 4110908"/>
              <a:gd name="connsiteY153" fmla="*/ 2233364 h 4064525"/>
              <a:gd name="connsiteX154" fmla="*/ 3970100 w 4110908"/>
              <a:gd name="connsiteY154" fmla="*/ 2126272 h 4064525"/>
              <a:gd name="connsiteX155" fmla="*/ 4021837 w 4110908"/>
              <a:gd name="connsiteY155" fmla="*/ 2099757 h 4064525"/>
              <a:gd name="connsiteX156" fmla="*/ 29464 w 4110908"/>
              <a:gd name="connsiteY156" fmla="*/ 1934296 h 4064525"/>
              <a:gd name="connsiteX157" fmla="*/ 52856 w 4110908"/>
              <a:gd name="connsiteY157" fmla="*/ 1941813 h 4064525"/>
              <a:gd name="connsiteX158" fmla="*/ 56561 w 4110908"/>
              <a:gd name="connsiteY158" fmla="*/ 1987045 h 4064525"/>
              <a:gd name="connsiteX159" fmla="*/ 11329 w 4110908"/>
              <a:gd name="connsiteY159" fmla="*/ 1990749 h 4064525"/>
              <a:gd name="connsiteX160" fmla="*/ 7624 w 4110908"/>
              <a:gd name="connsiteY160" fmla="*/ 1945518 h 4064525"/>
              <a:gd name="connsiteX161" fmla="*/ 29464 w 4110908"/>
              <a:gd name="connsiteY161" fmla="*/ 1934296 h 4064525"/>
              <a:gd name="connsiteX162" fmla="*/ 4026942 w 4110908"/>
              <a:gd name="connsiteY162" fmla="*/ 1860848 h 4064525"/>
              <a:gd name="connsiteX163" fmla="*/ 4083568 w 4110908"/>
              <a:gd name="connsiteY163" fmla="*/ 1879091 h 4064525"/>
              <a:gd name="connsiteX164" fmla="*/ 4092442 w 4110908"/>
              <a:gd name="connsiteY164" fmla="*/ 1988595 h 4064525"/>
              <a:gd name="connsiteX165" fmla="*/ 3982938 w 4110908"/>
              <a:gd name="connsiteY165" fmla="*/ 1997469 h 4064525"/>
              <a:gd name="connsiteX166" fmla="*/ 3974064 w 4110908"/>
              <a:gd name="connsiteY166" fmla="*/ 1887965 h 4064525"/>
              <a:gd name="connsiteX167" fmla="*/ 4026942 w 4110908"/>
              <a:gd name="connsiteY167" fmla="*/ 1860848 h 4064525"/>
              <a:gd name="connsiteX168" fmla="*/ 48914 w 4110908"/>
              <a:gd name="connsiteY168" fmla="*/ 1699618 h 4064525"/>
              <a:gd name="connsiteX169" fmla="*/ 71035 w 4110908"/>
              <a:gd name="connsiteY169" fmla="*/ 1706780 h 4064525"/>
              <a:gd name="connsiteX170" fmla="*/ 74481 w 4110908"/>
              <a:gd name="connsiteY170" fmla="*/ 1749599 h 4064525"/>
              <a:gd name="connsiteX171" fmla="*/ 31662 w 4110908"/>
              <a:gd name="connsiteY171" fmla="*/ 1753045 h 4064525"/>
              <a:gd name="connsiteX172" fmla="*/ 28216 w 4110908"/>
              <a:gd name="connsiteY172" fmla="*/ 1710226 h 4064525"/>
              <a:gd name="connsiteX173" fmla="*/ 48914 w 4110908"/>
              <a:gd name="connsiteY173" fmla="*/ 1699618 h 4064525"/>
              <a:gd name="connsiteX174" fmla="*/ 4004068 w 4110908"/>
              <a:gd name="connsiteY174" fmla="*/ 1623219 h 4064525"/>
              <a:gd name="connsiteX175" fmla="*/ 4061857 w 4110908"/>
              <a:gd name="connsiteY175" fmla="*/ 1641818 h 4064525"/>
              <a:gd name="connsiteX176" fmla="*/ 4070989 w 4110908"/>
              <a:gd name="connsiteY176" fmla="*/ 1753648 h 4064525"/>
              <a:gd name="connsiteX177" fmla="*/ 3959159 w 4110908"/>
              <a:gd name="connsiteY177" fmla="*/ 1762781 h 4064525"/>
              <a:gd name="connsiteX178" fmla="*/ 3950026 w 4110908"/>
              <a:gd name="connsiteY178" fmla="*/ 1650951 h 4064525"/>
              <a:gd name="connsiteX179" fmla="*/ 4004068 w 4110908"/>
              <a:gd name="connsiteY179" fmla="*/ 1623219 h 4064525"/>
              <a:gd name="connsiteX180" fmla="*/ 95998 w 4110908"/>
              <a:gd name="connsiteY180" fmla="*/ 1468806 h 4064525"/>
              <a:gd name="connsiteX181" fmla="*/ 116955 w 4110908"/>
              <a:gd name="connsiteY181" fmla="*/ 1475537 h 4064525"/>
              <a:gd name="connsiteX182" fmla="*/ 120229 w 4110908"/>
              <a:gd name="connsiteY182" fmla="*/ 1516030 h 4064525"/>
              <a:gd name="connsiteX183" fmla="*/ 79736 w 4110908"/>
              <a:gd name="connsiteY183" fmla="*/ 1519304 h 4064525"/>
              <a:gd name="connsiteX184" fmla="*/ 76462 w 4110908"/>
              <a:gd name="connsiteY184" fmla="*/ 1478811 h 4064525"/>
              <a:gd name="connsiteX185" fmla="*/ 95998 w 4110908"/>
              <a:gd name="connsiteY185" fmla="*/ 1468806 h 4064525"/>
              <a:gd name="connsiteX186" fmla="*/ 3953601 w 4110908"/>
              <a:gd name="connsiteY186" fmla="*/ 1389683 h 4064525"/>
              <a:gd name="connsiteX187" fmla="*/ 4012661 w 4110908"/>
              <a:gd name="connsiteY187" fmla="*/ 1408680 h 4064525"/>
              <a:gd name="connsiteX188" fmla="*/ 4021966 w 4110908"/>
              <a:gd name="connsiteY188" fmla="*/ 1522923 h 4064525"/>
              <a:gd name="connsiteX189" fmla="*/ 3907723 w 4110908"/>
              <a:gd name="connsiteY189" fmla="*/ 1532228 h 4064525"/>
              <a:gd name="connsiteX190" fmla="*/ 3898418 w 4110908"/>
              <a:gd name="connsiteY190" fmla="*/ 1417985 h 4064525"/>
              <a:gd name="connsiteX191" fmla="*/ 3953601 w 4110908"/>
              <a:gd name="connsiteY191" fmla="*/ 1389683 h 4064525"/>
              <a:gd name="connsiteX192" fmla="*/ 170415 w 4110908"/>
              <a:gd name="connsiteY192" fmla="*/ 1245286 h 4064525"/>
              <a:gd name="connsiteX193" fmla="*/ 190102 w 4110908"/>
              <a:gd name="connsiteY193" fmla="*/ 1251619 h 4064525"/>
              <a:gd name="connsiteX194" fmla="*/ 193203 w 4110908"/>
              <a:gd name="connsiteY194" fmla="*/ 1289700 h 4064525"/>
              <a:gd name="connsiteX195" fmla="*/ 155122 w 4110908"/>
              <a:gd name="connsiteY195" fmla="*/ 1292801 h 4064525"/>
              <a:gd name="connsiteX196" fmla="*/ 152021 w 4110908"/>
              <a:gd name="connsiteY196" fmla="*/ 1254720 h 4064525"/>
              <a:gd name="connsiteX197" fmla="*/ 170415 w 4110908"/>
              <a:gd name="connsiteY197" fmla="*/ 1245286 h 4064525"/>
              <a:gd name="connsiteX198" fmla="*/ 3876169 w 4110908"/>
              <a:gd name="connsiteY198" fmla="*/ 1163729 h 4064525"/>
              <a:gd name="connsiteX199" fmla="*/ 3936499 w 4110908"/>
              <a:gd name="connsiteY199" fmla="*/ 1183125 h 4064525"/>
              <a:gd name="connsiteX200" fmla="*/ 3945977 w 4110908"/>
              <a:gd name="connsiteY200" fmla="*/ 1299780 h 4064525"/>
              <a:gd name="connsiteX201" fmla="*/ 3829322 w 4110908"/>
              <a:gd name="connsiteY201" fmla="*/ 1309257 h 4064525"/>
              <a:gd name="connsiteX202" fmla="*/ 3819845 w 4110908"/>
              <a:gd name="connsiteY202" fmla="*/ 1192602 h 4064525"/>
              <a:gd name="connsiteX203" fmla="*/ 3876169 w 4110908"/>
              <a:gd name="connsiteY203" fmla="*/ 1163729 h 4064525"/>
              <a:gd name="connsiteX204" fmla="*/ 271196 w 4110908"/>
              <a:gd name="connsiteY204" fmla="*/ 1032276 h 4064525"/>
              <a:gd name="connsiteX205" fmla="*/ 289612 w 4110908"/>
              <a:gd name="connsiteY205" fmla="*/ 1038210 h 4064525"/>
              <a:gd name="connsiteX206" fmla="*/ 292541 w 4110908"/>
              <a:gd name="connsiteY206" fmla="*/ 1073879 h 4064525"/>
              <a:gd name="connsiteX207" fmla="*/ 256873 w 4110908"/>
              <a:gd name="connsiteY207" fmla="*/ 1076808 h 4064525"/>
              <a:gd name="connsiteX208" fmla="*/ 253943 w 4110908"/>
              <a:gd name="connsiteY208" fmla="*/ 1041140 h 4064525"/>
              <a:gd name="connsiteX209" fmla="*/ 271196 w 4110908"/>
              <a:gd name="connsiteY209" fmla="*/ 1032276 h 4064525"/>
              <a:gd name="connsiteX210" fmla="*/ 3772739 w 4110908"/>
              <a:gd name="connsiteY210" fmla="*/ 948684 h 4064525"/>
              <a:gd name="connsiteX211" fmla="*/ 3834232 w 4110908"/>
              <a:gd name="connsiteY211" fmla="*/ 968510 h 4064525"/>
              <a:gd name="connsiteX212" fmla="*/ 3843882 w 4110908"/>
              <a:gd name="connsiteY212" fmla="*/ 1087491 h 4064525"/>
              <a:gd name="connsiteX213" fmla="*/ 3724901 w 4110908"/>
              <a:gd name="connsiteY213" fmla="*/ 1097141 h 4064525"/>
              <a:gd name="connsiteX214" fmla="*/ 3715251 w 4110908"/>
              <a:gd name="connsiteY214" fmla="*/ 978160 h 4064525"/>
              <a:gd name="connsiteX215" fmla="*/ 3772739 w 4110908"/>
              <a:gd name="connsiteY215" fmla="*/ 948684 h 4064525"/>
              <a:gd name="connsiteX216" fmla="*/ 396768 w 4110908"/>
              <a:gd name="connsiteY216" fmla="*/ 832579 h 4064525"/>
              <a:gd name="connsiteX217" fmla="*/ 414021 w 4110908"/>
              <a:gd name="connsiteY217" fmla="*/ 838157 h 4064525"/>
              <a:gd name="connsiteX218" fmla="*/ 416691 w 4110908"/>
              <a:gd name="connsiteY218" fmla="*/ 871500 h 4064525"/>
              <a:gd name="connsiteX219" fmla="*/ 383349 w 4110908"/>
              <a:gd name="connsiteY219" fmla="*/ 874171 h 4064525"/>
              <a:gd name="connsiteX220" fmla="*/ 380678 w 4110908"/>
              <a:gd name="connsiteY220" fmla="*/ 840828 h 4064525"/>
              <a:gd name="connsiteX221" fmla="*/ 396768 w 4110908"/>
              <a:gd name="connsiteY221" fmla="*/ 832579 h 4064525"/>
              <a:gd name="connsiteX222" fmla="*/ 3644389 w 4110908"/>
              <a:gd name="connsiteY222" fmla="*/ 747328 h 4064525"/>
              <a:gd name="connsiteX223" fmla="*/ 3707153 w 4110908"/>
              <a:gd name="connsiteY223" fmla="*/ 767510 h 4064525"/>
              <a:gd name="connsiteX224" fmla="*/ 3717061 w 4110908"/>
              <a:gd name="connsiteY224" fmla="*/ 888903 h 4064525"/>
              <a:gd name="connsiteX225" fmla="*/ 3595667 w 4110908"/>
              <a:gd name="connsiteY225" fmla="*/ 898811 h 4064525"/>
              <a:gd name="connsiteX226" fmla="*/ 3585760 w 4110908"/>
              <a:gd name="connsiteY226" fmla="*/ 777417 h 4064525"/>
              <a:gd name="connsiteX227" fmla="*/ 3644389 w 4110908"/>
              <a:gd name="connsiteY227" fmla="*/ 747328 h 4064525"/>
              <a:gd name="connsiteX228" fmla="*/ 545193 w 4110908"/>
              <a:gd name="connsiteY228" fmla="*/ 649153 h 4064525"/>
              <a:gd name="connsiteX229" fmla="*/ 561175 w 4110908"/>
              <a:gd name="connsiteY229" fmla="*/ 654301 h 4064525"/>
              <a:gd name="connsiteX230" fmla="*/ 563673 w 4110908"/>
              <a:gd name="connsiteY230" fmla="*/ 685231 h 4064525"/>
              <a:gd name="connsiteX231" fmla="*/ 532743 w 4110908"/>
              <a:gd name="connsiteY231" fmla="*/ 687729 h 4064525"/>
              <a:gd name="connsiteX232" fmla="*/ 530245 w 4110908"/>
              <a:gd name="connsiteY232" fmla="*/ 656799 h 4064525"/>
              <a:gd name="connsiteX233" fmla="*/ 545193 w 4110908"/>
              <a:gd name="connsiteY233" fmla="*/ 649153 h 4064525"/>
              <a:gd name="connsiteX234" fmla="*/ 3512400 w 4110908"/>
              <a:gd name="connsiteY234" fmla="*/ 563383 h 4064525"/>
              <a:gd name="connsiteX235" fmla="*/ 3545336 w 4110908"/>
              <a:gd name="connsiteY235" fmla="*/ 574811 h 4064525"/>
              <a:gd name="connsiteX236" fmla="*/ 3576318 w 4110908"/>
              <a:gd name="connsiteY236" fmla="*/ 695042 h 4064525"/>
              <a:gd name="connsiteX237" fmla="*/ 3456086 w 4110908"/>
              <a:gd name="connsiteY237" fmla="*/ 726024 h 4064525"/>
              <a:gd name="connsiteX238" fmla="*/ 3425104 w 4110908"/>
              <a:gd name="connsiteY238" fmla="*/ 605792 h 4064525"/>
              <a:gd name="connsiteX239" fmla="*/ 3512400 w 4110908"/>
              <a:gd name="connsiteY239" fmla="*/ 563383 h 4064525"/>
              <a:gd name="connsiteX240" fmla="*/ 714209 w 4110908"/>
              <a:gd name="connsiteY240" fmla="*/ 484305 h 4064525"/>
              <a:gd name="connsiteX241" fmla="*/ 728920 w 4110908"/>
              <a:gd name="connsiteY241" fmla="*/ 489055 h 4064525"/>
              <a:gd name="connsiteX242" fmla="*/ 731246 w 4110908"/>
              <a:gd name="connsiteY242" fmla="*/ 517573 h 4064525"/>
              <a:gd name="connsiteX243" fmla="*/ 702729 w 4110908"/>
              <a:gd name="connsiteY243" fmla="*/ 519899 h 4064525"/>
              <a:gd name="connsiteX244" fmla="*/ 700402 w 4110908"/>
              <a:gd name="connsiteY244" fmla="*/ 491381 h 4064525"/>
              <a:gd name="connsiteX245" fmla="*/ 714209 w 4110908"/>
              <a:gd name="connsiteY245" fmla="*/ 484305 h 4064525"/>
              <a:gd name="connsiteX246" fmla="*/ 3321800 w 4110908"/>
              <a:gd name="connsiteY246" fmla="*/ 397170 h 4064525"/>
              <a:gd name="connsiteX247" fmla="*/ 3386998 w 4110908"/>
              <a:gd name="connsiteY247" fmla="*/ 418149 h 4064525"/>
              <a:gd name="connsiteX248" fmla="*/ 3397251 w 4110908"/>
              <a:gd name="connsiteY248" fmla="*/ 544281 h 4064525"/>
              <a:gd name="connsiteX249" fmla="*/ 3271119 w 4110908"/>
              <a:gd name="connsiteY249" fmla="*/ 554534 h 4064525"/>
              <a:gd name="connsiteX250" fmla="*/ 3260866 w 4110908"/>
              <a:gd name="connsiteY250" fmla="*/ 428402 h 4064525"/>
              <a:gd name="connsiteX251" fmla="*/ 3321800 w 4110908"/>
              <a:gd name="connsiteY251" fmla="*/ 397170 h 4064525"/>
              <a:gd name="connsiteX252" fmla="*/ 3140851 w 4110908"/>
              <a:gd name="connsiteY252" fmla="*/ 342330 h 4064525"/>
              <a:gd name="connsiteX253" fmla="*/ 3141024 w 4110908"/>
              <a:gd name="connsiteY253" fmla="*/ 344743 h 4064525"/>
              <a:gd name="connsiteX254" fmla="*/ 3138611 w 4110908"/>
              <a:gd name="connsiteY254" fmla="*/ 344915 h 4064525"/>
              <a:gd name="connsiteX255" fmla="*/ 3138439 w 4110908"/>
              <a:gd name="connsiteY255" fmla="*/ 342503 h 4064525"/>
              <a:gd name="connsiteX256" fmla="*/ 3140851 w 4110908"/>
              <a:gd name="connsiteY256" fmla="*/ 342330 h 4064525"/>
              <a:gd name="connsiteX257" fmla="*/ 901641 w 4110908"/>
              <a:gd name="connsiteY257" fmla="*/ 340565 h 4064525"/>
              <a:gd name="connsiteX258" fmla="*/ 915189 w 4110908"/>
              <a:gd name="connsiteY258" fmla="*/ 344915 h 4064525"/>
              <a:gd name="connsiteX259" fmla="*/ 917343 w 4110908"/>
              <a:gd name="connsiteY259" fmla="*/ 371106 h 4064525"/>
              <a:gd name="connsiteX260" fmla="*/ 891152 w 4110908"/>
              <a:gd name="connsiteY260" fmla="*/ 373261 h 4064525"/>
              <a:gd name="connsiteX261" fmla="*/ 888998 w 4110908"/>
              <a:gd name="connsiteY261" fmla="*/ 347070 h 4064525"/>
              <a:gd name="connsiteX262" fmla="*/ 901641 w 4110908"/>
              <a:gd name="connsiteY262" fmla="*/ 340565 h 4064525"/>
              <a:gd name="connsiteX263" fmla="*/ 2937006 w 4110908"/>
              <a:gd name="connsiteY263" fmla="*/ 221626 h 4064525"/>
              <a:gd name="connsiteX264" fmla="*/ 2937351 w 4110908"/>
              <a:gd name="connsiteY264" fmla="*/ 226451 h 4064525"/>
              <a:gd name="connsiteX265" fmla="*/ 2932613 w 4110908"/>
              <a:gd name="connsiteY265" fmla="*/ 226795 h 4064525"/>
              <a:gd name="connsiteX266" fmla="*/ 2932268 w 4110908"/>
              <a:gd name="connsiteY266" fmla="*/ 222057 h 4064525"/>
              <a:gd name="connsiteX267" fmla="*/ 2937006 w 4110908"/>
              <a:gd name="connsiteY267" fmla="*/ 221626 h 4064525"/>
              <a:gd name="connsiteX268" fmla="*/ 1105206 w 4110908"/>
              <a:gd name="connsiteY268" fmla="*/ 220130 h 4064525"/>
              <a:gd name="connsiteX269" fmla="*/ 1117483 w 4110908"/>
              <a:gd name="connsiteY269" fmla="*/ 224125 h 4064525"/>
              <a:gd name="connsiteX270" fmla="*/ 1119378 w 4110908"/>
              <a:gd name="connsiteY270" fmla="*/ 247904 h 4064525"/>
              <a:gd name="connsiteX271" fmla="*/ 1095599 w 4110908"/>
              <a:gd name="connsiteY271" fmla="*/ 249799 h 4064525"/>
              <a:gd name="connsiteX272" fmla="*/ 1093704 w 4110908"/>
              <a:gd name="connsiteY272" fmla="*/ 226020 h 4064525"/>
              <a:gd name="connsiteX273" fmla="*/ 1105206 w 4110908"/>
              <a:gd name="connsiteY273" fmla="*/ 220130 h 4064525"/>
              <a:gd name="connsiteX274" fmla="*/ 2720325 w 4110908"/>
              <a:gd name="connsiteY274" fmla="*/ 126252 h 4064525"/>
              <a:gd name="connsiteX275" fmla="*/ 2720928 w 4110908"/>
              <a:gd name="connsiteY275" fmla="*/ 133403 h 4064525"/>
              <a:gd name="connsiteX276" fmla="*/ 2713777 w 4110908"/>
              <a:gd name="connsiteY276" fmla="*/ 134006 h 4064525"/>
              <a:gd name="connsiteX277" fmla="*/ 2713174 w 4110908"/>
              <a:gd name="connsiteY277" fmla="*/ 126855 h 4064525"/>
              <a:gd name="connsiteX278" fmla="*/ 2720325 w 4110908"/>
              <a:gd name="connsiteY278" fmla="*/ 126252 h 4064525"/>
              <a:gd name="connsiteX279" fmla="*/ 1321672 w 4110908"/>
              <a:gd name="connsiteY279" fmla="*/ 124842 h 4064525"/>
              <a:gd name="connsiteX280" fmla="*/ 1332786 w 4110908"/>
              <a:gd name="connsiteY280" fmla="*/ 128406 h 4064525"/>
              <a:gd name="connsiteX281" fmla="*/ 1334509 w 4110908"/>
              <a:gd name="connsiteY281" fmla="*/ 149860 h 4064525"/>
              <a:gd name="connsiteX282" fmla="*/ 1313056 w 4110908"/>
              <a:gd name="connsiteY282" fmla="*/ 151583 h 4064525"/>
              <a:gd name="connsiteX283" fmla="*/ 1311333 w 4110908"/>
              <a:gd name="connsiteY283" fmla="*/ 130129 h 4064525"/>
              <a:gd name="connsiteX284" fmla="*/ 1321672 w 4110908"/>
              <a:gd name="connsiteY284" fmla="*/ 124842 h 4064525"/>
              <a:gd name="connsiteX285" fmla="*/ 2494079 w 4110908"/>
              <a:gd name="connsiteY285" fmla="*/ 57413 h 4064525"/>
              <a:gd name="connsiteX286" fmla="*/ 2494941 w 4110908"/>
              <a:gd name="connsiteY286" fmla="*/ 66891 h 4064525"/>
              <a:gd name="connsiteX287" fmla="*/ 2485378 w 4110908"/>
              <a:gd name="connsiteY287" fmla="*/ 67666 h 4064525"/>
              <a:gd name="connsiteX288" fmla="*/ 2484603 w 4110908"/>
              <a:gd name="connsiteY288" fmla="*/ 58189 h 4064525"/>
              <a:gd name="connsiteX289" fmla="*/ 2494079 w 4110908"/>
              <a:gd name="connsiteY289" fmla="*/ 57413 h 4064525"/>
              <a:gd name="connsiteX290" fmla="*/ 1548240 w 4110908"/>
              <a:gd name="connsiteY290" fmla="*/ 55884 h 4064525"/>
              <a:gd name="connsiteX291" fmla="*/ 1558083 w 4110908"/>
              <a:gd name="connsiteY291" fmla="*/ 59050 h 4064525"/>
              <a:gd name="connsiteX292" fmla="*/ 1559634 w 4110908"/>
              <a:gd name="connsiteY292" fmla="*/ 78090 h 4064525"/>
              <a:gd name="connsiteX293" fmla="*/ 1540594 w 4110908"/>
              <a:gd name="connsiteY293" fmla="*/ 79641 h 4064525"/>
              <a:gd name="connsiteX294" fmla="*/ 1539043 w 4110908"/>
              <a:gd name="connsiteY294" fmla="*/ 60601 h 4064525"/>
              <a:gd name="connsiteX295" fmla="*/ 1548240 w 4110908"/>
              <a:gd name="connsiteY295" fmla="*/ 55884 h 4064525"/>
              <a:gd name="connsiteX296" fmla="*/ 1790101 w 4110908"/>
              <a:gd name="connsiteY296" fmla="*/ 16921 h 4064525"/>
              <a:gd name="connsiteX297" fmla="*/ 1791479 w 4110908"/>
              <a:gd name="connsiteY297" fmla="*/ 33549 h 4064525"/>
              <a:gd name="connsiteX298" fmla="*/ 1774851 w 4110908"/>
              <a:gd name="connsiteY298" fmla="*/ 34927 h 4064525"/>
              <a:gd name="connsiteX299" fmla="*/ 1773473 w 4110908"/>
              <a:gd name="connsiteY299" fmla="*/ 18299 h 4064525"/>
              <a:gd name="connsiteX300" fmla="*/ 1790101 w 4110908"/>
              <a:gd name="connsiteY300" fmla="*/ 16921 h 4064525"/>
              <a:gd name="connsiteX301" fmla="*/ 2261545 w 4110908"/>
              <a:gd name="connsiteY301" fmla="*/ 15973 h 4064525"/>
              <a:gd name="connsiteX302" fmla="*/ 2262493 w 4110908"/>
              <a:gd name="connsiteY302" fmla="*/ 27862 h 4064525"/>
              <a:gd name="connsiteX303" fmla="*/ 2250604 w 4110908"/>
              <a:gd name="connsiteY303" fmla="*/ 28810 h 4064525"/>
              <a:gd name="connsiteX304" fmla="*/ 2249656 w 4110908"/>
              <a:gd name="connsiteY304" fmla="*/ 16920 h 4064525"/>
              <a:gd name="connsiteX305" fmla="*/ 2261545 w 4110908"/>
              <a:gd name="connsiteY305" fmla="*/ 15973 h 4064525"/>
              <a:gd name="connsiteX306" fmla="*/ 2025737 w 4110908"/>
              <a:gd name="connsiteY306" fmla="*/ 2447 h 4064525"/>
              <a:gd name="connsiteX307" fmla="*/ 2026857 w 4110908"/>
              <a:gd name="connsiteY307" fmla="*/ 16748 h 4064525"/>
              <a:gd name="connsiteX308" fmla="*/ 2012555 w 4110908"/>
              <a:gd name="connsiteY308" fmla="*/ 17868 h 4064525"/>
              <a:gd name="connsiteX309" fmla="*/ 2011435 w 4110908"/>
              <a:gd name="connsiteY309" fmla="*/ 3566 h 4064525"/>
              <a:gd name="connsiteX310" fmla="*/ 2025737 w 4110908"/>
              <a:gd name="connsiteY310" fmla="*/ 2447 h 406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4110908" h="4064525">
                <a:moveTo>
                  <a:pt x="1924073" y="3956652"/>
                </a:moveTo>
                <a:cubicBezTo>
                  <a:pt x="1937858" y="3955532"/>
                  <a:pt x="1952073" y="3959668"/>
                  <a:pt x="1963446" y="3969317"/>
                </a:cubicBezTo>
                <a:cubicBezTo>
                  <a:pt x="1986191" y="3988615"/>
                  <a:pt x="1989034" y="4022733"/>
                  <a:pt x="1969649" y="4045478"/>
                </a:cubicBezTo>
                <a:cubicBezTo>
                  <a:pt x="1950351" y="4068224"/>
                  <a:pt x="1916233" y="4070981"/>
                  <a:pt x="1893488" y="4051681"/>
                </a:cubicBezTo>
                <a:cubicBezTo>
                  <a:pt x="1870743" y="4032383"/>
                  <a:pt x="1867986" y="3998265"/>
                  <a:pt x="1887285" y="3975520"/>
                </a:cubicBezTo>
                <a:cubicBezTo>
                  <a:pt x="1896934" y="3964148"/>
                  <a:pt x="1910288" y="3957772"/>
                  <a:pt x="1924073" y="3956652"/>
                </a:cubicBezTo>
                <a:close/>
                <a:moveTo>
                  <a:pt x="2161109" y="3953152"/>
                </a:moveTo>
                <a:cubicBezTo>
                  <a:pt x="2175325" y="3951999"/>
                  <a:pt x="2189993" y="3956264"/>
                  <a:pt x="2201753" y="3966215"/>
                </a:cubicBezTo>
                <a:cubicBezTo>
                  <a:pt x="2225187" y="3986203"/>
                  <a:pt x="2228031" y="4021355"/>
                  <a:pt x="2208128" y="4044789"/>
                </a:cubicBezTo>
                <a:cubicBezTo>
                  <a:pt x="2188226" y="4068224"/>
                  <a:pt x="2153075" y="4071066"/>
                  <a:pt x="2129554" y="4051164"/>
                </a:cubicBezTo>
                <a:cubicBezTo>
                  <a:pt x="2106120" y="4031262"/>
                  <a:pt x="2103277" y="3996111"/>
                  <a:pt x="2123179" y="3972590"/>
                </a:cubicBezTo>
                <a:cubicBezTo>
                  <a:pt x="2133130" y="3960873"/>
                  <a:pt x="2146893" y="3954304"/>
                  <a:pt x="2161109" y="3953152"/>
                </a:cubicBezTo>
                <a:close/>
                <a:moveTo>
                  <a:pt x="1688501" y="3932151"/>
                </a:moveTo>
                <a:cubicBezTo>
                  <a:pt x="1701855" y="3931063"/>
                  <a:pt x="1715619" y="3935070"/>
                  <a:pt x="1726604" y="3944418"/>
                </a:cubicBezTo>
                <a:cubicBezTo>
                  <a:pt x="1748746" y="3963113"/>
                  <a:pt x="1751417" y="3996197"/>
                  <a:pt x="1732635" y="4018167"/>
                </a:cubicBezTo>
                <a:cubicBezTo>
                  <a:pt x="1713939" y="4040223"/>
                  <a:pt x="1680855" y="4042894"/>
                  <a:pt x="1658885" y="4024197"/>
                </a:cubicBezTo>
                <a:cubicBezTo>
                  <a:pt x="1636829" y="4005502"/>
                  <a:pt x="1634159" y="3972418"/>
                  <a:pt x="1652854" y="3950448"/>
                </a:cubicBezTo>
                <a:cubicBezTo>
                  <a:pt x="1662202" y="3939420"/>
                  <a:pt x="1675147" y="3933238"/>
                  <a:pt x="1688501" y="3932151"/>
                </a:cubicBezTo>
                <a:close/>
                <a:moveTo>
                  <a:pt x="2396357" y="3921878"/>
                </a:moveTo>
                <a:cubicBezTo>
                  <a:pt x="2411004" y="3920682"/>
                  <a:pt x="2426103" y="3925076"/>
                  <a:pt x="2438165" y="3935371"/>
                </a:cubicBezTo>
                <a:cubicBezTo>
                  <a:pt x="2462288" y="3955876"/>
                  <a:pt x="2465218" y="3992062"/>
                  <a:pt x="2444713" y="4016272"/>
                </a:cubicBezTo>
                <a:cubicBezTo>
                  <a:pt x="2424208" y="4040395"/>
                  <a:pt x="2387936" y="4043411"/>
                  <a:pt x="2363812" y="4022820"/>
                </a:cubicBezTo>
                <a:cubicBezTo>
                  <a:pt x="2339689" y="4002314"/>
                  <a:pt x="2336673" y="3966043"/>
                  <a:pt x="2357265" y="3941919"/>
                </a:cubicBezTo>
                <a:cubicBezTo>
                  <a:pt x="2367517" y="3929858"/>
                  <a:pt x="2381711" y="3923073"/>
                  <a:pt x="2396357" y="3921878"/>
                </a:cubicBezTo>
                <a:close/>
                <a:moveTo>
                  <a:pt x="1457733" y="3879865"/>
                </a:moveTo>
                <a:cubicBezTo>
                  <a:pt x="1470656" y="3878810"/>
                  <a:pt x="1483989" y="3882687"/>
                  <a:pt x="1494672" y="3891776"/>
                </a:cubicBezTo>
                <a:cubicBezTo>
                  <a:pt x="1515953" y="3909869"/>
                  <a:pt x="1518537" y="3941832"/>
                  <a:pt x="1500445" y="3963199"/>
                </a:cubicBezTo>
                <a:cubicBezTo>
                  <a:pt x="1482352" y="3984480"/>
                  <a:pt x="1450388" y="3987150"/>
                  <a:pt x="1429021" y="3968972"/>
                </a:cubicBezTo>
                <a:cubicBezTo>
                  <a:pt x="1407741" y="3950879"/>
                  <a:pt x="1405070" y="3918915"/>
                  <a:pt x="1423249" y="3897549"/>
                </a:cubicBezTo>
                <a:cubicBezTo>
                  <a:pt x="1432295" y="3886909"/>
                  <a:pt x="1444810" y="3880921"/>
                  <a:pt x="1457733" y="3879865"/>
                </a:cubicBezTo>
                <a:close/>
                <a:moveTo>
                  <a:pt x="2626328" y="3863022"/>
                </a:moveTo>
                <a:cubicBezTo>
                  <a:pt x="2641405" y="3861795"/>
                  <a:pt x="2656956" y="3866318"/>
                  <a:pt x="2669406" y="3876872"/>
                </a:cubicBezTo>
                <a:cubicBezTo>
                  <a:pt x="2694305" y="3898066"/>
                  <a:pt x="2697321" y="3935371"/>
                  <a:pt x="2676213" y="3960184"/>
                </a:cubicBezTo>
                <a:cubicBezTo>
                  <a:pt x="2655104" y="3985083"/>
                  <a:pt x="2617799" y="3988099"/>
                  <a:pt x="2592900" y="3966991"/>
                </a:cubicBezTo>
                <a:cubicBezTo>
                  <a:pt x="2568001" y="3945883"/>
                  <a:pt x="2564986" y="3908577"/>
                  <a:pt x="2586094" y="3883678"/>
                </a:cubicBezTo>
                <a:cubicBezTo>
                  <a:pt x="2596648" y="3871229"/>
                  <a:pt x="2611251" y="3864250"/>
                  <a:pt x="2626328" y="3863022"/>
                </a:cubicBezTo>
                <a:close/>
                <a:moveTo>
                  <a:pt x="1234999" y="3800602"/>
                </a:moveTo>
                <a:cubicBezTo>
                  <a:pt x="1247491" y="3799590"/>
                  <a:pt x="1260371" y="3803338"/>
                  <a:pt x="1270667" y="3812082"/>
                </a:cubicBezTo>
                <a:cubicBezTo>
                  <a:pt x="1291258" y="3829572"/>
                  <a:pt x="1293757" y="3860502"/>
                  <a:pt x="1276267" y="3881093"/>
                </a:cubicBezTo>
                <a:cubicBezTo>
                  <a:pt x="1258778" y="3901685"/>
                  <a:pt x="1227848" y="3904183"/>
                  <a:pt x="1207257" y="3886693"/>
                </a:cubicBezTo>
                <a:cubicBezTo>
                  <a:pt x="1186665" y="3869204"/>
                  <a:pt x="1184167" y="3838274"/>
                  <a:pt x="1201657" y="3817683"/>
                </a:cubicBezTo>
                <a:cubicBezTo>
                  <a:pt x="1210401" y="3807387"/>
                  <a:pt x="1222506" y="3801615"/>
                  <a:pt x="1234999" y="3800602"/>
                </a:cubicBezTo>
                <a:close/>
                <a:moveTo>
                  <a:pt x="2848051" y="3777502"/>
                </a:moveTo>
                <a:cubicBezTo>
                  <a:pt x="2863559" y="3776242"/>
                  <a:pt x="2879541" y="3780894"/>
                  <a:pt x="2892292" y="3791749"/>
                </a:cubicBezTo>
                <a:cubicBezTo>
                  <a:pt x="2917966" y="3813460"/>
                  <a:pt x="2921068" y="3851800"/>
                  <a:pt x="2899270" y="3877388"/>
                </a:cubicBezTo>
                <a:cubicBezTo>
                  <a:pt x="2877559" y="3902976"/>
                  <a:pt x="2839134" y="3906078"/>
                  <a:pt x="2813632" y="3884367"/>
                </a:cubicBezTo>
                <a:cubicBezTo>
                  <a:pt x="2788044" y="3862655"/>
                  <a:pt x="2784942" y="3824230"/>
                  <a:pt x="2806653" y="3798728"/>
                </a:cubicBezTo>
                <a:cubicBezTo>
                  <a:pt x="2817508" y="3785934"/>
                  <a:pt x="2832543" y="3778762"/>
                  <a:pt x="2848051" y="3777502"/>
                </a:cubicBezTo>
                <a:close/>
                <a:moveTo>
                  <a:pt x="1023465" y="3695374"/>
                </a:moveTo>
                <a:cubicBezTo>
                  <a:pt x="1035527" y="3694394"/>
                  <a:pt x="1047955" y="3698012"/>
                  <a:pt x="1057863" y="3706455"/>
                </a:cubicBezTo>
                <a:cubicBezTo>
                  <a:pt x="1077765" y="3723255"/>
                  <a:pt x="1080177" y="3753152"/>
                  <a:pt x="1063290" y="3773054"/>
                </a:cubicBezTo>
                <a:cubicBezTo>
                  <a:pt x="1046404" y="3792956"/>
                  <a:pt x="1016508" y="3795368"/>
                  <a:pt x="996692" y="3778482"/>
                </a:cubicBezTo>
                <a:cubicBezTo>
                  <a:pt x="976790" y="3761595"/>
                  <a:pt x="974378" y="3731699"/>
                  <a:pt x="991264" y="3711883"/>
                </a:cubicBezTo>
                <a:cubicBezTo>
                  <a:pt x="999707" y="3701932"/>
                  <a:pt x="1011403" y="3696354"/>
                  <a:pt x="1023465" y="3695374"/>
                </a:cubicBezTo>
                <a:close/>
                <a:moveTo>
                  <a:pt x="3058206" y="3666048"/>
                </a:moveTo>
                <a:cubicBezTo>
                  <a:pt x="3074145" y="3664756"/>
                  <a:pt x="3090579" y="3669537"/>
                  <a:pt x="3103718" y="3680694"/>
                </a:cubicBezTo>
                <a:cubicBezTo>
                  <a:pt x="3129995" y="3703009"/>
                  <a:pt x="3133183" y="3742468"/>
                  <a:pt x="3110869" y="3768746"/>
                </a:cubicBezTo>
                <a:cubicBezTo>
                  <a:pt x="3088554" y="3795023"/>
                  <a:pt x="3049095" y="3798211"/>
                  <a:pt x="3022817" y="3775897"/>
                </a:cubicBezTo>
                <a:cubicBezTo>
                  <a:pt x="2996540" y="3753582"/>
                  <a:pt x="2993352" y="3714123"/>
                  <a:pt x="3015666" y="3687845"/>
                </a:cubicBezTo>
                <a:cubicBezTo>
                  <a:pt x="3026823" y="3674707"/>
                  <a:pt x="3042267" y="3667341"/>
                  <a:pt x="3058206" y="3666048"/>
                </a:cubicBezTo>
                <a:close/>
                <a:moveTo>
                  <a:pt x="826039" y="3565591"/>
                </a:moveTo>
                <a:cubicBezTo>
                  <a:pt x="837670" y="3564643"/>
                  <a:pt x="849667" y="3568132"/>
                  <a:pt x="859274" y="3576274"/>
                </a:cubicBezTo>
                <a:cubicBezTo>
                  <a:pt x="878487" y="3592644"/>
                  <a:pt x="880813" y="3621419"/>
                  <a:pt x="864530" y="3640546"/>
                </a:cubicBezTo>
                <a:cubicBezTo>
                  <a:pt x="848246" y="3659759"/>
                  <a:pt x="819470" y="3662085"/>
                  <a:pt x="800257" y="3645802"/>
                </a:cubicBezTo>
                <a:cubicBezTo>
                  <a:pt x="781045" y="3629518"/>
                  <a:pt x="778718" y="3600742"/>
                  <a:pt x="795002" y="3581529"/>
                </a:cubicBezTo>
                <a:cubicBezTo>
                  <a:pt x="803143" y="3571923"/>
                  <a:pt x="814408" y="3566539"/>
                  <a:pt x="826039" y="3565591"/>
                </a:cubicBezTo>
                <a:close/>
                <a:moveTo>
                  <a:pt x="3253715" y="3530353"/>
                </a:moveTo>
                <a:cubicBezTo>
                  <a:pt x="3270085" y="3529017"/>
                  <a:pt x="3286972" y="3533928"/>
                  <a:pt x="3300498" y="3545430"/>
                </a:cubicBezTo>
                <a:cubicBezTo>
                  <a:pt x="3327465" y="3568347"/>
                  <a:pt x="3330824" y="3608841"/>
                  <a:pt x="3307821" y="3635894"/>
                </a:cubicBezTo>
                <a:cubicBezTo>
                  <a:pt x="3284904" y="3662860"/>
                  <a:pt x="3244410" y="3666220"/>
                  <a:pt x="3217357" y="3643217"/>
                </a:cubicBezTo>
                <a:cubicBezTo>
                  <a:pt x="3190390" y="3620299"/>
                  <a:pt x="3187030" y="3579806"/>
                  <a:pt x="3210034" y="3552753"/>
                </a:cubicBezTo>
                <a:cubicBezTo>
                  <a:pt x="3221492" y="3539270"/>
                  <a:pt x="3237345" y="3531688"/>
                  <a:pt x="3253715" y="3530353"/>
                </a:cubicBezTo>
                <a:close/>
                <a:moveTo>
                  <a:pt x="645521" y="3413709"/>
                </a:moveTo>
                <a:cubicBezTo>
                  <a:pt x="656722" y="3412794"/>
                  <a:pt x="668266" y="3416154"/>
                  <a:pt x="677485" y="3424037"/>
                </a:cubicBezTo>
                <a:cubicBezTo>
                  <a:pt x="695923" y="3439717"/>
                  <a:pt x="698163" y="3467459"/>
                  <a:pt x="682482" y="3485896"/>
                </a:cubicBezTo>
                <a:cubicBezTo>
                  <a:pt x="666802" y="3504334"/>
                  <a:pt x="639060" y="3506660"/>
                  <a:pt x="620623" y="3490894"/>
                </a:cubicBezTo>
                <a:cubicBezTo>
                  <a:pt x="602185" y="3475213"/>
                  <a:pt x="599859" y="3447471"/>
                  <a:pt x="615626" y="3429034"/>
                </a:cubicBezTo>
                <a:cubicBezTo>
                  <a:pt x="623466" y="3419815"/>
                  <a:pt x="634321" y="3414624"/>
                  <a:pt x="645521" y="3413709"/>
                </a:cubicBezTo>
                <a:close/>
                <a:moveTo>
                  <a:pt x="3432015" y="3372419"/>
                </a:moveTo>
                <a:cubicBezTo>
                  <a:pt x="3448815" y="3371051"/>
                  <a:pt x="3466132" y="3376091"/>
                  <a:pt x="3479960" y="3387851"/>
                </a:cubicBezTo>
                <a:cubicBezTo>
                  <a:pt x="3507702" y="3411371"/>
                  <a:pt x="3511063" y="3452899"/>
                  <a:pt x="3487542" y="3480641"/>
                </a:cubicBezTo>
                <a:cubicBezTo>
                  <a:pt x="3464021" y="3508383"/>
                  <a:pt x="3422408" y="3511743"/>
                  <a:pt x="3394752" y="3488223"/>
                </a:cubicBezTo>
                <a:cubicBezTo>
                  <a:pt x="3367010" y="3464702"/>
                  <a:pt x="3363650" y="3423089"/>
                  <a:pt x="3387170" y="3395433"/>
                </a:cubicBezTo>
                <a:cubicBezTo>
                  <a:pt x="3398931" y="3381562"/>
                  <a:pt x="3415214" y="3373787"/>
                  <a:pt x="3432015" y="3372419"/>
                </a:cubicBezTo>
                <a:close/>
                <a:moveTo>
                  <a:pt x="484022" y="3241742"/>
                </a:moveTo>
                <a:cubicBezTo>
                  <a:pt x="494791" y="3240870"/>
                  <a:pt x="505905" y="3244101"/>
                  <a:pt x="514823" y="3251639"/>
                </a:cubicBezTo>
                <a:cubicBezTo>
                  <a:pt x="532571" y="3266716"/>
                  <a:pt x="534725" y="3293339"/>
                  <a:pt x="519647" y="3311173"/>
                </a:cubicBezTo>
                <a:cubicBezTo>
                  <a:pt x="504570" y="3328921"/>
                  <a:pt x="477948" y="3331075"/>
                  <a:pt x="460114" y="3315998"/>
                </a:cubicBezTo>
                <a:cubicBezTo>
                  <a:pt x="442366" y="3300920"/>
                  <a:pt x="440212" y="3274298"/>
                  <a:pt x="455289" y="3256464"/>
                </a:cubicBezTo>
                <a:cubicBezTo>
                  <a:pt x="462827" y="3247590"/>
                  <a:pt x="473252" y="3242615"/>
                  <a:pt x="484022" y="3241742"/>
                </a:cubicBezTo>
                <a:close/>
                <a:moveTo>
                  <a:pt x="3590649" y="3194540"/>
                </a:moveTo>
                <a:cubicBezTo>
                  <a:pt x="3607880" y="3193140"/>
                  <a:pt x="3625650" y="3198309"/>
                  <a:pt x="3639865" y="3210371"/>
                </a:cubicBezTo>
                <a:cubicBezTo>
                  <a:pt x="3668297" y="3234494"/>
                  <a:pt x="3671743" y="3277141"/>
                  <a:pt x="3647620" y="3305573"/>
                </a:cubicBezTo>
                <a:cubicBezTo>
                  <a:pt x="3623496" y="3334004"/>
                  <a:pt x="3580849" y="3337450"/>
                  <a:pt x="3552418" y="3313327"/>
                </a:cubicBezTo>
                <a:cubicBezTo>
                  <a:pt x="3523986" y="3289203"/>
                  <a:pt x="3520540" y="3246556"/>
                  <a:pt x="3544663" y="3218124"/>
                </a:cubicBezTo>
                <a:cubicBezTo>
                  <a:pt x="3556725" y="3203909"/>
                  <a:pt x="3573418" y="3195940"/>
                  <a:pt x="3590649" y="3194540"/>
                </a:cubicBezTo>
                <a:close/>
                <a:moveTo>
                  <a:pt x="344428" y="3051822"/>
                </a:moveTo>
                <a:cubicBezTo>
                  <a:pt x="354767" y="3050982"/>
                  <a:pt x="365428" y="3054084"/>
                  <a:pt x="373958" y="3061321"/>
                </a:cubicBezTo>
                <a:cubicBezTo>
                  <a:pt x="391017" y="3075795"/>
                  <a:pt x="393085" y="3101383"/>
                  <a:pt x="378610" y="3118442"/>
                </a:cubicBezTo>
                <a:cubicBezTo>
                  <a:pt x="364136" y="3135501"/>
                  <a:pt x="338548" y="3137569"/>
                  <a:pt x="321489" y="3123094"/>
                </a:cubicBezTo>
                <a:cubicBezTo>
                  <a:pt x="304430" y="3108620"/>
                  <a:pt x="302363" y="3083032"/>
                  <a:pt x="316837" y="3065973"/>
                </a:cubicBezTo>
                <a:cubicBezTo>
                  <a:pt x="324074" y="3057444"/>
                  <a:pt x="334089" y="3052662"/>
                  <a:pt x="344428" y="3051822"/>
                </a:cubicBezTo>
                <a:close/>
                <a:moveTo>
                  <a:pt x="3727573" y="2999256"/>
                </a:moveTo>
                <a:cubicBezTo>
                  <a:pt x="3745234" y="2997824"/>
                  <a:pt x="3763456" y="3003123"/>
                  <a:pt x="3778059" y="3015486"/>
                </a:cubicBezTo>
                <a:cubicBezTo>
                  <a:pt x="3807180" y="3040299"/>
                  <a:pt x="3810799" y="3083979"/>
                  <a:pt x="3785986" y="3113100"/>
                </a:cubicBezTo>
                <a:cubicBezTo>
                  <a:pt x="3761259" y="3142221"/>
                  <a:pt x="3717578" y="3145753"/>
                  <a:pt x="3688371" y="3121027"/>
                </a:cubicBezTo>
                <a:cubicBezTo>
                  <a:pt x="3659250" y="3096300"/>
                  <a:pt x="3655718" y="3052619"/>
                  <a:pt x="3680445" y="3023412"/>
                </a:cubicBezTo>
                <a:cubicBezTo>
                  <a:pt x="3692809" y="3008852"/>
                  <a:pt x="3709911" y="3000689"/>
                  <a:pt x="3727573" y="2999256"/>
                </a:cubicBezTo>
                <a:close/>
                <a:moveTo>
                  <a:pt x="228699" y="2846654"/>
                </a:moveTo>
                <a:cubicBezTo>
                  <a:pt x="238607" y="2845846"/>
                  <a:pt x="248816" y="2848818"/>
                  <a:pt x="256958" y="2855754"/>
                </a:cubicBezTo>
                <a:cubicBezTo>
                  <a:pt x="273328" y="2869538"/>
                  <a:pt x="275310" y="2894093"/>
                  <a:pt x="261439" y="2910462"/>
                </a:cubicBezTo>
                <a:cubicBezTo>
                  <a:pt x="247567" y="2926832"/>
                  <a:pt x="223013" y="2928814"/>
                  <a:pt x="206730" y="2914942"/>
                </a:cubicBezTo>
                <a:cubicBezTo>
                  <a:pt x="190360" y="2901071"/>
                  <a:pt x="188378" y="2876517"/>
                  <a:pt x="202249" y="2860234"/>
                </a:cubicBezTo>
                <a:cubicBezTo>
                  <a:pt x="209184" y="2852049"/>
                  <a:pt x="218791" y="2847461"/>
                  <a:pt x="228699" y="2846654"/>
                </a:cubicBezTo>
                <a:close/>
                <a:moveTo>
                  <a:pt x="3840824" y="2789209"/>
                </a:moveTo>
                <a:cubicBezTo>
                  <a:pt x="3858917" y="2787734"/>
                  <a:pt x="3877569" y="2793161"/>
                  <a:pt x="3892474" y="2805869"/>
                </a:cubicBezTo>
                <a:cubicBezTo>
                  <a:pt x="3922284" y="2831285"/>
                  <a:pt x="3925902" y="2876000"/>
                  <a:pt x="3900573" y="2905810"/>
                </a:cubicBezTo>
                <a:cubicBezTo>
                  <a:pt x="3875243" y="2935620"/>
                  <a:pt x="3830442" y="2939325"/>
                  <a:pt x="3800632" y="2913909"/>
                </a:cubicBezTo>
                <a:cubicBezTo>
                  <a:pt x="3770822" y="2888579"/>
                  <a:pt x="3767117" y="2843778"/>
                  <a:pt x="3792534" y="2813968"/>
                </a:cubicBezTo>
                <a:cubicBezTo>
                  <a:pt x="3805199" y="2799063"/>
                  <a:pt x="3822731" y="2790685"/>
                  <a:pt x="3840824" y="2789209"/>
                </a:cubicBezTo>
                <a:close/>
                <a:moveTo>
                  <a:pt x="138279" y="2628949"/>
                </a:moveTo>
                <a:cubicBezTo>
                  <a:pt x="147756" y="2628173"/>
                  <a:pt x="157535" y="2631016"/>
                  <a:pt x="165375" y="2637693"/>
                </a:cubicBezTo>
                <a:cubicBezTo>
                  <a:pt x="180969" y="2651047"/>
                  <a:pt x="182864" y="2674482"/>
                  <a:pt x="169597" y="2690076"/>
                </a:cubicBezTo>
                <a:cubicBezTo>
                  <a:pt x="156329" y="2705670"/>
                  <a:pt x="132894" y="2707652"/>
                  <a:pt x="117214" y="2694297"/>
                </a:cubicBezTo>
                <a:cubicBezTo>
                  <a:pt x="101620" y="2681030"/>
                  <a:pt x="99638" y="2657595"/>
                  <a:pt x="112992" y="2641915"/>
                </a:cubicBezTo>
                <a:cubicBezTo>
                  <a:pt x="119626" y="2634118"/>
                  <a:pt x="128802" y="2629724"/>
                  <a:pt x="138279" y="2628949"/>
                </a:cubicBezTo>
                <a:close/>
                <a:moveTo>
                  <a:pt x="3928121" y="2567174"/>
                </a:moveTo>
                <a:cubicBezTo>
                  <a:pt x="3946645" y="2565666"/>
                  <a:pt x="3965750" y="2571224"/>
                  <a:pt x="3981042" y="2584190"/>
                </a:cubicBezTo>
                <a:cubicBezTo>
                  <a:pt x="4011713" y="2610123"/>
                  <a:pt x="4015418" y="2655957"/>
                  <a:pt x="3989399" y="2686543"/>
                </a:cubicBezTo>
                <a:cubicBezTo>
                  <a:pt x="3963466" y="2717128"/>
                  <a:pt x="3917631" y="2720833"/>
                  <a:pt x="3887046" y="2694900"/>
                </a:cubicBezTo>
                <a:cubicBezTo>
                  <a:pt x="3856460" y="2668967"/>
                  <a:pt x="3852756" y="2623132"/>
                  <a:pt x="3878689" y="2592547"/>
                </a:cubicBezTo>
                <a:cubicBezTo>
                  <a:pt x="3891656" y="2577254"/>
                  <a:pt x="3909598" y="2568682"/>
                  <a:pt x="3928121" y="2567174"/>
                </a:cubicBezTo>
                <a:close/>
                <a:moveTo>
                  <a:pt x="74503" y="2402359"/>
                </a:moveTo>
                <a:cubicBezTo>
                  <a:pt x="83549" y="2401627"/>
                  <a:pt x="92875" y="2404341"/>
                  <a:pt x="100328" y="2410673"/>
                </a:cubicBezTo>
                <a:cubicBezTo>
                  <a:pt x="115319" y="2423337"/>
                  <a:pt x="117128" y="2445652"/>
                  <a:pt x="104377" y="2460643"/>
                </a:cubicBezTo>
                <a:cubicBezTo>
                  <a:pt x="91712" y="2475548"/>
                  <a:pt x="69312" y="2477357"/>
                  <a:pt x="54407" y="2464692"/>
                </a:cubicBezTo>
                <a:cubicBezTo>
                  <a:pt x="39502" y="2452027"/>
                  <a:pt x="37693" y="2429627"/>
                  <a:pt x="50358" y="2414722"/>
                </a:cubicBezTo>
                <a:cubicBezTo>
                  <a:pt x="56690" y="2407270"/>
                  <a:pt x="65456" y="2403091"/>
                  <a:pt x="74503" y="2402359"/>
                </a:cubicBezTo>
                <a:close/>
                <a:moveTo>
                  <a:pt x="3988904" y="2336309"/>
                </a:moveTo>
                <a:cubicBezTo>
                  <a:pt x="4007859" y="2334769"/>
                  <a:pt x="4027395" y="2340455"/>
                  <a:pt x="4042989" y="2353723"/>
                </a:cubicBezTo>
                <a:cubicBezTo>
                  <a:pt x="4074263" y="2380259"/>
                  <a:pt x="4078054" y="2427128"/>
                  <a:pt x="4051518" y="2458402"/>
                </a:cubicBezTo>
                <a:cubicBezTo>
                  <a:pt x="4024982" y="2489677"/>
                  <a:pt x="3978027" y="2493468"/>
                  <a:pt x="3946838" y="2466932"/>
                </a:cubicBezTo>
                <a:cubicBezTo>
                  <a:pt x="3915564" y="2440396"/>
                  <a:pt x="3911773" y="2393441"/>
                  <a:pt x="3938309" y="2362252"/>
                </a:cubicBezTo>
                <a:cubicBezTo>
                  <a:pt x="3951577" y="2346615"/>
                  <a:pt x="3969950" y="2337849"/>
                  <a:pt x="3988904" y="2336309"/>
                </a:cubicBezTo>
                <a:close/>
                <a:moveTo>
                  <a:pt x="38123" y="2169706"/>
                </a:moveTo>
                <a:cubicBezTo>
                  <a:pt x="46738" y="2169006"/>
                  <a:pt x="55612" y="2171590"/>
                  <a:pt x="62677" y="2177621"/>
                </a:cubicBezTo>
                <a:cubicBezTo>
                  <a:pt x="76893" y="2189683"/>
                  <a:pt x="78616" y="2210964"/>
                  <a:pt x="66554" y="2225179"/>
                </a:cubicBezTo>
                <a:cubicBezTo>
                  <a:pt x="54492" y="2239395"/>
                  <a:pt x="33126" y="2241118"/>
                  <a:pt x="18996" y="2229056"/>
                </a:cubicBezTo>
                <a:cubicBezTo>
                  <a:pt x="4781" y="2216994"/>
                  <a:pt x="3057" y="2195628"/>
                  <a:pt x="15119" y="2181498"/>
                </a:cubicBezTo>
                <a:cubicBezTo>
                  <a:pt x="21150" y="2174391"/>
                  <a:pt x="29507" y="2170406"/>
                  <a:pt x="38123" y="2169706"/>
                </a:cubicBezTo>
                <a:close/>
                <a:moveTo>
                  <a:pt x="4021837" y="2099757"/>
                </a:moveTo>
                <a:cubicBezTo>
                  <a:pt x="4041222" y="2098185"/>
                  <a:pt x="4061210" y="2104001"/>
                  <a:pt x="4077192" y="2117570"/>
                </a:cubicBezTo>
                <a:cubicBezTo>
                  <a:pt x="4109156" y="2144709"/>
                  <a:pt x="4113119" y="2192612"/>
                  <a:pt x="4085894" y="2224662"/>
                </a:cubicBezTo>
                <a:cubicBezTo>
                  <a:pt x="4058754" y="2256626"/>
                  <a:pt x="4010766" y="2260503"/>
                  <a:pt x="3978802" y="2233364"/>
                </a:cubicBezTo>
                <a:cubicBezTo>
                  <a:pt x="3946838" y="2206225"/>
                  <a:pt x="3942961" y="2158236"/>
                  <a:pt x="3970100" y="2126272"/>
                </a:cubicBezTo>
                <a:cubicBezTo>
                  <a:pt x="3983670" y="2110290"/>
                  <a:pt x="4002452" y="2101330"/>
                  <a:pt x="4021837" y="2099757"/>
                </a:cubicBezTo>
                <a:close/>
                <a:moveTo>
                  <a:pt x="29464" y="1934296"/>
                </a:moveTo>
                <a:cubicBezTo>
                  <a:pt x="37649" y="1933628"/>
                  <a:pt x="46092" y="1936084"/>
                  <a:pt x="52856" y="1941813"/>
                </a:cubicBezTo>
                <a:cubicBezTo>
                  <a:pt x="66382" y="1953358"/>
                  <a:pt x="68019" y="1973604"/>
                  <a:pt x="56561" y="1987045"/>
                </a:cubicBezTo>
                <a:cubicBezTo>
                  <a:pt x="45102" y="2000571"/>
                  <a:pt x="24855" y="2002208"/>
                  <a:pt x="11329" y="1990749"/>
                </a:cubicBezTo>
                <a:cubicBezTo>
                  <a:pt x="-2198" y="1979291"/>
                  <a:pt x="-3835" y="1959044"/>
                  <a:pt x="7624" y="1945518"/>
                </a:cubicBezTo>
                <a:cubicBezTo>
                  <a:pt x="13353" y="1938755"/>
                  <a:pt x="21280" y="1934964"/>
                  <a:pt x="29464" y="1934296"/>
                </a:cubicBezTo>
                <a:close/>
                <a:moveTo>
                  <a:pt x="4026942" y="1860848"/>
                </a:moveTo>
                <a:cubicBezTo>
                  <a:pt x="4046758" y="1859232"/>
                  <a:pt x="4067199" y="1865177"/>
                  <a:pt x="4083568" y="1879091"/>
                </a:cubicBezTo>
                <a:cubicBezTo>
                  <a:pt x="4116221" y="1906919"/>
                  <a:pt x="4120184" y="1955942"/>
                  <a:pt x="4092442" y="1988595"/>
                </a:cubicBezTo>
                <a:cubicBezTo>
                  <a:pt x="4064700" y="2021248"/>
                  <a:pt x="4015677" y="2025297"/>
                  <a:pt x="3982938" y="1997469"/>
                </a:cubicBezTo>
                <a:cubicBezTo>
                  <a:pt x="3950285" y="1969727"/>
                  <a:pt x="3946235" y="1920704"/>
                  <a:pt x="3974064" y="1887965"/>
                </a:cubicBezTo>
                <a:cubicBezTo>
                  <a:pt x="3987935" y="1871639"/>
                  <a:pt x="4007126" y="1862463"/>
                  <a:pt x="4026942" y="1860848"/>
                </a:cubicBezTo>
                <a:close/>
                <a:moveTo>
                  <a:pt x="48914" y="1699618"/>
                </a:moveTo>
                <a:cubicBezTo>
                  <a:pt x="56668" y="1698983"/>
                  <a:pt x="64659" y="1701309"/>
                  <a:pt x="71035" y="1706780"/>
                </a:cubicBezTo>
                <a:cubicBezTo>
                  <a:pt x="83786" y="1717722"/>
                  <a:pt x="85337" y="1736762"/>
                  <a:pt x="74481" y="1749599"/>
                </a:cubicBezTo>
                <a:cubicBezTo>
                  <a:pt x="63626" y="1762350"/>
                  <a:pt x="44413" y="1763987"/>
                  <a:pt x="31662" y="1753045"/>
                </a:cubicBezTo>
                <a:cubicBezTo>
                  <a:pt x="18911" y="1742190"/>
                  <a:pt x="17274" y="1722977"/>
                  <a:pt x="28216" y="1710226"/>
                </a:cubicBezTo>
                <a:cubicBezTo>
                  <a:pt x="33643" y="1703851"/>
                  <a:pt x="41160" y="1700254"/>
                  <a:pt x="48914" y="1699618"/>
                </a:cubicBezTo>
                <a:close/>
                <a:moveTo>
                  <a:pt x="4004068" y="1623219"/>
                </a:moveTo>
                <a:cubicBezTo>
                  <a:pt x="4024314" y="1621572"/>
                  <a:pt x="4045186" y="1627646"/>
                  <a:pt x="4061857" y="1641818"/>
                </a:cubicBezTo>
                <a:cubicBezTo>
                  <a:pt x="4095371" y="1670163"/>
                  <a:pt x="4099420" y="1720220"/>
                  <a:pt x="4070989" y="1753648"/>
                </a:cubicBezTo>
                <a:cubicBezTo>
                  <a:pt x="4042644" y="1787077"/>
                  <a:pt x="3992501" y="1791126"/>
                  <a:pt x="3959159" y="1762781"/>
                </a:cubicBezTo>
                <a:cubicBezTo>
                  <a:pt x="3925730" y="1734435"/>
                  <a:pt x="3921681" y="1684293"/>
                  <a:pt x="3950026" y="1650951"/>
                </a:cubicBezTo>
                <a:cubicBezTo>
                  <a:pt x="3964199" y="1634237"/>
                  <a:pt x="3983821" y="1624867"/>
                  <a:pt x="4004068" y="1623219"/>
                </a:cubicBezTo>
                <a:close/>
                <a:moveTo>
                  <a:pt x="95998" y="1468806"/>
                </a:moveTo>
                <a:cubicBezTo>
                  <a:pt x="103321" y="1468214"/>
                  <a:pt x="110881" y="1470411"/>
                  <a:pt x="116955" y="1475537"/>
                </a:cubicBezTo>
                <a:cubicBezTo>
                  <a:pt x="129017" y="1485876"/>
                  <a:pt x="130482" y="1503968"/>
                  <a:pt x="120229" y="1516030"/>
                </a:cubicBezTo>
                <a:cubicBezTo>
                  <a:pt x="109977" y="1528092"/>
                  <a:pt x="91884" y="1529557"/>
                  <a:pt x="79736" y="1519304"/>
                </a:cubicBezTo>
                <a:cubicBezTo>
                  <a:pt x="67674" y="1509052"/>
                  <a:pt x="66210" y="1490959"/>
                  <a:pt x="76462" y="1478811"/>
                </a:cubicBezTo>
                <a:cubicBezTo>
                  <a:pt x="81588" y="1472780"/>
                  <a:pt x="88675" y="1469399"/>
                  <a:pt x="95998" y="1468806"/>
                </a:cubicBezTo>
                <a:close/>
                <a:moveTo>
                  <a:pt x="3953601" y="1389683"/>
                </a:moveTo>
                <a:cubicBezTo>
                  <a:pt x="3974279" y="1388003"/>
                  <a:pt x="3995602" y="1394206"/>
                  <a:pt x="4012661" y="1408680"/>
                </a:cubicBezTo>
                <a:cubicBezTo>
                  <a:pt x="4046779" y="1437715"/>
                  <a:pt x="4051000" y="1488805"/>
                  <a:pt x="4021966" y="1522923"/>
                </a:cubicBezTo>
                <a:cubicBezTo>
                  <a:pt x="3993018" y="1557041"/>
                  <a:pt x="3941841" y="1561176"/>
                  <a:pt x="3907723" y="1532228"/>
                </a:cubicBezTo>
                <a:cubicBezTo>
                  <a:pt x="3873605" y="1503279"/>
                  <a:pt x="3869470" y="1452103"/>
                  <a:pt x="3898418" y="1417985"/>
                </a:cubicBezTo>
                <a:cubicBezTo>
                  <a:pt x="3912893" y="1400927"/>
                  <a:pt x="3932924" y="1391363"/>
                  <a:pt x="3953601" y="1389683"/>
                </a:cubicBezTo>
                <a:close/>
                <a:moveTo>
                  <a:pt x="170415" y="1245286"/>
                </a:moveTo>
                <a:cubicBezTo>
                  <a:pt x="177307" y="1244726"/>
                  <a:pt x="184415" y="1246794"/>
                  <a:pt x="190102" y="1251619"/>
                </a:cubicBezTo>
                <a:cubicBezTo>
                  <a:pt x="201474" y="1261268"/>
                  <a:pt x="202939" y="1278327"/>
                  <a:pt x="193203" y="1289700"/>
                </a:cubicBezTo>
                <a:cubicBezTo>
                  <a:pt x="183554" y="1301072"/>
                  <a:pt x="166495" y="1302451"/>
                  <a:pt x="155122" y="1292801"/>
                </a:cubicBezTo>
                <a:cubicBezTo>
                  <a:pt x="143750" y="1283152"/>
                  <a:pt x="142371" y="1266093"/>
                  <a:pt x="152021" y="1254720"/>
                </a:cubicBezTo>
                <a:cubicBezTo>
                  <a:pt x="156845" y="1249034"/>
                  <a:pt x="163522" y="1245846"/>
                  <a:pt x="170415" y="1245286"/>
                </a:cubicBezTo>
                <a:close/>
                <a:moveTo>
                  <a:pt x="3876169" y="1163729"/>
                </a:moveTo>
                <a:cubicBezTo>
                  <a:pt x="3897277" y="1162017"/>
                  <a:pt x="3919053" y="1168349"/>
                  <a:pt x="3936499" y="1183125"/>
                </a:cubicBezTo>
                <a:cubicBezTo>
                  <a:pt x="3971307" y="1212762"/>
                  <a:pt x="3975528" y="1264973"/>
                  <a:pt x="3945977" y="1299780"/>
                </a:cubicBezTo>
                <a:cubicBezTo>
                  <a:pt x="3916425" y="1334587"/>
                  <a:pt x="3864215" y="1338808"/>
                  <a:pt x="3829322" y="1309257"/>
                </a:cubicBezTo>
                <a:cubicBezTo>
                  <a:pt x="3794515" y="1279705"/>
                  <a:pt x="3790293" y="1227495"/>
                  <a:pt x="3819845" y="1192602"/>
                </a:cubicBezTo>
                <a:cubicBezTo>
                  <a:pt x="3834621" y="1175199"/>
                  <a:pt x="3855061" y="1165441"/>
                  <a:pt x="3876169" y="1163729"/>
                </a:cubicBezTo>
                <a:close/>
                <a:moveTo>
                  <a:pt x="271196" y="1032276"/>
                </a:moveTo>
                <a:cubicBezTo>
                  <a:pt x="277658" y="1031749"/>
                  <a:pt x="284313" y="1033687"/>
                  <a:pt x="289612" y="1038210"/>
                </a:cubicBezTo>
                <a:cubicBezTo>
                  <a:pt x="300295" y="1047257"/>
                  <a:pt x="301674" y="1063196"/>
                  <a:pt x="292541" y="1073879"/>
                </a:cubicBezTo>
                <a:cubicBezTo>
                  <a:pt x="283495" y="1084562"/>
                  <a:pt x="267470" y="1085855"/>
                  <a:pt x="256873" y="1076808"/>
                </a:cubicBezTo>
                <a:cubicBezTo>
                  <a:pt x="246189" y="1067762"/>
                  <a:pt x="244897" y="1051737"/>
                  <a:pt x="253943" y="1041140"/>
                </a:cubicBezTo>
                <a:cubicBezTo>
                  <a:pt x="258466" y="1035798"/>
                  <a:pt x="264734" y="1032804"/>
                  <a:pt x="271196" y="1032276"/>
                </a:cubicBezTo>
                <a:close/>
                <a:moveTo>
                  <a:pt x="3772739" y="948684"/>
                </a:moveTo>
                <a:cubicBezTo>
                  <a:pt x="3794278" y="946929"/>
                  <a:pt x="3816484" y="953390"/>
                  <a:pt x="3834232" y="968510"/>
                </a:cubicBezTo>
                <a:cubicBezTo>
                  <a:pt x="3869728" y="998665"/>
                  <a:pt x="3874036" y="1051909"/>
                  <a:pt x="3843882" y="1087491"/>
                </a:cubicBezTo>
                <a:cubicBezTo>
                  <a:pt x="3813727" y="1122988"/>
                  <a:pt x="3760397" y="1127382"/>
                  <a:pt x="3724901" y="1097141"/>
                </a:cubicBezTo>
                <a:cubicBezTo>
                  <a:pt x="3689404" y="1066986"/>
                  <a:pt x="3685011" y="1013656"/>
                  <a:pt x="3715251" y="978160"/>
                </a:cubicBezTo>
                <a:cubicBezTo>
                  <a:pt x="3730329" y="960412"/>
                  <a:pt x="3751200" y="950440"/>
                  <a:pt x="3772739" y="948684"/>
                </a:cubicBezTo>
                <a:close/>
                <a:moveTo>
                  <a:pt x="396768" y="832579"/>
                </a:moveTo>
                <a:cubicBezTo>
                  <a:pt x="402799" y="832083"/>
                  <a:pt x="409024" y="833893"/>
                  <a:pt x="414021" y="838157"/>
                </a:cubicBezTo>
                <a:cubicBezTo>
                  <a:pt x="423929" y="846601"/>
                  <a:pt x="425135" y="861506"/>
                  <a:pt x="416691" y="871500"/>
                </a:cubicBezTo>
                <a:cubicBezTo>
                  <a:pt x="408248" y="881408"/>
                  <a:pt x="393343" y="882700"/>
                  <a:pt x="383349" y="874171"/>
                </a:cubicBezTo>
                <a:cubicBezTo>
                  <a:pt x="373441" y="865727"/>
                  <a:pt x="372149" y="850822"/>
                  <a:pt x="380678" y="840828"/>
                </a:cubicBezTo>
                <a:cubicBezTo>
                  <a:pt x="384900" y="835874"/>
                  <a:pt x="390737" y="833074"/>
                  <a:pt x="396768" y="832579"/>
                </a:cubicBezTo>
                <a:close/>
                <a:moveTo>
                  <a:pt x="3644389" y="747328"/>
                </a:moveTo>
                <a:cubicBezTo>
                  <a:pt x="3666359" y="745540"/>
                  <a:pt x="3689018" y="752131"/>
                  <a:pt x="3707153" y="767510"/>
                </a:cubicBezTo>
                <a:cubicBezTo>
                  <a:pt x="3743425" y="798353"/>
                  <a:pt x="3747819" y="852718"/>
                  <a:pt x="3717061" y="888903"/>
                </a:cubicBezTo>
                <a:cubicBezTo>
                  <a:pt x="3686303" y="925175"/>
                  <a:pt x="3631939" y="929569"/>
                  <a:pt x="3595667" y="898811"/>
                </a:cubicBezTo>
                <a:cubicBezTo>
                  <a:pt x="3559396" y="868053"/>
                  <a:pt x="3555002" y="813689"/>
                  <a:pt x="3585760" y="777417"/>
                </a:cubicBezTo>
                <a:cubicBezTo>
                  <a:pt x="3601139" y="759282"/>
                  <a:pt x="3622419" y="749115"/>
                  <a:pt x="3644389" y="747328"/>
                </a:cubicBezTo>
                <a:close/>
                <a:moveTo>
                  <a:pt x="545193" y="649153"/>
                </a:moveTo>
                <a:cubicBezTo>
                  <a:pt x="550793" y="648700"/>
                  <a:pt x="556565" y="650381"/>
                  <a:pt x="561175" y="654301"/>
                </a:cubicBezTo>
                <a:cubicBezTo>
                  <a:pt x="570393" y="662141"/>
                  <a:pt x="571513" y="676012"/>
                  <a:pt x="563673" y="685231"/>
                </a:cubicBezTo>
                <a:cubicBezTo>
                  <a:pt x="555833" y="694449"/>
                  <a:pt x="541962" y="695569"/>
                  <a:pt x="532743" y="687729"/>
                </a:cubicBezTo>
                <a:cubicBezTo>
                  <a:pt x="523525" y="679889"/>
                  <a:pt x="522404" y="666018"/>
                  <a:pt x="530245" y="656799"/>
                </a:cubicBezTo>
                <a:cubicBezTo>
                  <a:pt x="534165" y="652190"/>
                  <a:pt x="539593" y="649605"/>
                  <a:pt x="545193" y="649153"/>
                </a:cubicBezTo>
                <a:close/>
                <a:moveTo>
                  <a:pt x="3512400" y="563383"/>
                </a:moveTo>
                <a:cubicBezTo>
                  <a:pt x="3523703" y="564895"/>
                  <a:pt x="3534897" y="568649"/>
                  <a:pt x="3545336" y="574811"/>
                </a:cubicBezTo>
                <a:cubicBezTo>
                  <a:pt x="3587093" y="599457"/>
                  <a:pt x="3600964" y="653285"/>
                  <a:pt x="3576318" y="695042"/>
                </a:cubicBezTo>
                <a:cubicBezTo>
                  <a:pt x="3551673" y="736798"/>
                  <a:pt x="3497843" y="750670"/>
                  <a:pt x="3456086" y="726024"/>
                </a:cubicBezTo>
                <a:cubicBezTo>
                  <a:pt x="3414330" y="701378"/>
                  <a:pt x="3400459" y="647548"/>
                  <a:pt x="3425104" y="605792"/>
                </a:cubicBezTo>
                <a:cubicBezTo>
                  <a:pt x="3443589" y="574475"/>
                  <a:pt x="3478489" y="558844"/>
                  <a:pt x="3512400" y="563383"/>
                </a:cubicBezTo>
                <a:close/>
                <a:moveTo>
                  <a:pt x="714209" y="484305"/>
                </a:moveTo>
                <a:cubicBezTo>
                  <a:pt x="719378" y="483886"/>
                  <a:pt x="724698" y="485436"/>
                  <a:pt x="728920" y="489055"/>
                </a:cubicBezTo>
                <a:cubicBezTo>
                  <a:pt x="737449" y="496292"/>
                  <a:pt x="738483" y="509043"/>
                  <a:pt x="731246" y="517573"/>
                </a:cubicBezTo>
                <a:cubicBezTo>
                  <a:pt x="724009" y="526102"/>
                  <a:pt x="711172" y="527136"/>
                  <a:pt x="702729" y="519899"/>
                </a:cubicBezTo>
                <a:cubicBezTo>
                  <a:pt x="694199" y="512662"/>
                  <a:pt x="693165" y="499825"/>
                  <a:pt x="700402" y="491381"/>
                </a:cubicBezTo>
                <a:cubicBezTo>
                  <a:pt x="704020" y="487116"/>
                  <a:pt x="709039" y="484726"/>
                  <a:pt x="714209" y="484305"/>
                </a:cubicBezTo>
                <a:close/>
                <a:moveTo>
                  <a:pt x="3321800" y="397170"/>
                </a:moveTo>
                <a:cubicBezTo>
                  <a:pt x="3344631" y="395317"/>
                  <a:pt x="3368173" y="402167"/>
                  <a:pt x="3386998" y="418149"/>
                </a:cubicBezTo>
                <a:cubicBezTo>
                  <a:pt x="3424648" y="450199"/>
                  <a:pt x="3429215" y="506631"/>
                  <a:pt x="3397251" y="544281"/>
                </a:cubicBezTo>
                <a:cubicBezTo>
                  <a:pt x="3365287" y="581931"/>
                  <a:pt x="3308769" y="586498"/>
                  <a:pt x="3271119" y="554534"/>
                </a:cubicBezTo>
                <a:cubicBezTo>
                  <a:pt x="3233469" y="522570"/>
                  <a:pt x="3228903" y="466052"/>
                  <a:pt x="3260866" y="428402"/>
                </a:cubicBezTo>
                <a:cubicBezTo>
                  <a:pt x="3276848" y="409577"/>
                  <a:pt x="3298969" y="399023"/>
                  <a:pt x="3321800" y="397170"/>
                </a:cubicBezTo>
                <a:close/>
                <a:moveTo>
                  <a:pt x="3140851" y="342330"/>
                </a:moveTo>
                <a:cubicBezTo>
                  <a:pt x="3141541" y="343020"/>
                  <a:pt x="3141627" y="344053"/>
                  <a:pt x="3141024" y="344743"/>
                </a:cubicBezTo>
                <a:cubicBezTo>
                  <a:pt x="3140421" y="345432"/>
                  <a:pt x="3139387" y="345518"/>
                  <a:pt x="3138611" y="344915"/>
                </a:cubicBezTo>
                <a:cubicBezTo>
                  <a:pt x="3137922" y="344312"/>
                  <a:pt x="3137836" y="343278"/>
                  <a:pt x="3138439" y="342503"/>
                </a:cubicBezTo>
                <a:cubicBezTo>
                  <a:pt x="3139042" y="341813"/>
                  <a:pt x="3140076" y="341727"/>
                  <a:pt x="3140851" y="342330"/>
                </a:cubicBezTo>
                <a:close/>
                <a:moveTo>
                  <a:pt x="901641" y="340565"/>
                </a:moveTo>
                <a:cubicBezTo>
                  <a:pt x="906380" y="340177"/>
                  <a:pt x="911269" y="341599"/>
                  <a:pt x="915189" y="344915"/>
                </a:cubicBezTo>
                <a:cubicBezTo>
                  <a:pt x="923030" y="351549"/>
                  <a:pt x="923977" y="363266"/>
                  <a:pt x="917343" y="371106"/>
                </a:cubicBezTo>
                <a:cubicBezTo>
                  <a:pt x="910709" y="378947"/>
                  <a:pt x="898992" y="379895"/>
                  <a:pt x="891152" y="373261"/>
                </a:cubicBezTo>
                <a:cubicBezTo>
                  <a:pt x="883312" y="366627"/>
                  <a:pt x="882364" y="354910"/>
                  <a:pt x="888998" y="347070"/>
                </a:cubicBezTo>
                <a:cubicBezTo>
                  <a:pt x="892315" y="343150"/>
                  <a:pt x="896903" y="340953"/>
                  <a:pt x="901641" y="340565"/>
                </a:cubicBezTo>
                <a:close/>
                <a:moveTo>
                  <a:pt x="2937006" y="221626"/>
                </a:moveTo>
                <a:cubicBezTo>
                  <a:pt x="2938385" y="222918"/>
                  <a:pt x="2938557" y="225072"/>
                  <a:pt x="2937351" y="226451"/>
                </a:cubicBezTo>
                <a:cubicBezTo>
                  <a:pt x="2936145" y="227915"/>
                  <a:pt x="2933991" y="228088"/>
                  <a:pt x="2932613" y="226795"/>
                </a:cubicBezTo>
                <a:cubicBezTo>
                  <a:pt x="2931148" y="225589"/>
                  <a:pt x="2931062" y="223435"/>
                  <a:pt x="2932268" y="222057"/>
                </a:cubicBezTo>
                <a:cubicBezTo>
                  <a:pt x="2933474" y="220592"/>
                  <a:pt x="2935628" y="220420"/>
                  <a:pt x="2937006" y="221626"/>
                </a:cubicBezTo>
                <a:close/>
                <a:moveTo>
                  <a:pt x="1105206" y="220130"/>
                </a:moveTo>
                <a:cubicBezTo>
                  <a:pt x="1109513" y="219774"/>
                  <a:pt x="1113950" y="221067"/>
                  <a:pt x="1117483" y="224125"/>
                </a:cubicBezTo>
                <a:cubicBezTo>
                  <a:pt x="1124548" y="230156"/>
                  <a:pt x="1125409" y="240840"/>
                  <a:pt x="1119378" y="247904"/>
                </a:cubicBezTo>
                <a:cubicBezTo>
                  <a:pt x="1113347" y="254969"/>
                  <a:pt x="1102664" y="255916"/>
                  <a:pt x="1095599" y="249799"/>
                </a:cubicBezTo>
                <a:cubicBezTo>
                  <a:pt x="1088535" y="243768"/>
                  <a:pt x="1087587" y="233085"/>
                  <a:pt x="1093704" y="226020"/>
                </a:cubicBezTo>
                <a:cubicBezTo>
                  <a:pt x="1096719" y="222488"/>
                  <a:pt x="1100898" y="220485"/>
                  <a:pt x="1105206" y="220130"/>
                </a:cubicBezTo>
                <a:close/>
                <a:moveTo>
                  <a:pt x="2720325" y="126252"/>
                </a:moveTo>
                <a:cubicBezTo>
                  <a:pt x="2722479" y="128061"/>
                  <a:pt x="2722738" y="131249"/>
                  <a:pt x="2720928" y="133403"/>
                </a:cubicBezTo>
                <a:cubicBezTo>
                  <a:pt x="2719119" y="135557"/>
                  <a:pt x="2715931" y="135815"/>
                  <a:pt x="2713777" y="134006"/>
                </a:cubicBezTo>
                <a:cubicBezTo>
                  <a:pt x="2711623" y="132197"/>
                  <a:pt x="2711365" y="129009"/>
                  <a:pt x="2713174" y="126855"/>
                </a:cubicBezTo>
                <a:cubicBezTo>
                  <a:pt x="2714984" y="124701"/>
                  <a:pt x="2718171" y="124443"/>
                  <a:pt x="2720325" y="126252"/>
                </a:cubicBezTo>
                <a:close/>
                <a:moveTo>
                  <a:pt x="1321672" y="124842"/>
                </a:moveTo>
                <a:cubicBezTo>
                  <a:pt x="1325549" y="124530"/>
                  <a:pt x="1329555" y="125692"/>
                  <a:pt x="1332786" y="128406"/>
                </a:cubicBezTo>
                <a:cubicBezTo>
                  <a:pt x="1339161" y="133835"/>
                  <a:pt x="1339937" y="143483"/>
                  <a:pt x="1334509" y="149860"/>
                </a:cubicBezTo>
                <a:cubicBezTo>
                  <a:pt x="1329081" y="156234"/>
                  <a:pt x="1319518" y="157011"/>
                  <a:pt x="1313056" y="151583"/>
                </a:cubicBezTo>
                <a:cubicBezTo>
                  <a:pt x="1306681" y="146155"/>
                  <a:pt x="1305905" y="136591"/>
                  <a:pt x="1311333" y="130129"/>
                </a:cubicBezTo>
                <a:cubicBezTo>
                  <a:pt x="1314047" y="126942"/>
                  <a:pt x="1317795" y="125155"/>
                  <a:pt x="1321672" y="124842"/>
                </a:cubicBezTo>
                <a:close/>
                <a:moveTo>
                  <a:pt x="2494079" y="57413"/>
                </a:moveTo>
                <a:cubicBezTo>
                  <a:pt x="2497009" y="59826"/>
                  <a:pt x="2497353" y="64047"/>
                  <a:pt x="2494941" y="66891"/>
                </a:cubicBezTo>
                <a:cubicBezTo>
                  <a:pt x="2492529" y="69734"/>
                  <a:pt x="2488307" y="70078"/>
                  <a:pt x="2485378" y="67666"/>
                </a:cubicBezTo>
                <a:cubicBezTo>
                  <a:pt x="2482535" y="65254"/>
                  <a:pt x="2482190" y="61032"/>
                  <a:pt x="2484603" y="58189"/>
                </a:cubicBezTo>
                <a:cubicBezTo>
                  <a:pt x="2487015" y="55346"/>
                  <a:pt x="2491236" y="55001"/>
                  <a:pt x="2494079" y="57413"/>
                </a:cubicBezTo>
                <a:close/>
                <a:moveTo>
                  <a:pt x="1548240" y="55884"/>
                </a:moveTo>
                <a:cubicBezTo>
                  <a:pt x="1551686" y="55604"/>
                  <a:pt x="1555240" y="56638"/>
                  <a:pt x="1558083" y="59050"/>
                </a:cubicBezTo>
                <a:cubicBezTo>
                  <a:pt x="1563770" y="63875"/>
                  <a:pt x="1564459" y="72404"/>
                  <a:pt x="1559634" y="78090"/>
                </a:cubicBezTo>
                <a:cubicBezTo>
                  <a:pt x="1554809" y="83777"/>
                  <a:pt x="1546280" y="84466"/>
                  <a:pt x="1540594" y="79641"/>
                </a:cubicBezTo>
                <a:cubicBezTo>
                  <a:pt x="1534907" y="74816"/>
                  <a:pt x="1534218" y="66287"/>
                  <a:pt x="1539043" y="60601"/>
                </a:cubicBezTo>
                <a:cubicBezTo>
                  <a:pt x="1541455" y="57758"/>
                  <a:pt x="1544794" y="56164"/>
                  <a:pt x="1548240" y="55884"/>
                </a:cubicBezTo>
                <a:close/>
                <a:moveTo>
                  <a:pt x="1790101" y="16921"/>
                </a:moveTo>
                <a:cubicBezTo>
                  <a:pt x="1795184" y="21142"/>
                  <a:pt x="1795787" y="28638"/>
                  <a:pt x="1791479" y="33549"/>
                </a:cubicBezTo>
                <a:cubicBezTo>
                  <a:pt x="1787258" y="38546"/>
                  <a:pt x="1779762" y="39149"/>
                  <a:pt x="1774851" y="34927"/>
                </a:cubicBezTo>
                <a:cubicBezTo>
                  <a:pt x="1769854" y="30706"/>
                  <a:pt x="1769251" y="23210"/>
                  <a:pt x="1773473" y="18299"/>
                </a:cubicBezTo>
                <a:cubicBezTo>
                  <a:pt x="1777694" y="13303"/>
                  <a:pt x="1785190" y="12700"/>
                  <a:pt x="1790101" y="16921"/>
                </a:cubicBezTo>
                <a:close/>
                <a:moveTo>
                  <a:pt x="2261545" y="15973"/>
                </a:moveTo>
                <a:cubicBezTo>
                  <a:pt x="2265078" y="18988"/>
                  <a:pt x="2265508" y="24330"/>
                  <a:pt x="2262493" y="27862"/>
                </a:cubicBezTo>
                <a:cubicBezTo>
                  <a:pt x="2259478" y="31395"/>
                  <a:pt x="2254136" y="31825"/>
                  <a:pt x="2250604" y="28810"/>
                </a:cubicBezTo>
                <a:cubicBezTo>
                  <a:pt x="2247071" y="25794"/>
                  <a:pt x="2246640" y="20453"/>
                  <a:pt x="2249656" y="16920"/>
                </a:cubicBezTo>
                <a:cubicBezTo>
                  <a:pt x="2252671" y="13389"/>
                  <a:pt x="2258013" y="12957"/>
                  <a:pt x="2261545" y="15973"/>
                </a:cubicBezTo>
                <a:close/>
                <a:moveTo>
                  <a:pt x="2025737" y="2447"/>
                </a:moveTo>
                <a:cubicBezTo>
                  <a:pt x="2030045" y="6151"/>
                  <a:pt x="2030476" y="12528"/>
                  <a:pt x="2026857" y="16748"/>
                </a:cubicBezTo>
                <a:cubicBezTo>
                  <a:pt x="2023239" y="20970"/>
                  <a:pt x="2016863" y="21573"/>
                  <a:pt x="2012555" y="17868"/>
                </a:cubicBezTo>
                <a:cubicBezTo>
                  <a:pt x="2008334" y="14250"/>
                  <a:pt x="2007731" y="7875"/>
                  <a:pt x="2011435" y="3566"/>
                </a:cubicBezTo>
                <a:cubicBezTo>
                  <a:pt x="2015054" y="-655"/>
                  <a:pt x="2021429" y="-1258"/>
                  <a:pt x="2025737" y="244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2000"/>
            </a:scheme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22"/>
            </p:custDataLst>
          </p:nvPr>
        </p:nvSpPr>
        <p:spPr>
          <a:xfrm>
            <a:off x="11216005" y="5949633"/>
            <a:ext cx="662940" cy="671830"/>
          </a:xfrm>
          <a:custGeom>
            <a:avLst/>
            <a:gdLst>
              <a:gd name="connsiteX0" fmla="*/ 2216554 w 4543099"/>
              <a:gd name="connsiteY0" fmla="*/ 4496057 h 4593548"/>
              <a:gd name="connsiteX1" fmla="*/ 2267558 w 4543099"/>
              <a:gd name="connsiteY1" fmla="*/ 4542495 h 4593548"/>
              <a:gd name="connsiteX2" fmla="*/ 2221120 w 4543099"/>
              <a:gd name="connsiteY2" fmla="*/ 4593499 h 4593548"/>
              <a:gd name="connsiteX3" fmla="*/ 2170116 w 4543099"/>
              <a:gd name="connsiteY3" fmla="*/ 4547061 h 4593548"/>
              <a:gd name="connsiteX4" fmla="*/ 2216554 w 4543099"/>
              <a:gd name="connsiteY4" fmla="*/ 4496057 h 4593548"/>
              <a:gd name="connsiteX5" fmla="*/ 2479760 w 4543099"/>
              <a:gd name="connsiteY5" fmla="*/ 4481928 h 4593548"/>
              <a:gd name="connsiteX6" fmla="*/ 2532660 w 4543099"/>
              <a:gd name="connsiteY6" fmla="*/ 4530175 h 4593548"/>
              <a:gd name="connsiteX7" fmla="*/ 2484413 w 4543099"/>
              <a:gd name="connsiteY7" fmla="*/ 4583075 h 4593548"/>
              <a:gd name="connsiteX8" fmla="*/ 2431513 w 4543099"/>
              <a:gd name="connsiteY8" fmla="*/ 4534828 h 4593548"/>
              <a:gd name="connsiteX9" fmla="*/ 2479760 w 4543099"/>
              <a:gd name="connsiteY9" fmla="*/ 4481928 h 4593548"/>
              <a:gd name="connsiteX10" fmla="*/ 1953779 w 4543099"/>
              <a:gd name="connsiteY10" fmla="*/ 4479085 h 4593548"/>
              <a:gd name="connsiteX11" fmla="*/ 2002801 w 4543099"/>
              <a:gd name="connsiteY11" fmla="*/ 4523800 h 4593548"/>
              <a:gd name="connsiteX12" fmla="*/ 1958086 w 4543099"/>
              <a:gd name="connsiteY12" fmla="*/ 4572822 h 4593548"/>
              <a:gd name="connsiteX13" fmla="*/ 1909064 w 4543099"/>
              <a:gd name="connsiteY13" fmla="*/ 4528107 h 4593548"/>
              <a:gd name="connsiteX14" fmla="*/ 1953779 w 4543099"/>
              <a:gd name="connsiteY14" fmla="*/ 4479085 h 4593548"/>
              <a:gd name="connsiteX15" fmla="*/ 2739692 w 4543099"/>
              <a:gd name="connsiteY15" fmla="*/ 4437127 h 4593548"/>
              <a:gd name="connsiteX16" fmla="*/ 2794573 w 4543099"/>
              <a:gd name="connsiteY16" fmla="*/ 4487184 h 4593548"/>
              <a:gd name="connsiteX17" fmla="*/ 2744516 w 4543099"/>
              <a:gd name="connsiteY17" fmla="*/ 4542065 h 4593548"/>
              <a:gd name="connsiteX18" fmla="*/ 2689635 w 4543099"/>
              <a:gd name="connsiteY18" fmla="*/ 4492008 h 4593548"/>
              <a:gd name="connsiteX19" fmla="*/ 2739692 w 4543099"/>
              <a:gd name="connsiteY19" fmla="*/ 4437127 h 4593548"/>
              <a:gd name="connsiteX20" fmla="*/ 1695139 w 4543099"/>
              <a:gd name="connsiteY20" fmla="*/ 4431182 h 4593548"/>
              <a:gd name="connsiteX21" fmla="*/ 1742180 w 4543099"/>
              <a:gd name="connsiteY21" fmla="*/ 4474087 h 4593548"/>
              <a:gd name="connsiteX22" fmla="*/ 1699275 w 4543099"/>
              <a:gd name="connsiteY22" fmla="*/ 4521128 h 4593548"/>
              <a:gd name="connsiteX23" fmla="*/ 1652234 w 4543099"/>
              <a:gd name="connsiteY23" fmla="*/ 4478223 h 4593548"/>
              <a:gd name="connsiteX24" fmla="*/ 1695139 w 4543099"/>
              <a:gd name="connsiteY24" fmla="*/ 4431182 h 4593548"/>
              <a:gd name="connsiteX25" fmla="*/ 2992645 w 4543099"/>
              <a:gd name="connsiteY25" fmla="*/ 4361826 h 4593548"/>
              <a:gd name="connsiteX26" fmla="*/ 3049508 w 4543099"/>
              <a:gd name="connsiteY26" fmla="*/ 4413692 h 4593548"/>
              <a:gd name="connsiteX27" fmla="*/ 2997642 w 4543099"/>
              <a:gd name="connsiteY27" fmla="*/ 4470555 h 4593548"/>
              <a:gd name="connsiteX28" fmla="*/ 2940779 w 4543099"/>
              <a:gd name="connsiteY28" fmla="*/ 4418689 h 4593548"/>
              <a:gd name="connsiteX29" fmla="*/ 2992645 w 4543099"/>
              <a:gd name="connsiteY29" fmla="*/ 4361826 h 4593548"/>
              <a:gd name="connsiteX30" fmla="*/ 1444254 w 4543099"/>
              <a:gd name="connsiteY30" fmla="*/ 4352780 h 4593548"/>
              <a:gd name="connsiteX31" fmla="*/ 1489313 w 4543099"/>
              <a:gd name="connsiteY31" fmla="*/ 4393876 h 4593548"/>
              <a:gd name="connsiteX32" fmla="*/ 1448217 w 4543099"/>
              <a:gd name="connsiteY32" fmla="*/ 4438936 h 4593548"/>
              <a:gd name="connsiteX33" fmla="*/ 1403157 w 4543099"/>
              <a:gd name="connsiteY33" fmla="*/ 4397840 h 4593548"/>
              <a:gd name="connsiteX34" fmla="*/ 1444254 w 4543099"/>
              <a:gd name="connsiteY34" fmla="*/ 4352780 h 4593548"/>
              <a:gd name="connsiteX35" fmla="*/ 3235087 w 4543099"/>
              <a:gd name="connsiteY35" fmla="*/ 4256889 h 4593548"/>
              <a:gd name="connsiteX36" fmla="*/ 3293932 w 4543099"/>
              <a:gd name="connsiteY36" fmla="*/ 4310477 h 4593548"/>
              <a:gd name="connsiteX37" fmla="*/ 3240343 w 4543099"/>
              <a:gd name="connsiteY37" fmla="*/ 4369322 h 4593548"/>
              <a:gd name="connsiteX38" fmla="*/ 3181499 w 4543099"/>
              <a:gd name="connsiteY38" fmla="*/ 4315733 h 4593548"/>
              <a:gd name="connsiteX39" fmla="*/ 3235087 w 4543099"/>
              <a:gd name="connsiteY39" fmla="*/ 4256889 h 4593548"/>
              <a:gd name="connsiteX40" fmla="*/ 1204568 w 4543099"/>
              <a:gd name="connsiteY40" fmla="*/ 4245085 h 4593548"/>
              <a:gd name="connsiteX41" fmla="*/ 1247733 w 4543099"/>
              <a:gd name="connsiteY41" fmla="*/ 4284372 h 4593548"/>
              <a:gd name="connsiteX42" fmla="*/ 1208445 w 4543099"/>
              <a:gd name="connsiteY42" fmla="*/ 4327537 h 4593548"/>
              <a:gd name="connsiteX43" fmla="*/ 1165281 w 4543099"/>
              <a:gd name="connsiteY43" fmla="*/ 4288249 h 4593548"/>
              <a:gd name="connsiteX44" fmla="*/ 1204568 w 4543099"/>
              <a:gd name="connsiteY44" fmla="*/ 4245085 h 4593548"/>
              <a:gd name="connsiteX45" fmla="*/ 3463573 w 4543099"/>
              <a:gd name="connsiteY45" fmla="*/ 4123779 h 4593548"/>
              <a:gd name="connsiteX46" fmla="*/ 3524312 w 4543099"/>
              <a:gd name="connsiteY46" fmla="*/ 4179177 h 4593548"/>
              <a:gd name="connsiteX47" fmla="*/ 3468914 w 4543099"/>
              <a:gd name="connsiteY47" fmla="*/ 4239916 h 4593548"/>
              <a:gd name="connsiteX48" fmla="*/ 3408175 w 4543099"/>
              <a:gd name="connsiteY48" fmla="*/ 4184518 h 4593548"/>
              <a:gd name="connsiteX49" fmla="*/ 3463573 w 4543099"/>
              <a:gd name="connsiteY49" fmla="*/ 4123779 h 4593548"/>
              <a:gd name="connsiteX50" fmla="*/ 979701 w 4543099"/>
              <a:gd name="connsiteY50" fmla="*/ 4109735 h 4593548"/>
              <a:gd name="connsiteX51" fmla="*/ 1020884 w 4543099"/>
              <a:gd name="connsiteY51" fmla="*/ 4147299 h 4593548"/>
              <a:gd name="connsiteX52" fmla="*/ 983320 w 4543099"/>
              <a:gd name="connsiteY52" fmla="*/ 4188482 h 4593548"/>
              <a:gd name="connsiteX53" fmla="*/ 942137 w 4543099"/>
              <a:gd name="connsiteY53" fmla="*/ 4150918 h 4593548"/>
              <a:gd name="connsiteX54" fmla="*/ 979701 w 4543099"/>
              <a:gd name="connsiteY54" fmla="*/ 4109735 h 4593548"/>
              <a:gd name="connsiteX55" fmla="*/ 3677670 w 4543099"/>
              <a:gd name="connsiteY55" fmla="*/ 3964476 h 4593548"/>
              <a:gd name="connsiteX56" fmla="*/ 3737720 w 4543099"/>
              <a:gd name="connsiteY56" fmla="*/ 4024526 h 4593548"/>
              <a:gd name="connsiteX57" fmla="*/ 3677670 w 4543099"/>
              <a:gd name="connsiteY57" fmla="*/ 4084577 h 4593548"/>
              <a:gd name="connsiteX58" fmla="*/ 3617620 w 4543099"/>
              <a:gd name="connsiteY58" fmla="*/ 4024526 h 4593548"/>
              <a:gd name="connsiteX59" fmla="*/ 3677670 w 4543099"/>
              <a:gd name="connsiteY59" fmla="*/ 3964476 h 4593548"/>
              <a:gd name="connsiteX60" fmla="*/ 772497 w 4543099"/>
              <a:gd name="connsiteY60" fmla="*/ 3948968 h 4593548"/>
              <a:gd name="connsiteX61" fmla="*/ 811697 w 4543099"/>
              <a:gd name="connsiteY61" fmla="*/ 3984723 h 4593548"/>
              <a:gd name="connsiteX62" fmla="*/ 775943 w 4543099"/>
              <a:gd name="connsiteY62" fmla="*/ 4023923 h 4593548"/>
              <a:gd name="connsiteX63" fmla="*/ 736742 w 4543099"/>
              <a:gd name="connsiteY63" fmla="*/ 3988169 h 4593548"/>
              <a:gd name="connsiteX64" fmla="*/ 772497 w 4543099"/>
              <a:gd name="connsiteY64" fmla="*/ 3948968 h 4593548"/>
              <a:gd name="connsiteX65" fmla="*/ 3866179 w 4543099"/>
              <a:gd name="connsiteY65" fmla="*/ 3781482 h 4593548"/>
              <a:gd name="connsiteX66" fmla="*/ 3930882 w 4543099"/>
              <a:gd name="connsiteY66" fmla="*/ 3840498 h 4593548"/>
              <a:gd name="connsiteX67" fmla="*/ 3871865 w 4543099"/>
              <a:gd name="connsiteY67" fmla="*/ 3905201 h 4593548"/>
              <a:gd name="connsiteX68" fmla="*/ 3807162 w 4543099"/>
              <a:gd name="connsiteY68" fmla="*/ 3846185 h 4593548"/>
              <a:gd name="connsiteX69" fmla="*/ 3866179 w 4543099"/>
              <a:gd name="connsiteY69" fmla="*/ 3781482 h 4593548"/>
              <a:gd name="connsiteX70" fmla="*/ 585969 w 4543099"/>
              <a:gd name="connsiteY70" fmla="*/ 3764854 h 4593548"/>
              <a:gd name="connsiteX71" fmla="*/ 623189 w 4543099"/>
              <a:gd name="connsiteY71" fmla="*/ 3798799 h 4593548"/>
              <a:gd name="connsiteX72" fmla="*/ 589243 w 4543099"/>
              <a:gd name="connsiteY72" fmla="*/ 3836018 h 4593548"/>
              <a:gd name="connsiteX73" fmla="*/ 552024 w 4543099"/>
              <a:gd name="connsiteY73" fmla="*/ 3802073 h 4593548"/>
              <a:gd name="connsiteX74" fmla="*/ 585969 w 4543099"/>
              <a:gd name="connsiteY74" fmla="*/ 3764854 h 4593548"/>
              <a:gd name="connsiteX75" fmla="*/ 4034786 w 4543099"/>
              <a:gd name="connsiteY75" fmla="*/ 3577292 h 4593548"/>
              <a:gd name="connsiteX76" fmla="*/ 4101470 w 4543099"/>
              <a:gd name="connsiteY76" fmla="*/ 3638032 h 4593548"/>
              <a:gd name="connsiteX77" fmla="*/ 4040731 w 4543099"/>
              <a:gd name="connsiteY77" fmla="*/ 3704716 h 4593548"/>
              <a:gd name="connsiteX78" fmla="*/ 3974046 w 4543099"/>
              <a:gd name="connsiteY78" fmla="*/ 3643977 h 4593548"/>
              <a:gd name="connsiteX79" fmla="*/ 4034786 w 4543099"/>
              <a:gd name="connsiteY79" fmla="*/ 3577292 h 4593548"/>
              <a:gd name="connsiteX80" fmla="*/ 422446 w 4543099"/>
              <a:gd name="connsiteY80" fmla="*/ 3560061 h 4593548"/>
              <a:gd name="connsiteX81" fmla="*/ 457770 w 4543099"/>
              <a:gd name="connsiteY81" fmla="*/ 3592197 h 4593548"/>
              <a:gd name="connsiteX82" fmla="*/ 425634 w 4543099"/>
              <a:gd name="connsiteY82" fmla="*/ 3627521 h 4593548"/>
              <a:gd name="connsiteX83" fmla="*/ 390310 w 4543099"/>
              <a:gd name="connsiteY83" fmla="*/ 3595384 h 4593548"/>
              <a:gd name="connsiteX84" fmla="*/ 422446 w 4543099"/>
              <a:gd name="connsiteY84" fmla="*/ 3560061 h 4593548"/>
              <a:gd name="connsiteX85" fmla="*/ 4178493 w 4543099"/>
              <a:gd name="connsiteY85" fmla="*/ 3354579 h 4593548"/>
              <a:gd name="connsiteX86" fmla="*/ 4247160 w 4543099"/>
              <a:gd name="connsiteY86" fmla="*/ 3417128 h 4593548"/>
              <a:gd name="connsiteX87" fmla="*/ 4184611 w 4543099"/>
              <a:gd name="connsiteY87" fmla="*/ 3485795 h 4593548"/>
              <a:gd name="connsiteX88" fmla="*/ 4115944 w 4543099"/>
              <a:gd name="connsiteY88" fmla="*/ 3423245 h 4593548"/>
              <a:gd name="connsiteX89" fmla="*/ 4178493 w 4543099"/>
              <a:gd name="connsiteY89" fmla="*/ 3354579 h 4593548"/>
              <a:gd name="connsiteX90" fmla="*/ 284597 w 4543099"/>
              <a:gd name="connsiteY90" fmla="*/ 3337349 h 4593548"/>
              <a:gd name="connsiteX91" fmla="*/ 317939 w 4543099"/>
              <a:gd name="connsiteY91" fmla="*/ 3367761 h 4593548"/>
              <a:gd name="connsiteX92" fmla="*/ 287526 w 4543099"/>
              <a:gd name="connsiteY92" fmla="*/ 3401104 h 4593548"/>
              <a:gd name="connsiteX93" fmla="*/ 254184 w 4543099"/>
              <a:gd name="connsiteY93" fmla="*/ 3370691 h 4593548"/>
              <a:gd name="connsiteX94" fmla="*/ 284597 w 4543099"/>
              <a:gd name="connsiteY94" fmla="*/ 3337349 h 4593548"/>
              <a:gd name="connsiteX95" fmla="*/ 4295062 w 4543099"/>
              <a:gd name="connsiteY95" fmla="*/ 3116359 h 4593548"/>
              <a:gd name="connsiteX96" fmla="*/ 4365624 w 4543099"/>
              <a:gd name="connsiteY96" fmla="*/ 3180717 h 4593548"/>
              <a:gd name="connsiteX97" fmla="*/ 4301265 w 4543099"/>
              <a:gd name="connsiteY97" fmla="*/ 3251278 h 4593548"/>
              <a:gd name="connsiteX98" fmla="*/ 4230704 w 4543099"/>
              <a:gd name="connsiteY98" fmla="*/ 3186920 h 4593548"/>
              <a:gd name="connsiteX99" fmla="*/ 4295062 w 4543099"/>
              <a:gd name="connsiteY99" fmla="*/ 3116359 h 4593548"/>
              <a:gd name="connsiteX100" fmla="*/ 174404 w 4543099"/>
              <a:gd name="connsiteY100" fmla="*/ 3099903 h 4593548"/>
              <a:gd name="connsiteX101" fmla="*/ 205765 w 4543099"/>
              <a:gd name="connsiteY101" fmla="*/ 3128506 h 4593548"/>
              <a:gd name="connsiteX102" fmla="*/ 177161 w 4543099"/>
              <a:gd name="connsiteY102" fmla="*/ 3159867 h 4593548"/>
              <a:gd name="connsiteX103" fmla="*/ 145800 w 4543099"/>
              <a:gd name="connsiteY103" fmla="*/ 3131263 h 4593548"/>
              <a:gd name="connsiteX104" fmla="*/ 174404 w 4543099"/>
              <a:gd name="connsiteY104" fmla="*/ 3099903 h 4593548"/>
              <a:gd name="connsiteX105" fmla="*/ 4382682 w 4543099"/>
              <a:gd name="connsiteY105" fmla="*/ 2865990 h 4593548"/>
              <a:gd name="connsiteX106" fmla="*/ 4455225 w 4543099"/>
              <a:gd name="connsiteY106" fmla="*/ 2932157 h 4593548"/>
              <a:gd name="connsiteX107" fmla="*/ 4389058 w 4543099"/>
              <a:gd name="connsiteY107" fmla="*/ 3004701 h 4593548"/>
              <a:gd name="connsiteX108" fmla="*/ 4316515 w 4543099"/>
              <a:gd name="connsiteY108" fmla="*/ 2938533 h 4593548"/>
              <a:gd name="connsiteX109" fmla="*/ 4382682 w 4543099"/>
              <a:gd name="connsiteY109" fmla="*/ 2865990 h 4593548"/>
              <a:gd name="connsiteX110" fmla="*/ 93590 w 4543099"/>
              <a:gd name="connsiteY110" fmla="*/ 2851085 h 4593548"/>
              <a:gd name="connsiteX111" fmla="*/ 122969 w 4543099"/>
              <a:gd name="connsiteY111" fmla="*/ 2877880 h 4593548"/>
              <a:gd name="connsiteX112" fmla="*/ 96174 w 4543099"/>
              <a:gd name="connsiteY112" fmla="*/ 2907259 h 4593548"/>
              <a:gd name="connsiteX113" fmla="*/ 66795 w 4543099"/>
              <a:gd name="connsiteY113" fmla="*/ 2880465 h 4593548"/>
              <a:gd name="connsiteX114" fmla="*/ 93590 w 4543099"/>
              <a:gd name="connsiteY114" fmla="*/ 2851085 h 4593548"/>
              <a:gd name="connsiteX115" fmla="*/ 4440062 w 4543099"/>
              <a:gd name="connsiteY115" fmla="*/ 2607006 h 4593548"/>
              <a:gd name="connsiteX116" fmla="*/ 4514587 w 4543099"/>
              <a:gd name="connsiteY116" fmla="*/ 2674897 h 4593548"/>
              <a:gd name="connsiteX117" fmla="*/ 4446697 w 4543099"/>
              <a:gd name="connsiteY117" fmla="*/ 2749421 h 4593548"/>
              <a:gd name="connsiteX118" fmla="*/ 4372172 w 4543099"/>
              <a:gd name="connsiteY118" fmla="*/ 2681531 h 4593548"/>
              <a:gd name="connsiteX119" fmla="*/ 4440062 w 4543099"/>
              <a:gd name="connsiteY119" fmla="*/ 2607006 h 4593548"/>
              <a:gd name="connsiteX120" fmla="*/ 43016 w 4543099"/>
              <a:gd name="connsiteY120" fmla="*/ 2594341 h 4593548"/>
              <a:gd name="connsiteX121" fmla="*/ 70500 w 4543099"/>
              <a:gd name="connsiteY121" fmla="*/ 2619326 h 4593548"/>
              <a:gd name="connsiteX122" fmla="*/ 45515 w 4543099"/>
              <a:gd name="connsiteY122" fmla="*/ 2646810 h 4593548"/>
              <a:gd name="connsiteX123" fmla="*/ 18031 w 4543099"/>
              <a:gd name="connsiteY123" fmla="*/ 2621825 h 4593548"/>
              <a:gd name="connsiteX124" fmla="*/ 43016 w 4543099"/>
              <a:gd name="connsiteY124" fmla="*/ 2594341 h 4593548"/>
              <a:gd name="connsiteX125" fmla="*/ 4466512 w 4543099"/>
              <a:gd name="connsiteY125" fmla="*/ 2342852 h 4593548"/>
              <a:gd name="connsiteX126" fmla="*/ 4543018 w 4543099"/>
              <a:gd name="connsiteY126" fmla="*/ 2412552 h 4593548"/>
              <a:gd name="connsiteX127" fmla="*/ 4473318 w 4543099"/>
              <a:gd name="connsiteY127" fmla="*/ 2489058 h 4593548"/>
              <a:gd name="connsiteX128" fmla="*/ 4396812 w 4543099"/>
              <a:gd name="connsiteY128" fmla="*/ 2419358 h 4593548"/>
              <a:gd name="connsiteX129" fmla="*/ 4466512 w 4543099"/>
              <a:gd name="connsiteY129" fmla="*/ 2342852 h 4593548"/>
              <a:gd name="connsiteX130" fmla="*/ 23286 w 4543099"/>
              <a:gd name="connsiteY130" fmla="*/ 2333375 h 4593548"/>
              <a:gd name="connsiteX131" fmla="*/ 48788 w 4543099"/>
              <a:gd name="connsiteY131" fmla="*/ 2356637 h 4593548"/>
              <a:gd name="connsiteX132" fmla="*/ 25526 w 4543099"/>
              <a:gd name="connsiteY132" fmla="*/ 2382139 h 4593548"/>
              <a:gd name="connsiteX133" fmla="*/ 24 w 4543099"/>
              <a:gd name="connsiteY133" fmla="*/ 2358877 h 4593548"/>
              <a:gd name="connsiteX134" fmla="*/ 23286 w 4543099"/>
              <a:gd name="connsiteY134" fmla="*/ 2333375 h 4593548"/>
              <a:gd name="connsiteX135" fmla="*/ 4462032 w 4543099"/>
              <a:gd name="connsiteY135" fmla="*/ 2077492 h 4593548"/>
              <a:gd name="connsiteX136" fmla="*/ 4540433 w 4543099"/>
              <a:gd name="connsiteY136" fmla="*/ 2149001 h 4593548"/>
              <a:gd name="connsiteX137" fmla="*/ 4468924 w 4543099"/>
              <a:gd name="connsiteY137" fmla="*/ 2227403 h 4593548"/>
              <a:gd name="connsiteX138" fmla="*/ 4390522 w 4543099"/>
              <a:gd name="connsiteY138" fmla="*/ 2155894 h 4593548"/>
              <a:gd name="connsiteX139" fmla="*/ 4462032 w 4543099"/>
              <a:gd name="connsiteY139" fmla="*/ 2077492 h 4593548"/>
              <a:gd name="connsiteX140" fmla="*/ 34315 w 4543099"/>
              <a:gd name="connsiteY140" fmla="*/ 2071979 h 4593548"/>
              <a:gd name="connsiteX141" fmla="*/ 57835 w 4543099"/>
              <a:gd name="connsiteY141" fmla="*/ 2093432 h 4593548"/>
              <a:gd name="connsiteX142" fmla="*/ 36382 w 4543099"/>
              <a:gd name="connsiteY142" fmla="*/ 2116952 h 4593548"/>
              <a:gd name="connsiteX143" fmla="*/ 12862 w 4543099"/>
              <a:gd name="connsiteY143" fmla="*/ 2095499 h 4593548"/>
              <a:gd name="connsiteX144" fmla="*/ 34315 w 4543099"/>
              <a:gd name="connsiteY144" fmla="*/ 2071979 h 4593548"/>
              <a:gd name="connsiteX145" fmla="*/ 4430240 w 4543099"/>
              <a:gd name="connsiteY145" fmla="*/ 1814373 h 4593548"/>
              <a:gd name="connsiteX146" fmla="*/ 4507177 w 4543099"/>
              <a:gd name="connsiteY146" fmla="*/ 1891310 h 4593548"/>
              <a:gd name="connsiteX147" fmla="*/ 4430240 w 4543099"/>
              <a:gd name="connsiteY147" fmla="*/ 1968247 h 4593548"/>
              <a:gd name="connsiteX148" fmla="*/ 4353303 w 4543099"/>
              <a:gd name="connsiteY148" fmla="*/ 1891310 h 4593548"/>
              <a:gd name="connsiteX149" fmla="*/ 4430240 w 4543099"/>
              <a:gd name="connsiteY149" fmla="*/ 1814373 h 4593548"/>
              <a:gd name="connsiteX150" fmla="*/ 76530 w 4543099"/>
              <a:gd name="connsiteY150" fmla="*/ 1813684 h 4593548"/>
              <a:gd name="connsiteX151" fmla="*/ 98069 w 4543099"/>
              <a:gd name="connsiteY151" fmla="*/ 1833327 h 4593548"/>
              <a:gd name="connsiteX152" fmla="*/ 78426 w 4543099"/>
              <a:gd name="connsiteY152" fmla="*/ 1854866 h 4593548"/>
              <a:gd name="connsiteX153" fmla="*/ 56887 w 4543099"/>
              <a:gd name="connsiteY153" fmla="*/ 1835223 h 4593548"/>
              <a:gd name="connsiteX154" fmla="*/ 76530 w 4543099"/>
              <a:gd name="connsiteY154" fmla="*/ 1813684 h 4593548"/>
              <a:gd name="connsiteX155" fmla="*/ 149332 w 4543099"/>
              <a:gd name="connsiteY155" fmla="*/ 1562281 h 4593548"/>
              <a:gd name="connsiteX156" fmla="*/ 168975 w 4543099"/>
              <a:gd name="connsiteY156" fmla="*/ 1580115 h 4593548"/>
              <a:gd name="connsiteX157" fmla="*/ 151141 w 4543099"/>
              <a:gd name="connsiteY157" fmla="*/ 1599758 h 4593548"/>
              <a:gd name="connsiteX158" fmla="*/ 131498 w 4543099"/>
              <a:gd name="connsiteY158" fmla="*/ 1581924 h 4593548"/>
              <a:gd name="connsiteX159" fmla="*/ 149332 w 4543099"/>
              <a:gd name="connsiteY159" fmla="*/ 1562281 h 4593548"/>
              <a:gd name="connsiteX160" fmla="*/ 4360713 w 4543099"/>
              <a:gd name="connsiteY160" fmla="*/ 1557456 h 4593548"/>
              <a:gd name="connsiteX161" fmla="*/ 4443078 w 4543099"/>
              <a:gd name="connsiteY161" fmla="*/ 1632498 h 4593548"/>
              <a:gd name="connsiteX162" fmla="*/ 4368036 w 4543099"/>
              <a:gd name="connsiteY162" fmla="*/ 1714863 h 4593548"/>
              <a:gd name="connsiteX163" fmla="*/ 4285671 w 4543099"/>
              <a:gd name="connsiteY163" fmla="*/ 1639821 h 4593548"/>
              <a:gd name="connsiteX164" fmla="*/ 4360713 w 4543099"/>
              <a:gd name="connsiteY164" fmla="*/ 1557456 h 4593548"/>
              <a:gd name="connsiteX165" fmla="*/ 251771 w 4543099"/>
              <a:gd name="connsiteY165" fmla="*/ 1321303 h 4593548"/>
              <a:gd name="connsiteX166" fmla="*/ 269433 w 4543099"/>
              <a:gd name="connsiteY166" fmla="*/ 1337414 h 4593548"/>
              <a:gd name="connsiteX167" fmla="*/ 253322 w 4543099"/>
              <a:gd name="connsiteY167" fmla="*/ 1355076 h 4593548"/>
              <a:gd name="connsiteX168" fmla="*/ 235660 w 4543099"/>
              <a:gd name="connsiteY168" fmla="*/ 1338965 h 4593548"/>
              <a:gd name="connsiteX169" fmla="*/ 251771 w 4543099"/>
              <a:gd name="connsiteY169" fmla="*/ 1321303 h 4593548"/>
              <a:gd name="connsiteX170" fmla="*/ 4264735 w 4543099"/>
              <a:gd name="connsiteY170" fmla="*/ 1310103 h 4593548"/>
              <a:gd name="connsiteX171" fmla="*/ 4349082 w 4543099"/>
              <a:gd name="connsiteY171" fmla="*/ 1386953 h 4593548"/>
              <a:gd name="connsiteX172" fmla="*/ 4272231 w 4543099"/>
              <a:gd name="connsiteY172" fmla="*/ 1471300 h 4593548"/>
              <a:gd name="connsiteX173" fmla="*/ 4187885 w 4543099"/>
              <a:gd name="connsiteY173" fmla="*/ 1394449 h 4593548"/>
              <a:gd name="connsiteX174" fmla="*/ 4264735 w 4543099"/>
              <a:gd name="connsiteY174" fmla="*/ 1310103 h 4593548"/>
              <a:gd name="connsiteX175" fmla="*/ 382384 w 4543099"/>
              <a:gd name="connsiteY175" fmla="*/ 1094196 h 4593548"/>
              <a:gd name="connsiteX176" fmla="*/ 398065 w 4543099"/>
              <a:gd name="connsiteY176" fmla="*/ 1108498 h 4593548"/>
              <a:gd name="connsiteX177" fmla="*/ 383763 w 4543099"/>
              <a:gd name="connsiteY177" fmla="*/ 1124178 h 4593548"/>
              <a:gd name="connsiteX178" fmla="*/ 368082 w 4543099"/>
              <a:gd name="connsiteY178" fmla="*/ 1109876 h 4593548"/>
              <a:gd name="connsiteX179" fmla="*/ 382384 w 4543099"/>
              <a:gd name="connsiteY179" fmla="*/ 1094196 h 4593548"/>
              <a:gd name="connsiteX180" fmla="*/ 4140413 w 4543099"/>
              <a:gd name="connsiteY180" fmla="*/ 1075846 h 4593548"/>
              <a:gd name="connsiteX181" fmla="*/ 4226655 w 4543099"/>
              <a:gd name="connsiteY181" fmla="*/ 1154506 h 4593548"/>
              <a:gd name="connsiteX182" fmla="*/ 4147995 w 4543099"/>
              <a:gd name="connsiteY182" fmla="*/ 1240748 h 4593548"/>
              <a:gd name="connsiteX183" fmla="*/ 4061753 w 4543099"/>
              <a:gd name="connsiteY183" fmla="*/ 1162087 h 4593548"/>
              <a:gd name="connsiteX184" fmla="*/ 4140413 w 4543099"/>
              <a:gd name="connsiteY184" fmla="*/ 1075846 h 4593548"/>
              <a:gd name="connsiteX185" fmla="*/ 539015 w 4543099"/>
              <a:gd name="connsiteY185" fmla="*/ 884149 h 4593548"/>
              <a:gd name="connsiteX186" fmla="*/ 552713 w 4543099"/>
              <a:gd name="connsiteY186" fmla="*/ 896642 h 4593548"/>
              <a:gd name="connsiteX187" fmla="*/ 540221 w 4543099"/>
              <a:gd name="connsiteY187" fmla="*/ 910341 h 4593548"/>
              <a:gd name="connsiteX188" fmla="*/ 526522 w 4543099"/>
              <a:gd name="connsiteY188" fmla="*/ 897848 h 4593548"/>
              <a:gd name="connsiteX189" fmla="*/ 539015 w 4543099"/>
              <a:gd name="connsiteY189" fmla="*/ 884149 h 4593548"/>
              <a:gd name="connsiteX190" fmla="*/ 3989295 w 4543099"/>
              <a:gd name="connsiteY190" fmla="*/ 858044 h 4593548"/>
              <a:gd name="connsiteX191" fmla="*/ 4077519 w 4543099"/>
              <a:gd name="connsiteY191" fmla="*/ 938513 h 4593548"/>
              <a:gd name="connsiteX192" fmla="*/ 3997049 w 4543099"/>
              <a:gd name="connsiteY192" fmla="*/ 1026737 h 4593548"/>
              <a:gd name="connsiteX193" fmla="*/ 3908826 w 4543099"/>
              <a:gd name="connsiteY193" fmla="*/ 946267 h 4593548"/>
              <a:gd name="connsiteX194" fmla="*/ 3989295 w 4543099"/>
              <a:gd name="connsiteY194" fmla="*/ 858044 h 4593548"/>
              <a:gd name="connsiteX195" fmla="*/ 719425 w 4543099"/>
              <a:gd name="connsiteY195" fmla="*/ 693916 h 4593548"/>
              <a:gd name="connsiteX196" fmla="*/ 731229 w 4543099"/>
              <a:gd name="connsiteY196" fmla="*/ 704600 h 4593548"/>
              <a:gd name="connsiteX197" fmla="*/ 720545 w 4543099"/>
              <a:gd name="connsiteY197" fmla="*/ 716403 h 4593548"/>
              <a:gd name="connsiteX198" fmla="*/ 708742 w 4543099"/>
              <a:gd name="connsiteY198" fmla="*/ 705720 h 4593548"/>
              <a:gd name="connsiteX199" fmla="*/ 719425 w 4543099"/>
              <a:gd name="connsiteY199" fmla="*/ 693916 h 4593548"/>
              <a:gd name="connsiteX200" fmla="*/ 3813710 w 4543099"/>
              <a:gd name="connsiteY200" fmla="*/ 659541 h 4593548"/>
              <a:gd name="connsiteX201" fmla="*/ 3903915 w 4543099"/>
              <a:gd name="connsiteY201" fmla="*/ 741734 h 4593548"/>
              <a:gd name="connsiteX202" fmla="*/ 3821722 w 4543099"/>
              <a:gd name="connsiteY202" fmla="*/ 831939 h 4593548"/>
              <a:gd name="connsiteX203" fmla="*/ 3731517 w 4543099"/>
              <a:gd name="connsiteY203" fmla="*/ 749746 h 4593548"/>
              <a:gd name="connsiteX204" fmla="*/ 3813710 w 4543099"/>
              <a:gd name="connsiteY204" fmla="*/ 659541 h 4593548"/>
              <a:gd name="connsiteX205" fmla="*/ 921288 w 4543099"/>
              <a:gd name="connsiteY205" fmla="*/ 526172 h 4593548"/>
              <a:gd name="connsiteX206" fmla="*/ 931110 w 4543099"/>
              <a:gd name="connsiteY206" fmla="*/ 535132 h 4593548"/>
              <a:gd name="connsiteX207" fmla="*/ 922149 w 4543099"/>
              <a:gd name="connsiteY207" fmla="*/ 544953 h 4593548"/>
              <a:gd name="connsiteX208" fmla="*/ 912328 w 4543099"/>
              <a:gd name="connsiteY208" fmla="*/ 535993 h 4593548"/>
              <a:gd name="connsiteX209" fmla="*/ 921288 w 4543099"/>
              <a:gd name="connsiteY209" fmla="*/ 526172 h 4593548"/>
              <a:gd name="connsiteX210" fmla="*/ 3616327 w 4543099"/>
              <a:gd name="connsiteY210" fmla="*/ 483008 h 4593548"/>
              <a:gd name="connsiteX211" fmla="*/ 3708514 w 4543099"/>
              <a:gd name="connsiteY211" fmla="*/ 567010 h 4593548"/>
              <a:gd name="connsiteX212" fmla="*/ 3624512 w 4543099"/>
              <a:gd name="connsiteY212" fmla="*/ 659197 h 4593548"/>
              <a:gd name="connsiteX213" fmla="*/ 3532325 w 4543099"/>
              <a:gd name="connsiteY213" fmla="*/ 575195 h 4593548"/>
              <a:gd name="connsiteX214" fmla="*/ 3616327 w 4543099"/>
              <a:gd name="connsiteY214" fmla="*/ 483008 h 4593548"/>
              <a:gd name="connsiteX215" fmla="*/ 1141760 w 4543099"/>
              <a:gd name="connsiteY215" fmla="*/ 383584 h 4593548"/>
              <a:gd name="connsiteX216" fmla="*/ 1149601 w 4543099"/>
              <a:gd name="connsiteY216" fmla="*/ 390735 h 4593548"/>
              <a:gd name="connsiteX217" fmla="*/ 1142450 w 4543099"/>
              <a:gd name="connsiteY217" fmla="*/ 398575 h 4593548"/>
              <a:gd name="connsiteX218" fmla="*/ 1134610 w 4543099"/>
              <a:gd name="connsiteY218" fmla="*/ 391424 h 4593548"/>
              <a:gd name="connsiteX219" fmla="*/ 1141760 w 4543099"/>
              <a:gd name="connsiteY219" fmla="*/ 383584 h 4593548"/>
              <a:gd name="connsiteX220" fmla="*/ 3399731 w 4543099"/>
              <a:gd name="connsiteY220" fmla="*/ 330857 h 4593548"/>
              <a:gd name="connsiteX221" fmla="*/ 3493814 w 4543099"/>
              <a:gd name="connsiteY221" fmla="*/ 416668 h 4593548"/>
              <a:gd name="connsiteX222" fmla="*/ 3408002 w 4543099"/>
              <a:gd name="connsiteY222" fmla="*/ 510750 h 4593548"/>
              <a:gd name="connsiteX223" fmla="*/ 3313920 w 4543099"/>
              <a:gd name="connsiteY223" fmla="*/ 424939 h 4593548"/>
              <a:gd name="connsiteX224" fmla="*/ 3399731 w 4543099"/>
              <a:gd name="connsiteY224" fmla="*/ 330857 h 4593548"/>
              <a:gd name="connsiteX225" fmla="*/ 1377741 w 4543099"/>
              <a:gd name="connsiteY225" fmla="*/ 268135 h 4593548"/>
              <a:gd name="connsiteX226" fmla="*/ 1383600 w 4543099"/>
              <a:gd name="connsiteY226" fmla="*/ 273477 h 4593548"/>
              <a:gd name="connsiteX227" fmla="*/ 1378258 w 4543099"/>
              <a:gd name="connsiteY227" fmla="*/ 279335 h 4593548"/>
              <a:gd name="connsiteX228" fmla="*/ 1372400 w 4543099"/>
              <a:gd name="connsiteY228" fmla="*/ 273994 h 4593548"/>
              <a:gd name="connsiteX229" fmla="*/ 1377741 w 4543099"/>
              <a:gd name="connsiteY229" fmla="*/ 268135 h 4593548"/>
              <a:gd name="connsiteX230" fmla="*/ 3166852 w 4543099"/>
              <a:gd name="connsiteY230" fmla="*/ 205414 h 4593548"/>
              <a:gd name="connsiteX231" fmla="*/ 3262915 w 4543099"/>
              <a:gd name="connsiteY231" fmla="*/ 293035 h 4593548"/>
              <a:gd name="connsiteX232" fmla="*/ 3175295 w 4543099"/>
              <a:gd name="connsiteY232" fmla="*/ 389099 h 4593548"/>
              <a:gd name="connsiteX233" fmla="*/ 3079231 w 4543099"/>
              <a:gd name="connsiteY233" fmla="*/ 301478 h 4593548"/>
              <a:gd name="connsiteX234" fmla="*/ 3166852 w 4543099"/>
              <a:gd name="connsiteY234" fmla="*/ 205414 h 4593548"/>
              <a:gd name="connsiteX235" fmla="*/ 1626043 w 4543099"/>
              <a:gd name="connsiteY235" fmla="*/ 181548 h 4593548"/>
              <a:gd name="connsiteX236" fmla="*/ 1630006 w 4543099"/>
              <a:gd name="connsiteY236" fmla="*/ 185081 h 4593548"/>
              <a:gd name="connsiteX237" fmla="*/ 1626474 w 4543099"/>
              <a:gd name="connsiteY237" fmla="*/ 189044 h 4593548"/>
              <a:gd name="connsiteX238" fmla="*/ 1622510 w 4543099"/>
              <a:gd name="connsiteY238" fmla="*/ 185512 h 4593548"/>
              <a:gd name="connsiteX239" fmla="*/ 1626043 w 4543099"/>
              <a:gd name="connsiteY239" fmla="*/ 181548 h 4593548"/>
              <a:gd name="connsiteX240" fmla="*/ 1883131 w 4543099"/>
              <a:gd name="connsiteY240" fmla="*/ 125116 h 4593548"/>
              <a:gd name="connsiteX241" fmla="*/ 1885113 w 4543099"/>
              <a:gd name="connsiteY241" fmla="*/ 126925 h 4593548"/>
              <a:gd name="connsiteX242" fmla="*/ 1883304 w 4543099"/>
              <a:gd name="connsiteY242" fmla="*/ 128907 h 4593548"/>
              <a:gd name="connsiteX243" fmla="*/ 1881322 w 4543099"/>
              <a:gd name="connsiteY243" fmla="*/ 127098 h 4593548"/>
              <a:gd name="connsiteX244" fmla="*/ 1883131 w 4543099"/>
              <a:gd name="connsiteY244" fmla="*/ 125116 h 4593548"/>
              <a:gd name="connsiteX245" fmla="*/ 2921050 w 4543099"/>
              <a:gd name="connsiteY245" fmla="*/ 108489 h 4593548"/>
              <a:gd name="connsiteX246" fmla="*/ 3019095 w 4543099"/>
              <a:gd name="connsiteY246" fmla="*/ 197832 h 4593548"/>
              <a:gd name="connsiteX247" fmla="*/ 2929752 w 4543099"/>
              <a:gd name="connsiteY247" fmla="*/ 295878 h 4593548"/>
              <a:gd name="connsiteX248" fmla="*/ 2831706 w 4543099"/>
              <a:gd name="connsiteY248" fmla="*/ 206534 h 4593548"/>
              <a:gd name="connsiteX249" fmla="*/ 2921050 w 4543099"/>
              <a:gd name="connsiteY249" fmla="*/ 108489 h 4593548"/>
              <a:gd name="connsiteX250" fmla="*/ 2669992 w 4543099"/>
              <a:gd name="connsiteY250" fmla="*/ 41288 h 4593548"/>
              <a:gd name="connsiteX251" fmla="*/ 2765711 w 4543099"/>
              <a:gd name="connsiteY251" fmla="*/ 137007 h 4593548"/>
              <a:gd name="connsiteX252" fmla="*/ 2669992 w 4543099"/>
              <a:gd name="connsiteY252" fmla="*/ 232726 h 4593548"/>
              <a:gd name="connsiteX253" fmla="*/ 2574273 w 4543099"/>
              <a:gd name="connsiteY253" fmla="*/ 137007 h 4593548"/>
              <a:gd name="connsiteX254" fmla="*/ 2669992 w 4543099"/>
              <a:gd name="connsiteY254" fmla="*/ 41288 h 4593548"/>
              <a:gd name="connsiteX255" fmla="*/ 2404287 w 4543099"/>
              <a:gd name="connsiteY255" fmla="*/ 5275 h 4593548"/>
              <a:gd name="connsiteX256" fmla="*/ 2506209 w 4543099"/>
              <a:gd name="connsiteY256" fmla="*/ 98237 h 4593548"/>
              <a:gd name="connsiteX257" fmla="*/ 2413247 w 4543099"/>
              <a:gd name="connsiteY257" fmla="*/ 200159 h 4593548"/>
              <a:gd name="connsiteX258" fmla="*/ 2311325 w 4543099"/>
              <a:gd name="connsiteY258" fmla="*/ 107197 h 4593548"/>
              <a:gd name="connsiteX259" fmla="*/ 2404287 w 4543099"/>
              <a:gd name="connsiteY259" fmla="*/ 5275 h 4593548"/>
              <a:gd name="connsiteX260" fmla="*/ 2140650 w 4543099"/>
              <a:gd name="connsiteY260" fmla="*/ 105 h 4593548"/>
              <a:gd name="connsiteX261" fmla="*/ 2244554 w 4543099"/>
              <a:gd name="connsiteY261" fmla="*/ 94876 h 4593548"/>
              <a:gd name="connsiteX262" fmla="*/ 2149783 w 4543099"/>
              <a:gd name="connsiteY262" fmla="*/ 198780 h 4593548"/>
              <a:gd name="connsiteX263" fmla="*/ 2045879 w 4543099"/>
              <a:gd name="connsiteY263" fmla="*/ 104009 h 4593548"/>
              <a:gd name="connsiteX264" fmla="*/ 2140650 w 4543099"/>
              <a:gd name="connsiteY264" fmla="*/ 105 h 459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4543099" h="4593548">
                <a:moveTo>
                  <a:pt x="2216554" y="4496057"/>
                </a:moveTo>
                <a:cubicBezTo>
                  <a:pt x="2243521" y="4494765"/>
                  <a:pt x="2266352" y="4515529"/>
                  <a:pt x="2267558" y="4542495"/>
                </a:cubicBezTo>
                <a:cubicBezTo>
                  <a:pt x="2268764" y="4569376"/>
                  <a:pt x="2248001" y="4592207"/>
                  <a:pt x="2221120" y="4593499"/>
                </a:cubicBezTo>
                <a:cubicBezTo>
                  <a:pt x="2194240" y="4594705"/>
                  <a:pt x="2171408" y="4573942"/>
                  <a:pt x="2170116" y="4547061"/>
                </a:cubicBezTo>
                <a:cubicBezTo>
                  <a:pt x="2168910" y="4520181"/>
                  <a:pt x="2189673" y="4497349"/>
                  <a:pt x="2216554" y="4496057"/>
                </a:cubicBezTo>
                <a:close/>
                <a:moveTo>
                  <a:pt x="2479760" y="4481928"/>
                </a:moveTo>
                <a:cubicBezTo>
                  <a:pt x="2507675" y="4480636"/>
                  <a:pt x="2531368" y="4502261"/>
                  <a:pt x="2532660" y="4530175"/>
                </a:cubicBezTo>
                <a:cubicBezTo>
                  <a:pt x="2533952" y="4558089"/>
                  <a:pt x="2512327" y="4581782"/>
                  <a:pt x="2484413" y="4583075"/>
                </a:cubicBezTo>
                <a:cubicBezTo>
                  <a:pt x="2456498" y="4584367"/>
                  <a:pt x="2432805" y="4562742"/>
                  <a:pt x="2431513" y="4534828"/>
                </a:cubicBezTo>
                <a:cubicBezTo>
                  <a:pt x="2430221" y="4506913"/>
                  <a:pt x="2451846" y="4483221"/>
                  <a:pt x="2479760" y="4481928"/>
                </a:cubicBezTo>
                <a:close/>
                <a:moveTo>
                  <a:pt x="1953779" y="4479085"/>
                </a:moveTo>
                <a:cubicBezTo>
                  <a:pt x="1979712" y="4477878"/>
                  <a:pt x="2001595" y="4497953"/>
                  <a:pt x="2002801" y="4523800"/>
                </a:cubicBezTo>
                <a:cubicBezTo>
                  <a:pt x="2004008" y="4549646"/>
                  <a:pt x="1984019" y="4571616"/>
                  <a:pt x="1958086" y="4572822"/>
                </a:cubicBezTo>
                <a:cubicBezTo>
                  <a:pt x="1932240" y="4574028"/>
                  <a:pt x="1910270" y="4554040"/>
                  <a:pt x="1909064" y="4528107"/>
                </a:cubicBezTo>
                <a:cubicBezTo>
                  <a:pt x="1907858" y="4502261"/>
                  <a:pt x="1927846" y="4480291"/>
                  <a:pt x="1953779" y="4479085"/>
                </a:cubicBezTo>
                <a:close/>
                <a:moveTo>
                  <a:pt x="2739692" y="4437127"/>
                </a:moveTo>
                <a:cubicBezTo>
                  <a:pt x="2768640" y="4435835"/>
                  <a:pt x="2793281" y="4458235"/>
                  <a:pt x="2794573" y="4487184"/>
                </a:cubicBezTo>
                <a:cubicBezTo>
                  <a:pt x="2795951" y="4516132"/>
                  <a:pt x="2773465" y="4540773"/>
                  <a:pt x="2744516" y="4542065"/>
                </a:cubicBezTo>
                <a:cubicBezTo>
                  <a:pt x="2715568" y="4543357"/>
                  <a:pt x="2690927" y="4520957"/>
                  <a:pt x="2689635" y="4492008"/>
                </a:cubicBezTo>
                <a:cubicBezTo>
                  <a:pt x="2688257" y="4463060"/>
                  <a:pt x="2710743" y="4438420"/>
                  <a:pt x="2739692" y="4437127"/>
                </a:cubicBezTo>
                <a:close/>
                <a:moveTo>
                  <a:pt x="1695139" y="4431182"/>
                </a:moveTo>
                <a:cubicBezTo>
                  <a:pt x="1719952" y="4430062"/>
                  <a:pt x="1741060" y="4449275"/>
                  <a:pt x="1742180" y="4474087"/>
                </a:cubicBezTo>
                <a:cubicBezTo>
                  <a:pt x="1743300" y="4498900"/>
                  <a:pt x="1724087" y="4520008"/>
                  <a:pt x="1699275" y="4521128"/>
                </a:cubicBezTo>
                <a:cubicBezTo>
                  <a:pt x="1674462" y="4522248"/>
                  <a:pt x="1653354" y="4503036"/>
                  <a:pt x="1652234" y="4478223"/>
                </a:cubicBezTo>
                <a:cubicBezTo>
                  <a:pt x="1651114" y="4453410"/>
                  <a:pt x="1670326" y="4432302"/>
                  <a:pt x="1695139" y="4431182"/>
                </a:cubicBezTo>
                <a:close/>
                <a:moveTo>
                  <a:pt x="2992645" y="4361826"/>
                </a:moveTo>
                <a:cubicBezTo>
                  <a:pt x="3022714" y="4360448"/>
                  <a:pt x="3048130" y="4383624"/>
                  <a:pt x="3049508" y="4413692"/>
                </a:cubicBezTo>
                <a:cubicBezTo>
                  <a:pt x="3050887" y="4443674"/>
                  <a:pt x="3027711" y="4469177"/>
                  <a:pt x="2997642" y="4470555"/>
                </a:cubicBezTo>
                <a:cubicBezTo>
                  <a:pt x="2967660" y="4471933"/>
                  <a:pt x="2942158" y="4448758"/>
                  <a:pt x="2940779" y="4418689"/>
                </a:cubicBezTo>
                <a:cubicBezTo>
                  <a:pt x="2939401" y="4388707"/>
                  <a:pt x="2962577" y="4363205"/>
                  <a:pt x="2992645" y="4361826"/>
                </a:cubicBezTo>
                <a:close/>
                <a:moveTo>
                  <a:pt x="1444254" y="4352780"/>
                </a:moveTo>
                <a:cubicBezTo>
                  <a:pt x="1468033" y="4351660"/>
                  <a:pt x="1488193" y="4370098"/>
                  <a:pt x="1489313" y="4393876"/>
                </a:cubicBezTo>
                <a:cubicBezTo>
                  <a:pt x="1490433" y="4417655"/>
                  <a:pt x="1471996" y="4437902"/>
                  <a:pt x="1448217" y="4438936"/>
                </a:cubicBezTo>
                <a:cubicBezTo>
                  <a:pt x="1424438" y="4440056"/>
                  <a:pt x="1404191" y="4421619"/>
                  <a:pt x="1403157" y="4397840"/>
                </a:cubicBezTo>
                <a:cubicBezTo>
                  <a:pt x="1402037" y="4374061"/>
                  <a:pt x="1420475" y="4353814"/>
                  <a:pt x="1444254" y="4352780"/>
                </a:cubicBezTo>
                <a:close/>
                <a:moveTo>
                  <a:pt x="3235087" y="4256889"/>
                </a:moveTo>
                <a:cubicBezTo>
                  <a:pt x="3266190" y="4255424"/>
                  <a:pt x="3292467" y="4279461"/>
                  <a:pt x="3293932" y="4310477"/>
                </a:cubicBezTo>
                <a:cubicBezTo>
                  <a:pt x="3295396" y="4341494"/>
                  <a:pt x="3271359" y="4367857"/>
                  <a:pt x="3240343" y="4369322"/>
                </a:cubicBezTo>
                <a:cubicBezTo>
                  <a:pt x="3209327" y="4370786"/>
                  <a:pt x="3182963" y="4346749"/>
                  <a:pt x="3181499" y="4315733"/>
                </a:cubicBezTo>
                <a:cubicBezTo>
                  <a:pt x="3180034" y="4284717"/>
                  <a:pt x="3204071" y="4258353"/>
                  <a:pt x="3235087" y="4256889"/>
                </a:cubicBezTo>
                <a:close/>
                <a:moveTo>
                  <a:pt x="1204568" y="4245085"/>
                </a:moveTo>
                <a:cubicBezTo>
                  <a:pt x="1227400" y="4244052"/>
                  <a:pt x="1246698" y="4261627"/>
                  <a:pt x="1247733" y="4284372"/>
                </a:cubicBezTo>
                <a:cubicBezTo>
                  <a:pt x="1248766" y="4307118"/>
                  <a:pt x="1231190" y="4326416"/>
                  <a:pt x="1208445" y="4327537"/>
                </a:cubicBezTo>
                <a:cubicBezTo>
                  <a:pt x="1185700" y="4328570"/>
                  <a:pt x="1166401" y="4310994"/>
                  <a:pt x="1165281" y="4288249"/>
                </a:cubicBezTo>
                <a:cubicBezTo>
                  <a:pt x="1164248" y="4265504"/>
                  <a:pt x="1181823" y="4246205"/>
                  <a:pt x="1204568" y="4245085"/>
                </a:cubicBezTo>
                <a:close/>
                <a:moveTo>
                  <a:pt x="3463573" y="4123779"/>
                </a:moveTo>
                <a:cubicBezTo>
                  <a:pt x="3495622" y="4122314"/>
                  <a:pt x="3522848" y="4147127"/>
                  <a:pt x="3524312" y="4179177"/>
                </a:cubicBezTo>
                <a:cubicBezTo>
                  <a:pt x="3525777" y="4211227"/>
                  <a:pt x="3500964" y="4238452"/>
                  <a:pt x="3468914" y="4239916"/>
                </a:cubicBezTo>
                <a:cubicBezTo>
                  <a:pt x="3436864" y="4241381"/>
                  <a:pt x="3409639" y="4216569"/>
                  <a:pt x="3408175" y="4184518"/>
                </a:cubicBezTo>
                <a:cubicBezTo>
                  <a:pt x="3406710" y="4152469"/>
                  <a:pt x="3431523" y="4125243"/>
                  <a:pt x="3463573" y="4123779"/>
                </a:cubicBezTo>
                <a:close/>
                <a:moveTo>
                  <a:pt x="979701" y="4109735"/>
                </a:moveTo>
                <a:cubicBezTo>
                  <a:pt x="1001412" y="4108788"/>
                  <a:pt x="1019850" y="4125588"/>
                  <a:pt x="1020884" y="4147299"/>
                </a:cubicBezTo>
                <a:cubicBezTo>
                  <a:pt x="1021917" y="4169010"/>
                  <a:pt x="1005117" y="4187448"/>
                  <a:pt x="983320" y="4188482"/>
                </a:cubicBezTo>
                <a:cubicBezTo>
                  <a:pt x="961609" y="4189516"/>
                  <a:pt x="943171" y="4172715"/>
                  <a:pt x="942137" y="4150918"/>
                </a:cubicBezTo>
                <a:cubicBezTo>
                  <a:pt x="941103" y="4129206"/>
                  <a:pt x="957904" y="4110769"/>
                  <a:pt x="979701" y="4109735"/>
                </a:cubicBezTo>
                <a:close/>
                <a:moveTo>
                  <a:pt x="3677670" y="3964476"/>
                </a:moveTo>
                <a:cubicBezTo>
                  <a:pt x="3710835" y="3964476"/>
                  <a:pt x="3737720" y="3991362"/>
                  <a:pt x="3737720" y="4024526"/>
                </a:cubicBezTo>
                <a:cubicBezTo>
                  <a:pt x="3737720" y="4057691"/>
                  <a:pt x="3710835" y="4084577"/>
                  <a:pt x="3677670" y="4084577"/>
                </a:cubicBezTo>
                <a:cubicBezTo>
                  <a:pt x="3644505" y="4084577"/>
                  <a:pt x="3617620" y="4057691"/>
                  <a:pt x="3617620" y="4024526"/>
                </a:cubicBezTo>
                <a:cubicBezTo>
                  <a:pt x="3617620" y="3991361"/>
                  <a:pt x="3644506" y="3964476"/>
                  <a:pt x="3677670" y="3964476"/>
                </a:cubicBezTo>
                <a:close/>
                <a:moveTo>
                  <a:pt x="772497" y="3948968"/>
                </a:moveTo>
                <a:cubicBezTo>
                  <a:pt x="793174" y="3948020"/>
                  <a:pt x="810750" y="3963959"/>
                  <a:pt x="811697" y="3984723"/>
                </a:cubicBezTo>
                <a:cubicBezTo>
                  <a:pt x="812645" y="4005400"/>
                  <a:pt x="796620" y="4022976"/>
                  <a:pt x="775943" y="4023923"/>
                </a:cubicBezTo>
                <a:cubicBezTo>
                  <a:pt x="755265" y="4024871"/>
                  <a:pt x="737690" y="4008846"/>
                  <a:pt x="736742" y="3988169"/>
                </a:cubicBezTo>
                <a:cubicBezTo>
                  <a:pt x="735794" y="3967491"/>
                  <a:pt x="751819" y="3949916"/>
                  <a:pt x="772497" y="3948968"/>
                </a:cubicBezTo>
                <a:close/>
                <a:moveTo>
                  <a:pt x="3866179" y="3781482"/>
                </a:moveTo>
                <a:cubicBezTo>
                  <a:pt x="3900296" y="3779931"/>
                  <a:pt x="3929245" y="3806380"/>
                  <a:pt x="3930882" y="3840498"/>
                </a:cubicBezTo>
                <a:cubicBezTo>
                  <a:pt x="3932432" y="3874616"/>
                  <a:pt x="3906069" y="3903651"/>
                  <a:pt x="3871865" y="3905201"/>
                </a:cubicBezTo>
                <a:cubicBezTo>
                  <a:pt x="3837747" y="3906752"/>
                  <a:pt x="3808713" y="3880389"/>
                  <a:pt x="3807162" y="3846185"/>
                </a:cubicBezTo>
                <a:cubicBezTo>
                  <a:pt x="3805611" y="3812067"/>
                  <a:pt x="3831975" y="3783033"/>
                  <a:pt x="3866179" y="3781482"/>
                </a:cubicBezTo>
                <a:close/>
                <a:moveTo>
                  <a:pt x="585969" y="3764854"/>
                </a:moveTo>
                <a:cubicBezTo>
                  <a:pt x="605527" y="3763906"/>
                  <a:pt x="622241" y="3779156"/>
                  <a:pt x="623189" y="3798799"/>
                </a:cubicBezTo>
                <a:cubicBezTo>
                  <a:pt x="624136" y="3818443"/>
                  <a:pt x="608887" y="3835157"/>
                  <a:pt x="589243" y="3836018"/>
                </a:cubicBezTo>
                <a:cubicBezTo>
                  <a:pt x="569600" y="3836966"/>
                  <a:pt x="552885" y="3821717"/>
                  <a:pt x="552024" y="3802073"/>
                </a:cubicBezTo>
                <a:cubicBezTo>
                  <a:pt x="551076" y="3782430"/>
                  <a:pt x="566326" y="3765715"/>
                  <a:pt x="585969" y="3764854"/>
                </a:cubicBezTo>
                <a:close/>
                <a:moveTo>
                  <a:pt x="4034786" y="3577292"/>
                </a:moveTo>
                <a:cubicBezTo>
                  <a:pt x="4070024" y="3575655"/>
                  <a:pt x="4099833" y="3602880"/>
                  <a:pt x="4101470" y="3638032"/>
                </a:cubicBezTo>
                <a:cubicBezTo>
                  <a:pt x="4103107" y="3673184"/>
                  <a:pt x="4075882" y="3703079"/>
                  <a:pt x="4040731" y="3704716"/>
                </a:cubicBezTo>
                <a:cubicBezTo>
                  <a:pt x="4005579" y="3706353"/>
                  <a:pt x="3975683" y="3679128"/>
                  <a:pt x="3974046" y="3643977"/>
                </a:cubicBezTo>
                <a:cubicBezTo>
                  <a:pt x="3972409" y="3608825"/>
                  <a:pt x="3999634" y="3578929"/>
                  <a:pt x="4034786" y="3577292"/>
                </a:cubicBezTo>
                <a:close/>
                <a:moveTo>
                  <a:pt x="422446" y="3560061"/>
                </a:moveTo>
                <a:cubicBezTo>
                  <a:pt x="441056" y="3559199"/>
                  <a:pt x="456908" y="3573587"/>
                  <a:pt x="457770" y="3592197"/>
                </a:cubicBezTo>
                <a:cubicBezTo>
                  <a:pt x="458631" y="3610807"/>
                  <a:pt x="444243" y="3626659"/>
                  <a:pt x="425634" y="3627521"/>
                </a:cubicBezTo>
                <a:cubicBezTo>
                  <a:pt x="407024" y="3628382"/>
                  <a:pt x="391171" y="3613994"/>
                  <a:pt x="390310" y="3595384"/>
                </a:cubicBezTo>
                <a:cubicBezTo>
                  <a:pt x="389448" y="3576775"/>
                  <a:pt x="403836" y="3560922"/>
                  <a:pt x="422446" y="3560061"/>
                </a:cubicBezTo>
                <a:close/>
                <a:moveTo>
                  <a:pt x="4178493" y="3354579"/>
                </a:moveTo>
                <a:cubicBezTo>
                  <a:pt x="4214765" y="3352856"/>
                  <a:pt x="4245437" y="3380857"/>
                  <a:pt x="4247160" y="3417128"/>
                </a:cubicBezTo>
                <a:cubicBezTo>
                  <a:pt x="4248797" y="3453314"/>
                  <a:pt x="4220796" y="3484071"/>
                  <a:pt x="4184611" y="3485795"/>
                </a:cubicBezTo>
                <a:cubicBezTo>
                  <a:pt x="4148425" y="3487432"/>
                  <a:pt x="4117667" y="3459431"/>
                  <a:pt x="4115944" y="3423245"/>
                </a:cubicBezTo>
                <a:cubicBezTo>
                  <a:pt x="4114307" y="3387060"/>
                  <a:pt x="4142308" y="3356302"/>
                  <a:pt x="4178493" y="3354579"/>
                </a:cubicBezTo>
                <a:close/>
                <a:moveTo>
                  <a:pt x="284597" y="3337349"/>
                </a:moveTo>
                <a:cubicBezTo>
                  <a:pt x="302172" y="3336573"/>
                  <a:pt x="317164" y="3350186"/>
                  <a:pt x="317939" y="3367761"/>
                </a:cubicBezTo>
                <a:cubicBezTo>
                  <a:pt x="318714" y="3385337"/>
                  <a:pt x="305188" y="3400242"/>
                  <a:pt x="287526" y="3401104"/>
                </a:cubicBezTo>
                <a:cubicBezTo>
                  <a:pt x="269950" y="3401879"/>
                  <a:pt x="255045" y="3388353"/>
                  <a:pt x="254184" y="3370691"/>
                </a:cubicBezTo>
                <a:cubicBezTo>
                  <a:pt x="253408" y="3353115"/>
                  <a:pt x="266935" y="3338210"/>
                  <a:pt x="284597" y="3337349"/>
                </a:cubicBezTo>
                <a:close/>
                <a:moveTo>
                  <a:pt x="4295062" y="3116359"/>
                </a:moveTo>
                <a:cubicBezTo>
                  <a:pt x="4332281" y="3114635"/>
                  <a:pt x="4363901" y="3143411"/>
                  <a:pt x="4365624" y="3180717"/>
                </a:cubicBezTo>
                <a:cubicBezTo>
                  <a:pt x="4367346" y="3217936"/>
                  <a:pt x="4338571" y="3249556"/>
                  <a:pt x="4301265" y="3251278"/>
                </a:cubicBezTo>
                <a:cubicBezTo>
                  <a:pt x="4264046" y="3253001"/>
                  <a:pt x="4232427" y="3224226"/>
                  <a:pt x="4230704" y="3186920"/>
                </a:cubicBezTo>
                <a:cubicBezTo>
                  <a:pt x="4228980" y="3149701"/>
                  <a:pt x="4257757" y="3118081"/>
                  <a:pt x="4295062" y="3116359"/>
                </a:cubicBezTo>
                <a:close/>
                <a:moveTo>
                  <a:pt x="174404" y="3099903"/>
                </a:moveTo>
                <a:cubicBezTo>
                  <a:pt x="190946" y="3099214"/>
                  <a:pt x="204989" y="3111964"/>
                  <a:pt x="205765" y="3128506"/>
                </a:cubicBezTo>
                <a:cubicBezTo>
                  <a:pt x="206540" y="3145048"/>
                  <a:pt x="193703" y="3159092"/>
                  <a:pt x="177161" y="3159867"/>
                </a:cubicBezTo>
                <a:cubicBezTo>
                  <a:pt x="160619" y="3160642"/>
                  <a:pt x="146576" y="3147805"/>
                  <a:pt x="145800" y="3131263"/>
                </a:cubicBezTo>
                <a:cubicBezTo>
                  <a:pt x="145025" y="3114721"/>
                  <a:pt x="157862" y="3100678"/>
                  <a:pt x="174404" y="3099903"/>
                </a:cubicBezTo>
                <a:close/>
                <a:moveTo>
                  <a:pt x="4382682" y="2865990"/>
                </a:moveTo>
                <a:cubicBezTo>
                  <a:pt x="4421022" y="2864266"/>
                  <a:pt x="4453502" y="2893818"/>
                  <a:pt x="4455225" y="2932157"/>
                </a:cubicBezTo>
                <a:cubicBezTo>
                  <a:pt x="4457035" y="2970410"/>
                  <a:pt x="4427397" y="3002891"/>
                  <a:pt x="4389058" y="3004701"/>
                </a:cubicBezTo>
                <a:cubicBezTo>
                  <a:pt x="4350804" y="3006510"/>
                  <a:pt x="4318324" y="2976872"/>
                  <a:pt x="4316515" y="2938533"/>
                </a:cubicBezTo>
                <a:cubicBezTo>
                  <a:pt x="4314705" y="2900280"/>
                  <a:pt x="4344343" y="2867799"/>
                  <a:pt x="4382682" y="2865990"/>
                </a:cubicBezTo>
                <a:close/>
                <a:moveTo>
                  <a:pt x="93590" y="2851085"/>
                </a:moveTo>
                <a:cubicBezTo>
                  <a:pt x="109098" y="2850310"/>
                  <a:pt x="122193" y="2862372"/>
                  <a:pt x="122969" y="2877880"/>
                </a:cubicBezTo>
                <a:cubicBezTo>
                  <a:pt x="123658" y="2893388"/>
                  <a:pt x="111682" y="2906570"/>
                  <a:pt x="96174" y="2907259"/>
                </a:cubicBezTo>
                <a:cubicBezTo>
                  <a:pt x="80666" y="2907948"/>
                  <a:pt x="67485" y="2895972"/>
                  <a:pt x="66795" y="2880465"/>
                </a:cubicBezTo>
                <a:cubicBezTo>
                  <a:pt x="66106" y="2864957"/>
                  <a:pt x="78082" y="2851775"/>
                  <a:pt x="93590" y="2851085"/>
                </a:cubicBezTo>
                <a:close/>
                <a:moveTo>
                  <a:pt x="4440062" y="2607006"/>
                </a:moveTo>
                <a:cubicBezTo>
                  <a:pt x="4479436" y="2605111"/>
                  <a:pt x="4512778" y="2635524"/>
                  <a:pt x="4514587" y="2674897"/>
                </a:cubicBezTo>
                <a:cubicBezTo>
                  <a:pt x="4516397" y="2714270"/>
                  <a:pt x="4485984" y="2747612"/>
                  <a:pt x="4446697" y="2749421"/>
                </a:cubicBezTo>
                <a:cubicBezTo>
                  <a:pt x="4407410" y="2751231"/>
                  <a:pt x="4373981" y="2720818"/>
                  <a:pt x="4372172" y="2681531"/>
                </a:cubicBezTo>
                <a:cubicBezTo>
                  <a:pt x="4370363" y="2642157"/>
                  <a:pt x="4400775" y="2608815"/>
                  <a:pt x="4440062" y="2607006"/>
                </a:cubicBezTo>
                <a:close/>
                <a:moveTo>
                  <a:pt x="43016" y="2594341"/>
                </a:moveTo>
                <a:cubicBezTo>
                  <a:pt x="57491" y="2593652"/>
                  <a:pt x="69811" y="2604852"/>
                  <a:pt x="70500" y="2619326"/>
                </a:cubicBezTo>
                <a:cubicBezTo>
                  <a:pt x="71189" y="2633800"/>
                  <a:pt x="59989" y="2646121"/>
                  <a:pt x="45515" y="2646810"/>
                </a:cubicBezTo>
                <a:cubicBezTo>
                  <a:pt x="31041" y="2647499"/>
                  <a:pt x="18720" y="2636299"/>
                  <a:pt x="18031" y="2621825"/>
                </a:cubicBezTo>
                <a:cubicBezTo>
                  <a:pt x="17342" y="2607351"/>
                  <a:pt x="28542" y="2595030"/>
                  <a:pt x="43016" y="2594341"/>
                </a:cubicBezTo>
                <a:close/>
                <a:moveTo>
                  <a:pt x="4466512" y="2342852"/>
                </a:moveTo>
                <a:cubicBezTo>
                  <a:pt x="4506919" y="2341043"/>
                  <a:pt x="4541123" y="2372231"/>
                  <a:pt x="4543018" y="2412552"/>
                </a:cubicBezTo>
                <a:cubicBezTo>
                  <a:pt x="4544914" y="2452959"/>
                  <a:pt x="4513639" y="2487163"/>
                  <a:pt x="4473318" y="2489058"/>
                </a:cubicBezTo>
                <a:cubicBezTo>
                  <a:pt x="4432911" y="2490954"/>
                  <a:pt x="4398707" y="2459679"/>
                  <a:pt x="4396812" y="2419358"/>
                </a:cubicBezTo>
                <a:cubicBezTo>
                  <a:pt x="4394916" y="2378951"/>
                  <a:pt x="4426191" y="2344747"/>
                  <a:pt x="4466512" y="2342852"/>
                </a:cubicBezTo>
                <a:close/>
                <a:moveTo>
                  <a:pt x="23286" y="2333375"/>
                </a:moveTo>
                <a:cubicBezTo>
                  <a:pt x="36726" y="2332772"/>
                  <a:pt x="48099" y="2343197"/>
                  <a:pt x="48788" y="2356637"/>
                </a:cubicBezTo>
                <a:cubicBezTo>
                  <a:pt x="49391" y="2370077"/>
                  <a:pt x="38966" y="2381536"/>
                  <a:pt x="25526" y="2382139"/>
                </a:cubicBezTo>
                <a:cubicBezTo>
                  <a:pt x="12086" y="2382742"/>
                  <a:pt x="627" y="2372317"/>
                  <a:pt x="24" y="2358877"/>
                </a:cubicBezTo>
                <a:cubicBezTo>
                  <a:pt x="-579" y="2345437"/>
                  <a:pt x="9846" y="2333978"/>
                  <a:pt x="23286" y="2333375"/>
                </a:cubicBezTo>
                <a:close/>
                <a:moveTo>
                  <a:pt x="4462032" y="2077492"/>
                </a:moveTo>
                <a:cubicBezTo>
                  <a:pt x="4503386" y="2075596"/>
                  <a:pt x="4538452" y="2107646"/>
                  <a:pt x="4540433" y="2149001"/>
                </a:cubicBezTo>
                <a:cubicBezTo>
                  <a:pt x="4542329" y="2190442"/>
                  <a:pt x="4510365" y="2225508"/>
                  <a:pt x="4468924" y="2227403"/>
                </a:cubicBezTo>
                <a:cubicBezTo>
                  <a:pt x="4427483" y="2229299"/>
                  <a:pt x="4392418" y="2197335"/>
                  <a:pt x="4390522" y="2155894"/>
                </a:cubicBezTo>
                <a:cubicBezTo>
                  <a:pt x="4388627" y="2114453"/>
                  <a:pt x="4420590" y="2079387"/>
                  <a:pt x="4462032" y="2077492"/>
                </a:cubicBezTo>
                <a:close/>
                <a:moveTo>
                  <a:pt x="34315" y="2071979"/>
                </a:moveTo>
                <a:cubicBezTo>
                  <a:pt x="46721" y="2071376"/>
                  <a:pt x="57318" y="2081025"/>
                  <a:pt x="57835" y="2093432"/>
                </a:cubicBezTo>
                <a:cubicBezTo>
                  <a:pt x="58438" y="2105838"/>
                  <a:pt x="48789" y="2116349"/>
                  <a:pt x="36382" y="2116952"/>
                </a:cubicBezTo>
                <a:cubicBezTo>
                  <a:pt x="23976" y="2117555"/>
                  <a:pt x="13465" y="2107906"/>
                  <a:pt x="12862" y="2095499"/>
                </a:cubicBezTo>
                <a:cubicBezTo>
                  <a:pt x="12259" y="2083093"/>
                  <a:pt x="21908" y="2072582"/>
                  <a:pt x="34315" y="2071979"/>
                </a:cubicBezTo>
                <a:close/>
                <a:moveTo>
                  <a:pt x="4430240" y="1814373"/>
                </a:moveTo>
                <a:cubicBezTo>
                  <a:pt x="4472731" y="1814373"/>
                  <a:pt x="4507177" y="1848819"/>
                  <a:pt x="4507177" y="1891310"/>
                </a:cubicBezTo>
                <a:cubicBezTo>
                  <a:pt x="4507177" y="1933801"/>
                  <a:pt x="4472731" y="1968247"/>
                  <a:pt x="4430240" y="1968247"/>
                </a:cubicBezTo>
                <a:cubicBezTo>
                  <a:pt x="4387749" y="1968247"/>
                  <a:pt x="4353303" y="1933801"/>
                  <a:pt x="4353303" y="1891310"/>
                </a:cubicBezTo>
                <a:cubicBezTo>
                  <a:pt x="4353303" y="1848819"/>
                  <a:pt x="4387749" y="1814373"/>
                  <a:pt x="4430240" y="1814373"/>
                </a:cubicBezTo>
                <a:close/>
                <a:moveTo>
                  <a:pt x="76530" y="1813684"/>
                </a:moveTo>
                <a:cubicBezTo>
                  <a:pt x="87903" y="1813167"/>
                  <a:pt x="97552" y="1821955"/>
                  <a:pt x="98069" y="1833327"/>
                </a:cubicBezTo>
                <a:cubicBezTo>
                  <a:pt x="98586" y="1844700"/>
                  <a:pt x="89798" y="1854349"/>
                  <a:pt x="78426" y="1854866"/>
                </a:cubicBezTo>
                <a:cubicBezTo>
                  <a:pt x="67053" y="1855383"/>
                  <a:pt x="57404" y="1846595"/>
                  <a:pt x="56887" y="1835223"/>
                </a:cubicBezTo>
                <a:cubicBezTo>
                  <a:pt x="56370" y="1823850"/>
                  <a:pt x="65158" y="1814201"/>
                  <a:pt x="76530" y="1813684"/>
                </a:cubicBezTo>
                <a:close/>
                <a:moveTo>
                  <a:pt x="149332" y="1562281"/>
                </a:moveTo>
                <a:cubicBezTo>
                  <a:pt x="159671" y="1561764"/>
                  <a:pt x="168458" y="1569776"/>
                  <a:pt x="168975" y="1580115"/>
                </a:cubicBezTo>
                <a:cubicBezTo>
                  <a:pt x="169492" y="1590454"/>
                  <a:pt x="161480" y="1599242"/>
                  <a:pt x="151141" y="1599758"/>
                </a:cubicBezTo>
                <a:cubicBezTo>
                  <a:pt x="140803" y="1600275"/>
                  <a:pt x="132015" y="1592263"/>
                  <a:pt x="131498" y="1581924"/>
                </a:cubicBezTo>
                <a:cubicBezTo>
                  <a:pt x="130981" y="1571585"/>
                  <a:pt x="138993" y="1562798"/>
                  <a:pt x="149332" y="1562281"/>
                </a:cubicBezTo>
                <a:close/>
                <a:moveTo>
                  <a:pt x="4360713" y="1557456"/>
                </a:moveTo>
                <a:cubicBezTo>
                  <a:pt x="4404136" y="1555475"/>
                  <a:pt x="4441010" y="1589075"/>
                  <a:pt x="4443078" y="1632498"/>
                </a:cubicBezTo>
                <a:cubicBezTo>
                  <a:pt x="4445060" y="1676007"/>
                  <a:pt x="4411459" y="1712795"/>
                  <a:pt x="4368036" y="1714863"/>
                </a:cubicBezTo>
                <a:cubicBezTo>
                  <a:pt x="4324528" y="1716845"/>
                  <a:pt x="4287653" y="1683244"/>
                  <a:pt x="4285671" y="1639821"/>
                </a:cubicBezTo>
                <a:cubicBezTo>
                  <a:pt x="4283690" y="1596313"/>
                  <a:pt x="4317290" y="1559524"/>
                  <a:pt x="4360713" y="1557456"/>
                </a:cubicBezTo>
                <a:close/>
                <a:moveTo>
                  <a:pt x="251771" y="1321303"/>
                </a:moveTo>
                <a:cubicBezTo>
                  <a:pt x="261162" y="1320873"/>
                  <a:pt x="269003" y="1328110"/>
                  <a:pt x="269433" y="1337414"/>
                </a:cubicBezTo>
                <a:cubicBezTo>
                  <a:pt x="269864" y="1346719"/>
                  <a:pt x="262627" y="1354646"/>
                  <a:pt x="253322" y="1355076"/>
                </a:cubicBezTo>
                <a:cubicBezTo>
                  <a:pt x="244017" y="1355507"/>
                  <a:pt x="236091" y="1348270"/>
                  <a:pt x="235660" y="1338965"/>
                </a:cubicBezTo>
                <a:cubicBezTo>
                  <a:pt x="235229" y="1329660"/>
                  <a:pt x="242467" y="1321734"/>
                  <a:pt x="251771" y="1321303"/>
                </a:cubicBezTo>
                <a:close/>
                <a:moveTo>
                  <a:pt x="4264735" y="1310103"/>
                </a:moveTo>
                <a:cubicBezTo>
                  <a:pt x="4309278" y="1308035"/>
                  <a:pt x="4347014" y="1342411"/>
                  <a:pt x="4349082" y="1386953"/>
                </a:cubicBezTo>
                <a:cubicBezTo>
                  <a:pt x="4351149" y="1431496"/>
                  <a:pt x="4316773" y="1469232"/>
                  <a:pt x="4272231" y="1471300"/>
                </a:cubicBezTo>
                <a:cubicBezTo>
                  <a:pt x="4227689" y="1473368"/>
                  <a:pt x="4189952" y="1438905"/>
                  <a:pt x="4187885" y="1394449"/>
                </a:cubicBezTo>
                <a:cubicBezTo>
                  <a:pt x="4185816" y="1349907"/>
                  <a:pt x="4220193" y="1312170"/>
                  <a:pt x="4264735" y="1310103"/>
                </a:cubicBezTo>
                <a:close/>
                <a:moveTo>
                  <a:pt x="382384" y="1094196"/>
                </a:moveTo>
                <a:cubicBezTo>
                  <a:pt x="390655" y="1093852"/>
                  <a:pt x="397634" y="1100227"/>
                  <a:pt x="398065" y="1108498"/>
                </a:cubicBezTo>
                <a:cubicBezTo>
                  <a:pt x="398409" y="1116769"/>
                  <a:pt x="392034" y="1123834"/>
                  <a:pt x="383763" y="1124178"/>
                </a:cubicBezTo>
                <a:cubicBezTo>
                  <a:pt x="375492" y="1124523"/>
                  <a:pt x="368427" y="1118148"/>
                  <a:pt x="368082" y="1109876"/>
                </a:cubicBezTo>
                <a:cubicBezTo>
                  <a:pt x="367738" y="1101606"/>
                  <a:pt x="374113" y="1094541"/>
                  <a:pt x="382384" y="1094196"/>
                </a:cubicBezTo>
                <a:close/>
                <a:moveTo>
                  <a:pt x="4140413" y="1075846"/>
                </a:moveTo>
                <a:cubicBezTo>
                  <a:pt x="4185903" y="1073778"/>
                  <a:pt x="4224501" y="1109016"/>
                  <a:pt x="4226655" y="1154506"/>
                </a:cubicBezTo>
                <a:cubicBezTo>
                  <a:pt x="4228723" y="1200082"/>
                  <a:pt x="4193571" y="1238680"/>
                  <a:pt x="4147995" y="1240748"/>
                </a:cubicBezTo>
                <a:cubicBezTo>
                  <a:pt x="4102418" y="1242816"/>
                  <a:pt x="4063820" y="1207664"/>
                  <a:pt x="4061753" y="1162087"/>
                </a:cubicBezTo>
                <a:cubicBezTo>
                  <a:pt x="4059685" y="1116511"/>
                  <a:pt x="4094836" y="1077913"/>
                  <a:pt x="4140413" y="1075846"/>
                </a:cubicBezTo>
                <a:close/>
                <a:moveTo>
                  <a:pt x="539015" y="884149"/>
                </a:moveTo>
                <a:cubicBezTo>
                  <a:pt x="546252" y="883805"/>
                  <a:pt x="552369" y="889405"/>
                  <a:pt x="552713" y="896642"/>
                </a:cubicBezTo>
                <a:cubicBezTo>
                  <a:pt x="553058" y="903879"/>
                  <a:pt x="547458" y="909996"/>
                  <a:pt x="540221" y="910341"/>
                </a:cubicBezTo>
                <a:cubicBezTo>
                  <a:pt x="532984" y="910685"/>
                  <a:pt x="526867" y="905085"/>
                  <a:pt x="526522" y="897848"/>
                </a:cubicBezTo>
                <a:cubicBezTo>
                  <a:pt x="526177" y="890611"/>
                  <a:pt x="531778" y="884494"/>
                  <a:pt x="539015" y="884149"/>
                </a:cubicBezTo>
                <a:close/>
                <a:moveTo>
                  <a:pt x="3989295" y="858044"/>
                </a:moveTo>
                <a:cubicBezTo>
                  <a:pt x="4035819" y="855891"/>
                  <a:pt x="4075365" y="891903"/>
                  <a:pt x="4077519" y="938513"/>
                </a:cubicBezTo>
                <a:cubicBezTo>
                  <a:pt x="4079673" y="985124"/>
                  <a:pt x="4043659" y="1024583"/>
                  <a:pt x="3997049" y="1026737"/>
                </a:cubicBezTo>
                <a:cubicBezTo>
                  <a:pt x="3950439" y="1028891"/>
                  <a:pt x="3910980" y="992878"/>
                  <a:pt x="3908826" y="946267"/>
                </a:cubicBezTo>
                <a:cubicBezTo>
                  <a:pt x="3906672" y="899657"/>
                  <a:pt x="3942685" y="860199"/>
                  <a:pt x="3989295" y="858044"/>
                </a:cubicBezTo>
                <a:close/>
                <a:moveTo>
                  <a:pt x="719425" y="693916"/>
                </a:moveTo>
                <a:cubicBezTo>
                  <a:pt x="725629" y="693572"/>
                  <a:pt x="730970" y="698396"/>
                  <a:pt x="731229" y="704600"/>
                </a:cubicBezTo>
                <a:cubicBezTo>
                  <a:pt x="731487" y="710803"/>
                  <a:pt x="726749" y="716058"/>
                  <a:pt x="720545" y="716403"/>
                </a:cubicBezTo>
                <a:cubicBezTo>
                  <a:pt x="714342" y="716662"/>
                  <a:pt x="709087" y="711923"/>
                  <a:pt x="708742" y="705720"/>
                </a:cubicBezTo>
                <a:cubicBezTo>
                  <a:pt x="708484" y="699516"/>
                  <a:pt x="713222" y="694261"/>
                  <a:pt x="719425" y="693916"/>
                </a:cubicBezTo>
                <a:close/>
                <a:moveTo>
                  <a:pt x="3813710" y="659541"/>
                </a:moveTo>
                <a:cubicBezTo>
                  <a:pt x="3861354" y="657301"/>
                  <a:pt x="3901761" y="694090"/>
                  <a:pt x="3903915" y="741734"/>
                </a:cubicBezTo>
                <a:cubicBezTo>
                  <a:pt x="3906155" y="789378"/>
                  <a:pt x="3869280" y="829699"/>
                  <a:pt x="3821722" y="831939"/>
                </a:cubicBezTo>
                <a:cubicBezTo>
                  <a:pt x="3774078" y="834179"/>
                  <a:pt x="3733757" y="797304"/>
                  <a:pt x="3731517" y="749746"/>
                </a:cubicBezTo>
                <a:cubicBezTo>
                  <a:pt x="3729277" y="702101"/>
                  <a:pt x="3766152" y="661781"/>
                  <a:pt x="3813710" y="659541"/>
                </a:cubicBezTo>
                <a:close/>
                <a:moveTo>
                  <a:pt x="921288" y="526172"/>
                </a:moveTo>
                <a:cubicBezTo>
                  <a:pt x="926457" y="525999"/>
                  <a:pt x="930851" y="529962"/>
                  <a:pt x="931110" y="535132"/>
                </a:cubicBezTo>
                <a:cubicBezTo>
                  <a:pt x="931368" y="540301"/>
                  <a:pt x="927319" y="544695"/>
                  <a:pt x="922149" y="544953"/>
                </a:cubicBezTo>
                <a:cubicBezTo>
                  <a:pt x="916980" y="545213"/>
                  <a:pt x="912586" y="541162"/>
                  <a:pt x="912328" y="535993"/>
                </a:cubicBezTo>
                <a:cubicBezTo>
                  <a:pt x="912069" y="530824"/>
                  <a:pt x="916119" y="526430"/>
                  <a:pt x="921288" y="526172"/>
                </a:cubicBezTo>
                <a:close/>
                <a:moveTo>
                  <a:pt x="3616327" y="483008"/>
                </a:moveTo>
                <a:cubicBezTo>
                  <a:pt x="3665005" y="480768"/>
                  <a:pt x="3706188" y="518332"/>
                  <a:pt x="3708514" y="567010"/>
                </a:cubicBezTo>
                <a:cubicBezTo>
                  <a:pt x="3710754" y="615688"/>
                  <a:pt x="3673190" y="656957"/>
                  <a:pt x="3624512" y="659197"/>
                </a:cubicBezTo>
                <a:cubicBezTo>
                  <a:pt x="3575834" y="661437"/>
                  <a:pt x="3534565" y="623873"/>
                  <a:pt x="3532325" y="575195"/>
                </a:cubicBezTo>
                <a:cubicBezTo>
                  <a:pt x="3530085" y="526517"/>
                  <a:pt x="3567649" y="485248"/>
                  <a:pt x="3616327" y="483008"/>
                </a:cubicBezTo>
                <a:close/>
                <a:moveTo>
                  <a:pt x="1141760" y="383584"/>
                </a:moveTo>
                <a:cubicBezTo>
                  <a:pt x="1145896" y="383411"/>
                  <a:pt x="1149342" y="386599"/>
                  <a:pt x="1149601" y="390735"/>
                </a:cubicBezTo>
                <a:cubicBezTo>
                  <a:pt x="1149773" y="394870"/>
                  <a:pt x="1146585" y="398402"/>
                  <a:pt x="1142450" y="398575"/>
                </a:cubicBezTo>
                <a:cubicBezTo>
                  <a:pt x="1138314" y="398747"/>
                  <a:pt x="1134782" y="395559"/>
                  <a:pt x="1134610" y="391424"/>
                </a:cubicBezTo>
                <a:cubicBezTo>
                  <a:pt x="1134437" y="387288"/>
                  <a:pt x="1137625" y="383756"/>
                  <a:pt x="1141760" y="383584"/>
                </a:cubicBezTo>
                <a:close/>
                <a:moveTo>
                  <a:pt x="3399731" y="330857"/>
                </a:moveTo>
                <a:cubicBezTo>
                  <a:pt x="3449357" y="328616"/>
                  <a:pt x="3491487" y="367043"/>
                  <a:pt x="3493814" y="416668"/>
                </a:cubicBezTo>
                <a:cubicBezTo>
                  <a:pt x="3496139" y="466380"/>
                  <a:pt x="3457714" y="508510"/>
                  <a:pt x="3408002" y="510750"/>
                </a:cubicBezTo>
                <a:cubicBezTo>
                  <a:pt x="3358290" y="513077"/>
                  <a:pt x="3316160" y="474651"/>
                  <a:pt x="3313920" y="424939"/>
                </a:cubicBezTo>
                <a:cubicBezTo>
                  <a:pt x="3311594" y="375227"/>
                  <a:pt x="3350020" y="333097"/>
                  <a:pt x="3399731" y="330857"/>
                </a:cubicBezTo>
                <a:close/>
                <a:moveTo>
                  <a:pt x="1377741" y="268135"/>
                </a:moveTo>
                <a:cubicBezTo>
                  <a:pt x="1380843" y="267963"/>
                  <a:pt x="1383514" y="270289"/>
                  <a:pt x="1383600" y="273477"/>
                </a:cubicBezTo>
                <a:cubicBezTo>
                  <a:pt x="1383772" y="276578"/>
                  <a:pt x="1381360" y="279249"/>
                  <a:pt x="1378258" y="279335"/>
                </a:cubicBezTo>
                <a:cubicBezTo>
                  <a:pt x="1375156" y="279508"/>
                  <a:pt x="1372486" y="277095"/>
                  <a:pt x="1372400" y="273994"/>
                </a:cubicBezTo>
                <a:cubicBezTo>
                  <a:pt x="1372227" y="270892"/>
                  <a:pt x="1374640" y="268221"/>
                  <a:pt x="1377741" y="268135"/>
                </a:cubicBezTo>
                <a:close/>
                <a:moveTo>
                  <a:pt x="3166852" y="205414"/>
                </a:moveTo>
                <a:cubicBezTo>
                  <a:pt x="3217598" y="203088"/>
                  <a:pt x="3260589" y="242289"/>
                  <a:pt x="3262915" y="293035"/>
                </a:cubicBezTo>
                <a:cubicBezTo>
                  <a:pt x="3265242" y="343781"/>
                  <a:pt x="3226041" y="386772"/>
                  <a:pt x="3175295" y="389099"/>
                </a:cubicBezTo>
                <a:cubicBezTo>
                  <a:pt x="3124549" y="391425"/>
                  <a:pt x="3081558" y="352224"/>
                  <a:pt x="3079231" y="301478"/>
                </a:cubicBezTo>
                <a:cubicBezTo>
                  <a:pt x="3076905" y="250732"/>
                  <a:pt x="3116106" y="207741"/>
                  <a:pt x="3166852" y="205414"/>
                </a:cubicBezTo>
                <a:close/>
                <a:moveTo>
                  <a:pt x="1626043" y="181548"/>
                </a:moveTo>
                <a:cubicBezTo>
                  <a:pt x="1628111" y="181462"/>
                  <a:pt x="1629920" y="183013"/>
                  <a:pt x="1630006" y="185081"/>
                </a:cubicBezTo>
                <a:cubicBezTo>
                  <a:pt x="1630092" y="187149"/>
                  <a:pt x="1628541" y="188872"/>
                  <a:pt x="1626474" y="189044"/>
                </a:cubicBezTo>
                <a:cubicBezTo>
                  <a:pt x="1624406" y="189130"/>
                  <a:pt x="1622683" y="187579"/>
                  <a:pt x="1622510" y="185512"/>
                </a:cubicBezTo>
                <a:cubicBezTo>
                  <a:pt x="1622424" y="183444"/>
                  <a:pt x="1623975" y="181721"/>
                  <a:pt x="1626043" y="181548"/>
                </a:cubicBezTo>
                <a:close/>
                <a:moveTo>
                  <a:pt x="1883131" y="125116"/>
                </a:moveTo>
                <a:cubicBezTo>
                  <a:pt x="1884165" y="125116"/>
                  <a:pt x="1885113" y="125891"/>
                  <a:pt x="1885113" y="126925"/>
                </a:cubicBezTo>
                <a:cubicBezTo>
                  <a:pt x="1885199" y="127959"/>
                  <a:pt x="1884337" y="128821"/>
                  <a:pt x="1883304" y="128907"/>
                </a:cubicBezTo>
                <a:cubicBezTo>
                  <a:pt x="1882270" y="128993"/>
                  <a:pt x="1881408" y="128131"/>
                  <a:pt x="1881322" y="127098"/>
                </a:cubicBezTo>
                <a:cubicBezTo>
                  <a:pt x="1881236" y="126064"/>
                  <a:pt x="1882097" y="125202"/>
                  <a:pt x="1883131" y="125116"/>
                </a:cubicBezTo>
                <a:close/>
                <a:moveTo>
                  <a:pt x="2921050" y="108489"/>
                </a:moveTo>
                <a:cubicBezTo>
                  <a:pt x="2972830" y="106076"/>
                  <a:pt x="3016683" y="146053"/>
                  <a:pt x="3019095" y="197832"/>
                </a:cubicBezTo>
                <a:cubicBezTo>
                  <a:pt x="3021508" y="249612"/>
                  <a:pt x="2981445" y="293465"/>
                  <a:pt x="2929752" y="295878"/>
                </a:cubicBezTo>
                <a:cubicBezTo>
                  <a:pt x="2877972" y="298290"/>
                  <a:pt x="2834119" y="258227"/>
                  <a:pt x="2831706" y="206534"/>
                </a:cubicBezTo>
                <a:cubicBezTo>
                  <a:pt x="2829294" y="154754"/>
                  <a:pt x="2869357" y="110901"/>
                  <a:pt x="2921050" y="108489"/>
                </a:cubicBezTo>
                <a:close/>
                <a:moveTo>
                  <a:pt x="2669992" y="41288"/>
                </a:moveTo>
                <a:cubicBezTo>
                  <a:pt x="2722857" y="41288"/>
                  <a:pt x="2765711" y="84143"/>
                  <a:pt x="2765711" y="137007"/>
                </a:cubicBezTo>
                <a:cubicBezTo>
                  <a:pt x="2765711" y="189871"/>
                  <a:pt x="2722856" y="232726"/>
                  <a:pt x="2669992" y="232726"/>
                </a:cubicBezTo>
                <a:cubicBezTo>
                  <a:pt x="2617128" y="232726"/>
                  <a:pt x="2574273" y="189871"/>
                  <a:pt x="2574273" y="137007"/>
                </a:cubicBezTo>
                <a:cubicBezTo>
                  <a:pt x="2574273" y="84143"/>
                  <a:pt x="2617128" y="41288"/>
                  <a:pt x="2669992" y="41288"/>
                </a:cubicBezTo>
                <a:close/>
                <a:moveTo>
                  <a:pt x="2404287" y="5275"/>
                </a:moveTo>
                <a:cubicBezTo>
                  <a:pt x="2458048" y="2776"/>
                  <a:pt x="2503711" y="44390"/>
                  <a:pt x="2506209" y="98237"/>
                </a:cubicBezTo>
                <a:cubicBezTo>
                  <a:pt x="2508708" y="152084"/>
                  <a:pt x="2467095" y="197747"/>
                  <a:pt x="2413247" y="200159"/>
                </a:cubicBezTo>
                <a:cubicBezTo>
                  <a:pt x="2359400" y="202658"/>
                  <a:pt x="2313737" y="161045"/>
                  <a:pt x="2311325" y="107197"/>
                </a:cubicBezTo>
                <a:cubicBezTo>
                  <a:pt x="2308826" y="53350"/>
                  <a:pt x="2350440" y="7687"/>
                  <a:pt x="2404287" y="5275"/>
                </a:cubicBezTo>
                <a:close/>
                <a:moveTo>
                  <a:pt x="2140650" y="105"/>
                </a:moveTo>
                <a:cubicBezTo>
                  <a:pt x="2195446" y="-2394"/>
                  <a:pt x="2241970" y="40081"/>
                  <a:pt x="2244554" y="94876"/>
                </a:cubicBezTo>
                <a:cubicBezTo>
                  <a:pt x="2247053" y="149757"/>
                  <a:pt x="2204664" y="196281"/>
                  <a:pt x="2149783" y="198780"/>
                </a:cubicBezTo>
                <a:cubicBezTo>
                  <a:pt x="2094902" y="201279"/>
                  <a:pt x="2048378" y="158890"/>
                  <a:pt x="2045879" y="104009"/>
                </a:cubicBezTo>
                <a:cubicBezTo>
                  <a:pt x="2043380" y="49127"/>
                  <a:pt x="2085769" y="2603"/>
                  <a:pt x="2140650" y="105"/>
                </a:cubicBezTo>
                <a:close/>
              </a:path>
            </a:pathLst>
          </a:custGeom>
          <a:solidFill>
            <a:srgbClr val="FFFFFF">
              <a:alpha val="49000"/>
            </a:srgbClr>
          </a:solidFill>
          <a:ln w="861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23"/>
            </p:custDataLst>
          </p:nvPr>
        </p:nvSpPr>
        <p:spPr>
          <a:xfrm>
            <a:off x="11383645" y="6061710"/>
            <a:ext cx="103505" cy="59055"/>
          </a:xfrm>
          <a:custGeom>
            <a:avLst/>
            <a:gdLst>
              <a:gd name="connsiteX0" fmla="*/ 0 w 740164"/>
              <a:gd name="connsiteY0" fmla="*/ 425868 h 425867"/>
              <a:gd name="connsiteX1" fmla="*/ 740164 w 740164"/>
              <a:gd name="connsiteY1" fmla="*/ 0 h 42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0164" h="425867">
                <a:moveTo>
                  <a:pt x="0" y="425868"/>
                </a:moveTo>
                <a:cubicBezTo>
                  <a:pt x="202466" y="225039"/>
                  <a:pt x="456367" y="75903"/>
                  <a:pt x="740164" y="0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24"/>
            </p:custDataLst>
          </p:nvPr>
        </p:nvSpPr>
        <p:spPr>
          <a:xfrm>
            <a:off x="11323320" y="6157595"/>
            <a:ext cx="30480" cy="67945"/>
          </a:xfrm>
          <a:custGeom>
            <a:avLst/>
            <a:gdLst>
              <a:gd name="connsiteX0" fmla="*/ 0 w 219869"/>
              <a:gd name="connsiteY0" fmla="*/ 484971 h 484970"/>
              <a:gd name="connsiteX1" fmla="*/ 219870 w 219869"/>
              <a:gd name="connsiteY1" fmla="*/ 0 h 48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869" h="484970">
                <a:moveTo>
                  <a:pt x="0" y="484971"/>
                </a:moveTo>
                <a:cubicBezTo>
                  <a:pt x="47213" y="310247"/>
                  <a:pt x="122169" y="146896"/>
                  <a:pt x="219870" y="0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22"/>
          <p:cNvSpPr/>
          <p:nvPr>
            <p:custDataLst>
              <p:tags r:id="rId25"/>
            </p:custDataLst>
          </p:nvPr>
        </p:nvSpPr>
        <p:spPr>
          <a:xfrm>
            <a:off x="11316970" y="6313170"/>
            <a:ext cx="67945" cy="138430"/>
          </a:xfrm>
          <a:custGeom>
            <a:avLst/>
            <a:gdLst>
              <a:gd name="connsiteX0" fmla="*/ 489537 w 489537"/>
              <a:gd name="connsiteY0" fmla="*/ 991395 h 991394"/>
              <a:gd name="connsiteX1" fmla="*/ 0 w 489537"/>
              <a:gd name="connsiteY1" fmla="*/ 0 h 99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537" h="991394">
                <a:moveTo>
                  <a:pt x="489537" y="991395"/>
                </a:moveTo>
                <a:cubicBezTo>
                  <a:pt x="224780" y="732927"/>
                  <a:pt x="45921" y="386839"/>
                  <a:pt x="0" y="0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任意多边形: 形状 23"/>
          <p:cNvSpPr/>
          <p:nvPr>
            <p:custDataLst>
              <p:tags r:id="rId26"/>
            </p:custDataLst>
          </p:nvPr>
        </p:nvSpPr>
        <p:spPr>
          <a:xfrm>
            <a:off x="11423650" y="6482715"/>
            <a:ext cx="212725" cy="34925"/>
          </a:xfrm>
          <a:custGeom>
            <a:avLst/>
            <a:gdLst>
              <a:gd name="connsiteX0" fmla="*/ 1526853 w 1526852"/>
              <a:gd name="connsiteY0" fmla="*/ 121221 h 251833"/>
              <a:gd name="connsiteX1" fmla="*/ 879995 w 1526852"/>
              <a:gd name="connsiteY1" fmla="*/ 251833 h 251833"/>
              <a:gd name="connsiteX2" fmla="*/ 0 w 1526852"/>
              <a:gd name="connsiteY2" fmla="*/ 0 h 25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852" h="251833">
                <a:moveTo>
                  <a:pt x="1526853" y="121221"/>
                </a:moveTo>
                <a:cubicBezTo>
                  <a:pt x="1328005" y="205309"/>
                  <a:pt x="1109428" y="251833"/>
                  <a:pt x="879995" y="251833"/>
                </a:cubicBezTo>
                <a:cubicBezTo>
                  <a:pt x="556825" y="251833"/>
                  <a:pt x="255194" y="159561"/>
                  <a:pt x="0" y="0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27"/>
            </p:custDataLst>
          </p:nvPr>
        </p:nvSpPr>
        <p:spPr>
          <a:xfrm>
            <a:off x="11675745" y="6360160"/>
            <a:ext cx="90805" cy="118745"/>
          </a:xfrm>
          <a:custGeom>
            <a:avLst/>
            <a:gdLst>
              <a:gd name="connsiteX0" fmla="*/ 650735 w 650734"/>
              <a:gd name="connsiteY0" fmla="*/ 0 h 851304"/>
              <a:gd name="connsiteX1" fmla="*/ 0 w 650734"/>
              <a:gd name="connsiteY1" fmla="*/ 851305 h 85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734" h="851304">
                <a:moveTo>
                  <a:pt x="650735" y="0"/>
                </a:moveTo>
                <a:cubicBezTo>
                  <a:pt x="532960" y="350654"/>
                  <a:pt x="301459" y="649011"/>
                  <a:pt x="0" y="851305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28"/>
            </p:custDataLst>
          </p:nvPr>
        </p:nvSpPr>
        <p:spPr>
          <a:xfrm>
            <a:off x="11767820" y="6214745"/>
            <a:ext cx="10795" cy="92710"/>
          </a:xfrm>
          <a:custGeom>
            <a:avLst/>
            <a:gdLst>
              <a:gd name="connsiteX0" fmla="*/ 0 w 79177"/>
              <a:gd name="connsiteY0" fmla="*/ 0 h 662537"/>
              <a:gd name="connsiteX1" fmla="*/ 79177 w 79177"/>
              <a:gd name="connsiteY1" fmla="*/ 508319 h 662537"/>
              <a:gd name="connsiteX2" fmla="*/ 72112 w 79177"/>
              <a:gd name="connsiteY2" fmla="*/ 662538 h 66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177" h="662537">
                <a:moveTo>
                  <a:pt x="0" y="0"/>
                </a:moveTo>
                <a:cubicBezTo>
                  <a:pt x="51435" y="160164"/>
                  <a:pt x="79177" y="331011"/>
                  <a:pt x="79177" y="508319"/>
                </a:cubicBezTo>
                <a:cubicBezTo>
                  <a:pt x="79177" y="560357"/>
                  <a:pt x="76765" y="611792"/>
                  <a:pt x="72112" y="662538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29"/>
            </p:custDataLst>
          </p:nvPr>
        </p:nvSpPr>
        <p:spPr>
          <a:xfrm>
            <a:off x="11640820" y="6073775"/>
            <a:ext cx="102235" cy="89535"/>
          </a:xfrm>
          <a:custGeom>
            <a:avLst/>
            <a:gdLst>
              <a:gd name="connsiteX0" fmla="*/ 0 w 732668"/>
              <a:gd name="connsiteY0" fmla="*/ 0 h 638328"/>
              <a:gd name="connsiteX1" fmla="*/ 732669 w 732668"/>
              <a:gd name="connsiteY1" fmla="*/ 638328 h 63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2668" h="638328">
                <a:moveTo>
                  <a:pt x="0" y="0"/>
                </a:moveTo>
                <a:cubicBezTo>
                  <a:pt x="303096" y="135523"/>
                  <a:pt x="558203" y="359183"/>
                  <a:pt x="732669" y="638328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27"/>
          <p:cNvSpPr/>
          <p:nvPr>
            <p:custDataLst>
              <p:tags r:id="rId30"/>
            </p:custDataLst>
          </p:nvPr>
        </p:nvSpPr>
        <p:spPr>
          <a:xfrm>
            <a:off x="11546840" y="6054090"/>
            <a:ext cx="50165" cy="5715"/>
          </a:xfrm>
          <a:custGeom>
            <a:avLst/>
            <a:gdLst>
              <a:gd name="connsiteX0" fmla="*/ 0 w 359786"/>
              <a:gd name="connsiteY0" fmla="*/ 0 h 39028"/>
              <a:gd name="connsiteX1" fmla="*/ 359787 w 359786"/>
              <a:gd name="connsiteY1" fmla="*/ 39029 h 3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786" h="39028">
                <a:moveTo>
                  <a:pt x="0" y="0"/>
                </a:moveTo>
                <a:cubicBezTo>
                  <a:pt x="123547" y="0"/>
                  <a:pt x="243907" y="13440"/>
                  <a:pt x="359787" y="39029"/>
                </a:cubicBezTo>
              </a:path>
            </a:pathLst>
          </a:custGeom>
          <a:noFill/>
          <a:ln w="12700" cap="rnd">
            <a:solidFill>
              <a:schemeClr val="tx1">
                <a:alpha val="31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31"/>
            </p:custDataLst>
          </p:nvPr>
        </p:nvSpPr>
        <p:spPr>
          <a:xfrm>
            <a:off x="11062970" y="5811520"/>
            <a:ext cx="983615" cy="939165"/>
          </a:xfrm>
          <a:custGeom>
            <a:avLst/>
            <a:gdLst>
              <a:gd name="connsiteX0" fmla="*/ 2062809 w 5793477"/>
              <a:gd name="connsiteY0" fmla="*/ 5530317 h 5530317"/>
              <a:gd name="connsiteX1" fmla="*/ 2001530 w 5793477"/>
              <a:gd name="connsiteY1" fmla="*/ 5520822 h 5530317"/>
              <a:gd name="connsiteX2" fmla="*/ 1731522 w 5793477"/>
              <a:gd name="connsiteY2" fmla="*/ 5059373 h 5530317"/>
              <a:gd name="connsiteX3" fmla="*/ 1531192 w 5793477"/>
              <a:gd name="connsiteY3" fmla="*/ 4645245 h 5530317"/>
              <a:gd name="connsiteX4" fmla="*/ 1070801 w 5793477"/>
              <a:gd name="connsiteY4" fmla="*/ 4580902 h 5530317"/>
              <a:gd name="connsiteX5" fmla="*/ 553255 w 5793477"/>
              <a:gd name="connsiteY5" fmla="*/ 4468140 h 5530317"/>
              <a:gd name="connsiteX6" fmla="*/ 605380 w 5793477"/>
              <a:gd name="connsiteY6" fmla="*/ 3945676 h 5530317"/>
              <a:gd name="connsiteX7" fmla="*/ 686330 w 5793477"/>
              <a:gd name="connsiteY7" fmla="*/ 3483508 h 5530317"/>
              <a:gd name="connsiteX8" fmla="*/ 359052 w 5793477"/>
              <a:gd name="connsiteY8" fmla="*/ 3170416 h 5530317"/>
              <a:gd name="connsiteX9" fmla="*/ 0 w 5793477"/>
              <a:gd name="connsiteY9" fmla="*/ 2765215 h 5530317"/>
              <a:gd name="connsiteX10" fmla="*/ 359052 w 5793477"/>
              <a:gd name="connsiteY10" fmla="*/ 2360014 h 5530317"/>
              <a:gd name="connsiteX11" fmla="*/ 686292 w 5793477"/>
              <a:gd name="connsiteY11" fmla="*/ 2046921 h 5530317"/>
              <a:gd name="connsiteX12" fmla="*/ 605305 w 5793477"/>
              <a:gd name="connsiteY12" fmla="*/ 1584716 h 5530317"/>
              <a:gd name="connsiteX13" fmla="*/ 553179 w 5793477"/>
              <a:gd name="connsiteY13" fmla="*/ 1062252 h 5530317"/>
              <a:gd name="connsiteX14" fmla="*/ 1070726 w 5793477"/>
              <a:gd name="connsiteY14" fmla="*/ 949452 h 5530317"/>
              <a:gd name="connsiteX15" fmla="*/ 1531116 w 5793477"/>
              <a:gd name="connsiteY15" fmla="*/ 885109 h 5530317"/>
              <a:gd name="connsiteX16" fmla="*/ 1731447 w 5793477"/>
              <a:gd name="connsiteY16" fmla="*/ 470981 h 5530317"/>
              <a:gd name="connsiteX17" fmla="*/ 2001454 w 5793477"/>
              <a:gd name="connsiteY17" fmla="*/ 9494 h 5530317"/>
              <a:gd name="connsiteX18" fmla="*/ 2475235 w 5793477"/>
              <a:gd name="connsiteY18" fmla="*/ 218828 h 5530317"/>
              <a:gd name="connsiteX19" fmla="*/ 2896777 w 5793477"/>
              <a:gd name="connsiteY19" fmla="*/ 441628 h 5530317"/>
              <a:gd name="connsiteX20" fmla="*/ 3318319 w 5793477"/>
              <a:gd name="connsiteY20" fmla="*/ 218828 h 5530317"/>
              <a:gd name="connsiteX21" fmla="*/ 3792100 w 5793477"/>
              <a:gd name="connsiteY21" fmla="*/ 9494 h 5530317"/>
              <a:gd name="connsiteX22" fmla="*/ 4062070 w 5793477"/>
              <a:gd name="connsiteY22" fmla="*/ 470943 h 5530317"/>
              <a:gd name="connsiteX23" fmla="*/ 4262401 w 5793477"/>
              <a:gd name="connsiteY23" fmla="*/ 885109 h 5530317"/>
              <a:gd name="connsiteX24" fmla="*/ 4722791 w 5793477"/>
              <a:gd name="connsiteY24" fmla="*/ 949452 h 5530317"/>
              <a:gd name="connsiteX25" fmla="*/ 5240337 w 5793477"/>
              <a:gd name="connsiteY25" fmla="*/ 1062290 h 5530317"/>
              <a:gd name="connsiteX26" fmla="*/ 5188174 w 5793477"/>
              <a:gd name="connsiteY26" fmla="*/ 1584716 h 5530317"/>
              <a:gd name="connsiteX27" fmla="*/ 5107187 w 5793477"/>
              <a:gd name="connsiteY27" fmla="*/ 2046921 h 5530317"/>
              <a:gd name="connsiteX28" fmla="*/ 5434426 w 5793477"/>
              <a:gd name="connsiteY28" fmla="*/ 2360014 h 5530317"/>
              <a:gd name="connsiteX29" fmla="*/ 5793478 w 5793477"/>
              <a:gd name="connsiteY29" fmla="*/ 2765215 h 5530317"/>
              <a:gd name="connsiteX30" fmla="*/ 5434426 w 5793477"/>
              <a:gd name="connsiteY30" fmla="*/ 3170378 h 5530317"/>
              <a:gd name="connsiteX31" fmla="*/ 5107187 w 5793477"/>
              <a:gd name="connsiteY31" fmla="*/ 3483470 h 5530317"/>
              <a:gd name="connsiteX32" fmla="*/ 5188174 w 5793477"/>
              <a:gd name="connsiteY32" fmla="*/ 3945676 h 5530317"/>
              <a:gd name="connsiteX33" fmla="*/ 5240299 w 5793477"/>
              <a:gd name="connsiteY33" fmla="*/ 4468102 h 5530317"/>
              <a:gd name="connsiteX34" fmla="*/ 4722753 w 5793477"/>
              <a:gd name="connsiteY34" fmla="*/ 4580902 h 5530317"/>
              <a:gd name="connsiteX35" fmla="*/ 4262363 w 5793477"/>
              <a:gd name="connsiteY35" fmla="*/ 4645245 h 5530317"/>
              <a:gd name="connsiteX36" fmla="*/ 4062070 w 5793477"/>
              <a:gd name="connsiteY36" fmla="*/ 5059373 h 5530317"/>
              <a:gd name="connsiteX37" fmla="*/ 3792100 w 5793477"/>
              <a:gd name="connsiteY37" fmla="*/ 5520860 h 5530317"/>
              <a:gd name="connsiteX38" fmla="*/ 3318319 w 5793477"/>
              <a:gd name="connsiteY38" fmla="*/ 5311527 h 5530317"/>
              <a:gd name="connsiteX39" fmla="*/ 2896777 w 5793477"/>
              <a:gd name="connsiteY39" fmla="*/ 5088727 h 5530317"/>
              <a:gd name="connsiteX40" fmla="*/ 2475235 w 5793477"/>
              <a:gd name="connsiteY40" fmla="*/ 5311527 h 5530317"/>
              <a:gd name="connsiteX41" fmla="*/ 2062809 w 5793477"/>
              <a:gd name="connsiteY41" fmla="*/ 5530317 h 5530317"/>
              <a:gd name="connsiteX42" fmla="*/ 1192831 w 5793477"/>
              <a:gd name="connsiteY42" fmla="*/ 4561345 h 5530317"/>
              <a:gd name="connsiteX43" fmla="*/ 1541632 w 5793477"/>
              <a:gd name="connsiteY43" fmla="*/ 4630909 h 5530317"/>
              <a:gd name="connsiteX44" fmla="*/ 1748506 w 5793477"/>
              <a:gd name="connsiteY44" fmla="*/ 5054266 h 5530317"/>
              <a:gd name="connsiteX45" fmla="*/ 2006977 w 5793477"/>
              <a:gd name="connsiteY45" fmla="*/ 5503951 h 5530317"/>
              <a:gd name="connsiteX46" fmla="*/ 2464530 w 5793477"/>
              <a:gd name="connsiteY46" fmla="*/ 5297341 h 5530317"/>
              <a:gd name="connsiteX47" fmla="*/ 2896777 w 5793477"/>
              <a:gd name="connsiteY47" fmla="*/ 5070948 h 5530317"/>
              <a:gd name="connsiteX48" fmla="*/ 3329024 w 5793477"/>
              <a:gd name="connsiteY48" fmla="*/ 5297341 h 5530317"/>
              <a:gd name="connsiteX49" fmla="*/ 3786577 w 5793477"/>
              <a:gd name="connsiteY49" fmla="*/ 5503951 h 5530317"/>
              <a:gd name="connsiteX50" fmla="*/ 4045010 w 5793477"/>
              <a:gd name="connsiteY50" fmla="*/ 5054266 h 5530317"/>
              <a:gd name="connsiteX51" fmla="*/ 4251885 w 5793477"/>
              <a:gd name="connsiteY51" fmla="*/ 4630909 h 5530317"/>
              <a:gd name="connsiteX52" fmla="*/ 4723093 w 5793477"/>
              <a:gd name="connsiteY52" fmla="*/ 4563199 h 5530317"/>
              <a:gd name="connsiteX53" fmla="*/ 5225925 w 5793477"/>
              <a:gd name="connsiteY53" fmla="*/ 4457700 h 5530317"/>
              <a:gd name="connsiteX54" fmla="*/ 5171379 w 5793477"/>
              <a:gd name="connsiteY54" fmla="*/ 3951539 h 5530317"/>
              <a:gd name="connsiteX55" fmla="*/ 5090278 w 5793477"/>
              <a:gd name="connsiteY55" fmla="*/ 3478023 h 5530317"/>
              <a:gd name="connsiteX56" fmla="*/ 5424327 w 5793477"/>
              <a:gd name="connsiteY56" fmla="*/ 3155814 h 5530317"/>
              <a:gd name="connsiteX57" fmla="*/ 5775738 w 5793477"/>
              <a:gd name="connsiteY57" fmla="*/ 2765253 h 5530317"/>
              <a:gd name="connsiteX58" fmla="*/ 5424327 w 5793477"/>
              <a:gd name="connsiteY58" fmla="*/ 2374653 h 5530317"/>
              <a:gd name="connsiteX59" fmla="*/ 5090278 w 5793477"/>
              <a:gd name="connsiteY59" fmla="*/ 2052444 h 5530317"/>
              <a:gd name="connsiteX60" fmla="*/ 5171379 w 5793477"/>
              <a:gd name="connsiteY60" fmla="*/ 1578928 h 5530317"/>
              <a:gd name="connsiteX61" fmla="*/ 5225925 w 5793477"/>
              <a:gd name="connsiteY61" fmla="*/ 1072730 h 5530317"/>
              <a:gd name="connsiteX62" fmla="*/ 4723131 w 5793477"/>
              <a:gd name="connsiteY62" fmla="*/ 967193 h 5530317"/>
              <a:gd name="connsiteX63" fmla="*/ 4251923 w 5793477"/>
              <a:gd name="connsiteY63" fmla="*/ 899445 h 5530317"/>
              <a:gd name="connsiteX64" fmla="*/ 4045048 w 5793477"/>
              <a:gd name="connsiteY64" fmla="*/ 476050 h 5530317"/>
              <a:gd name="connsiteX65" fmla="*/ 3786615 w 5793477"/>
              <a:gd name="connsiteY65" fmla="*/ 26365 h 5530317"/>
              <a:gd name="connsiteX66" fmla="*/ 3329024 w 5793477"/>
              <a:gd name="connsiteY66" fmla="*/ 232975 h 5530317"/>
              <a:gd name="connsiteX67" fmla="*/ 2896777 w 5793477"/>
              <a:gd name="connsiteY67" fmla="*/ 459368 h 5530317"/>
              <a:gd name="connsiteX68" fmla="*/ 2464492 w 5793477"/>
              <a:gd name="connsiteY68" fmla="*/ 232975 h 5530317"/>
              <a:gd name="connsiteX69" fmla="*/ 2006901 w 5793477"/>
              <a:gd name="connsiteY69" fmla="*/ 26365 h 5530317"/>
              <a:gd name="connsiteX70" fmla="*/ 1748431 w 5793477"/>
              <a:gd name="connsiteY70" fmla="*/ 476050 h 5530317"/>
              <a:gd name="connsiteX71" fmla="*/ 1541556 w 5793477"/>
              <a:gd name="connsiteY71" fmla="*/ 899445 h 5530317"/>
              <a:gd name="connsiteX72" fmla="*/ 1070310 w 5793477"/>
              <a:gd name="connsiteY72" fmla="*/ 967155 h 5530317"/>
              <a:gd name="connsiteX73" fmla="*/ 567478 w 5793477"/>
              <a:gd name="connsiteY73" fmla="*/ 1072692 h 5530317"/>
              <a:gd name="connsiteX74" fmla="*/ 622024 w 5793477"/>
              <a:gd name="connsiteY74" fmla="*/ 1578890 h 5530317"/>
              <a:gd name="connsiteX75" fmla="*/ 703125 w 5793477"/>
              <a:gd name="connsiteY75" fmla="*/ 2052406 h 5530317"/>
              <a:gd name="connsiteX76" fmla="*/ 369076 w 5793477"/>
              <a:gd name="connsiteY76" fmla="*/ 2374615 h 5530317"/>
              <a:gd name="connsiteX77" fmla="*/ 17665 w 5793477"/>
              <a:gd name="connsiteY77" fmla="*/ 2765215 h 5530317"/>
              <a:gd name="connsiteX78" fmla="*/ 369076 w 5793477"/>
              <a:gd name="connsiteY78" fmla="*/ 3155814 h 5530317"/>
              <a:gd name="connsiteX79" fmla="*/ 703125 w 5793477"/>
              <a:gd name="connsiteY79" fmla="*/ 3478023 h 5530317"/>
              <a:gd name="connsiteX80" fmla="*/ 622062 w 5793477"/>
              <a:gd name="connsiteY80" fmla="*/ 3951501 h 5530317"/>
              <a:gd name="connsiteX81" fmla="*/ 567553 w 5793477"/>
              <a:gd name="connsiteY81" fmla="*/ 4457700 h 5530317"/>
              <a:gd name="connsiteX82" fmla="*/ 1070347 w 5793477"/>
              <a:gd name="connsiteY82" fmla="*/ 4563161 h 5530317"/>
              <a:gd name="connsiteX83" fmla="*/ 1192831 w 5793477"/>
              <a:gd name="connsiteY83" fmla="*/ 4561345 h 553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793477" h="5530317">
                <a:moveTo>
                  <a:pt x="2062809" y="5530317"/>
                </a:moveTo>
                <a:cubicBezTo>
                  <a:pt x="2041929" y="5530317"/>
                  <a:pt x="2021465" y="5527291"/>
                  <a:pt x="2001530" y="5520822"/>
                </a:cubicBezTo>
                <a:cubicBezTo>
                  <a:pt x="1855216" y="5473312"/>
                  <a:pt x="1792310" y="5262881"/>
                  <a:pt x="1731522" y="5059373"/>
                </a:cubicBezTo>
                <a:cubicBezTo>
                  <a:pt x="1681175" y="4890817"/>
                  <a:pt x="1629087" y="4716473"/>
                  <a:pt x="1531192" y="4645245"/>
                </a:cubicBezTo>
                <a:cubicBezTo>
                  <a:pt x="1431669" y="4572807"/>
                  <a:pt x="1248209" y="4576892"/>
                  <a:pt x="1070801" y="4580902"/>
                </a:cubicBezTo>
                <a:cubicBezTo>
                  <a:pt x="860106" y="4585592"/>
                  <a:pt x="642337" y="4590548"/>
                  <a:pt x="553255" y="4468140"/>
                </a:cubicBezTo>
                <a:cubicBezTo>
                  <a:pt x="465345" y="4347397"/>
                  <a:pt x="536536" y="4143170"/>
                  <a:pt x="605380" y="3945676"/>
                </a:cubicBezTo>
                <a:cubicBezTo>
                  <a:pt x="664201" y="3776968"/>
                  <a:pt x="724989" y="3602511"/>
                  <a:pt x="686330" y="3483508"/>
                </a:cubicBezTo>
                <a:cubicBezTo>
                  <a:pt x="649789" y="3371011"/>
                  <a:pt x="502000" y="3269030"/>
                  <a:pt x="359052" y="3170416"/>
                </a:cubicBezTo>
                <a:cubicBezTo>
                  <a:pt x="182514" y="3048613"/>
                  <a:pt x="0" y="2922688"/>
                  <a:pt x="0" y="2765215"/>
                </a:cubicBezTo>
                <a:cubicBezTo>
                  <a:pt x="0" y="2607780"/>
                  <a:pt x="182552" y="2481854"/>
                  <a:pt x="359052" y="2360014"/>
                </a:cubicBezTo>
                <a:cubicBezTo>
                  <a:pt x="502000" y="2261400"/>
                  <a:pt x="649789" y="2159419"/>
                  <a:pt x="686292" y="2046921"/>
                </a:cubicBezTo>
                <a:cubicBezTo>
                  <a:pt x="724951" y="1927881"/>
                  <a:pt x="664125" y="1753423"/>
                  <a:pt x="605305" y="1584716"/>
                </a:cubicBezTo>
                <a:cubicBezTo>
                  <a:pt x="536460" y="1387222"/>
                  <a:pt x="465308" y="1182995"/>
                  <a:pt x="553179" y="1062252"/>
                </a:cubicBezTo>
                <a:cubicBezTo>
                  <a:pt x="642261" y="939844"/>
                  <a:pt x="860106" y="944724"/>
                  <a:pt x="1070726" y="949452"/>
                </a:cubicBezTo>
                <a:cubicBezTo>
                  <a:pt x="1248133" y="953424"/>
                  <a:pt x="1431593" y="957547"/>
                  <a:pt x="1531116" y="885109"/>
                </a:cubicBezTo>
                <a:cubicBezTo>
                  <a:pt x="1629012" y="813843"/>
                  <a:pt x="1681099" y="639537"/>
                  <a:pt x="1731447" y="470981"/>
                </a:cubicBezTo>
                <a:cubicBezTo>
                  <a:pt x="1792234" y="267473"/>
                  <a:pt x="1855103" y="57005"/>
                  <a:pt x="2001454" y="9494"/>
                </a:cubicBezTo>
                <a:cubicBezTo>
                  <a:pt x="2140430" y="-35633"/>
                  <a:pt x="2303085" y="87985"/>
                  <a:pt x="2475235" y="218828"/>
                </a:cubicBezTo>
                <a:cubicBezTo>
                  <a:pt x="2619317" y="328374"/>
                  <a:pt x="2768317" y="441628"/>
                  <a:pt x="2896777" y="441628"/>
                </a:cubicBezTo>
                <a:cubicBezTo>
                  <a:pt x="3025237" y="441628"/>
                  <a:pt x="3174237" y="328374"/>
                  <a:pt x="3318319" y="218828"/>
                </a:cubicBezTo>
                <a:cubicBezTo>
                  <a:pt x="3490469" y="87947"/>
                  <a:pt x="3653086" y="-35671"/>
                  <a:pt x="3792100" y="9494"/>
                </a:cubicBezTo>
                <a:cubicBezTo>
                  <a:pt x="3938414" y="57005"/>
                  <a:pt x="4001282" y="267435"/>
                  <a:pt x="4062070" y="470943"/>
                </a:cubicBezTo>
                <a:cubicBezTo>
                  <a:pt x="4112417" y="639537"/>
                  <a:pt x="4164467" y="813843"/>
                  <a:pt x="4262401" y="885109"/>
                </a:cubicBezTo>
                <a:cubicBezTo>
                  <a:pt x="4361923" y="957547"/>
                  <a:pt x="4545383" y="953424"/>
                  <a:pt x="4722791" y="949452"/>
                </a:cubicBezTo>
                <a:cubicBezTo>
                  <a:pt x="4933373" y="944762"/>
                  <a:pt x="5151255" y="939844"/>
                  <a:pt x="5240337" y="1062290"/>
                </a:cubicBezTo>
                <a:cubicBezTo>
                  <a:pt x="5328208" y="1183033"/>
                  <a:pt x="5257019" y="1387260"/>
                  <a:pt x="5188174" y="1584716"/>
                </a:cubicBezTo>
                <a:cubicBezTo>
                  <a:pt x="5129353" y="1753423"/>
                  <a:pt x="5068566" y="1927881"/>
                  <a:pt x="5107187" y="2046921"/>
                </a:cubicBezTo>
                <a:cubicBezTo>
                  <a:pt x="5143728" y="2159419"/>
                  <a:pt x="5291517" y="2261400"/>
                  <a:pt x="5434426" y="2360014"/>
                </a:cubicBezTo>
                <a:cubicBezTo>
                  <a:pt x="5610926" y="2481816"/>
                  <a:pt x="5793478" y="2607780"/>
                  <a:pt x="5793478" y="2765215"/>
                </a:cubicBezTo>
                <a:cubicBezTo>
                  <a:pt x="5793478" y="2922650"/>
                  <a:pt x="5610926" y="3048576"/>
                  <a:pt x="5434426" y="3170378"/>
                </a:cubicBezTo>
                <a:cubicBezTo>
                  <a:pt x="5291479" y="3268992"/>
                  <a:pt x="5143690" y="3370973"/>
                  <a:pt x="5107187" y="3483470"/>
                </a:cubicBezTo>
                <a:cubicBezTo>
                  <a:pt x="5068528" y="3602511"/>
                  <a:pt x="5129353" y="3776930"/>
                  <a:pt x="5188174" y="3945676"/>
                </a:cubicBezTo>
                <a:cubicBezTo>
                  <a:pt x="5256981" y="4143170"/>
                  <a:pt x="5328171" y="4347359"/>
                  <a:pt x="5240299" y="4468102"/>
                </a:cubicBezTo>
                <a:cubicBezTo>
                  <a:pt x="5151217" y="4590548"/>
                  <a:pt x="4933373" y="4585630"/>
                  <a:pt x="4722753" y="4580902"/>
                </a:cubicBezTo>
                <a:cubicBezTo>
                  <a:pt x="4545345" y="4576892"/>
                  <a:pt x="4361885" y="4572769"/>
                  <a:pt x="4262363" y="4645245"/>
                </a:cubicBezTo>
                <a:cubicBezTo>
                  <a:pt x="4164467" y="4716511"/>
                  <a:pt x="4112417" y="4890779"/>
                  <a:pt x="4062070" y="5059373"/>
                </a:cubicBezTo>
                <a:cubicBezTo>
                  <a:pt x="4001282" y="5262881"/>
                  <a:pt x="3938452" y="5473350"/>
                  <a:pt x="3792100" y="5520860"/>
                </a:cubicBezTo>
                <a:cubicBezTo>
                  <a:pt x="3653124" y="5565912"/>
                  <a:pt x="3490507" y="5442407"/>
                  <a:pt x="3318319" y="5311527"/>
                </a:cubicBezTo>
                <a:cubicBezTo>
                  <a:pt x="3174237" y="5202018"/>
                  <a:pt x="3025237" y="5088727"/>
                  <a:pt x="2896777" y="5088727"/>
                </a:cubicBezTo>
                <a:cubicBezTo>
                  <a:pt x="2768317" y="5088727"/>
                  <a:pt x="2619317" y="5201980"/>
                  <a:pt x="2475235" y="5311527"/>
                </a:cubicBezTo>
                <a:cubicBezTo>
                  <a:pt x="2327862" y="5423532"/>
                  <a:pt x="2187411" y="5530317"/>
                  <a:pt x="2062809" y="5530317"/>
                </a:cubicBezTo>
                <a:close/>
                <a:moveTo>
                  <a:pt x="1192831" y="4561345"/>
                </a:moveTo>
                <a:cubicBezTo>
                  <a:pt x="1331012" y="4561345"/>
                  <a:pt x="1460871" y="4572126"/>
                  <a:pt x="1541632" y="4630909"/>
                </a:cubicBezTo>
                <a:cubicBezTo>
                  <a:pt x="1644369" y="4705692"/>
                  <a:pt x="1697327" y="4882911"/>
                  <a:pt x="1748506" y="5054266"/>
                </a:cubicBezTo>
                <a:cubicBezTo>
                  <a:pt x="1808008" y="5253387"/>
                  <a:pt x="1869515" y="5459316"/>
                  <a:pt x="2006977" y="5503951"/>
                </a:cubicBezTo>
                <a:cubicBezTo>
                  <a:pt x="2137177" y="5546166"/>
                  <a:pt x="2303577" y="5419711"/>
                  <a:pt x="2464530" y="5297341"/>
                </a:cubicBezTo>
                <a:cubicBezTo>
                  <a:pt x="2610958" y="5186017"/>
                  <a:pt x="2762378" y="5070948"/>
                  <a:pt x="2896777" y="5070948"/>
                </a:cubicBezTo>
                <a:cubicBezTo>
                  <a:pt x="3031213" y="5070948"/>
                  <a:pt x="3182596" y="5186055"/>
                  <a:pt x="3329024" y="5297341"/>
                </a:cubicBezTo>
                <a:cubicBezTo>
                  <a:pt x="3489939" y="5419673"/>
                  <a:pt x="3656263" y="5546279"/>
                  <a:pt x="3786577" y="5503951"/>
                </a:cubicBezTo>
                <a:cubicBezTo>
                  <a:pt x="3924040" y="5459316"/>
                  <a:pt x="3985546" y="5253387"/>
                  <a:pt x="4045010" y="5054266"/>
                </a:cubicBezTo>
                <a:cubicBezTo>
                  <a:pt x="4096189" y="4882911"/>
                  <a:pt x="4149147" y="4705654"/>
                  <a:pt x="4251885" y="4630909"/>
                </a:cubicBezTo>
                <a:cubicBezTo>
                  <a:pt x="4356249" y="4554953"/>
                  <a:pt x="4542697" y="4559113"/>
                  <a:pt x="4723093" y="4563199"/>
                </a:cubicBezTo>
                <a:cubicBezTo>
                  <a:pt x="4929136" y="4567814"/>
                  <a:pt x="5142252" y="4572618"/>
                  <a:pt x="5225925" y="4457700"/>
                </a:cubicBezTo>
                <a:cubicBezTo>
                  <a:pt x="5308349" y="4344446"/>
                  <a:pt x="5238748" y="4144683"/>
                  <a:pt x="5171379" y="3951539"/>
                </a:cubicBezTo>
                <a:cubicBezTo>
                  <a:pt x="5111613" y="3780032"/>
                  <a:pt x="5049803" y="3602738"/>
                  <a:pt x="5090278" y="3478023"/>
                </a:cubicBezTo>
                <a:cubicBezTo>
                  <a:pt x="5128672" y="3359815"/>
                  <a:pt x="5272263" y="3260708"/>
                  <a:pt x="5424327" y="3155814"/>
                </a:cubicBezTo>
                <a:cubicBezTo>
                  <a:pt x="5597082" y="3036622"/>
                  <a:pt x="5775738" y="2913345"/>
                  <a:pt x="5775738" y="2765253"/>
                </a:cubicBezTo>
                <a:cubicBezTo>
                  <a:pt x="5775738" y="2617123"/>
                  <a:pt x="5597082" y="2493845"/>
                  <a:pt x="5424327" y="2374653"/>
                </a:cubicBezTo>
                <a:cubicBezTo>
                  <a:pt x="5272263" y="2269722"/>
                  <a:pt x="5128672" y="2170615"/>
                  <a:pt x="5090278" y="2052444"/>
                </a:cubicBezTo>
                <a:cubicBezTo>
                  <a:pt x="5049803" y="1927767"/>
                  <a:pt x="5111613" y="1750435"/>
                  <a:pt x="5171379" y="1578928"/>
                </a:cubicBezTo>
                <a:cubicBezTo>
                  <a:pt x="5238711" y="1385747"/>
                  <a:pt x="5308349" y="1185983"/>
                  <a:pt x="5225925" y="1072730"/>
                </a:cubicBezTo>
                <a:cubicBezTo>
                  <a:pt x="5142290" y="957812"/>
                  <a:pt x="4929174" y="962616"/>
                  <a:pt x="4723131" y="967193"/>
                </a:cubicBezTo>
                <a:cubicBezTo>
                  <a:pt x="4542811" y="971241"/>
                  <a:pt x="4356325" y="975439"/>
                  <a:pt x="4251923" y="899445"/>
                </a:cubicBezTo>
                <a:cubicBezTo>
                  <a:pt x="4149185" y="824662"/>
                  <a:pt x="4096227" y="647443"/>
                  <a:pt x="4045048" y="476050"/>
                </a:cubicBezTo>
                <a:cubicBezTo>
                  <a:pt x="3985584" y="276930"/>
                  <a:pt x="3924077" y="71000"/>
                  <a:pt x="3786615" y="26365"/>
                </a:cubicBezTo>
                <a:cubicBezTo>
                  <a:pt x="3656566" y="-15850"/>
                  <a:pt x="3490015" y="110605"/>
                  <a:pt x="3329024" y="232975"/>
                </a:cubicBezTo>
                <a:cubicBezTo>
                  <a:pt x="3182596" y="344299"/>
                  <a:pt x="3031213" y="459368"/>
                  <a:pt x="2896777" y="459368"/>
                </a:cubicBezTo>
                <a:cubicBezTo>
                  <a:pt x="2762341" y="459368"/>
                  <a:pt x="2610920" y="344261"/>
                  <a:pt x="2464492" y="232975"/>
                </a:cubicBezTo>
                <a:cubicBezTo>
                  <a:pt x="2303539" y="110643"/>
                  <a:pt x="2137139" y="-15850"/>
                  <a:pt x="2006901" y="26365"/>
                </a:cubicBezTo>
                <a:cubicBezTo>
                  <a:pt x="1869439" y="71000"/>
                  <a:pt x="1807894" y="276930"/>
                  <a:pt x="1748431" y="476050"/>
                </a:cubicBezTo>
                <a:cubicBezTo>
                  <a:pt x="1697251" y="647443"/>
                  <a:pt x="1644294" y="824662"/>
                  <a:pt x="1541556" y="899445"/>
                </a:cubicBezTo>
                <a:cubicBezTo>
                  <a:pt x="1437192" y="975402"/>
                  <a:pt x="1250668" y="971241"/>
                  <a:pt x="1070310" y="967155"/>
                </a:cubicBezTo>
                <a:cubicBezTo>
                  <a:pt x="864191" y="962540"/>
                  <a:pt x="651113" y="957774"/>
                  <a:pt x="567478" y="1072692"/>
                </a:cubicBezTo>
                <a:cubicBezTo>
                  <a:pt x="485053" y="1185946"/>
                  <a:pt x="554692" y="1385709"/>
                  <a:pt x="622024" y="1578890"/>
                </a:cubicBezTo>
                <a:cubicBezTo>
                  <a:pt x="681790" y="1750397"/>
                  <a:pt x="743599" y="1927729"/>
                  <a:pt x="703125" y="2052406"/>
                </a:cubicBezTo>
                <a:cubicBezTo>
                  <a:pt x="664731" y="2170615"/>
                  <a:pt x="521140" y="2269722"/>
                  <a:pt x="369076" y="2374615"/>
                </a:cubicBezTo>
                <a:cubicBezTo>
                  <a:pt x="196321" y="2493807"/>
                  <a:pt x="17665" y="2617085"/>
                  <a:pt x="17665" y="2765215"/>
                </a:cubicBezTo>
                <a:cubicBezTo>
                  <a:pt x="17665" y="2913345"/>
                  <a:pt x="196321" y="3036622"/>
                  <a:pt x="369076" y="3155814"/>
                </a:cubicBezTo>
                <a:cubicBezTo>
                  <a:pt x="521140" y="3260708"/>
                  <a:pt x="664731" y="3359815"/>
                  <a:pt x="703125" y="3478023"/>
                </a:cubicBezTo>
                <a:cubicBezTo>
                  <a:pt x="743599" y="3602700"/>
                  <a:pt x="681828" y="3780032"/>
                  <a:pt x="622062" y="3951501"/>
                </a:cubicBezTo>
                <a:cubicBezTo>
                  <a:pt x="554730" y="4144683"/>
                  <a:pt x="485129" y="4344446"/>
                  <a:pt x="567553" y="4457700"/>
                </a:cubicBezTo>
                <a:cubicBezTo>
                  <a:pt x="651189" y="4572618"/>
                  <a:pt x="864343" y="4567814"/>
                  <a:pt x="1070347" y="4563161"/>
                </a:cubicBezTo>
                <a:cubicBezTo>
                  <a:pt x="1111200" y="4562253"/>
                  <a:pt x="1152394" y="4561345"/>
                  <a:pt x="1192831" y="45613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2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32"/>
            </p:custDataLst>
          </p:nvPr>
        </p:nvSpPr>
        <p:spPr>
          <a:xfrm>
            <a:off x="11151870" y="5835650"/>
            <a:ext cx="847725" cy="937895"/>
          </a:xfrm>
          <a:custGeom>
            <a:avLst/>
            <a:gdLst>
              <a:gd name="connsiteX0" fmla="*/ 4994879 w 4994878"/>
              <a:gd name="connsiteY0" fmla="*/ 2621889 h 5520898"/>
              <a:gd name="connsiteX1" fmla="*/ 2372989 w 4994878"/>
              <a:gd name="connsiteY1" fmla="*/ 0 h 5520898"/>
              <a:gd name="connsiteX2" fmla="*/ 613059 w 4994878"/>
              <a:gd name="connsiteY2" fmla="*/ 678424 h 5520898"/>
              <a:gd name="connsiteX3" fmla="*/ 12521 w 4994878"/>
              <a:gd name="connsiteY3" fmla="*/ 77848 h 5520898"/>
              <a:gd name="connsiteX4" fmla="*/ 0 w 4994878"/>
              <a:gd name="connsiteY4" fmla="*/ 90368 h 5520898"/>
              <a:gd name="connsiteX5" fmla="*/ 612492 w 4994878"/>
              <a:gd name="connsiteY5" fmla="*/ 702860 h 5520898"/>
              <a:gd name="connsiteX6" fmla="*/ 618771 w 4994878"/>
              <a:gd name="connsiteY6" fmla="*/ 697148 h 5520898"/>
              <a:gd name="connsiteX7" fmla="*/ 2372989 w 4994878"/>
              <a:gd name="connsiteY7" fmla="*/ 17665 h 5520898"/>
              <a:gd name="connsiteX8" fmla="*/ 4977138 w 4994878"/>
              <a:gd name="connsiteY8" fmla="*/ 2621852 h 5520898"/>
              <a:gd name="connsiteX9" fmla="*/ 3909703 w 4994878"/>
              <a:gd name="connsiteY9" fmla="*/ 4722980 h 5520898"/>
              <a:gd name="connsiteX10" fmla="*/ 3909476 w 4994878"/>
              <a:gd name="connsiteY10" fmla="*/ 4722753 h 5520898"/>
              <a:gd name="connsiteX11" fmla="*/ 3907926 w 4994878"/>
              <a:gd name="connsiteY11" fmla="*/ 4724304 h 5520898"/>
              <a:gd name="connsiteX12" fmla="*/ 3888974 w 4994878"/>
              <a:gd name="connsiteY12" fmla="*/ 4738111 h 5520898"/>
              <a:gd name="connsiteX13" fmla="*/ 3901684 w 4994878"/>
              <a:gd name="connsiteY13" fmla="*/ 4750820 h 5520898"/>
              <a:gd name="connsiteX14" fmla="*/ 3902100 w 4994878"/>
              <a:gd name="connsiteY14" fmla="*/ 4750517 h 5520898"/>
              <a:gd name="connsiteX15" fmla="*/ 4526507 w 4994878"/>
              <a:gd name="connsiteY15" fmla="*/ 5520898 h 5520898"/>
              <a:gd name="connsiteX16" fmla="*/ 4544097 w 4994878"/>
              <a:gd name="connsiteY16" fmla="*/ 5503309 h 5520898"/>
              <a:gd name="connsiteX17" fmla="*/ 3922413 w 4994878"/>
              <a:gd name="connsiteY17" fmla="*/ 4735652 h 5520898"/>
              <a:gd name="connsiteX18" fmla="*/ 4994879 w 4994878"/>
              <a:gd name="connsiteY18" fmla="*/ 2621889 h 552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94878" h="5520898">
                <a:moveTo>
                  <a:pt x="4994879" y="2621889"/>
                </a:moveTo>
                <a:cubicBezTo>
                  <a:pt x="4994879" y="1176187"/>
                  <a:pt x="3818692" y="0"/>
                  <a:pt x="2372989" y="0"/>
                </a:cubicBezTo>
                <a:cubicBezTo>
                  <a:pt x="1720628" y="0"/>
                  <a:pt x="1095956" y="240881"/>
                  <a:pt x="613059" y="678424"/>
                </a:cubicBezTo>
                <a:lnTo>
                  <a:pt x="12521" y="77848"/>
                </a:lnTo>
                <a:lnTo>
                  <a:pt x="0" y="90368"/>
                </a:lnTo>
                <a:lnTo>
                  <a:pt x="612492" y="702860"/>
                </a:lnTo>
                <a:lnTo>
                  <a:pt x="618771" y="697148"/>
                </a:lnTo>
                <a:cubicBezTo>
                  <a:pt x="1099247" y="258962"/>
                  <a:pt x="1722217" y="17665"/>
                  <a:pt x="2372989" y="17665"/>
                </a:cubicBezTo>
                <a:cubicBezTo>
                  <a:pt x="3808933" y="17665"/>
                  <a:pt x="4977138" y="1185908"/>
                  <a:pt x="4977138" y="2621852"/>
                </a:cubicBezTo>
                <a:cubicBezTo>
                  <a:pt x="4977138" y="3483509"/>
                  <a:pt x="4556428" y="4248669"/>
                  <a:pt x="3909703" y="4722980"/>
                </a:cubicBezTo>
                <a:lnTo>
                  <a:pt x="3909476" y="4722753"/>
                </a:lnTo>
                <a:lnTo>
                  <a:pt x="3907926" y="4724304"/>
                </a:lnTo>
                <a:cubicBezTo>
                  <a:pt x="3901608" y="4728918"/>
                  <a:pt x="3895329" y="4733571"/>
                  <a:pt x="3888974" y="4738111"/>
                </a:cubicBezTo>
                <a:lnTo>
                  <a:pt x="3901684" y="4750820"/>
                </a:lnTo>
                <a:cubicBezTo>
                  <a:pt x="3901835" y="4750707"/>
                  <a:pt x="3901949" y="4750631"/>
                  <a:pt x="3902100" y="4750517"/>
                </a:cubicBezTo>
                <a:lnTo>
                  <a:pt x="4526507" y="5520898"/>
                </a:lnTo>
                <a:lnTo>
                  <a:pt x="4544097" y="5503309"/>
                </a:lnTo>
                <a:lnTo>
                  <a:pt x="3922413" y="4735652"/>
                </a:lnTo>
                <a:cubicBezTo>
                  <a:pt x="4572278" y="4258013"/>
                  <a:pt x="4994879" y="3488388"/>
                  <a:pt x="4994879" y="262188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0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33"/>
            </p:custDataLst>
          </p:nvPr>
        </p:nvSpPr>
        <p:spPr>
          <a:xfrm>
            <a:off x="11123295" y="5821045"/>
            <a:ext cx="36000" cy="36000"/>
          </a:xfrm>
          <a:custGeom>
            <a:avLst/>
            <a:gdLst>
              <a:gd name="connsiteX0" fmla="*/ 139354 w 139353"/>
              <a:gd name="connsiteY0" fmla="*/ 69677 h 139353"/>
              <a:gd name="connsiteX1" fmla="*/ 69677 w 139353"/>
              <a:gd name="connsiteY1" fmla="*/ 139354 h 139353"/>
              <a:gd name="connsiteX2" fmla="*/ 0 w 139353"/>
              <a:gd name="connsiteY2" fmla="*/ 69677 h 139353"/>
              <a:gd name="connsiteX3" fmla="*/ 69677 w 139353"/>
              <a:gd name="connsiteY3" fmla="*/ 0 h 139353"/>
              <a:gd name="connsiteX4" fmla="*/ 139354 w 139353"/>
              <a:gd name="connsiteY4" fmla="*/ 69677 h 13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3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207"/>
                  <a:pt x="139354" y="696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2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任意多边形: 形状 167"/>
          <p:cNvSpPr/>
          <p:nvPr userDrawn="1">
            <p:custDataLst>
              <p:tags r:id="rId34"/>
            </p:custDataLst>
          </p:nvPr>
        </p:nvSpPr>
        <p:spPr>
          <a:xfrm>
            <a:off x="11913235" y="6769735"/>
            <a:ext cx="36000" cy="36000"/>
          </a:xfrm>
          <a:custGeom>
            <a:avLst/>
            <a:gdLst>
              <a:gd name="connsiteX0" fmla="*/ 139354 w 139353"/>
              <a:gd name="connsiteY0" fmla="*/ 69677 h 139353"/>
              <a:gd name="connsiteX1" fmla="*/ 69677 w 139353"/>
              <a:gd name="connsiteY1" fmla="*/ 139354 h 139353"/>
              <a:gd name="connsiteX2" fmla="*/ 0 w 139353"/>
              <a:gd name="connsiteY2" fmla="*/ 69677 h 139353"/>
              <a:gd name="connsiteX3" fmla="*/ 69677 w 139353"/>
              <a:gd name="connsiteY3" fmla="*/ 0 h 139353"/>
              <a:gd name="connsiteX4" fmla="*/ 139354 w 139353"/>
              <a:gd name="connsiteY4" fmla="*/ 69677 h 13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3" h="139353">
                <a:moveTo>
                  <a:pt x="139354" y="69677"/>
                </a:moveTo>
                <a:cubicBezTo>
                  <a:pt x="139354" y="108147"/>
                  <a:pt x="108147" y="139354"/>
                  <a:pt x="69677" y="139354"/>
                </a:cubicBezTo>
                <a:cubicBezTo>
                  <a:pt x="31207" y="139354"/>
                  <a:pt x="0" y="108147"/>
                  <a:pt x="0" y="69677"/>
                </a:cubicBezTo>
                <a:cubicBezTo>
                  <a:pt x="0" y="31207"/>
                  <a:pt x="31207" y="0"/>
                  <a:pt x="69677" y="0"/>
                </a:cubicBezTo>
                <a:cubicBezTo>
                  <a:pt x="108147" y="0"/>
                  <a:pt x="139354" y="31207"/>
                  <a:pt x="139354" y="696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2000"/>
            </a:schemeClr>
          </a:solidFill>
          <a:ln w="378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 userDrawn="1">
            <p:ph type="title"/>
            <p:custDataLst>
              <p:tags r:id="rId3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  <p:custDataLst>
              <p:tags r:id="rId3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2"/>
            <p:custDataLst>
              <p:tags r:id="rId3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3"/>
            <p:custDataLst>
              <p:tags r:id="rId3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4"/>
            <p:custDataLst>
              <p:tags r:id="rId3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4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307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308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0" Type="http://schemas.openxmlformats.org/officeDocument/2006/relationships/notesSlide" Target="../notesSlides/notesSlide9.xml"/><Relationship Id="rId8" Type="http://schemas.openxmlformats.org/officeDocument/2006/relationships/image" Target="../media/image42.png"/><Relationship Id="rId79" Type="http://schemas.openxmlformats.org/officeDocument/2006/relationships/slideLayout" Target="../slideLayouts/slideLayout28.xml"/><Relationship Id="rId78" Type="http://schemas.openxmlformats.org/officeDocument/2006/relationships/image" Target="../media/image112.png"/><Relationship Id="rId77" Type="http://schemas.openxmlformats.org/officeDocument/2006/relationships/image" Target="../media/image111.png"/><Relationship Id="rId76" Type="http://schemas.openxmlformats.org/officeDocument/2006/relationships/image" Target="../media/image110.png"/><Relationship Id="rId75" Type="http://schemas.openxmlformats.org/officeDocument/2006/relationships/image" Target="../media/image109.png"/><Relationship Id="rId74" Type="http://schemas.openxmlformats.org/officeDocument/2006/relationships/image" Target="../media/image108.png"/><Relationship Id="rId73" Type="http://schemas.openxmlformats.org/officeDocument/2006/relationships/image" Target="../media/image107.png"/><Relationship Id="rId72" Type="http://schemas.openxmlformats.org/officeDocument/2006/relationships/image" Target="../media/image106.png"/><Relationship Id="rId71" Type="http://schemas.openxmlformats.org/officeDocument/2006/relationships/image" Target="../media/image105.png"/><Relationship Id="rId70" Type="http://schemas.openxmlformats.org/officeDocument/2006/relationships/image" Target="../media/image104.jpeg"/><Relationship Id="rId7" Type="http://schemas.openxmlformats.org/officeDocument/2006/relationships/image" Target="../media/image41.png"/><Relationship Id="rId69" Type="http://schemas.openxmlformats.org/officeDocument/2006/relationships/image" Target="../media/image103.png"/><Relationship Id="rId68" Type="http://schemas.openxmlformats.org/officeDocument/2006/relationships/image" Target="../media/image102.png"/><Relationship Id="rId67" Type="http://schemas.openxmlformats.org/officeDocument/2006/relationships/image" Target="../media/image101.png"/><Relationship Id="rId66" Type="http://schemas.openxmlformats.org/officeDocument/2006/relationships/image" Target="../media/image100.png"/><Relationship Id="rId65" Type="http://schemas.openxmlformats.org/officeDocument/2006/relationships/image" Target="../media/image99.png"/><Relationship Id="rId64" Type="http://schemas.openxmlformats.org/officeDocument/2006/relationships/image" Target="../media/image98.png"/><Relationship Id="rId63" Type="http://schemas.openxmlformats.org/officeDocument/2006/relationships/image" Target="../media/image97.jpeg"/><Relationship Id="rId62" Type="http://schemas.openxmlformats.org/officeDocument/2006/relationships/image" Target="../media/image96.png"/><Relationship Id="rId61" Type="http://schemas.openxmlformats.org/officeDocument/2006/relationships/image" Target="../media/image95.png"/><Relationship Id="rId60" Type="http://schemas.openxmlformats.org/officeDocument/2006/relationships/image" Target="../media/image94.png"/><Relationship Id="rId6" Type="http://schemas.openxmlformats.org/officeDocument/2006/relationships/image" Target="../media/image40.png"/><Relationship Id="rId59" Type="http://schemas.openxmlformats.org/officeDocument/2006/relationships/image" Target="../media/image93.png"/><Relationship Id="rId58" Type="http://schemas.openxmlformats.org/officeDocument/2006/relationships/image" Target="../media/image92.png"/><Relationship Id="rId57" Type="http://schemas.openxmlformats.org/officeDocument/2006/relationships/image" Target="../media/image91.png"/><Relationship Id="rId56" Type="http://schemas.openxmlformats.org/officeDocument/2006/relationships/image" Target="../media/image90.png"/><Relationship Id="rId55" Type="http://schemas.openxmlformats.org/officeDocument/2006/relationships/image" Target="../media/image89.png"/><Relationship Id="rId54" Type="http://schemas.openxmlformats.org/officeDocument/2006/relationships/image" Target="../media/image88.png"/><Relationship Id="rId53" Type="http://schemas.openxmlformats.org/officeDocument/2006/relationships/image" Target="../media/image87.png"/><Relationship Id="rId52" Type="http://schemas.openxmlformats.org/officeDocument/2006/relationships/image" Target="../media/image86.png"/><Relationship Id="rId51" Type="http://schemas.openxmlformats.org/officeDocument/2006/relationships/image" Target="../media/image85.png"/><Relationship Id="rId50" Type="http://schemas.openxmlformats.org/officeDocument/2006/relationships/image" Target="../media/image84.png"/><Relationship Id="rId5" Type="http://schemas.openxmlformats.org/officeDocument/2006/relationships/image" Target="../media/image39.png"/><Relationship Id="rId49" Type="http://schemas.openxmlformats.org/officeDocument/2006/relationships/image" Target="../media/image83.png"/><Relationship Id="rId48" Type="http://schemas.openxmlformats.org/officeDocument/2006/relationships/image" Target="../media/image82.png"/><Relationship Id="rId47" Type="http://schemas.openxmlformats.org/officeDocument/2006/relationships/image" Target="../media/image81.png"/><Relationship Id="rId46" Type="http://schemas.openxmlformats.org/officeDocument/2006/relationships/image" Target="../media/image80.png"/><Relationship Id="rId45" Type="http://schemas.openxmlformats.org/officeDocument/2006/relationships/image" Target="../media/image79.png"/><Relationship Id="rId44" Type="http://schemas.openxmlformats.org/officeDocument/2006/relationships/image" Target="../media/image78.png"/><Relationship Id="rId43" Type="http://schemas.openxmlformats.org/officeDocument/2006/relationships/image" Target="../media/image77.png"/><Relationship Id="rId42" Type="http://schemas.openxmlformats.org/officeDocument/2006/relationships/image" Target="../media/image76.png"/><Relationship Id="rId41" Type="http://schemas.openxmlformats.org/officeDocument/2006/relationships/image" Target="../media/image75.png"/><Relationship Id="rId40" Type="http://schemas.openxmlformats.org/officeDocument/2006/relationships/image" Target="../media/image74.png"/><Relationship Id="rId4" Type="http://schemas.openxmlformats.org/officeDocument/2006/relationships/image" Target="../media/image38.png"/><Relationship Id="rId39" Type="http://schemas.openxmlformats.org/officeDocument/2006/relationships/image" Target="../media/image73.png"/><Relationship Id="rId38" Type="http://schemas.openxmlformats.org/officeDocument/2006/relationships/image" Target="../media/image72.png"/><Relationship Id="rId37" Type="http://schemas.openxmlformats.org/officeDocument/2006/relationships/image" Target="../media/image71.png"/><Relationship Id="rId36" Type="http://schemas.openxmlformats.org/officeDocument/2006/relationships/image" Target="../media/image70.png"/><Relationship Id="rId35" Type="http://schemas.openxmlformats.org/officeDocument/2006/relationships/image" Target="../media/image69.png"/><Relationship Id="rId34" Type="http://schemas.openxmlformats.org/officeDocument/2006/relationships/image" Target="../media/image68.png"/><Relationship Id="rId33" Type="http://schemas.openxmlformats.org/officeDocument/2006/relationships/image" Target="../media/image67.png"/><Relationship Id="rId32" Type="http://schemas.openxmlformats.org/officeDocument/2006/relationships/image" Target="../media/image66.png"/><Relationship Id="rId31" Type="http://schemas.openxmlformats.org/officeDocument/2006/relationships/image" Target="../media/image65.png"/><Relationship Id="rId30" Type="http://schemas.openxmlformats.org/officeDocument/2006/relationships/image" Target="../media/image64.png"/><Relationship Id="rId3" Type="http://schemas.openxmlformats.org/officeDocument/2006/relationships/image" Target="../media/image37.png"/><Relationship Id="rId29" Type="http://schemas.openxmlformats.org/officeDocument/2006/relationships/image" Target="../media/image63.png"/><Relationship Id="rId28" Type="http://schemas.openxmlformats.org/officeDocument/2006/relationships/image" Target="../media/image62.png"/><Relationship Id="rId27" Type="http://schemas.openxmlformats.org/officeDocument/2006/relationships/image" Target="../media/image61.png"/><Relationship Id="rId26" Type="http://schemas.openxmlformats.org/officeDocument/2006/relationships/image" Target="../media/image60.png"/><Relationship Id="rId25" Type="http://schemas.openxmlformats.org/officeDocument/2006/relationships/image" Target="../media/image59.png"/><Relationship Id="rId24" Type="http://schemas.openxmlformats.org/officeDocument/2006/relationships/image" Target="../media/image58.png"/><Relationship Id="rId23" Type="http://schemas.openxmlformats.org/officeDocument/2006/relationships/image" Target="../media/image57.png"/><Relationship Id="rId22" Type="http://schemas.openxmlformats.org/officeDocument/2006/relationships/image" Target="../media/image56.png"/><Relationship Id="rId21" Type="http://schemas.openxmlformats.org/officeDocument/2006/relationships/image" Target="../media/image55.png"/><Relationship Id="rId20" Type="http://schemas.openxmlformats.org/officeDocument/2006/relationships/image" Target="../media/image54.png"/><Relationship Id="rId2" Type="http://schemas.openxmlformats.org/officeDocument/2006/relationships/image" Target="../media/image36.png"/><Relationship Id="rId19" Type="http://schemas.openxmlformats.org/officeDocument/2006/relationships/image" Target="../media/image53.png"/><Relationship Id="rId18" Type="http://schemas.openxmlformats.org/officeDocument/2006/relationships/image" Target="../media/image52.png"/><Relationship Id="rId17" Type="http://schemas.openxmlformats.org/officeDocument/2006/relationships/image" Target="../media/image51.png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1" Type="http://schemas.openxmlformats.org/officeDocument/2006/relationships/slideLayout" Target="../slideLayouts/slideLayout21.xml"/><Relationship Id="rId20" Type="http://schemas.openxmlformats.org/officeDocument/2006/relationships/tags" Target="../tags/tag322.xml"/><Relationship Id="rId2" Type="http://schemas.openxmlformats.org/officeDocument/2006/relationships/tags" Target="../tags/tag310.xml"/><Relationship Id="rId19" Type="http://schemas.openxmlformats.org/officeDocument/2006/relationships/image" Target="../media/image118.svg"/><Relationship Id="rId18" Type="http://schemas.openxmlformats.org/officeDocument/2006/relationships/image" Target="../media/image117.png"/><Relationship Id="rId17" Type="http://schemas.openxmlformats.org/officeDocument/2006/relationships/tags" Target="../tags/tag321.xml"/><Relationship Id="rId16" Type="http://schemas.openxmlformats.org/officeDocument/2006/relationships/image" Target="../media/image116.svg"/><Relationship Id="rId15" Type="http://schemas.openxmlformats.org/officeDocument/2006/relationships/image" Target="../media/image115.png"/><Relationship Id="rId14" Type="http://schemas.openxmlformats.org/officeDocument/2006/relationships/tags" Target="../tags/tag320.xml"/><Relationship Id="rId13" Type="http://schemas.openxmlformats.org/officeDocument/2006/relationships/image" Target="../media/image114.svg"/><Relationship Id="rId12" Type="http://schemas.openxmlformats.org/officeDocument/2006/relationships/image" Target="../media/image113.png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tags" Target="../tags/tag3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6.png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93.xml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94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0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tags" Target="../tags/tag29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emf"/><Relationship Id="rId7" Type="http://schemas.openxmlformats.org/officeDocument/2006/relationships/image" Target="../media/image18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25.xml"/><Relationship Id="rId15" Type="http://schemas.openxmlformats.org/officeDocument/2006/relationships/image" Target="../media/image26.png"/><Relationship Id="rId14" Type="http://schemas.openxmlformats.org/officeDocument/2006/relationships/image" Target="../media/image25.emf"/><Relationship Id="rId13" Type="http://schemas.openxmlformats.org/officeDocument/2006/relationships/image" Target="../media/image24.emf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emf"/><Relationship Id="rId1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15645" y="2010410"/>
            <a:ext cx="6994525" cy="1800225"/>
          </a:xfrm>
        </p:spPr>
        <p:txBody>
          <a:bodyPr>
            <a:noAutofit/>
          </a:bodyPr>
          <a:lstStyle/>
          <a:p>
            <a:r>
              <a:rPr lang="en-US" altLang="zh-CN" sz="4400"/>
              <a:t>AI-Native Database Evolution:  </a:t>
            </a:r>
            <a:br>
              <a:rPr lang="en-US" altLang="zh-CN" sz="4400"/>
            </a:br>
            <a:r>
              <a:rPr lang="en-US" altLang="zh-CN" sz="4400"/>
              <a:t>The OceanBase Journey</a:t>
            </a:r>
            <a:endParaRPr lang="en-US" altLang="zh-CN" sz="4400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speaker：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5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12192000" cy="6805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5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12192000" cy="68052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35125" y="4509770"/>
            <a:ext cx="3289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O&amp;M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52211" y="692334"/>
            <a:ext cx="11578365" cy="400050"/>
          </a:xfrm>
          <a:prstGeom prst="rect">
            <a:avLst/>
          </a:prstGeom>
        </p:spPr>
        <p:txBody>
          <a:bodyPr vert="horz" wrap="square" lIns="91416" tIns="46788" rIns="91416" bIns="46788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000" b="1" dirty="0">
                <a:solidFill>
                  <a:schemeClr val="tx1">
                    <a:lumMod val="50000"/>
                  </a:schemeClr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Ctrip: SQL-based hybrid scalar-vector search for billion-scale hotel image scenarios,</a:t>
            </a:r>
            <a:endParaRPr kumimoji="1" lang="en-US" altLang="zh-CN" sz="2000" b="1" dirty="0">
              <a:solidFill>
                <a:schemeClr val="tx1">
                  <a:lumMod val="50000"/>
                </a:schemeClr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90" name="文本框 149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BBAAD9C20180234D78A0072836F0BF8062B9B2021C192BD0AAD98B3EB1592BA94B44B738316D5B0C22B92D08C846D6EB38F921AAA1D05B611BBFC24A763E25D524F4F8AD7E2776D7A4C6254765524B447C43EBC5769762C3680981956CA2ACC8DC1622943E3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91" name="文本框 150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BBAAD9C20180234D78A0072836F0B4B0A2B9B20B1C5A8B50ADD98E34B1632B060B48B538C16BDB0A22192E08C8467CEB97F921EAA1D0AB611BBFC2787F1E25D924F7D5ADD32596F7F41B2CB76EF2494E7E34E0E87742411E98FE019E416EAC08D6162599DE3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92" name="文本框 151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BBAAD9C20180234D78A0072836F0B6B062B9B2051268FB20AAD98E33B1E42BD3BB44B938B1646B0422192A08C84679EB2DF9217A11D09B111BBFC257771E2BD124F30EAD6321E6B784CB297760D240C00A40E01C77D9208398C7F197483BBC08DA862293BE3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1" name="文本框 162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BBAAD9C20180234D78A0072836F0B17032B9B20F1990DB00A3D98339B1162B5BDB41BF38F16BDB072259200898463CEBBDF9218A41D0FBA11BBFC25F77BE34D324F900AD1F24D99794D72D376EF24C536FB5EDA771BB5752D8FEF191EE095C68D9962D902E3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单圆角矩形 10"/>
          <p:cNvSpPr/>
          <p:nvPr/>
        </p:nvSpPr>
        <p:spPr>
          <a:xfrm flipH="1">
            <a:off x="356829" y="1364126"/>
            <a:ext cx="2953528" cy="736669"/>
          </a:xfrm>
          <a:prstGeom prst="round1Rect">
            <a:avLst>
              <a:gd name="adj" fmla="val 14856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" name="单圆角矩形 11"/>
          <p:cNvSpPr/>
          <p:nvPr/>
        </p:nvSpPr>
        <p:spPr>
          <a:xfrm>
            <a:off x="3079199" y="1364125"/>
            <a:ext cx="2769809" cy="736669"/>
          </a:xfrm>
          <a:prstGeom prst="round1Rect">
            <a:avLst>
              <a:gd name="adj" fmla="val 15984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2860" y="1399144"/>
            <a:ext cx="529267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Combines scalar search for price, location and vector search for image features.</a:t>
            </a:r>
            <a:endParaRPr kumimoji="1" lang="en-US" altLang="zh-CN" sz="20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17670" y="1364125"/>
            <a:ext cx="5812907" cy="2204023"/>
          </a:xfrm>
          <a:prstGeom prst="rect">
            <a:avLst/>
          </a:prstGeom>
          <a:gradFill>
            <a:gsLst>
              <a:gs pos="0">
                <a:srgbClr val="0181FD">
                  <a:alpha val="10137"/>
                </a:srgbClr>
              </a:gs>
              <a:gs pos="100000">
                <a:srgbClr val="0181FD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17670" y="1364126"/>
            <a:ext cx="5812907" cy="76457"/>
          </a:xfrm>
          <a:prstGeom prst="rect">
            <a:avLst/>
          </a:prstGeom>
          <a:solidFill>
            <a:srgbClr val="0181F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7" name="同侧圆角矩形 26"/>
          <p:cNvSpPr/>
          <p:nvPr/>
        </p:nvSpPr>
        <p:spPr>
          <a:xfrm rot="10800000">
            <a:off x="356835" y="2060322"/>
            <a:ext cx="5492170" cy="768233"/>
          </a:xfrm>
          <a:prstGeom prst="round2SameRect">
            <a:avLst>
              <a:gd name="adj1" fmla="val 11981"/>
              <a:gd name="adj2" fmla="val 0"/>
            </a:avLst>
          </a:prstGeom>
          <a:solidFill>
            <a:srgbClr val="0181F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81308" y="2165222"/>
            <a:ext cx="52742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Rapid development and query access via standard SQL.</a:t>
            </a:r>
            <a:endParaRPr kumimoji="1" lang="zh-CN" altLang="en-US" sz="16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9" name="单圆角矩形 28"/>
          <p:cNvSpPr/>
          <p:nvPr/>
        </p:nvSpPr>
        <p:spPr>
          <a:xfrm flipH="1">
            <a:off x="356827" y="2921322"/>
            <a:ext cx="3196600" cy="736669"/>
          </a:xfrm>
          <a:prstGeom prst="round1Rect">
            <a:avLst>
              <a:gd name="adj" fmla="val 14856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0" name="单圆角矩形 29"/>
          <p:cNvSpPr/>
          <p:nvPr/>
        </p:nvSpPr>
        <p:spPr>
          <a:xfrm>
            <a:off x="3079200" y="2921321"/>
            <a:ext cx="2769807" cy="736669"/>
          </a:xfrm>
          <a:prstGeom prst="round1Rect">
            <a:avLst>
              <a:gd name="adj" fmla="val 15984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07522" y="3030457"/>
            <a:ext cx="53379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Index building speed: 4 times </a:t>
            </a:r>
            <a:endParaRPr kumimoji="1" lang="en-US" altLang="zh-CN" sz="2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2" name="同侧圆角矩形 31"/>
          <p:cNvSpPr/>
          <p:nvPr/>
        </p:nvSpPr>
        <p:spPr>
          <a:xfrm rot="10800000">
            <a:off x="356835" y="3646974"/>
            <a:ext cx="5492170" cy="738777"/>
          </a:xfrm>
          <a:prstGeom prst="round2SameRect">
            <a:avLst>
              <a:gd name="adj1" fmla="val 11981"/>
              <a:gd name="adj2" fmla="val 0"/>
            </a:avLst>
          </a:prstGeom>
          <a:solidFill>
            <a:srgbClr val="0181F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2925" y="3724275"/>
            <a:ext cx="5227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Leverages IVF index algorithm and 384-dimension. Equipped with 3000 location-based partitions.</a:t>
            </a:r>
            <a:endParaRPr kumimoji="1" lang="zh-CN" altLang="en-US" sz="16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4" name="单圆角矩形 33"/>
          <p:cNvSpPr/>
          <p:nvPr/>
        </p:nvSpPr>
        <p:spPr>
          <a:xfrm flipH="1">
            <a:off x="356829" y="4474298"/>
            <a:ext cx="2953529" cy="736669"/>
          </a:xfrm>
          <a:prstGeom prst="round1Rect">
            <a:avLst>
              <a:gd name="adj" fmla="val 14856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6" name="同侧圆角矩形 35"/>
          <p:cNvSpPr/>
          <p:nvPr/>
        </p:nvSpPr>
        <p:spPr>
          <a:xfrm rot="10800000">
            <a:off x="356835" y="5204167"/>
            <a:ext cx="5492170" cy="738780"/>
          </a:xfrm>
          <a:prstGeom prst="round2SameRect">
            <a:avLst>
              <a:gd name="adj1" fmla="val 11981"/>
              <a:gd name="adj2" fmla="val 0"/>
            </a:avLst>
          </a:prstGeom>
          <a:solidFill>
            <a:srgbClr val="0181F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43208" y="5403522"/>
            <a:ext cx="513078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  <a:sym typeface="+mn-ea"/>
              </a:rPr>
              <a:t>Automatic failover and multi-replica redundancy ensure uninterrupted service.</a:t>
            </a:r>
            <a:endParaRPr kumimoji="1" lang="zh-CN" altLang="en-US" sz="16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9" name="单圆角矩形 38"/>
          <p:cNvSpPr/>
          <p:nvPr/>
        </p:nvSpPr>
        <p:spPr>
          <a:xfrm>
            <a:off x="3079200" y="4474295"/>
            <a:ext cx="2769337" cy="738781"/>
          </a:xfrm>
          <a:prstGeom prst="round1Rect">
            <a:avLst>
              <a:gd name="adj" fmla="val 12504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56365" y="4584355"/>
            <a:ext cx="549217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Standard 1-1-1 3-node distributed cluster</a:t>
            </a:r>
            <a:r>
              <a:rPr kumimoji="1" lang="zh-CN" altLang="en-US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，</a:t>
            </a:r>
            <a:r>
              <a:rPr kumimoji="1" lang="en-US" altLang="zh-CN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uninterrupted service </a:t>
            </a:r>
            <a:endParaRPr kumimoji="1" lang="en-US" altLang="zh-CN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81247" y="358965"/>
            <a:ext cx="5862416" cy="402266"/>
          </a:xfrm>
          <a:prstGeom prst="rect">
            <a:avLst/>
          </a:prstGeom>
        </p:spPr>
        <p:txBody>
          <a:bodyPr vert="horz" wrap="square" lIns="91416" tIns="46788" rIns="91416" bIns="46788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0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Customer Stories – Digital Native Business</a:t>
            </a:r>
            <a:endParaRPr kumimoji="1" lang="en-US" altLang="zh-CN" sz="2000" b="1" dirty="0">
              <a:solidFill>
                <a:srgbClr val="0181FD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835977" y="5144556"/>
            <a:ext cx="62810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1999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236597" y="5144556"/>
            <a:ext cx="274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Digital Native Business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-</a:t>
            </a:r>
            <a:r>
              <a:rPr kumimoji="1" lang="zh-CN" altLang="en-US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Travel service platform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095488" y="5603751"/>
            <a:ext cx="1475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China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734376" y="4685361"/>
            <a:ext cx="5189769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 SQL-based hybrid scalar-vector search for billion-scale hotel image scenarios,.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cxnSp>
        <p:nvCxnSpPr>
          <p:cNvPr id="72" name="直接连接符 26"/>
          <p:cNvCxnSpPr/>
          <p:nvPr/>
        </p:nvCxnSpPr>
        <p:spPr>
          <a:xfrm>
            <a:off x="6017670" y="4583540"/>
            <a:ext cx="5812907" cy="0"/>
          </a:xfrm>
          <a:prstGeom prst="line">
            <a:avLst/>
          </a:prstGeom>
          <a:ln w="12700">
            <a:solidFill>
              <a:srgbClr val="0181F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28"/>
          <p:cNvCxnSpPr/>
          <p:nvPr/>
        </p:nvCxnSpPr>
        <p:spPr>
          <a:xfrm>
            <a:off x="6017670" y="5942948"/>
            <a:ext cx="3605323" cy="0"/>
          </a:xfrm>
          <a:prstGeom prst="line">
            <a:avLst/>
          </a:prstGeom>
          <a:ln w="12700">
            <a:solidFill>
              <a:srgbClr val="0181F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26"/>
          <p:cNvCxnSpPr/>
          <p:nvPr/>
        </p:nvCxnSpPr>
        <p:spPr>
          <a:xfrm>
            <a:off x="6017670" y="5036676"/>
            <a:ext cx="3605323" cy="0"/>
          </a:xfrm>
          <a:prstGeom prst="line">
            <a:avLst/>
          </a:prstGeom>
          <a:ln>
            <a:solidFill>
              <a:srgbClr val="0181F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26"/>
          <p:cNvCxnSpPr/>
          <p:nvPr/>
        </p:nvCxnSpPr>
        <p:spPr>
          <a:xfrm>
            <a:off x="6017670" y="5489812"/>
            <a:ext cx="3605323" cy="0"/>
          </a:xfrm>
          <a:prstGeom prst="line">
            <a:avLst/>
          </a:prstGeom>
          <a:ln>
            <a:solidFill>
              <a:srgbClr val="0181F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9887757" y="5108589"/>
            <a:ext cx="1942820" cy="85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pic>
        <p:nvPicPr>
          <p:cNvPr id="16" name="图形 1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3936" y="350972"/>
            <a:ext cx="335290" cy="33529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5837" y="1765439"/>
            <a:ext cx="2782955" cy="27829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17895" y="1586753"/>
            <a:ext cx="5812907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16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From business and technical perspectives, our upgrade brings substantial gains, boosting conversion and operational efficiency while simplifying maintenance and elevating overall system performance.</a:t>
            </a:r>
            <a:endParaRPr kumimoji="1" lang="en-US" altLang="zh-CN" sz="16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>
              <a:lnSpc>
                <a:spcPct val="130000"/>
              </a:lnSpc>
            </a:pPr>
            <a:endParaRPr kumimoji="1" lang="en-US" altLang="zh-CN" sz="16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16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——Database R&amp;D Head at Ctrip</a:t>
            </a:r>
            <a:endParaRPr kumimoji="1" lang="en-US" altLang="zh-CN" sz="16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45250" y="4685361"/>
            <a:ext cx="800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About</a:t>
            </a:r>
            <a:endParaRPr kumimoji="1" lang="en-US" altLang="zh-CN" sz="1000" b="1" dirty="0">
              <a:solidFill>
                <a:srgbClr val="0181FD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45250" y="5144556"/>
            <a:ext cx="796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Founded</a:t>
            </a:r>
            <a:endParaRPr kumimoji="1" lang="en-US" altLang="zh-CN" sz="1000" b="1" dirty="0">
              <a:solidFill>
                <a:srgbClr val="0181FD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1424" y="5144556"/>
            <a:ext cx="798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Industry</a:t>
            </a:r>
            <a:endParaRPr kumimoji="1" lang="en-US" altLang="zh-CN" sz="1000" b="1" dirty="0">
              <a:solidFill>
                <a:srgbClr val="0181FD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45250" y="5603751"/>
            <a:ext cx="1156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Headquarters</a:t>
            </a:r>
            <a:endParaRPr kumimoji="1" lang="en-US" altLang="zh-CN" sz="1000" b="1" dirty="0">
              <a:solidFill>
                <a:srgbClr val="0181FD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cxnSp>
        <p:nvCxnSpPr>
          <p:cNvPr id="9" name="直接连接符 26"/>
          <p:cNvCxnSpPr/>
          <p:nvPr/>
        </p:nvCxnSpPr>
        <p:spPr>
          <a:xfrm>
            <a:off x="6017670" y="4583540"/>
            <a:ext cx="5812907" cy="0"/>
          </a:xfrm>
          <a:prstGeom prst="line">
            <a:avLst/>
          </a:prstGeom>
          <a:ln w="12700">
            <a:solidFill>
              <a:srgbClr val="0181F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28"/>
          <p:cNvCxnSpPr/>
          <p:nvPr/>
        </p:nvCxnSpPr>
        <p:spPr>
          <a:xfrm>
            <a:off x="6017670" y="5942948"/>
            <a:ext cx="3605323" cy="0"/>
          </a:xfrm>
          <a:prstGeom prst="line">
            <a:avLst/>
          </a:prstGeom>
          <a:ln w="12700">
            <a:solidFill>
              <a:srgbClr val="0181F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26"/>
          <p:cNvCxnSpPr/>
          <p:nvPr/>
        </p:nvCxnSpPr>
        <p:spPr>
          <a:xfrm>
            <a:off x="6017670" y="5489812"/>
            <a:ext cx="3605323" cy="0"/>
          </a:xfrm>
          <a:prstGeom prst="line">
            <a:avLst/>
          </a:prstGeom>
          <a:ln>
            <a:solidFill>
              <a:srgbClr val="0181F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文本框 163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BBAAD9C20180234D78A0072836F0BC50E2B9B2041FC48BA0A4D98F30B1932B868B4CBB38F1665B0D22B925089846D3EBC8E921BAE1D0DB811BBFC2457A3E39D624FEF0ADAE25A95784B62B5765B241A23EF7E1E37C4031D4A899A19C61D6FC48D7B6299D6E3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3" name="文本框 164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BBAAD9C20180234D78A0072836F0B30042B9B2071C425BE0A3D98F3CB10E2B537B46B63871617B0922B92C089846DAEBCFE9212A11D08B211BBFC2067E3E3BDE24F96BADEE236987C49628B763224A45982DEE177C0850A6A8DC4190659DACE8DB8624934E3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30165" y="5159839"/>
            <a:ext cx="1057713" cy="7052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121900" y="2652395"/>
            <a:ext cx="1475105" cy="1896110"/>
            <a:chOff x="7492366" y="3116251"/>
            <a:chExt cx="2291714" cy="3254111"/>
          </a:xfrm>
        </p:grpSpPr>
        <p:pic>
          <p:nvPicPr>
            <p:cNvPr id="20" name="图片 19" descr="625图形用户界面, 网站"/>
            <p:cNvPicPr>
              <a:picLocks noChangeAspect="1"/>
            </p:cNvPicPr>
            <p:nvPr/>
          </p:nvPicPr>
          <p:blipFill>
            <a:blip r:embed="rId6"/>
            <a:srcRect t="3592" b="32511"/>
            <a:stretch>
              <a:fillRect/>
            </a:stretch>
          </p:blipFill>
          <p:spPr>
            <a:xfrm>
              <a:off x="7492366" y="3116251"/>
              <a:ext cx="2291714" cy="3254111"/>
            </a:xfrm>
            <a:prstGeom prst="rect">
              <a:avLst/>
            </a:prstGeom>
          </p:spPr>
        </p:pic>
        <p:sp>
          <p:nvSpPr>
            <p:cNvPr id="21" name="椭圆 20"/>
            <p:cNvSpPr/>
            <p:nvPr/>
          </p:nvSpPr>
          <p:spPr>
            <a:xfrm>
              <a:off x="7544787" y="3599077"/>
              <a:ext cx="432000" cy="3223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8232432" y="3811737"/>
              <a:ext cx="820127" cy="3223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4962" y="348365"/>
            <a:ext cx="11644895" cy="494674"/>
          </a:xfrm>
        </p:spPr>
        <p:txBody>
          <a:bodyPr/>
          <a:lstStyle/>
          <a:p>
            <a:pPr algn="l"/>
            <a:r>
              <a:rPr lang="en-US" altLang="zh-CN" sz="24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</a:rPr>
              <a:t>O</a:t>
            </a:r>
            <a:r>
              <a:rPr lang="zh-CN" altLang="en-US" sz="24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</a:rPr>
              <a:t>ceanBase Landscape: Building an Open Technology Ecosyste</a:t>
            </a:r>
            <a:r>
              <a:rPr lang="en-US" altLang="zh-CN" sz="24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</a:rPr>
              <a:t>m</a:t>
            </a:r>
            <a:endParaRPr kumimoji="1" lang="en-US" altLang="zh-CN" sz="240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07547" y="2045438"/>
            <a:ext cx="11363019" cy="577805"/>
          </a:xfrm>
          <a:prstGeom prst="roundRect">
            <a:avLst>
              <a:gd name="adj" fmla="val 8803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1" name="标题 3"/>
          <p:cNvSpPr txBox="1"/>
          <p:nvPr/>
        </p:nvSpPr>
        <p:spPr>
          <a:xfrm>
            <a:off x="447312" y="2088071"/>
            <a:ext cx="10930494" cy="494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 defTabSz="57023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>
                <a:solidFill>
                  <a:schemeClr val="bg1"/>
                </a:solidFill>
                <a:sym typeface="Helvetica Neue" panose="02000503000000020004"/>
              </a:rPr>
              <a:t>750+</a:t>
            </a:r>
            <a:endParaRPr lang="en-US" altLang="zh-CN" sz="1800" b="1" dirty="0">
              <a:solidFill>
                <a:schemeClr val="bg1"/>
              </a:solidFill>
              <a:sym typeface="Helvetica Neue" panose="02000503000000020004"/>
            </a:endParaRPr>
          </a:p>
          <a:p>
            <a:pPr algn="ctr" defTabSz="57023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dirty="0">
                <a:solidFill>
                  <a:schemeClr val="bg1"/>
                </a:solidFill>
              </a:rPr>
              <a:t>Technology Integrations</a:t>
            </a:r>
            <a:endParaRPr lang="zh-CN" altLang="en-US" sz="1400" b="0" dirty="0">
              <a:solidFill>
                <a:schemeClr val="bg1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07547" y="1045138"/>
            <a:ext cx="11363019" cy="1010272"/>
            <a:chOff x="438150" y="1150648"/>
            <a:chExt cx="6473410" cy="654439"/>
          </a:xfrm>
        </p:grpSpPr>
        <p:sp>
          <p:nvSpPr>
            <p:cNvPr id="47" name="圆角矩形 46"/>
            <p:cNvSpPr/>
            <p:nvPr/>
          </p:nvSpPr>
          <p:spPr>
            <a:xfrm>
              <a:off x="438150" y="1153570"/>
              <a:ext cx="1399550" cy="651517"/>
            </a:xfrm>
            <a:prstGeom prst="roundRect">
              <a:avLst>
                <a:gd name="adj" fmla="val 4248"/>
              </a:avLst>
            </a:prstGeom>
            <a:gradFill>
              <a:gsLst>
                <a:gs pos="100000">
                  <a:schemeClr val="bg1">
                    <a:alpha val="0"/>
                  </a:schemeClr>
                </a:gs>
                <a:gs pos="10000">
                  <a:srgbClr val="FFA005">
                    <a:alpha val="30000"/>
                  </a:srgbClr>
                </a:gs>
              </a:gsLst>
              <a:lin ang="5400000" scaled="0"/>
            </a:gradFill>
            <a:ln w="12700" cap="flat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">
                    <a:srgbClr val="FFA005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A005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100+</a:t>
              </a:r>
              <a:endParaRPr lang="en-US" altLang="zh-CN" sz="2400" b="1" dirty="0">
                <a:solidFill>
                  <a:srgbClr val="FFA005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  <a:p>
              <a:pPr algn="ctr"/>
              <a:r>
                <a:rPr lang="en-GB" altLang="zh-CN" sz="1400" dirty="0"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ISV Partners</a:t>
              </a:r>
              <a:endParaRPr lang="zh-CN" altLang="en-US" sz="14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947144" y="1150648"/>
              <a:ext cx="1399550" cy="651517"/>
            </a:xfrm>
            <a:prstGeom prst="roundRect">
              <a:avLst>
                <a:gd name="adj" fmla="val 6894"/>
              </a:avLst>
            </a:prstGeom>
            <a:gradFill>
              <a:gsLst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10000">
                  <a:srgbClr val="0181FD">
                    <a:alpha val="30000"/>
                  </a:srgbClr>
                </a:gs>
              </a:gsLst>
              <a:lin ang="5400000" scaled="1"/>
            </a:gradFill>
            <a:ln w="12700" cap="flat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">
                    <a:srgbClr val="0181FD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181FD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340+</a:t>
              </a:r>
              <a:endParaRPr lang="en-US" altLang="zh-CN" sz="24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  <a:p>
              <a:pPr algn="ctr"/>
              <a:r>
                <a:rPr lang="en-GB" altLang="zh-CN" sz="1400" dirty="0"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Solution</a:t>
              </a:r>
              <a:r>
                <a:rPr lang="zh-CN" altLang="en-US" sz="1400" dirty="0"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 </a:t>
              </a:r>
              <a:r>
                <a:rPr lang="en-GB" altLang="zh-CN" sz="1400" dirty="0"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Partners</a:t>
              </a:r>
              <a:endParaRPr lang="zh-CN" altLang="en-US" sz="14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3456138" y="1150648"/>
              <a:ext cx="1399550" cy="651517"/>
            </a:xfrm>
            <a:prstGeom prst="roundRect">
              <a:avLst>
                <a:gd name="adj" fmla="val 7980"/>
              </a:avLst>
            </a:prstGeom>
            <a:gradFill>
              <a:gsLst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10000">
                  <a:srgbClr val="0AC846">
                    <a:alpha val="30000"/>
                  </a:srgbClr>
                </a:gs>
              </a:gsLst>
              <a:lin ang="5400000" scaled="1"/>
            </a:gradFill>
            <a:ln w="12700" cap="flat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">
                    <a:srgbClr val="0AC846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AC846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50+</a:t>
              </a:r>
              <a:endParaRPr lang="en-US" altLang="zh-CN" sz="2400" b="1" dirty="0">
                <a:solidFill>
                  <a:srgbClr val="0AC846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  <a:p>
              <a:pPr algn="ctr"/>
              <a:r>
                <a:rPr lang="en-GB" altLang="zh-CN" sz="1400" dirty="0"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Reseller Partners</a:t>
              </a:r>
              <a:endParaRPr lang="en-GB" altLang="zh-CN" sz="14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4965132" y="1150648"/>
              <a:ext cx="1946428" cy="651517"/>
            </a:xfrm>
            <a:prstGeom prst="roundRect">
              <a:avLst>
                <a:gd name="adj" fmla="val 6894"/>
              </a:avLst>
            </a:prstGeom>
            <a:gradFill>
              <a:gsLst>
                <a:gs pos="100000">
                  <a:schemeClr val="accent1">
                    <a:alpha val="0"/>
                    <a:lumMod val="0"/>
                    <a:lumOff val="100000"/>
                  </a:schemeClr>
                </a:gs>
                <a:gs pos="10000">
                  <a:srgbClr val="0181FD">
                    <a:alpha val="30000"/>
                  </a:srgbClr>
                </a:gs>
              </a:gsLst>
              <a:lin ang="5400000" scaled="1"/>
            </a:gradFill>
            <a:ln w="12700" cap="flat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">
                    <a:srgbClr val="0181FD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181FD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20+</a:t>
              </a:r>
              <a:endParaRPr lang="en-US" altLang="zh-CN" sz="24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  <a:p>
              <a:pPr algn="ctr"/>
              <a:r>
                <a:rPr lang="en-GB" altLang="zh-CN" sz="1400" dirty="0"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Delivery Partners</a:t>
              </a:r>
              <a:endParaRPr lang="en-GB" altLang="zh-CN" sz="1400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9" name="梯形 8"/>
          <p:cNvSpPr/>
          <p:nvPr/>
        </p:nvSpPr>
        <p:spPr>
          <a:xfrm rot="16200000">
            <a:off x="1127930" y="3960705"/>
            <a:ext cx="1577908" cy="968816"/>
          </a:xfrm>
          <a:prstGeom prst="trapezoid">
            <a:avLst>
              <a:gd name="adj" fmla="val 103946"/>
            </a:avLst>
          </a:prstGeom>
          <a:gradFill flip="none" rotWithShape="1">
            <a:gsLst>
              <a:gs pos="0">
                <a:srgbClr val="0A82FE">
                  <a:alpha val="0"/>
                </a:srgbClr>
              </a:gs>
              <a:gs pos="100000">
                <a:srgbClr val="0A82FE">
                  <a:alpha val="27234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535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b="32412"/>
          <a:stretch>
            <a:fillRect/>
          </a:stretch>
        </p:blipFill>
        <p:spPr>
          <a:xfrm>
            <a:off x="369130" y="3620410"/>
            <a:ext cx="1104408" cy="391238"/>
          </a:xfrm>
          <a:prstGeom prst="rect">
            <a:avLst/>
          </a:prstGeom>
          <a:ln>
            <a:noFill/>
          </a:ln>
        </p:spPr>
      </p:pic>
      <p:sp>
        <p:nvSpPr>
          <p:cNvPr id="28" name="文本框 27"/>
          <p:cNvSpPr txBox="1"/>
          <p:nvPr/>
        </p:nvSpPr>
        <p:spPr>
          <a:xfrm>
            <a:off x="295298" y="4199572"/>
            <a:ext cx="1178240" cy="434565"/>
          </a:xfrm>
          <a:prstGeom prst="roundRect">
            <a:avLst>
              <a:gd name="adj" fmla="val 5451"/>
            </a:avLst>
          </a:prstGeom>
          <a:solidFill>
            <a:srgbClr val="0281FE"/>
          </a:solidFill>
          <a:ln w="6350">
            <a:noFill/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en-US" altLang="zh-CN" sz="12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Open </a:t>
            </a:r>
            <a:endParaRPr kumimoji="1" lang="en-US" altLang="zh-CN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kumimoji="1" lang="en-US" altLang="zh-CN" sz="12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Capabilities</a:t>
            </a:r>
            <a:endParaRPr kumimoji="1" lang="en-US" altLang="zh-CN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2298" y="4839897"/>
            <a:ext cx="1422825" cy="764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" indent="-8001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Kernel Parameters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80010" indent="-8001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Monitoring API</a:t>
            </a:r>
            <a:endParaRPr kumimoji="1" lang="en-US" altLang="zh-CN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80010" indent="-8001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0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Maintenance API</a:t>
            </a:r>
            <a:endParaRPr kumimoji="1" lang="zh-CN" altLang="en-US" sz="10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0" name="Rectangle 8"/>
          <p:cNvSpPr/>
          <p:nvPr/>
        </p:nvSpPr>
        <p:spPr>
          <a:xfrm>
            <a:off x="1624569" y="2910945"/>
            <a:ext cx="2335383" cy="539454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 rot="5400000">
            <a:off x="3569086" y="2994538"/>
            <a:ext cx="539454" cy="372268"/>
          </a:xfrm>
          <a:prstGeom prst="round2SameRect">
            <a:avLst>
              <a:gd name="adj1" fmla="val 10916"/>
              <a:gd name="adj2" fmla="val 0"/>
            </a:avLst>
          </a:prstGeom>
          <a:solidFill>
            <a:srgbClr val="0A82FE"/>
          </a:solidFill>
          <a:ln w="6350">
            <a:solidFill>
              <a:srgbClr val="0A82FE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CSP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9" name="Rectangle 8"/>
          <p:cNvSpPr/>
          <p:nvPr/>
        </p:nvSpPr>
        <p:spPr>
          <a:xfrm>
            <a:off x="1624569" y="3505964"/>
            <a:ext cx="2335383" cy="586800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0" name="Rectangle 8"/>
          <p:cNvSpPr/>
          <p:nvPr/>
        </p:nvSpPr>
        <p:spPr>
          <a:xfrm>
            <a:off x="1621839" y="4276086"/>
            <a:ext cx="2403108" cy="296823"/>
          </a:xfrm>
          <a:prstGeom prst="roundRect">
            <a:avLst>
              <a:gd name="adj" fmla="val 13068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Infrastructure</a:t>
            </a:r>
            <a:endParaRPr lang="en-US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11510" y="3560626"/>
            <a:ext cx="1909341" cy="471624"/>
            <a:chOff x="1832161" y="3579676"/>
            <a:chExt cx="1690810" cy="417645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0477" y="3621072"/>
              <a:ext cx="508819" cy="11590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6568" y="3579676"/>
              <a:ext cx="586403" cy="235841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4"/>
            <a:srcRect b="23468"/>
            <a:stretch>
              <a:fillRect/>
            </a:stretch>
          </p:blipFill>
          <p:spPr>
            <a:xfrm>
              <a:off x="2674513" y="3725653"/>
              <a:ext cx="321622" cy="25821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2161" y="3601059"/>
              <a:ext cx="549572" cy="132779"/>
            </a:xfrm>
            <a:prstGeom prst="rect">
              <a:avLst/>
            </a:prstGeom>
          </p:spPr>
        </p:pic>
        <p:pic>
          <p:nvPicPr>
            <p:cNvPr id="68" name="图片 8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6309" y="3768425"/>
              <a:ext cx="591313" cy="228896"/>
            </a:xfrm>
            <a:prstGeom prst="rect">
              <a:avLst/>
            </a:prstGeom>
          </p:spPr>
        </p:pic>
      </p:grpSp>
      <p:sp>
        <p:nvSpPr>
          <p:cNvPr id="72" name="Rectangle 8"/>
          <p:cNvSpPr/>
          <p:nvPr/>
        </p:nvSpPr>
        <p:spPr>
          <a:xfrm>
            <a:off x="1624569" y="4789493"/>
            <a:ext cx="2335383" cy="705600"/>
          </a:xfrm>
          <a:prstGeom prst="roundRect">
            <a:avLst>
              <a:gd name="adj" fmla="val 2877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 rot="5400000">
            <a:off x="3493940" y="4947553"/>
            <a:ext cx="705600" cy="388125"/>
          </a:xfrm>
          <a:prstGeom prst="round2SameRect">
            <a:avLst>
              <a:gd name="adj1" fmla="val 6635"/>
              <a:gd name="adj2" fmla="val 0"/>
            </a:avLst>
          </a:prstGeom>
          <a:solidFill>
            <a:srgbClr val="0A82FE"/>
          </a:solidFill>
          <a:ln w="6350">
            <a:solidFill>
              <a:srgbClr val="0A82FE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OS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0" name="Rectangle 8"/>
          <p:cNvSpPr/>
          <p:nvPr/>
        </p:nvSpPr>
        <p:spPr>
          <a:xfrm>
            <a:off x="1624569" y="5615185"/>
            <a:ext cx="2409302" cy="373421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 rot="5400000">
            <a:off x="3661778" y="5606082"/>
            <a:ext cx="369918" cy="388125"/>
          </a:xfrm>
          <a:prstGeom prst="round2SameRect">
            <a:avLst>
              <a:gd name="adj1" fmla="val 5115"/>
              <a:gd name="adj2" fmla="val 0"/>
            </a:avLst>
          </a:prstGeom>
          <a:solidFill>
            <a:srgbClr val="0A82FE"/>
          </a:solidFill>
          <a:ln w="6350">
            <a:solidFill>
              <a:srgbClr val="0A82FE"/>
            </a:solidFill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r>
              <a:rPr lang="en-US" altLang="zh-CN" sz="900" dirty="0">
                <a:solidFill>
                  <a:schemeClr val="tx1"/>
                </a:solidFill>
              </a:rPr>
              <a:t>CPU</a:t>
            </a:r>
            <a:endParaRPr lang="en-US" altLang="zh-CN" sz="900" dirty="0">
              <a:solidFill>
                <a:schemeClr val="tx1"/>
              </a:solidFill>
            </a:endParaRPr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3489" y="5679476"/>
            <a:ext cx="358166" cy="244764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32" y="5705067"/>
            <a:ext cx="495792" cy="144793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834" y="5704391"/>
            <a:ext cx="409744" cy="134622"/>
          </a:xfrm>
          <a:prstGeom prst="rect">
            <a:avLst/>
          </a:prstGeom>
        </p:spPr>
      </p:pic>
      <p:sp>
        <p:nvSpPr>
          <p:cNvPr id="113" name="Rectangle 8"/>
          <p:cNvSpPr/>
          <p:nvPr/>
        </p:nvSpPr>
        <p:spPr>
          <a:xfrm>
            <a:off x="4243123" y="4276086"/>
            <a:ext cx="2235721" cy="296823"/>
          </a:xfrm>
          <a:prstGeom prst="roundRect">
            <a:avLst>
              <a:gd name="adj" fmla="val 13068"/>
            </a:avLst>
          </a:prstGeom>
          <a:solidFill>
            <a:schemeClr val="bg1"/>
          </a:solidFill>
          <a:ln w="6350">
            <a:solidFill>
              <a:srgbClr val="07C8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 Integration</a:t>
            </a:r>
            <a:endParaRPr lang="en-US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7" name="Rectangle 8"/>
          <p:cNvSpPr/>
          <p:nvPr/>
        </p:nvSpPr>
        <p:spPr>
          <a:xfrm>
            <a:off x="4246221" y="2907220"/>
            <a:ext cx="2236985" cy="1180800"/>
          </a:xfrm>
          <a:prstGeom prst="roundRect">
            <a:avLst>
              <a:gd name="adj" fmla="val 2204"/>
            </a:avLst>
          </a:prstGeom>
          <a:solidFill>
            <a:schemeClr val="bg1"/>
          </a:solidFill>
          <a:ln w="6350">
            <a:solidFill>
              <a:srgbClr val="08C8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 rot="5400000">
            <a:off x="5755985" y="3365162"/>
            <a:ext cx="1180800" cy="264919"/>
          </a:xfrm>
          <a:prstGeom prst="round2SameRect">
            <a:avLst>
              <a:gd name="adj1" fmla="val 7801"/>
              <a:gd name="adj2" fmla="val 0"/>
            </a:avLst>
          </a:prstGeom>
          <a:solidFill>
            <a:srgbClr val="08C846"/>
          </a:solidFill>
          <a:ln w="6350">
            <a:solidFill>
              <a:srgbClr val="08C846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Big Data Systems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219906" y="2972621"/>
            <a:ext cx="2037302" cy="1083381"/>
            <a:chOff x="4354662" y="2972621"/>
            <a:chExt cx="1837402" cy="977080"/>
          </a:xfrm>
        </p:grpSpPr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46763" y="3311413"/>
              <a:ext cx="520626" cy="296487"/>
            </a:xfrm>
            <a:prstGeom prst="rect">
              <a:avLst/>
            </a:prstGeom>
          </p:spPr>
        </p:pic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69008" y="3627925"/>
              <a:ext cx="480278" cy="321776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37410" y="3700989"/>
              <a:ext cx="743282" cy="185653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6535" y="3333732"/>
              <a:ext cx="625529" cy="278793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54662" y="3293448"/>
              <a:ext cx="674687" cy="344815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47701" y="3002127"/>
              <a:ext cx="624752" cy="29648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65450" y="3075418"/>
              <a:ext cx="595225" cy="156930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17408" y="2972621"/>
              <a:ext cx="559673" cy="296488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39152" y="3615729"/>
              <a:ext cx="615641" cy="326137"/>
            </a:xfrm>
            <a:prstGeom prst="rect">
              <a:avLst/>
            </a:prstGeom>
          </p:spPr>
        </p:pic>
      </p:grpSp>
      <p:sp>
        <p:nvSpPr>
          <p:cNvPr id="128" name="Rectangle 8"/>
          <p:cNvSpPr/>
          <p:nvPr/>
        </p:nvSpPr>
        <p:spPr>
          <a:xfrm>
            <a:off x="4243124" y="4737955"/>
            <a:ext cx="2238751" cy="1247150"/>
          </a:xfrm>
          <a:prstGeom prst="roundRect">
            <a:avLst>
              <a:gd name="adj" fmla="val 2351"/>
            </a:avLst>
          </a:prstGeom>
          <a:solidFill>
            <a:schemeClr val="bg1"/>
          </a:solidFill>
          <a:ln w="6350">
            <a:solidFill>
              <a:srgbClr val="08C8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 rot="5400000">
            <a:off x="5728213" y="5210421"/>
            <a:ext cx="1247148" cy="302219"/>
          </a:xfrm>
          <a:prstGeom prst="round2SameRect">
            <a:avLst>
              <a:gd name="adj1" fmla="val 7747"/>
              <a:gd name="adj2" fmla="val 0"/>
            </a:avLst>
          </a:prstGeom>
          <a:solidFill>
            <a:srgbClr val="08C846"/>
          </a:solidFill>
          <a:ln w="6350">
            <a:solidFill>
              <a:srgbClr val="08C84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 Integration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148" name="组合 147"/>
          <p:cNvGrpSpPr/>
          <p:nvPr/>
        </p:nvGrpSpPr>
        <p:grpSpPr>
          <a:xfrm>
            <a:off x="4270251" y="4818558"/>
            <a:ext cx="2024019" cy="1131392"/>
            <a:chOff x="4407707" y="4818558"/>
            <a:chExt cx="1857629" cy="1038383"/>
          </a:xfrm>
        </p:grpSpPr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07707" y="4818558"/>
              <a:ext cx="647900" cy="281851"/>
            </a:xfrm>
            <a:prstGeom prst="rect">
              <a:avLst/>
            </a:prstGeom>
          </p:spPr>
        </p:pic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75220" y="5340591"/>
              <a:ext cx="1106693" cy="300116"/>
            </a:xfrm>
            <a:prstGeom prst="rect">
              <a:avLst/>
            </a:prstGeom>
          </p:spPr>
        </p:pic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047653" y="5149614"/>
              <a:ext cx="453316" cy="135452"/>
            </a:xfrm>
            <a:prstGeom prst="rect">
              <a:avLst/>
            </a:prstGeom>
          </p:spPr>
        </p:pic>
        <p:pic>
          <p:nvPicPr>
            <p:cNvPr id="133" name="图片 13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72564" y="5234500"/>
              <a:ext cx="531781" cy="522139"/>
            </a:xfrm>
            <a:prstGeom prst="rect">
              <a:avLst/>
            </a:prstGeom>
          </p:spPr>
        </p:pic>
        <p:pic>
          <p:nvPicPr>
            <p:cNvPr id="134" name="图片 13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51701" y="5131891"/>
              <a:ext cx="507061" cy="211760"/>
            </a:xfrm>
            <a:prstGeom prst="rect">
              <a:avLst/>
            </a:prstGeom>
          </p:spPr>
        </p:pic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50556" y="5651105"/>
              <a:ext cx="658533" cy="204755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559828" y="5048115"/>
              <a:ext cx="604303" cy="372043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465791" y="5672617"/>
              <a:ext cx="442526" cy="122507"/>
            </a:xfrm>
            <a:prstGeom prst="rect">
              <a:avLst/>
            </a:prstGeom>
          </p:spPr>
        </p:pic>
        <p:pic>
          <p:nvPicPr>
            <p:cNvPr id="138" name="图片 13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561688" y="5596057"/>
              <a:ext cx="703648" cy="260884"/>
            </a:xfrm>
            <a:prstGeom prst="rect">
              <a:avLst/>
            </a:prstGeom>
          </p:spPr>
        </p:pic>
        <p:pic>
          <p:nvPicPr>
            <p:cNvPr id="139" name="图片 13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56573" y="4864303"/>
              <a:ext cx="567337" cy="201930"/>
            </a:xfrm>
            <a:prstGeom prst="rect">
              <a:avLst/>
            </a:prstGeom>
          </p:spPr>
        </p:pic>
        <p:pic>
          <p:nvPicPr>
            <p:cNvPr id="140" name="图片 13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531940" y="4825287"/>
              <a:ext cx="647900" cy="307473"/>
            </a:xfrm>
            <a:prstGeom prst="rect">
              <a:avLst/>
            </a:prstGeom>
          </p:spPr>
        </p:pic>
      </p:grpSp>
      <p:sp>
        <p:nvSpPr>
          <p:cNvPr id="141" name="Rectangle 8"/>
          <p:cNvSpPr/>
          <p:nvPr/>
        </p:nvSpPr>
        <p:spPr>
          <a:xfrm>
            <a:off x="6682993" y="4276086"/>
            <a:ext cx="2226619" cy="296823"/>
          </a:xfrm>
          <a:prstGeom prst="roundRect">
            <a:avLst>
              <a:gd name="adj" fmla="val 13068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 Governance</a:t>
            </a:r>
            <a:endParaRPr lang="en-US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2" name="Rectangle 8"/>
          <p:cNvSpPr/>
          <p:nvPr/>
        </p:nvSpPr>
        <p:spPr>
          <a:xfrm>
            <a:off x="6711327" y="4763803"/>
            <a:ext cx="2148936" cy="1221297"/>
          </a:xfrm>
          <a:prstGeom prst="roundRect">
            <a:avLst>
              <a:gd name="adj" fmla="val 2942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 rot="5400000">
            <a:off x="8157788" y="5210351"/>
            <a:ext cx="1221295" cy="328210"/>
          </a:xfrm>
          <a:prstGeom prst="round2SameRect">
            <a:avLst>
              <a:gd name="adj1" fmla="val 8935"/>
              <a:gd name="adj2" fmla="val 0"/>
            </a:avLst>
          </a:prstGeom>
          <a:solidFill>
            <a:srgbClr val="0A82FE"/>
          </a:solidFill>
          <a:ln w="6350">
            <a:solidFill>
              <a:srgbClr val="0A82FE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BI</a:t>
            </a:r>
            <a:r>
              <a:rPr lang="zh-CN" altLang="en-US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&amp; 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Reporting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6" name="Rectangle 8"/>
          <p:cNvSpPr/>
          <p:nvPr/>
        </p:nvSpPr>
        <p:spPr>
          <a:xfrm>
            <a:off x="6673891" y="2907221"/>
            <a:ext cx="2122344" cy="1171596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0A82F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 rot="5400000">
            <a:off x="8171951" y="3331084"/>
            <a:ext cx="1167872" cy="327600"/>
          </a:xfrm>
          <a:prstGeom prst="round2SameRect">
            <a:avLst>
              <a:gd name="adj1" fmla="val 5934"/>
              <a:gd name="adj2" fmla="val 0"/>
            </a:avLst>
          </a:prstGeom>
          <a:solidFill>
            <a:srgbClr val="0A82FE"/>
          </a:solidFill>
          <a:ln w="6350">
            <a:solidFill>
              <a:srgbClr val="0A82FE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Development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 rot="5400000">
            <a:off x="3545413" y="3613230"/>
            <a:ext cx="586800" cy="372269"/>
          </a:xfrm>
          <a:prstGeom prst="round2SameRect">
            <a:avLst>
              <a:gd name="adj1" fmla="val 8358"/>
              <a:gd name="adj2" fmla="val 0"/>
            </a:avLst>
          </a:prstGeom>
          <a:solidFill>
            <a:srgbClr val="0A82FE"/>
          </a:solidFill>
          <a:ln w="6350">
            <a:solidFill>
              <a:srgbClr val="0A82FE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Cloud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Native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1" name="Rectangle 8"/>
          <p:cNvSpPr/>
          <p:nvPr/>
        </p:nvSpPr>
        <p:spPr>
          <a:xfrm>
            <a:off x="9119081" y="5417256"/>
            <a:ext cx="2657414" cy="594810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FFA00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 rot="5400000">
            <a:off x="11318423" y="5553999"/>
            <a:ext cx="594810" cy="321329"/>
          </a:xfrm>
          <a:prstGeom prst="round2SameRect">
            <a:avLst>
              <a:gd name="adj1" fmla="val 8358"/>
              <a:gd name="adj2" fmla="val 6924"/>
            </a:avLst>
          </a:prstGeom>
          <a:solidFill>
            <a:srgbClr val="FFA005"/>
          </a:solidFill>
          <a:ln w="6350">
            <a:solidFill>
              <a:srgbClr val="FFA005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Testing </a:t>
            </a:r>
            <a:endParaRPr lang="en-US" altLang="zh-CN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Systems</a:t>
            </a:r>
            <a:endParaRPr lang="zh-CN" altLang="en-US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endParaRPr lang="zh-CN" altLang="en-US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3" name="Rectangle 8"/>
          <p:cNvSpPr/>
          <p:nvPr/>
        </p:nvSpPr>
        <p:spPr>
          <a:xfrm>
            <a:off x="9119081" y="4762750"/>
            <a:ext cx="2657414" cy="582360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FFA00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 rot="5400000">
            <a:off x="11326908" y="4891009"/>
            <a:ext cx="577842" cy="321328"/>
          </a:xfrm>
          <a:prstGeom prst="round2SameRect">
            <a:avLst>
              <a:gd name="adj1" fmla="val 8358"/>
              <a:gd name="adj2" fmla="val 0"/>
            </a:avLst>
          </a:prstGeom>
          <a:solidFill>
            <a:srgbClr val="FFA005"/>
          </a:solidFill>
          <a:ln w="6350">
            <a:solidFill>
              <a:srgbClr val="FFA005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endParaRPr lang="en-US" altLang="zh-CN" sz="7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7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Middleware</a:t>
            </a:r>
            <a:endParaRPr lang="zh-CN" altLang="en-US" sz="7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endParaRPr lang="zh-CN" altLang="en-US" sz="7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5" name="Rectangle 8"/>
          <p:cNvSpPr/>
          <p:nvPr/>
        </p:nvSpPr>
        <p:spPr>
          <a:xfrm>
            <a:off x="9119081" y="4276086"/>
            <a:ext cx="2655224" cy="296823"/>
          </a:xfrm>
          <a:prstGeom prst="roundRect">
            <a:avLst>
              <a:gd name="adj" fmla="val 13068"/>
            </a:avLst>
          </a:prstGeom>
          <a:solidFill>
            <a:schemeClr val="bg1"/>
          </a:solidFill>
          <a:ln w="6350">
            <a:solidFill>
              <a:srgbClr val="FFA00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Application Integration</a:t>
            </a:r>
            <a:endParaRPr lang="en-US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27561" y="5114450"/>
            <a:ext cx="1125299" cy="184150"/>
          </a:xfrm>
          <a:prstGeom prst="rect">
            <a:avLst/>
          </a:prstGeom>
        </p:spPr>
      </p:pic>
      <p:pic>
        <p:nvPicPr>
          <p:cNvPr id="170" name="图片 16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11988" y="5067114"/>
            <a:ext cx="402522" cy="341118"/>
          </a:xfrm>
          <a:prstGeom prst="rect">
            <a:avLst/>
          </a:prstGeom>
        </p:spPr>
      </p:pic>
      <p:pic>
        <p:nvPicPr>
          <p:cNvPr id="171" name="图片 17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212918" y="4861693"/>
            <a:ext cx="458587" cy="270165"/>
          </a:xfrm>
          <a:prstGeom prst="rect">
            <a:avLst/>
          </a:prstGeom>
        </p:spPr>
      </p:pic>
      <p:pic>
        <p:nvPicPr>
          <p:cNvPr id="1029" name="图片 102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740424" y="4852962"/>
            <a:ext cx="570640" cy="232122"/>
          </a:xfrm>
          <a:prstGeom prst="rect">
            <a:avLst/>
          </a:prstGeom>
        </p:spPr>
      </p:pic>
      <p:pic>
        <p:nvPicPr>
          <p:cNvPr id="1030" name="图片 102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150317" y="4823316"/>
            <a:ext cx="905700" cy="351935"/>
          </a:xfrm>
          <a:prstGeom prst="rect">
            <a:avLst/>
          </a:prstGeom>
        </p:spPr>
      </p:pic>
      <p:grpSp>
        <p:nvGrpSpPr>
          <p:cNvPr id="1071" name="组合 1070"/>
          <p:cNvGrpSpPr/>
          <p:nvPr/>
        </p:nvGrpSpPr>
        <p:grpSpPr>
          <a:xfrm>
            <a:off x="9363282" y="5462622"/>
            <a:ext cx="1906029" cy="445620"/>
            <a:chOff x="9309291" y="5504330"/>
            <a:chExt cx="1782848" cy="416821"/>
          </a:xfrm>
        </p:grpSpPr>
        <p:pic>
          <p:nvPicPr>
            <p:cNvPr id="1032" name="图片 1031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309291" y="5753068"/>
              <a:ext cx="977552" cy="168083"/>
            </a:xfrm>
            <a:prstGeom prst="rect">
              <a:avLst/>
            </a:prstGeom>
          </p:spPr>
        </p:pic>
        <p:pic>
          <p:nvPicPr>
            <p:cNvPr id="1033" name="图片 1032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335333" y="5769452"/>
              <a:ext cx="756806" cy="127625"/>
            </a:xfrm>
            <a:prstGeom prst="rect">
              <a:avLst/>
            </a:prstGeom>
          </p:spPr>
        </p:pic>
        <p:pic>
          <p:nvPicPr>
            <p:cNvPr id="1034" name="图片 1033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9358211" y="5504330"/>
              <a:ext cx="740830" cy="242907"/>
            </a:xfrm>
            <a:prstGeom prst="rect">
              <a:avLst/>
            </a:prstGeom>
          </p:spPr>
        </p:pic>
        <p:pic>
          <p:nvPicPr>
            <p:cNvPr id="1035" name="图片 1034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10233954" y="5558301"/>
              <a:ext cx="614601" cy="143083"/>
            </a:xfrm>
            <a:prstGeom prst="rect">
              <a:avLst/>
            </a:prstGeom>
          </p:spPr>
        </p:pic>
      </p:grpSp>
      <p:sp>
        <p:nvSpPr>
          <p:cNvPr id="1036" name="Rectangle 8"/>
          <p:cNvSpPr/>
          <p:nvPr/>
        </p:nvSpPr>
        <p:spPr>
          <a:xfrm>
            <a:off x="9121270" y="2914727"/>
            <a:ext cx="2655224" cy="604800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FFA00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37" name="文本框 1036"/>
          <p:cNvSpPr txBox="1"/>
          <p:nvPr/>
        </p:nvSpPr>
        <p:spPr>
          <a:xfrm rot="5400000">
            <a:off x="11313430" y="3056464"/>
            <a:ext cx="604800" cy="321327"/>
          </a:xfrm>
          <a:prstGeom prst="round2SameRect">
            <a:avLst>
              <a:gd name="adj1" fmla="val 8358"/>
              <a:gd name="adj2" fmla="val 0"/>
            </a:avLst>
          </a:prstGeom>
          <a:solidFill>
            <a:srgbClr val="FFA005"/>
          </a:solidFill>
          <a:ln w="6350">
            <a:solidFill>
              <a:srgbClr val="FFA005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ORM</a:t>
            </a:r>
            <a:r>
              <a:rPr lang="zh-CN" altLang="en-US" sz="9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endParaRPr lang="zh-CN" altLang="en-US" sz="9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1070" name="组合 1069"/>
          <p:cNvGrpSpPr/>
          <p:nvPr/>
        </p:nvGrpSpPr>
        <p:grpSpPr>
          <a:xfrm>
            <a:off x="9139229" y="2932502"/>
            <a:ext cx="2327601" cy="644894"/>
            <a:chOff x="9234760" y="2958682"/>
            <a:chExt cx="2034460" cy="563675"/>
          </a:xfrm>
        </p:grpSpPr>
        <p:pic>
          <p:nvPicPr>
            <p:cNvPr id="1038" name="图片 1037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9257407" y="2964611"/>
              <a:ext cx="301502" cy="254371"/>
            </a:xfrm>
            <a:prstGeom prst="rect">
              <a:avLst/>
            </a:prstGeom>
          </p:spPr>
        </p:pic>
        <p:pic>
          <p:nvPicPr>
            <p:cNvPr id="1039" name="图片 1038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9741057" y="3305258"/>
              <a:ext cx="211876" cy="63986"/>
            </a:xfrm>
            <a:prstGeom prst="rect">
              <a:avLst/>
            </a:prstGeom>
          </p:spPr>
        </p:pic>
        <p:pic>
          <p:nvPicPr>
            <p:cNvPr id="1040" name="图片 1039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0224056" y="3013451"/>
              <a:ext cx="371048" cy="189633"/>
            </a:xfrm>
            <a:prstGeom prst="rect">
              <a:avLst/>
            </a:prstGeom>
          </p:spPr>
        </p:pic>
        <p:pic>
          <p:nvPicPr>
            <p:cNvPr id="1041" name="图片 1040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9539802" y="2958682"/>
              <a:ext cx="638741" cy="256491"/>
            </a:xfrm>
            <a:prstGeom prst="rect">
              <a:avLst/>
            </a:prstGeom>
          </p:spPr>
        </p:pic>
        <p:pic>
          <p:nvPicPr>
            <p:cNvPr id="1042" name="图片 1041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9973625" y="3227563"/>
              <a:ext cx="500800" cy="219382"/>
            </a:xfrm>
            <a:prstGeom prst="rect">
              <a:avLst/>
            </a:prstGeom>
          </p:spPr>
        </p:pic>
        <p:pic>
          <p:nvPicPr>
            <p:cNvPr id="1043" name="图片 1042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9234760" y="3259552"/>
              <a:ext cx="462277" cy="155397"/>
            </a:xfrm>
            <a:prstGeom prst="rect">
              <a:avLst/>
            </a:prstGeom>
          </p:spPr>
        </p:pic>
        <p:pic>
          <p:nvPicPr>
            <p:cNvPr id="1044" name="图片 1043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0718900" y="3259549"/>
              <a:ext cx="520063" cy="155397"/>
            </a:xfrm>
            <a:prstGeom prst="rect">
              <a:avLst/>
            </a:prstGeom>
          </p:spPr>
        </p:pic>
        <p:pic>
          <p:nvPicPr>
            <p:cNvPr id="1045" name="图片 1044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0399955" y="3168913"/>
              <a:ext cx="337470" cy="353444"/>
            </a:xfrm>
            <a:prstGeom prst="rect">
              <a:avLst/>
            </a:prstGeom>
          </p:spPr>
        </p:pic>
        <p:pic>
          <p:nvPicPr>
            <p:cNvPr id="1046" name="图片 1045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10553093" y="2963550"/>
              <a:ext cx="716127" cy="256493"/>
            </a:xfrm>
            <a:prstGeom prst="rect">
              <a:avLst/>
            </a:prstGeom>
          </p:spPr>
        </p:pic>
      </p:grpSp>
      <p:sp>
        <p:nvSpPr>
          <p:cNvPr id="1047" name="Rectangle 8"/>
          <p:cNvSpPr/>
          <p:nvPr/>
        </p:nvSpPr>
        <p:spPr>
          <a:xfrm>
            <a:off x="9121270" y="3569468"/>
            <a:ext cx="2655224" cy="536400"/>
          </a:xfrm>
          <a:prstGeom prst="roundRect">
            <a:avLst>
              <a:gd name="adj" fmla="val 5314"/>
            </a:avLst>
          </a:prstGeom>
          <a:solidFill>
            <a:schemeClr val="bg1"/>
          </a:solidFill>
          <a:ln w="6350">
            <a:solidFill>
              <a:srgbClr val="FFA00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48" name="文本框 1047"/>
          <p:cNvSpPr txBox="1"/>
          <p:nvPr/>
        </p:nvSpPr>
        <p:spPr>
          <a:xfrm rot="5400000">
            <a:off x="11347629" y="3677005"/>
            <a:ext cx="536400" cy="321328"/>
          </a:xfrm>
          <a:prstGeom prst="round2SameRect">
            <a:avLst>
              <a:gd name="adj1" fmla="val 8358"/>
              <a:gd name="adj2" fmla="val 0"/>
            </a:avLst>
          </a:prstGeom>
          <a:solidFill>
            <a:srgbClr val="FFA005"/>
          </a:solidFill>
          <a:ln w="6350">
            <a:solidFill>
              <a:srgbClr val="FFA005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Connecting</a:t>
            </a:r>
            <a:endParaRPr lang="en-US" altLang="zh-CN" sz="7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/>
            <a:r>
              <a:rPr lang="en-US" altLang="zh-CN" sz="70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Tools</a:t>
            </a:r>
            <a:endParaRPr lang="en-US" altLang="zh-CN" sz="7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pic>
        <p:nvPicPr>
          <p:cNvPr id="1049" name="图片 1048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726392" y="3546028"/>
            <a:ext cx="651414" cy="376345"/>
          </a:xfrm>
          <a:prstGeom prst="rect">
            <a:avLst/>
          </a:prstGeom>
        </p:spPr>
      </p:pic>
      <p:pic>
        <p:nvPicPr>
          <p:cNvPr id="1050" name="图片 1049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434974" y="3616919"/>
            <a:ext cx="232608" cy="232401"/>
          </a:xfrm>
          <a:prstGeom prst="rect">
            <a:avLst/>
          </a:prstGeom>
        </p:spPr>
      </p:pic>
      <p:pic>
        <p:nvPicPr>
          <p:cNvPr id="1051" name="图片 1050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664768" y="3904387"/>
            <a:ext cx="725870" cy="176894"/>
          </a:xfrm>
          <a:prstGeom prst="rect">
            <a:avLst/>
          </a:prstGeom>
        </p:spPr>
      </p:pic>
      <p:pic>
        <p:nvPicPr>
          <p:cNvPr id="1052" name="图片 1051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132512" y="3902998"/>
            <a:ext cx="357123" cy="140260"/>
          </a:xfrm>
          <a:prstGeom prst="rect">
            <a:avLst/>
          </a:prstGeom>
        </p:spPr>
      </p:pic>
      <p:pic>
        <p:nvPicPr>
          <p:cNvPr id="1053" name="图片 105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798453" y="3571387"/>
            <a:ext cx="361130" cy="316395"/>
          </a:xfrm>
          <a:prstGeom prst="rect">
            <a:avLst/>
          </a:prstGeom>
        </p:spPr>
      </p:pic>
      <p:pic>
        <p:nvPicPr>
          <p:cNvPr id="1054" name="图片 105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452935" y="3889176"/>
            <a:ext cx="394066" cy="175326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282274" y="3601378"/>
            <a:ext cx="394066" cy="28051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674928" y="2947497"/>
            <a:ext cx="1948354" cy="481503"/>
            <a:chOff x="1868603" y="2947497"/>
            <a:chExt cx="1579719" cy="390401"/>
          </a:xfrm>
        </p:grpSpPr>
        <p:pic>
          <p:nvPicPr>
            <p:cNvPr id="62" name="Picture 4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603" y="3022962"/>
              <a:ext cx="218569" cy="12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153" y="3020427"/>
              <a:ext cx="664153" cy="97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2"/>
            <p:cNvPicPr>
              <a:picLocks noChangeAspect="1" noChangeArrowheads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2700" r="-1670" b="34238"/>
            <a:stretch>
              <a:fillRect/>
            </a:stretch>
          </p:blipFill>
          <p:spPr bwMode="auto">
            <a:xfrm>
              <a:off x="1970097" y="3182195"/>
              <a:ext cx="696705" cy="120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7" name="Picture 4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411" y="3140975"/>
              <a:ext cx="727912" cy="19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6" descr="Alibaba Cloud - Chinafy Official Technology Partner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834" y="2947497"/>
              <a:ext cx="595488" cy="23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" name="组合 148"/>
          <p:cNvGrpSpPr/>
          <p:nvPr/>
        </p:nvGrpSpPr>
        <p:grpSpPr>
          <a:xfrm>
            <a:off x="6855598" y="4895914"/>
            <a:ext cx="1685893" cy="925168"/>
            <a:chOff x="6951219" y="4967632"/>
            <a:chExt cx="1283379" cy="704280"/>
          </a:xfrm>
        </p:grpSpPr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6974281" y="5039159"/>
              <a:ext cx="579332" cy="150943"/>
            </a:xfrm>
            <a:prstGeom prst="rect">
              <a:avLst/>
            </a:prstGeom>
          </p:spPr>
        </p:pic>
        <p:pic>
          <p:nvPicPr>
            <p:cNvPr id="145" name="图片 144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6951219" y="5367708"/>
              <a:ext cx="527087" cy="275153"/>
            </a:xfrm>
            <a:prstGeom prst="rect">
              <a:avLst/>
            </a:prstGeom>
          </p:spPr>
        </p:pic>
        <p:pic>
          <p:nvPicPr>
            <p:cNvPr id="1059" name="Picture 8" descr="FineReport Reviews: Pricing &amp; Software Features 2024 - Financesonline.com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870" y="4967632"/>
              <a:ext cx="637728" cy="260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10" descr="Архивы FineBI Guide - Инструкции - FineBI FineReport - Dashboard &amp;  Reporting Software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099" y="5425291"/>
              <a:ext cx="583708" cy="246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6721493" y="3062849"/>
            <a:ext cx="1808875" cy="854631"/>
            <a:chOff x="6769335" y="3196009"/>
            <a:chExt cx="1170343" cy="552947"/>
          </a:xfrm>
        </p:grpSpPr>
        <p:pic>
          <p:nvPicPr>
            <p:cNvPr id="1061" name="图片 1060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6769335" y="3196009"/>
              <a:ext cx="561105" cy="172648"/>
            </a:xfrm>
            <a:prstGeom prst="rect">
              <a:avLst/>
            </a:prstGeom>
          </p:spPr>
        </p:pic>
        <p:pic>
          <p:nvPicPr>
            <p:cNvPr id="1062" name="图片 1061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6806923" y="3577976"/>
              <a:ext cx="523625" cy="170980"/>
            </a:xfrm>
            <a:prstGeom prst="rect">
              <a:avLst/>
            </a:prstGeom>
          </p:spPr>
        </p:pic>
        <p:pic>
          <p:nvPicPr>
            <p:cNvPr id="1063" name="图片 1062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6808673" y="3429000"/>
              <a:ext cx="544362" cy="98975"/>
            </a:xfrm>
            <a:prstGeom prst="rect">
              <a:avLst/>
            </a:prstGeom>
          </p:spPr>
        </p:pic>
        <p:pic>
          <p:nvPicPr>
            <p:cNvPr id="1064" name="图片 1063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7446064" y="3611625"/>
              <a:ext cx="493614" cy="127974"/>
            </a:xfrm>
            <a:prstGeom prst="rect">
              <a:avLst/>
            </a:prstGeom>
          </p:spPr>
        </p:pic>
        <p:pic>
          <p:nvPicPr>
            <p:cNvPr id="1065" name="图片 1064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7446063" y="3216567"/>
              <a:ext cx="493614" cy="118832"/>
            </a:xfrm>
            <a:prstGeom prst="rect">
              <a:avLst/>
            </a:prstGeom>
          </p:spPr>
        </p:pic>
        <p:pic>
          <p:nvPicPr>
            <p:cNvPr id="1066" name="图片 1065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7449193" y="3369099"/>
              <a:ext cx="438766" cy="191962"/>
            </a:xfrm>
            <a:prstGeom prst="rect">
              <a:avLst/>
            </a:prstGeom>
          </p:spPr>
        </p:pic>
      </p:grpSp>
      <p:pic>
        <p:nvPicPr>
          <p:cNvPr id="1067" name="Picture 12" descr="金蝶国际- 维基百科，自由的百科全书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91" y="4845654"/>
            <a:ext cx="555735" cy="30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组合 60"/>
          <p:cNvGrpSpPr/>
          <p:nvPr/>
        </p:nvGrpSpPr>
        <p:grpSpPr>
          <a:xfrm>
            <a:off x="1665142" y="4931823"/>
            <a:ext cx="1973795" cy="411138"/>
            <a:chOff x="1712951" y="4889991"/>
            <a:chExt cx="1690600" cy="352149"/>
          </a:xfrm>
        </p:grpSpPr>
        <p:sp>
          <p:nvSpPr>
            <p:cNvPr id="82" name="TextBox 1054"/>
            <p:cNvSpPr txBox="1"/>
            <p:nvPr/>
          </p:nvSpPr>
          <p:spPr>
            <a:xfrm>
              <a:off x="2612012" y="5086809"/>
              <a:ext cx="373858" cy="1384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5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Alibaba</a:t>
              </a:r>
              <a:endParaRPr lang="en-US" sz="45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  <a:p>
              <a:r>
                <a:rPr lang="en-US" sz="45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Cloud Linux</a:t>
              </a:r>
              <a:endParaRPr lang="en-US" sz="45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1712951" y="4889991"/>
              <a:ext cx="462617" cy="122796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2318450" y="5057955"/>
              <a:ext cx="194055" cy="184185"/>
            </a:xfrm>
            <a:prstGeom prst="rect">
              <a:avLst/>
            </a:prstGeom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1719411" y="5089996"/>
              <a:ext cx="225260" cy="132056"/>
            </a:xfrm>
            <a:prstGeom prst="rect">
              <a:avLst/>
            </a:prstGeom>
          </p:spPr>
        </p:pic>
        <p:pic>
          <p:nvPicPr>
            <p:cNvPr id="91" name="图片 90"/>
            <p:cNvPicPr>
              <a:picLocks noChangeAspect="1"/>
            </p:cNvPicPr>
            <p:nvPr/>
          </p:nvPicPr>
          <p:blipFill rotWithShape="1">
            <a:blip r:embed="rId74"/>
            <a:srcRect t="30904" b="28523"/>
            <a:stretch>
              <a:fillRect/>
            </a:stretch>
          </p:blipFill>
          <p:spPr>
            <a:xfrm>
              <a:off x="2963064" y="5129958"/>
              <a:ext cx="419369" cy="89876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2614987" y="4909238"/>
              <a:ext cx="348077" cy="92379"/>
            </a:xfrm>
            <a:prstGeom prst="rect">
              <a:avLst/>
            </a:prstGeom>
          </p:spPr>
        </p:pic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2209979" y="4899033"/>
              <a:ext cx="346426" cy="93944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2007412" y="5078474"/>
              <a:ext cx="267322" cy="155099"/>
            </a:xfrm>
            <a:prstGeom prst="rect">
              <a:avLst/>
            </a:prstGeom>
          </p:spPr>
        </p:pic>
        <p:pic>
          <p:nvPicPr>
            <p:cNvPr id="1068" name="Picture 2" descr="TradeMark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452" y="4918412"/>
              <a:ext cx="378099" cy="9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9" name="右箭头 1068"/>
          <p:cNvSpPr/>
          <p:nvPr/>
        </p:nvSpPr>
        <p:spPr>
          <a:xfrm rot="5400000">
            <a:off x="5836128" y="2598349"/>
            <a:ext cx="374604" cy="372268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72" name="箭头: 右 63"/>
          <p:cNvSpPr>
            <a:spLocks noChangeAspect="1"/>
          </p:cNvSpPr>
          <p:nvPr/>
        </p:nvSpPr>
        <p:spPr>
          <a:xfrm>
            <a:off x="4010711" y="4367298"/>
            <a:ext cx="237941" cy="148067"/>
          </a:xfrm>
          <a:prstGeom prst="rightArrow">
            <a:avLst>
              <a:gd name="adj1" fmla="val 50000"/>
              <a:gd name="adj2" fmla="val 57737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75" name="箭头: 右 63"/>
          <p:cNvSpPr>
            <a:spLocks noChangeAspect="1"/>
          </p:cNvSpPr>
          <p:nvPr/>
        </p:nvSpPr>
        <p:spPr>
          <a:xfrm>
            <a:off x="6445183" y="4367298"/>
            <a:ext cx="237941" cy="148067"/>
          </a:xfrm>
          <a:prstGeom prst="rightArrow">
            <a:avLst>
              <a:gd name="adj1" fmla="val 50000"/>
              <a:gd name="adj2" fmla="val 57737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76" name="箭头: 右 63"/>
          <p:cNvSpPr>
            <a:spLocks noChangeAspect="1"/>
          </p:cNvSpPr>
          <p:nvPr/>
        </p:nvSpPr>
        <p:spPr>
          <a:xfrm>
            <a:off x="8891055" y="4367298"/>
            <a:ext cx="237941" cy="148067"/>
          </a:xfrm>
          <a:prstGeom prst="rightArrow">
            <a:avLst>
              <a:gd name="adj1" fmla="val 50000"/>
              <a:gd name="adj2" fmla="val 57737"/>
            </a:avLst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77" name="文本框 1048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BBAAD9C20180234D78A0072836F0BC50E2B9B2041FC48BA0A4D98F30B1932B868B4CBB38F1665B0D22B925089846D3EBC8E921BAE1D0DB811BBFC2457A3E39D624FEF0ADAE25A95784B62B5765B241A23EF7E1E37C4031D4A899A19C61D6FC48D7B6299D6E3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78" name="文本框 1049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BBAAD9C20180234D78A0072836F0B30042B9B2071C425BE0A3D98F3CB10E2B537B46B63871617B0922B92C089846DAEBCFE9212A11D08B211BBFC2067E3E3BDE24F96BADEE236987C49628B763224A45982DEE177C0850A6A8DC4190659DACE8DB8624934E3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2755" y="550545"/>
            <a:ext cx="11333480" cy="720090"/>
          </a:xfrm>
        </p:spPr>
        <p:txBody>
          <a:bodyPr>
            <a:noAutofit/>
          </a:bodyPr>
          <a:lstStyle/>
          <a:p>
            <a:r>
              <a:rPr lang="zh-CN" altLang="en-US" sz="28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rPr>
              <a:t>From "Storing Data" to "Enabling Agents": The Three-Paradigm Leap of Database Evolution</a:t>
            </a:r>
            <a:endParaRPr lang="zh-CN" altLang="en-US" sz="280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</a:endParaRP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5048705" y="2079395"/>
            <a:ext cx="2111151" cy="2111151"/>
          </a:xfrm>
          <a:custGeom>
            <a:avLst/>
            <a:gdLst>
              <a:gd name="connsiteX0" fmla="*/ 1989 w 3929"/>
              <a:gd name="connsiteY0" fmla="*/ 3929 h 3929"/>
              <a:gd name="connsiteX1" fmla="*/ 1965 w 3929"/>
              <a:gd name="connsiteY1" fmla="*/ 3929 h 3929"/>
              <a:gd name="connsiteX2" fmla="*/ 0 w 3929"/>
              <a:gd name="connsiteY2" fmla="*/ 1965 h 3929"/>
              <a:gd name="connsiteX3" fmla="*/ 1965 w 3929"/>
              <a:gd name="connsiteY3" fmla="*/ 0 h 3929"/>
              <a:gd name="connsiteX4" fmla="*/ 3929 w 3929"/>
              <a:gd name="connsiteY4" fmla="*/ 1965 h 3929"/>
              <a:gd name="connsiteX5" fmla="*/ 3775 w 3929"/>
              <a:gd name="connsiteY5" fmla="*/ 2729 h 3929"/>
              <a:gd name="connsiteX6" fmla="*/ 3759 w 3929"/>
              <a:gd name="connsiteY6" fmla="*/ 2764 h 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" h="3929">
                <a:moveTo>
                  <a:pt x="1989" y="3929"/>
                </a:moveTo>
                <a:lnTo>
                  <a:pt x="1965" y="3929"/>
                </a:lnTo>
                <a:cubicBezTo>
                  <a:pt x="880" y="3929"/>
                  <a:pt x="0" y="3049"/>
                  <a:pt x="0" y="1965"/>
                </a:cubicBezTo>
                <a:cubicBezTo>
                  <a:pt x="0" y="880"/>
                  <a:pt x="880" y="0"/>
                  <a:pt x="1965" y="0"/>
                </a:cubicBezTo>
                <a:cubicBezTo>
                  <a:pt x="3049" y="0"/>
                  <a:pt x="3929" y="880"/>
                  <a:pt x="3929" y="1965"/>
                </a:cubicBezTo>
                <a:cubicBezTo>
                  <a:pt x="3929" y="2236"/>
                  <a:pt x="3874" y="2494"/>
                  <a:pt x="3775" y="2729"/>
                </a:cubicBezTo>
                <a:lnTo>
                  <a:pt x="3759" y="2764"/>
                </a:lnTo>
              </a:path>
            </a:pathLst>
          </a:custGeom>
          <a:noFill/>
          <a:ln w="50800" cap="rnd">
            <a:gradFill>
              <a:gsLst>
                <a:gs pos="0">
                  <a:schemeClr val="accent3"/>
                </a:gs>
                <a:gs pos="80000">
                  <a:schemeClr val="accent1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任意多边形 8"/>
          <p:cNvSpPr/>
          <p:nvPr>
            <p:custDataLst>
              <p:tags r:id="rId3"/>
            </p:custDataLst>
          </p:nvPr>
        </p:nvSpPr>
        <p:spPr>
          <a:xfrm rot="7200000">
            <a:off x="5991550" y="3654990"/>
            <a:ext cx="2111151" cy="2111151"/>
          </a:xfrm>
          <a:custGeom>
            <a:avLst/>
            <a:gdLst>
              <a:gd name="connsiteX0" fmla="*/ 1989 w 3929"/>
              <a:gd name="connsiteY0" fmla="*/ 3929 h 3929"/>
              <a:gd name="connsiteX1" fmla="*/ 1965 w 3929"/>
              <a:gd name="connsiteY1" fmla="*/ 3929 h 3929"/>
              <a:gd name="connsiteX2" fmla="*/ 0 w 3929"/>
              <a:gd name="connsiteY2" fmla="*/ 1965 h 3929"/>
              <a:gd name="connsiteX3" fmla="*/ 1965 w 3929"/>
              <a:gd name="connsiteY3" fmla="*/ 0 h 3929"/>
              <a:gd name="connsiteX4" fmla="*/ 3929 w 3929"/>
              <a:gd name="connsiteY4" fmla="*/ 1965 h 3929"/>
              <a:gd name="connsiteX5" fmla="*/ 3775 w 3929"/>
              <a:gd name="connsiteY5" fmla="*/ 2729 h 3929"/>
              <a:gd name="connsiteX6" fmla="*/ 3759 w 3929"/>
              <a:gd name="connsiteY6" fmla="*/ 2764 h 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" h="3929">
                <a:moveTo>
                  <a:pt x="1989" y="3929"/>
                </a:moveTo>
                <a:lnTo>
                  <a:pt x="1965" y="3929"/>
                </a:lnTo>
                <a:cubicBezTo>
                  <a:pt x="880" y="3929"/>
                  <a:pt x="0" y="3049"/>
                  <a:pt x="0" y="1965"/>
                </a:cubicBezTo>
                <a:cubicBezTo>
                  <a:pt x="0" y="880"/>
                  <a:pt x="880" y="0"/>
                  <a:pt x="1965" y="0"/>
                </a:cubicBezTo>
                <a:cubicBezTo>
                  <a:pt x="3049" y="0"/>
                  <a:pt x="3929" y="880"/>
                  <a:pt x="3929" y="1965"/>
                </a:cubicBezTo>
                <a:cubicBezTo>
                  <a:pt x="3929" y="2236"/>
                  <a:pt x="3874" y="2494"/>
                  <a:pt x="3775" y="2729"/>
                </a:cubicBezTo>
                <a:lnTo>
                  <a:pt x="3759" y="2764"/>
                </a:lnTo>
              </a:path>
            </a:pathLst>
          </a:custGeom>
          <a:noFill/>
          <a:ln w="50800" cap="rnd">
            <a:gradFill>
              <a:gsLst>
                <a:gs pos="0">
                  <a:schemeClr val="accent5"/>
                </a:gs>
                <a:gs pos="80000">
                  <a:schemeClr val="accent1"/>
                </a:gs>
              </a:gsLst>
              <a:lin ang="7980000" scaled="0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任意多边形 9"/>
          <p:cNvSpPr/>
          <p:nvPr>
            <p:custDataLst>
              <p:tags r:id="rId4"/>
            </p:custDataLst>
          </p:nvPr>
        </p:nvSpPr>
        <p:spPr>
          <a:xfrm rot="14400000">
            <a:off x="4162062" y="3678792"/>
            <a:ext cx="2111151" cy="2111151"/>
          </a:xfrm>
          <a:custGeom>
            <a:avLst/>
            <a:gdLst>
              <a:gd name="connsiteX0" fmla="*/ 1989 w 3929"/>
              <a:gd name="connsiteY0" fmla="*/ 3929 h 3929"/>
              <a:gd name="connsiteX1" fmla="*/ 1965 w 3929"/>
              <a:gd name="connsiteY1" fmla="*/ 3929 h 3929"/>
              <a:gd name="connsiteX2" fmla="*/ 0 w 3929"/>
              <a:gd name="connsiteY2" fmla="*/ 1965 h 3929"/>
              <a:gd name="connsiteX3" fmla="*/ 1965 w 3929"/>
              <a:gd name="connsiteY3" fmla="*/ 0 h 3929"/>
              <a:gd name="connsiteX4" fmla="*/ 3929 w 3929"/>
              <a:gd name="connsiteY4" fmla="*/ 1965 h 3929"/>
              <a:gd name="connsiteX5" fmla="*/ 3775 w 3929"/>
              <a:gd name="connsiteY5" fmla="*/ 2729 h 3929"/>
              <a:gd name="connsiteX6" fmla="*/ 3759 w 3929"/>
              <a:gd name="connsiteY6" fmla="*/ 2764 h 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" h="3929">
                <a:moveTo>
                  <a:pt x="1989" y="3929"/>
                </a:moveTo>
                <a:lnTo>
                  <a:pt x="1965" y="3929"/>
                </a:lnTo>
                <a:cubicBezTo>
                  <a:pt x="880" y="3929"/>
                  <a:pt x="0" y="3049"/>
                  <a:pt x="0" y="1965"/>
                </a:cubicBezTo>
                <a:cubicBezTo>
                  <a:pt x="0" y="880"/>
                  <a:pt x="880" y="0"/>
                  <a:pt x="1965" y="0"/>
                </a:cubicBezTo>
                <a:cubicBezTo>
                  <a:pt x="3049" y="0"/>
                  <a:pt x="3929" y="880"/>
                  <a:pt x="3929" y="1965"/>
                </a:cubicBezTo>
                <a:cubicBezTo>
                  <a:pt x="3929" y="2236"/>
                  <a:pt x="3874" y="2494"/>
                  <a:pt x="3775" y="2729"/>
                </a:cubicBezTo>
                <a:lnTo>
                  <a:pt x="3759" y="2764"/>
                </a:lnTo>
              </a:path>
            </a:pathLst>
          </a:custGeom>
          <a:noFill/>
          <a:ln w="50800" cap="rnd">
            <a:gradFill>
              <a:gsLst>
                <a:gs pos="0">
                  <a:schemeClr val="accent3"/>
                </a:gs>
                <a:gs pos="80000">
                  <a:schemeClr val="accent1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b="1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758190" y="3658870"/>
            <a:ext cx="3699510" cy="643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  <a:sym typeface="+mn-ea"/>
              </a:rPr>
              <a:t>Unified Base. Boundaries Broken Lake-warehouse convergence, open format </a:t>
            </a:r>
            <a:endParaRPr lang="en-US" altLang="en-US" sz="20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4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8220710" y="4330700"/>
            <a:ext cx="4321175" cy="643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  <a:sym typeface="+mn-ea"/>
              </a:rPr>
              <a:t>Storage Is Intelligence</a:t>
            </a:r>
            <a:endParaRPr lang="en-US" altLang="en-US" sz="20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4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  <a:sym typeface="+mn-ea"/>
              </a:rPr>
              <a:t>Data→knowledge first </a:t>
            </a:r>
            <a:endParaRPr lang="en-US" altLang="en-US" sz="20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4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  <a:sym typeface="+mn-ea"/>
              </a:rPr>
              <a:t>refinement happens at storage layer</a:t>
            </a:r>
            <a:endParaRPr lang="en-US" altLang="en-US" sz="20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4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509693" y="2228421"/>
            <a:ext cx="3014325" cy="643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p>
            <a:pPr algn="l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  <a:sym typeface="+mn-ea"/>
              </a:rPr>
              <a:t> Natural language is the query, Serverless elastic</a:t>
            </a:r>
            <a:endParaRPr lang="en-US" altLang="en-US" sz="20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4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8"/>
            </p:custDataLst>
          </p:nvPr>
        </p:nvSpPr>
        <p:spPr>
          <a:xfrm>
            <a:off x="1051495" y="3010012"/>
            <a:ext cx="3013664" cy="2823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LakeBase/Lakehouse</a:t>
            </a:r>
            <a:endParaRPr lang="en-US" altLang="zh-CN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7912100" y="1797050"/>
            <a:ext cx="3424555" cy="2825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Database for AI</a:t>
            </a:r>
            <a:endParaRPr lang="en-US" altLang="zh-CN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8486186" y="4020623"/>
            <a:ext cx="3001101" cy="2823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AI in Database</a:t>
            </a:r>
            <a:endParaRPr lang="en-US" altLang="zh-CN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3" name="图形 11" descr="/data/temp/2210a8c1-073c-4428-829c-c8ee867b04ab/4b79e7f6-5531-11f1-8cbe-6e88b5ae510e.svg4b79e7f6-5531-11f1-8cbe-6e88b5ae510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9244" r="9243"/>
          <a:stretch>
            <a:fillRect/>
          </a:stretch>
        </p:blipFill>
        <p:spPr>
          <a:xfrm>
            <a:off x="5892373" y="2823224"/>
            <a:ext cx="454726" cy="557860"/>
          </a:xfrm>
          <a:prstGeom prst="rect">
            <a:avLst/>
          </a:prstGeom>
        </p:spPr>
      </p:pic>
      <p:pic>
        <p:nvPicPr>
          <p:cNvPr id="14" name="图形 4" descr="/data/temp/2210a8c1-073c-4428-829c-c8ee867b04ab/4b79e893-5531-11f1-8cbe-6e88b5ae510e.svg4b79e893-5531-11f1-8cbe-6e88b5ae510e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555" r="5556"/>
          <a:stretch>
            <a:fillRect/>
          </a:stretch>
        </p:blipFill>
        <p:spPr>
          <a:xfrm>
            <a:off x="4971347" y="4423943"/>
            <a:ext cx="489570" cy="550766"/>
          </a:xfrm>
          <a:prstGeom prst="rect">
            <a:avLst/>
          </a:prstGeom>
        </p:spPr>
      </p:pic>
      <p:pic>
        <p:nvPicPr>
          <p:cNvPr id="15" name="图形 13" descr="/data/temp/2210a8c1-073c-4428-829c-c8ee867b04ab/4b79e827-5531-11f1-8cbe-6e88b5ae510e.svg4b79e827-5531-11f1-8cbe-6e88b5ae510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8750" r="8750"/>
          <a:stretch>
            <a:fillRect/>
          </a:stretch>
        </p:blipFill>
        <p:spPr>
          <a:xfrm>
            <a:off x="6820010" y="4402124"/>
            <a:ext cx="462506" cy="560614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7640" y="817580"/>
            <a:ext cx="4828706" cy="54334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55656" y="817580"/>
            <a:ext cx="4612304" cy="54334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41504" y="1258783"/>
            <a:ext cx="1512000" cy="64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Databricks</a:t>
            </a:r>
            <a:endParaRPr kumimoji="1" lang="en-US" altLang="zh-CN" dirty="0"/>
          </a:p>
          <a:p>
            <a:pPr algn="ctr"/>
            <a:r>
              <a:rPr kumimoji="1" lang="en-US" altLang="zh-CN" dirty="0"/>
              <a:t>Delta  Lake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6900" y="2854977"/>
            <a:ext cx="1360050" cy="4847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/>
              <a:t>Traditional Data Lake</a:t>
            </a:r>
            <a:endParaRPr kumimoji="1" lang="zh-CN" altLang="en-US" sz="1000" dirty="0"/>
          </a:p>
        </p:txBody>
      </p:sp>
      <p:sp>
        <p:nvSpPr>
          <p:cNvPr id="5" name="矩形 4"/>
          <p:cNvSpPr/>
          <p:nvPr/>
        </p:nvSpPr>
        <p:spPr>
          <a:xfrm>
            <a:off x="2940159" y="2462013"/>
            <a:ext cx="1512000" cy="64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Apache  </a:t>
            </a:r>
            <a:r>
              <a:rPr kumimoji="1" lang="en-US" altLang="zh-CN" sz="1600" dirty="0"/>
              <a:t>Paimon</a:t>
            </a:r>
            <a:endParaRPr kumimoji="1" lang="en-US" altLang="zh-CN" sz="1600" dirty="0"/>
          </a:p>
        </p:txBody>
      </p:sp>
      <p:sp>
        <p:nvSpPr>
          <p:cNvPr id="6" name="矩形 5"/>
          <p:cNvSpPr/>
          <p:nvPr/>
        </p:nvSpPr>
        <p:spPr>
          <a:xfrm>
            <a:off x="2941504" y="3740694"/>
            <a:ext cx="1509310" cy="64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Lance</a:t>
            </a:r>
            <a:endParaRPr kumimoji="1" lang="en-US" altLang="zh-CN" sz="3200" dirty="0"/>
          </a:p>
          <a:p>
            <a:pPr algn="ctr"/>
            <a:r>
              <a:rPr kumimoji="1" lang="en-US" altLang="zh-CN" sz="1600" dirty="0"/>
              <a:t>Format</a:t>
            </a:r>
            <a:endParaRPr kumimoji="1" lang="en-US" altLang="zh-CN" sz="1600" dirty="0"/>
          </a:p>
        </p:txBody>
      </p:sp>
      <p:cxnSp>
        <p:nvCxnSpPr>
          <p:cNvPr id="8" name="直线箭头连接符 7"/>
          <p:cNvCxnSpPr/>
          <p:nvPr/>
        </p:nvCxnSpPr>
        <p:spPr>
          <a:xfrm flipV="1">
            <a:off x="1825404" y="1743525"/>
            <a:ext cx="1116100" cy="1115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/>
          <p:cNvCxnSpPr>
            <a:stCxn id="4" idx="3"/>
            <a:endCxn id="5" idx="1"/>
          </p:cNvCxnSpPr>
          <p:nvPr/>
        </p:nvCxnSpPr>
        <p:spPr>
          <a:xfrm flipV="1">
            <a:off x="1816950" y="2786013"/>
            <a:ext cx="1123209" cy="311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>
            <a:stCxn id="4" idx="3"/>
          </p:cNvCxnSpPr>
          <p:nvPr/>
        </p:nvCxnSpPr>
        <p:spPr>
          <a:xfrm>
            <a:off x="1816950" y="3097348"/>
            <a:ext cx="1124554" cy="877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341346" y="2854977"/>
            <a:ext cx="1509310" cy="8857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>
                <a:latin typeface="Arial" panose="020B0604020202090204" pitchFamily="34" charset="0"/>
                <a:cs typeface="Arial" panose="020B0604020202090204" pitchFamily="34" charset="0"/>
              </a:rPr>
              <a:t>OceanBase</a:t>
            </a:r>
            <a:endParaRPr kumimoji="1" lang="en-US" altLang="zh-CN" sz="3200" b="1" dirty="0"/>
          </a:p>
          <a:p>
            <a:pPr algn="ctr"/>
            <a:r>
              <a:rPr kumimoji="1" lang="en-US" altLang="zh-CN" sz="1600" b="1" dirty="0"/>
              <a:t>AI Database</a:t>
            </a:r>
            <a:endParaRPr kumimoji="1" lang="en-US" altLang="zh-CN" sz="1600" b="1" dirty="0"/>
          </a:p>
        </p:txBody>
      </p:sp>
      <p:sp>
        <p:nvSpPr>
          <p:cNvPr id="20" name="右大括号 19"/>
          <p:cNvSpPr/>
          <p:nvPr/>
        </p:nvSpPr>
        <p:spPr>
          <a:xfrm>
            <a:off x="4704347" y="1078308"/>
            <a:ext cx="432000" cy="43503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左大括号 20"/>
          <p:cNvSpPr/>
          <p:nvPr/>
        </p:nvSpPr>
        <p:spPr>
          <a:xfrm>
            <a:off x="7055655" y="1078308"/>
            <a:ext cx="432000" cy="435035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649411" y="937869"/>
            <a:ext cx="40185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FFC000"/>
                </a:solidFill>
              </a:rPr>
              <a:t>1. Integrated Lake-Cache-Storage Architecture</a:t>
            </a:r>
            <a:endParaRPr kumimoji="1" lang="en-US" altLang="zh-CN" dirty="0">
              <a:solidFill>
                <a:srgbClr val="FFC000"/>
              </a:solidFill>
            </a:endParaRPr>
          </a:p>
          <a:p>
            <a:pPr indent="0">
              <a:buFont typeface="Arial" panose="020B0604020202090204" pitchFamily="34" charset="0"/>
              <a:buNone/>
            </a:pPr>
            <a:endParaRPr kumimoji="1" lang="en-US" altLang="zh-CN" dirty="0">
              <a:solidFill>
                <a:srgbClr val="FFC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41504" y="4943924"/>
            <a:ext cx="1509310" cy="64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Databricks</a:t>
            </a:r>
            <a:endParaRPr kumimoji="1" lang="en-US" altLang="zh-CN" sz="3200" dirty="0"/>
          </a:p>
          <a:p>
            <a:pPr algn="ctr"/>
            <a:r>
              <a:rPr kumimoji="1" lang="en-US" altLang="zh-CN" sz="1600" dirty="0" err="1"/>
              <a:t>Lakebase</a:t>
            </a:r>
            <a:endParaRPr kumimoji="1" lang="en-US" altLang="zh-CN" sz="1600" dirty="0" err="1"/>
          </a:p>
        </p:txBody>
      </p:sp>
      <p:cxnSp>
        <p:nvCxnSpPr>
          <p:cNvPr id="24" name="直线箭头连接符 23"/>
          <p:cNvCxnSpPr/>
          <p:nvPr/>
        </p:nvCxnSpPr>
        <p:spPr>
          <a:xfrm>
            <a:off x="1816950" y="3343260"/>
            <a:ext cx="1124554" cy="160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649411" y="5086313"/>
            <a:ext cx="40185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FFC000"/>
                </a:solidFill>
              </a:rPr>
              <a:t>4: Integrating the open-source ecosystem for data developers-friendly development</a:t>
            </a:r>
            <a:endParaRPr kumimoji="1" lang="en-US" altLang="zh-CN" dirty="0">
              <a:solidFill>
                <a:srgbClr val="FFC000"/>
              </a:solidFill>
            </a:endParaRPr>
          </a:p>
          <a:p>
            <a:pPr indent="0">
              <a:buFont typeface="Arial" panose="020B0604020202090204" pitchFamily="34" charset="0"/>
              <a:buNone/>
            </a:pPr>
            <a:endParaRPr kumimoji="1" lang="en-US" altLang="zh-CN" dirty="0">
              <a:solidFill>
                <a:srgbClr val="FFC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649411" y="2301254"/>
            <a:ext cx="40185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FFC000"/>
                </a:solidFill>
              </a:rPr>
              <a:t>2. Multimodal Data Lake Serving AI Workloads</a:t>
            </a:r>
            <a:endParaRPr kumimoji="1" lang="zh-CN" altLang="en-US" dirty="0">
              <a:solidFill>
                <a:srgbClr val="FFC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649411" y="3686249"/>
            <a:ext cx="40185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: Real-time Multimodal Data Warehouse</a:t>
            </a:r>
            <a:endParaRPr kumimoji="1" lang="en-US" altLang="zh-CN" dirty="0">
              <a:solidFill>
                <a:srgbClr val="FFC000"/>
              </a:solidFill>
            </a:endParaRPr>
          </a:p>
          <a:p>
            <a:pPr indent="0">
              <a:buFont typeface="Arial" panose="020B0604020202090204" pitchFamily="34" charset="0"/>
              <a:buNone/>
            </a:pPr>
            <a:endParaRPr kumimoji="1" lang="en-US" altLang="zh-CN" dirty="0">
              <a:solidFill>
                <a:srgbClr val="FFC000"/>
              </a:solidFill>
            </a:endParaRPr>
          </a:p>
        </p:txBody>
      </p:sp>
      <p:sp>
        <p:nvSpPr>
          <p:cNvPr id="37" name="标题 24"/>
          <p:cNvSpPr>
            <a:spLocks noGrp="1"/>
          </p:cNvSpPr>
          <p:nvPr>
            <p:ph type="title"/>
          </p:nvPr>
        </p:nvSpPr>
        <p:spPr>
          <a:xfrm>
            <a:off x="307640" y="239157"/>
            <a:ext cx="11522075" cy="494674"/>
          </a:xfrm>
        </p:spPr>
        <p:txBody>
          <a:bodyPr/>
          <a:lstStyle/>
          <a:p>
            <a:r>
              <a:rPr lang="zh-CN" altLang="en-US" sz="28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</a:rPr>
              <a:t>OceanBase AI Lakebase Engine</a:t>
            </a:r>
            <a:endParaRPr lang="zh-CN" altLang="en-US" sz="280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15342" y="5775767"/>
            <a:ext cx="3235472" cy="428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97741" y="5775767"/>
            <a:ext cx="2459151" cy="428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/>
              <a:t>The Evolutionary Direction of Data Lakes</a:t>
            </a:r>
            <a:endParaRPr kumimoji="1" lang="zh-CN" alt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THANKS!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26400" y="2661995"/>
            <a:ext cx="9144000" cy="115200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Five Inevitable Evolutions of Databases in the AI Era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4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BBAAD9C20180234D78A0072836F0B9C0E2B9B20E183C0BF0AAD98C3EB15B2B24DB4CB1389161AB0F229923089846A1EB6AE9212AF1D00B411BBFC2157A7E3ADE24F19EAD272279D7B4B02A7767224BE179F6E18E72F714C4F8DA71933AD46C18DB06299C9E3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标题 3"/>
          <p:cNvSpPr txBox="1"/>
          <p:nvPr/>
        </p:nvSpPr>
        <p:spPr>
          <a:xfrm>
            <a:off x="334962" y="301375"/>
            <a:ext cx="11522075" cy="889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sym typeface="+mn-ea"/>
              </a:rPr>
              <a:t>Scalability &amp; Elasticity</a:t>
            </a:r>
            <a:endParaRPr lang="zh-CN" altLang="en-US" sz="2400" b="1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  <a:latin typeface="+mj-lt"/>
              <a:ea typeface="+mj-ea"/>
              <a:cs typeface="+mj-cs"/>
              <a:sym typeface="+mn-ea"/>
            </a:endParaRPr>
          </a:p>
          <a:p>
            <a:endParaRPr lang="en-US" altLang="zh-CN" sz="2400"/>
          </a:p>
          <a:p>
            <a:endParaRPr kumimoji="1" lang="en-GB" altLang="zh-CN" sz="2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38149" y="979736"/>
            <a:ext cx="3621471" cy="1448666"/>
          </a:xfrm>
          <a:prstGeom prst="roundRect">
            <a:avLst>
              <a:gd name="adj" fmla="val 4248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10000">
                <a:srgbClr val="FFA005">
                  <a:alpha val="30000"/>
                </a:srgbClr>
              </a:gs>
            </a:gsLst>
            <a:lin ang="5400000" scaled="0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FFA005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57153" y="976814"/>
            <a:ext cx="3621471" cy="1452598"/>
          </a:xfrm>
          <a:prstGeom prst="roundRect">
            <a:avLst>
              <a:gd name="adj" fmla="val 6894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181FD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181FD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076157" y="976814"/>
            <a:ext cx="3621471" cy="1452598"/>
          </a:xfrm>
          <a:prstGeom prst="roundRect">
            <a:avLst>
              <a:gd name="adj" fmla="val 7980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AC846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AC846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38008" y="1079103"/>
            <a:ext cx="2786319" cy="107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b="1" i="0" dirty="0">
                <a:solidFill>
                  <a:srgbClr val="FFA003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Elastic Scaling</a:t>
            </a:r>
            <a:endParaRPr lang="en-GB" altLang="zh-CN" b="1" i="0" dirty="0">
              <a:solidFill>
                <a:srgbClr val="FFA003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Scale out/in, scale up/down, or scale at the tenant level</a:t>
            </a:r>
            <a:endParaRPr lang="en-GB" altLang="zh-CN" sz="1400" dirty="0"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424010" y="1079103"/>
            <a:ext cx="3287755" cy="810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US" altLang="zh-CN" b="1" i="0" dirty="0">
                <a:solidFill>
                  <a:schemeClr val="accent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Transparent Scaling</a:t>
            </a:r>
            <a:endParaRPr lang="en-GB" altLang="zh-CN" b="1" i="0" dirty="0">
              <a:solidFill>
                <a:schemeClr val="accent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No changes to application </a:t>
            </a:r>
            <a:r>
              <a:rPr lang="en-GB" altLang="zh-CN" sz="1400" dirty="0"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n</a:t>
            </a: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eeded</a:t>
            </a:r>
            <a:endParaRPr lang="en-GB" altLang="zh-CN" sz="1400" dirty="0"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045481" y="1079103"/>
            <a:ext cx="3617170" cy="1105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US" altLang="zh-CN" b="1" dirty="0">
                <a:solidFill>
                  <a:schemeClr val="accent6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Linear Performance Gr</a:t>
            </a:r>
            <a:r>
              <a:rPr lang="en-US" altLang="zh-CN" sz="2000" b="1" dirty="0">
                <a:solidFill>
                  <a:schemeClr val="accent6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owth</a:t>
            </a:r>
            <a:endParaRPr lang="en-GB" altLang="zh-CN" sz="2000" b="1" i="0" dirty="0">
              <a:solidFill>
                <a:schemeClr val="accent6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Grow without limits</a:t>
            </a:r>
            <a:endParaRPr lang="en-GB" altLang="zh-CN" sz="1400" dirty="0"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Perform </a:t>
            </a:r>
            <a:r>
              <a:rPr lang="en-GB" altLang="zh-CN" sz="1400" dirty="0"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w</a:t>
            </a: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ithout </a:t>
            </a:r>
            <a:r>
              <a:rPr lang="en-GB" altLang="zh-CN" sz="1400" dirty="0"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</a:t>
            </a:r>
            <a:r>
              <a:rPr lang="en-GB" altLang="zh-CN" sz="1400" dirty="0"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ompromise</a:t>
            </a:r>
            <a:endParaRPr lang="en-GB" altLang="zh-CN" sz="1400" dirty="0"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47312" y="2286457"/>
            <a:ext cx="11250316" cy="411956"/>
          </a:xfrm>
          <a:prstGeom prst="roundRect">
            <a:avLst>
              <a:gd name="adj" fmla="val 8803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1" name="标题 3"/>
          <p:cNvSpPr txBox="1"/>
          <p:nvPr/>
        </p:nvSpPr>
        <p:spPr>
          <a:xfrm>
            <a:off x="447312" y="2275959"/>
            <a:ext cx="11250316" cy="494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/>
            <a:r>
              <a:rPr kumimoji="1" lang="en-US" altLang="zh-CN" sz="1800" dirty="0">
                <a:solidFill>
                  <a:schemeClr val="tx1"/>
                </a:solidFill>
              </a:rPr>
              <a:t>Scale effortlessly, Grow limitlessly</a:t>
            </a:r>
            <a:endParaRPr kumimoji="1" lang="en-US" altLang="zh-CN" sz="1800" dirty="0">
              <a:solidFill>
                <a:schemeClr val="tx1"/>
              </a:solidFill>
            </a:endParaRPr>
          </a:p>
        </p:txBody>
      </p:sp>
      <p:sp>
        <p:nvSpPr>
          <p:cNvPr id="2" name="object 254"/>
          <p:cNvSpPr/>
          <p:nvPr/>
        </p:nvSpPr>
        <p:spPr>
          <a:xfrm>
            <a:off x="6148166" y="3623520"/>
            <a:ext cx="821671" cy="693166"/>
          </a:xfrm>
          <a:custGeom>
            <a:avLst/>
            <a:gdLst/>
            <a:ahLst/>
            <a:cxnLst/>
            <a:rect l="l" t="t" r="r" b="b"/>
            <a:pathLst>
              <a:path w="799465" h="852804">
                <a:moveTo>
                  <a:pt x="774014" y="852220"/>
                </a:moveTo>
                <a:lnTo>
                  <a:pt x="25400" y="852220"/>
                </a:lnTo>
                <a:lnTo>
                  <a:pt x="15510" y="850225"/>
                </a:lnTo>
                <a:lnTo>
                  <a:pt x="7437" y="844783"/>
                </a:lnTo>
                <a:lnTo>
                  <a:pt x="1995" y="836709"/>
                </a:lnTo>
                <a:lnTo>
                  <a:pt x="0" y="826820"/>
                </a:lnTo>
                <a:lnTo>
                  <a:pt x="0" y="25399"/>
                </a:lnTo>
                <a:lnTo>
                  <a:pt x="1995" y="15510"/>
                </a:lnTo>
                <a:lnTo>
                  <a:pt x="7437" y="7437"/>
                </a:lnTo>
                <a:lnTo>
                  <a:pt x="15510" y="1995"/>
                </a:lnTo>
                <a:lnTo>
                  <a:pt x="25400" y="0"/>
                </a:lnTo>
                <a:lnTo>
                  <a:pt x="774014" y="0"/>
                </a:lnTo>
                <a:lnTo>
                  <a:pt x="783903" y="1995"/>
                </a:lnTo>
                <a:lnTo>
                  <a:pt x="791976" y="7437"/>
                </a:lnTo>
                <a:lnTo>
                  <a:pt x="797418" y="15510"/>
                </a:lnTo>
                <a:lnTo>
                  <a:pt x="799414" y="25399"/>
                </a:lnTo>
                <a:lnTo>
                  <a:pt x="799414" y="826820"/>
                </a:lnTo>
                <a:lnTo>
                  <a:pt x="797418" y="836709"/>
                </a:lnTo>
                <a:lnTo>
                  <a:pt x="791976" y="844783"/>
                </a:lnTo>
                <a:lnTo>
                  <a:pt x="783903" y="850225"/>
                </a:lnTo>
                <a:lnTo>
                  <a:pt x="774014" y="852220"/>
                </a:lnTo>
                <a:close/>
              </a:path>
            </a:pathLst>
          </a:custGeom>
          <a:ln w="6350">
            <a:solidFill>
              <a:srgbClr val="04C347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" name="object 135"/>
          <p:cNvSpPr/>
          <p:nvPr/>
        </p:nvSpPr>
        <p:spPr>
          <a:xfrm>
            <a:off x="4278249" y="3546238"/>
            <a:ext cx="6579519" cy="1062580"/>
          </a:xfrm>
          <a:custGeom>
            <a:avLst/>
            <a:gdLst/>
            <a:ahLst/>
            <a:cxnLst/>
            <a:rect l="l" t="t" r="r" b="b"/>
            <a:pathLst>
              <a:path w="5654675" h="1590675">
                <a:moveTo>
                  <a:pt x="5628944" y="0"/>
                </a:moveTo>
                <a:lnTo>
                  <a:pt x="0" y="0"/>
                </a:lnTo>
                <a:lnTo>
                  <a:pt x="0" y="1590459"/>
                </a:lnTo>
                <a:lnTo>
                  <a:pt x="5628944" y="1590459"/>
                </a:lnTo>
                <a:lnTo>
                  <a:pt x="5638807" y="1588454"/>
                </a:lnTo>
                <a:lnTo>
                  <a:pt x="5646883" y="1582997"/>
                </a:lnTo>
                <a:lnTo>
                  <a:pt x="5652340" y="1574921"/>
                </a:lnTo>
                <a:lnTo>
                  <a:pt x="5654344" y="1565059"/>
                </a:lnTo>
                <a:lnTo>
                  <a:pt x="5654344" y="25400"/>
                </a:lnTo>
                <a:lnTo>
                  <a:pt x="5652340" y="15537"/>
                </a:lnTo>
                <a:lnTo>
                  <a:pt x="5646883" y="7461"/>
                </a:lnTo>
                <a:lnTo>
                  <a:pt x="5638807" y="2004"/>
                </a:lnTo>
                <a:lnTo>
                  <a:pt x="5628944" y="0"/>
                </a:lnTo>
                <a:close/>
              </a:path>
            </a:pathLst>
          </a:custGeom>
          <a:solidFill>
            <a:schemeClr val="accent3">
              <a:alpha val="8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" name="object 136"/>
          <p:cNvSpPr/>
          <p:nvPr/>
        </p:nvSpPr>
        <p:spPr>
          <a:xfrm>
            <a:off x="3542841" y="3546238"/>
            <a:ext cx="1135216" cy="1062580"/>
          </a:xfrm>
          <a:custGeom>
            <a:avLst/>
            <a:gdLst/>
            <a:ahLst/>
            <a:cxnLst/>
            <a:rect l="l" t="t" r="r" b="b"/>
            <a:pathLst>
              <a:path w="632459" h="1590675">
                <a:moveTo>
                  <a:pt x="632040" y="0"/>
                </a:move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  <a:lnTo>
                  <a:pt x="0" y="1565059"/>
                </a:lnTo>
                <a:lnTo>
                  <a:pt x="2004" y="1574921"/>
                </a:lnTo>
                <a:lnTo>
                  <a:pt x="7461" y="1582997"/>
                </a:lnTo>
                <a:lnTo>
                  <a:pt x="15537" y="1588454"/>
                </a:lnTo>
                <a:lnTo>
                  <a:pt x="25400" y="1590459"/>
                </a:lnTo>
                <a:lnTo>
                  <a:pt x="632040" y="1590459"/>
                </a:lnTo>
                <a:lnTo>
                  <a:pt x="63204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" name="object 223"/>
          <p:cNvSpPr/>
          <p:nvPr/>
        </p:nvSpPr>
        <p:spPr>
          <a:xfrm>
            <a:off x="4838235" y="3626063"/>
            <a:ext cx="821671" cy="688005"/>
          </a:xfrm>
          <a:custGeom>
            <a:avLst/>
            <a:gdLst/>
            <a:ahLst/>
            <a:cxnLst/>
            <a:rect l="l" t="t" r="r" b="b"/>
            <a:pathLst>
              <a:path w="799465" h="846454">
                <a:moveTo>
                  <a:pt x="774001" y="0"/>
                </a:moveTo>
                <a:lnTo>
                  <a:pt x="25400" y="0"/>
                </a:ln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399"/>
                </a:lnTo>
                <a:lnTo>
                  <a:pt x="0" y="820572"/>
                </a:lnTo>
                <a:lnTo>
                  <a:pt x="1995" y="830461"/>
                </a:lnTo>
                <a:lnTo>
                  <a:pt x="7437" y="838534"/>
                </a:lnTo>
                <a:lnTo>
                  <a:pt x="15510" y="843977"/>
                </a:lnTo>
                <a:lnTo>
                  <a:pt x="25400" y="845972"/>
                </a:lnTo>
                <a:lnTo>
                  <a:pt x="774001" y="845972"/>
                </a:lnTo>
                <a:lnTo>
                  <a:pt x="783890" y="843977"/>
                </a:lnTo>
                <a:lnTo>
                  <a:pt x="791964" y="838534"/>
                </a:lnTo>
                <a:lnTo>
                  <a:pt x="797406" y="830461"/>
                </a:lnTo>
                <a:lnTo>
                  <a:pt x="799401" y="820572"/>
                </a:lnTo>
                <a:lnTo>
                  <a:pt x="799401" y="25399"/>
                </a:lnTo>
                <a:lnTo>
                  <a:pt x="797406" y="15510"/>
                </a:lnTo>
                <a:lnTo>
                  <a:pt x="791964" y="7437"/>
                </a:lnTo>
                <a:lnTo>
                  <a:pt x="783890" y="1995"/>
                </a:lnTo>
                <a:lnTo>
                  <a:pt x="774001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7" name="object 229"/>
          <p:cNvSpPr/>
          <p:nvPr/>
        </p:nvSpPr>
        <p:spPr>
          <a:xfrm>
            <a:off x="9429326" y="3622250"/>
            <a:ext cx="821671" cy="693166"/>
          </a:xfrm>
          <a:custGeom>
            <a:avLst/>
            <a:gdLst/>
            <a:ahLst/>
            <a:cxnLst/>
            <a:rect l="l" t="t" r="r" b="b"/>
            <a:pathLst>
              <a:path w="799465" h="852804">
                <a:moveTo>
                  <a:pt x="774014" y="0"/>
                </a:moveTo>
                <a:lnTo>
                  <a:pt x="25399" y="0"/>
                </a:ln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399"/>
                </a:lnTo>
                <a:lnTo>
                  <a:pt x="0" y="826820"/>
                </a:lnTo>
                <a:lnTo>
                  <a:pt x="1995" y="836709"/>
                </a:lnTo>
                <a:lnTo>
                  <a:pt x="7437" y="844783"/>
                </a:lnTo>
                <a:lnTo>
                  <a:pt x="15510" y="850225"/>
                </a:lnTo>
                <a:lnTo>
                  <a:pt x="25399" y="852220"/>
                </a:lnTo>
                <a:lnTo>
                  <a:pt x="774014" y="852220"/>
                </a:lnTo>
                <a:lnTo>
                  <a:pt x="783897" y="850225"/>
                </a:lnTo>
                <a:lnTo>
                  <a:pt x="791971" y="844783"/>
                </a:lnTo>
                <a:lnTo>
                  <a:pt x="797417" y="836709"/>
                </a:lnTo>
                <a:lnTo>
                  <a:pt x="799414" y="826820"/>
                </a:lnTo>
                <a:lnTo>
                  <a:pt x="799414" y="25399"/>
                </a:lnTo>
                <a:lnTo>
                  <a:pt x="797417" y="15510"/>
                </a:lnTo>
                <a:lnTo>
                  <a:pt x="791971" y="7437"/>
                </a:lnTo>
                <a:lnTo>
                  <a:pt x="783897" y="1995"/>
                </a:lnTo>
                <a:lnTo>
                  <a:pt x="774014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algn="ctr"/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" name="object 236"/>
          <p:cNvSpPr/>
          <p:nvPr/>
        </p:nvSpPr>
        <p:spPr>
          <a:xfrm>
            <a:off x="7398407" y="3631030"/>
            <a:ext cx="556700" cy="532649"/>
          </a:xfrm>
          <a:custGeom>
            <a:avLst/>
            <a:gdLst/>
            <a:ahLst/>
            <a:cxnLst/>
            <a:rect l="l" t="t" r="r" b="b"/>
            <a:pathLst>
              <a:path w="541654" h="655320">
                <a:moveTo>
                  <a:pt x="515670" y="0"/>
                </a:move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0" y="629564"/>
                </a:lnTo>
                <a:lnTo>
                  <a:pt x="1995" y="639453"/>
                </a:lnTo>
                <a:lnTo>
                  <a:pt x="7437" y="647526"/>
                </a:lnTo>
                <a:lnTo>
                  <a:pt x="15510" y="652969"/>
                </a:lnTo>
                <a:lnTo>
                  <a:pt x="25400" y="654964"/>
                </a:lnTo>
                <a:lnTo>
                  <a:pt x="515670" y="654964"/>
                </a:lnTo>
                <a:lnTo>
                  <a:pt x="525559" y="652969"/>
                </a:lnTo>
                <a:lnTo>
                  <a:pt x="533633" y="647526"/>
                </a:lnTo>
                <a:lnTo>
                  <a:pt x="539075" y="639453"/>
                </a:lnTo>
                <a:lnTo>
                  <a:pt x="541070" y="629564"/>
                </a:lnTo>
                <a:lnTo>
                  <a:pt x="541070" y="25400"/>
                </a:lnTo>
                <a:lnTo>
                  <a:pt x="539075" y="15516"/>
                </a:lnTo>
                <a:lnTo>
                  <a:pt x="533633" y="7442"/>
                </a:lnTo>
                <a:lnTo>
                  <a:pt x="525559" y="1997"/>
                </a:lnTo>
                <a:lnTo>
                  <a:pt x="51567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9" name="object 242"/>
          <p:cNvSpPr/>
          <p:nvPr/>
        </p:nvSpPr>
        <p:spPr>
          <a:xfrm>
            <a:off x="8165933" y="3631030"/>
            <a:ext cx="556700" cy="532649"/>
          </a:xfrm>
          <a:custGeom>
            <a:avLst/>
            <a:gdLst/>
            <a:ahLst/>
            <a:cxnLst/>
            <a:rect l="l" t="t" r="r" b="b"/>
            <a:pathLst>
              <a:path w="541654" h="655320">
                <a:moveTo>
                  <a:pt x="515670" y="0"/>
                </a:move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0" y="629564"/>
                </a:lnTo>
                <a:lnTo>
                  <a:pt x="1995" y="639453"/>
                </a:lnTo>
                <a:lnTo>
                  <a:pt x="7437" y="647526"/>
                </a:lnTo>
                <a:lnTo>
                  <a:pt x="15510" y="652969"/>
                </a:lnTo>
                <a:lnTo>
                  <a:pt x="25400" y="654964"/>
                </a:lnTo>
                <a:lnTo>
                  <a:pt x="515670" y="654964"/>
                </a:lnTo>
                <a:lnTo>
                  <a:pt x="525559" y="652969"/>
                </a:lnTo>
                <a:lnTo>
                  <a:pt x="533633" y="647526"/>
                </a:lnTo>
                <a:lnTo>
                  <a:pt x="539075" y="639453"/>
                </a:lnTo>
                <a:lnTo>
                  <a:pt x="541070" y="629564"/>
                </a:lnTo>
                <a:lnTo>
                  <a:pt x="541070" y="25400"/>
                </a:lnTo>
                <a:lnTo>
                  <a:pt x="539075" y="15516"/>
                </a:lnTo>
                <a:lnTo>
                  <a:pt x="533633" y="7442"/>
                </a:lnTo>
                <a:lnTo>
                  <a:pt x="525559" y="1997"/>
                </a:lnTo>
                <a:lnTo>
                  <a:pt x="51567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" name="object 253"/>
          <p:cNvSpPr/>
          <p:nvPr/>
        </p:nvSpPr>
        <p:spPr>
          <a:xfrm>
            <a:off x="6148166" y="3623520"/>
            <a:ext cx="821671" cy="693166"/>
          </a:xfrm>
          <a:custGeom>
            <a:avLst/>
            <a:gdLst/>
            <a:ahLst/>
            <a:cxnLst/>
            <a:rect l="l" t="t" r="r" b="b"/>
            <a:pathLst>
              <a:path w="799465" h="852804">
                <a:moveTo>
                  <a:pt x="774014" y="0"/>
                </a:moveTo>
                <a:lnTo>
                  <a:pt x="25400" y="0"/>
                </a:ln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399"/>
                </a:lnTo>
                <a:lnTo>
                  <a:pt x="0" y="826820"/>
                </a:lnTo>
                <a:lnTo>
                  <a:pt x="1995" y="836709"/>
                </a:lnTo>
                <a:lnTo>
                  <a:pt x="7437" y="844783"/>
                </a:lnTo>
                <a:lnTo>
                  <a:pt x="15510" y="850225"/>
                </a:lnTo>
                <a:lnTo>
                  <a:pt x="25400" y="852220"/>
                </a:lnTo>
                <a:lnTo>
                  <a:pt x="774014" y="852220"/>
                </a:lnTo>
                <a:lnTo>
                  <a:pt x="783903" y="850225"/>
                </a:lnTo>
                <a:lnTo>
                  <a:pt x="791976" y="844783"/>
                </a:lnTo>
                <a:lnTo>
                  <a:pt x="797418" y="836709"/>
                </a:lnTo>
                <a:lnTo>
                  <a:pt x="799414" y="826820"/>
                </a:lnTo>
                <a:lnTo>
                  <a:pt x="799414" y="25399"/>
                </a:lnTo>
                <a:lnTo>
                  <a:pt x="797418" y="15510"/>
                </a:lnTo>
                <a:lnTo>
                  <a:pt x="791976" y="7437"/>
                </a:lnTo>
                <a:lnTo>
                  <a:pt x="783903" y="1995"/>
                </a:lnTo>
                <a:lnTo>
                  <a:pt x="774014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9" name="object 217"/>
          <p:cNvSpPr txBox="1"/>
          <p:nvPr/>
        </p:nvSpPr>
        <p:spPr>
          <a:xfrm>
            <a:off x="3542841" y="3841126"/>
            <a:ext cx="1118062" cy="3101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1200" b="1" spc="-25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Traditional Database</a:t>
            </a:r>
            <a:endParaRPr lang="en-US" sz="1200" b="1" spc="-25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90" name="object 225"/>
          <p:cNvSpPr txBox="1"/>
          <p:nvPr/>
        </p:nvSpPr>
        <p:spPr>
          <a:xfrm>
            <a:off x="4886898" y="3654740"/>
            <a:ext cx="67913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900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Small-sized servers</a:t>
            </a:r>
            <a:endParaRPr lang="en-US" sz="900" dirty="0">
              <a:solidFill>
                <a:schemeClr val="bg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1" name="object 226"/>
          <p:cNvSpPr/>
          <p:nvPr/>
        </p:nvSpPr>
        <p:spPr>
          <a:xfrm>
            <a:off x="4917400" y="3942833"/>
            <a:ext cx="663733" cy="292132"/>
          </a:xfrm>
          <a:custGeom>
            <a:avLst/>
            <a:gdLst/>
            <a:ahLst/>
            <a:cxnLst/>
            <a:rect l="l" t="t" r="r" b="b"/>
            <a:pathLst>
              <a:path w="645795" h="359409">
                <a:moveTo>
                  <a:pt x="619937" y="0"/>
                </a:moveTo>
                <a:lnTo>
                  <a:pt x="25399" y="0"/>
                </a:ln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399"/>
                </a:lnTo>
                <a:lnTo>
                  <a:pt x="0" y="333501"/>
                </a:lnTo>
                <a:lnTo>
                  <a:pt x="1997" y="343391"/>
                </a:lnTo>
                <a:lnTo>
                  <a:pt x="7442" y="351464"/>
                </a:lnTo>
                <a:lnTo>
                  <a:pt x="15516" y="356906"/>
                </a:lnTo>
                <a:lnTo>
                  <a:pt x="25399" y="358901"/>
                </a:lnTo>
                <a:lnTo>
                  <a:pt x="619937" y="358901"/>
                </a:lnTo>
                <a:lnTo>
                  <a:pt x="629826" y="356906"/>
                </a:lnTo>
                <a:lnTo>
                  <a:pt x="637900" y="351464"/>
                </a:lnTo>
                <a:lnTo>
                  <a:pt x="643342" y="343391"/>
                </a:lnTo>
                <a:lnTo>
                  <a:pt x="645337" y="333501"/>
                </a:lnTo>
                <a:lnTo>
                  <a:pt x="645337" y="25399"/>
                </a:lnTo>
                <a:lnTo>
                  <a:pt x="643342" y="15510"/>
                </a:lnTo>
                <a:lnTo>
                  <a:pt x="637900" y="7437"/>
                </a:lnTo>
                <a:lnTo>
                  <a:pt x="629826" y="1995"/>
                </a:lnTo>
                <a:lnTo>
                  <a:pt x="61993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2" name="object 227"/>
          <p:cNvSpPr txBox="1"/>
          <p:nvPr/>
        </p:nvSpPr>
        <p:spPr>
          <a:xfrm>
            <a:off x="5060127" y="4016632"/>
            <a:ext cx="37330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spc="-2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MySQL</a:t>
            </a:r>
            <a:endParaRPr sz="900" spc="-2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3" name="object 230"/>
          <p:cNvSpPr/>
          <p:nvPr/>
        </p:nvSpPr>
        <p:spPr>
          <a:xfrm>
            <a:off x="9429326" y="3622250"/>
            <a:ext cx="821671" cy="693166"/>
          </a:xfrm>
          <a:custGeom>
            <a:avLst/>
            <a:gdLst/>
            <a:ahLst/>
            <a:cxnLst/>
            <a:rect l="l" t="t" r="r" b="b"/>
            <a:pathLst>
              <a:path w="799465" h="852804">
                <a:moveTo>
                  <a:pt x="774014" y="852220"/>
                </a:moveTo>
                <a:lnTo>
                  <a:pt x="25399" y="852220"/>
                </a:lnTo>
                <a:lnTo>
                  <a:pt x="15510" y="850225"/>
                </a:lnTo>
                <a:lnTo>
                  <a:pt x="7437" y="844783"/>
                </a:lnTo>
                <a:lnTo>
                  <a:pt x="1995" y="836709"/>
                </a:lnTo>
                <a:lnTo>
                  <a:pt x="0" y="826820"/>
                </a:lnTo>
                <a:lnTo>
                  <a:pt x="0" y="25399"/>
                </a:lnTo>
                <a:lnTo>
                  <a:pt x="1995" y="15510"/>
                </a:lnTo>
                <a:lnTo>
                  <a:pt x="7437" y="7437"/>
                </a:lnTo>
                <a:lnTo>
                  <a:pt x="15510" y="1995"/>
                </a:lnTo>
                <a:lnTo>
                  <a:pt x="25399" y="0"/>
                </a:lnTo>
                <a:lnTo>
                  <a:pt x="774014" y="0"/>
                </a:lnTo>
                <a:lnTo>
                  <a:pt x="783897" y="1995"/>
                </a:lnTo>
                <a:lnTo>
                  <a:pt x="791971" y="7437"/>
                </a:lnTo>
                <a:lnTo>
                  <a:pt x="797417" y="15510"/>
                </a:lnTo>
                <a:lnTo>
                  <a:pt x="799414" y="25399"/>
                </a:lnTo>
                <a:lnTo>
                  <a:pt x="799414" y="826820"/>
                </a:lnTo>
                <a:lnTo>
                  <a:pt x="797417" y="836709"/>
                </a:lnTo>
                <a:lnTo>
                  <a:pt x="791971" y="844783"/>
                </a:lnTo>
                <a:lnTo>
                  <a:pt x="783897" y="850225"/>
                </a:lnTo>
                <a:lnTo>
                  <a:pt x="774014" y="852220"/>
                </a:lnTo>
                <a:close/>
              </a:path>
            </a:pathLst>
          </a:custGeom>
          <a:ln w="635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94" name="object 231"/>
          <p:cNvSpPr/>
          <p:nvPr/>
        </p:nvSpPr>
        <p:spPr>
          <a:xfrm>
            <a:off x="9508496" y="3941563"/>
            <a:ext cx="663733" cy="292132"/>
          </a:xfrm>
          <a:custGeom>
            <a:avLst/>
            <a:gdLst/>
            <a:ahLst/>
            <a:cxnLst/>
            <a:rect l="l" t="t" r="r" b="b"/>
            <a:pathLst>
              <a:path w="645794" h="359409">
                <a:moveTo>
                  <a:pt x="619937" y="0"/>
                </a:moveTo>
                <a:lnTo>
                  <a:pt x="25400" y="0"/>
                </a:ln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399"/>
                </a:lnTo>
                <a:lnTo>
                  <a:pt x="0" y="333501"/>
                </a:lnTo>
                <a:lnTo>
                  <a:pt x="1997" y="343391"/>
                </a:lnTo>
                <a:lnTo>
                  <a:pt x="7442" y="351464"/>
                </a:lnTo>
                <a:lnTo>
                  <a:pt x="15516" y="356906"/>
                </a:lnTo>
                <a:lnTo>
                  <a:pt x="25400" y="358901"/>
                </a:lnTo>
                <a:lnTo>
                  <a:pt x="619937" y="358901"/>
                </a:lnTo>
                <a:lnTo>
                  <a:pt x="629826" y="356906"/>
                </a:lnTo>
                <a:lnTo>
                  <a:pt x="637900" y="351464"/>
                </a:lnTo>
                <a:lnTo>
                  <a:pt x="643342" y="343391"/>
                </a:lnTo>
                <a:lnTo>
                  <a:pt x="645337" y="333501"/>
                </a:lnTo>
                <a:lnTo>
                  <a:pt x="645337" y="25399"/>
                </a:lnTo>
                <a:lnTo>
                  <a:pt x="643342" y="15510"/>
                </a:lnTo>
                <a:lnTo>
                  <a:pt x="637900" y="7437"/>
                </a:lnTo>
                <a:lnTo>
                  <a:pt x="629826" y="1995"/>
                </a:lnTo>
                <a:lnTo>
                  <a:pt x="61993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5" name="object 232"/>
          <p:cNvSpPr txBox="1"/>
          <p:nvPr/>
        </p:nvSpPr>
        <p:spPr>
          <a:xfrm>
            <a:off x="9639496" y="3707309"/>
            <a:ext cx="3620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900" spc="-25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Host</a:t>
            </a:r>
            <a:endParaRPr lang="en-US" sz="900" spc="-25" dirty="0">
              <a:solidFill>
                <a:schemeClr val="bg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6" name="object 233"/>
          <p:cNvSpPr txBox="1"/>
          <p:nvPr/>
        </p:nvSpPr>
        <p:spPr>
          <a:xfrm>
            <a:off x="9724388" y="4023598"/>
            <a:ext cx="22842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spc="-2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D</a:t>
            </a:r>
            <a:r>
              <a:rPr lang="en-US" sz="900" spc="-2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b</a:t>
            </a:r>
            <a:r>
              <a:rPr lang="en-US" altLang="zh-CN" sz="900" spc="-2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2</a:t>
            </a:r>
            <a:endParaRPr lang="en-US" altLang="zh-CN" sz="900" spc="-25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7" name="object 234"/>
          <p:cNvSpPr txBox="1"/>
          <p:nvPr/>
        </p:nvSpPr>
        <p:spPr>
          <a:xfrm>
            <a:off x="9778271" y="4355251"/>
            <a:ext cx="17781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Ⅳ</a:t>
            </a:r>
            <a:endParaRPr sz="90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8" name="object 238"/>
          <p:cNvSpPr txBox="1"/>
          <p:nvPr/>
        </p:nvSpPr>
        <p:spPr>
          <a:xfrm>
            <a:off x="7333974" y="3659556"/>
            <a:ext cx="6302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900" spc="-11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High-spec</a:t>
            </a:r>
            <a:endParaRPr lang="en-US" sz="900" spc="-11" dirty="0">
              <a:solidFill>
                <a:schemeClr val="bg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99" name="object 239"/>
          <p:cNvSpPr/>
          <p:nvPr/>
        </p:nvSpPr>
        <p:spPr>
          <a:xfrm>
            <a:off x="7494560" y="3879931"/>
            <a:ext cx="376572" cy="208518"/>
          </a:xfrm>
          <a:custGeom>
            <a:avLst/>
            <a:gdLst/>
            <a:ahLst/>
            <a:cxnLst/>
            <a:rect l="l" t="t" r="r" b="b"/>
            <a:pathLst>
              <a:path w="366395" h="256539">
                <a:moveTo>
                  <a:pt x="340804" y="0"/>
                </a:moveTo>
                <a:lnTo>
                  <a:pt x="25400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399"/>
                </a:lnTo>
                <a:lnTo>
                  <a:pt x="0" y="230555"/>
                </a:lnTo>
                <a:lnTo>
                  <a:pt x="1995" y="240444"/>
                </a:lnTo>
                <a:lnTo>
                  <a:pt x="7437" y="248518"/>
                </a:lnTo>
                <a:lnTo>
                  <a:pt x="15510" y="253960"/>
                </a:lnTo>
                <a:lnTo>
                  <a:pt x="25400" y="255955"/>
                </a:lnTo>
                <a:lnTo>
                  <a:pt x="340804" y="255955"/>
                </a:lnTo>
                <a:lnTo>
                  <a:pt x="350693" y="253960"/>
                </a:lnTo>
                <a:lnTo>
                  <a:pt x="358767" y="248518"/>
                </a:lnTo>
                <a:lnTo>
                  <a:pt x="364209" y="240444"/>
                </a:lnTo>
                <a:lnTo>
                  <a:pt x="366204" y="230555"/>
                </a:lnTo>
                <a:lnTo>
                  <a:pt x="366204" y="25399"/>
                </a:lnTo>
                <a:lnTo>
                  <a:pt x="364209" y="15516"/>
                </a:lnTo>
                <a:lnTo>
                  <a:pt x="358767" y="7442"/>
                </a:lnTo>
                <a:lnTo>
                  <a:pt x="350693" y="1997"/>
                </a:lnTo>
                <a:lnTo>
                  <a:pt x="34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0" name="object 240"/>
          <p:cNvSpPr txBox="1"/>
          <p:nvPr/>
        </p:nvSpPr>
        <p:spPr>
          <a:xfrm>
            <a:off x="7558763" y="3915351"/>
            <a:ext cx="23364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spc="-2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RAC</a:t>
            </a:r>
            <a:endParaRPr sz="900" spc="-25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1" name="object 244"/>
          <p:cNvSpPr txBox="1"/>
          <p:nvPr/>
        </p:nvSpPr>
        <p:spPr>
          <a:xfrm>
            <a:off x="8095338" y="3659556"/>
            <a:ext cx="697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900" spc="-11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High-spec</a:t>
            </a:r>
            <a:endParaRPr lang="en-US" sz="900" spc="-11" dirty="0">
              <a:solidFill>
                <a:schemeClr val="bg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2" name="object 245"/>
          <p:cNvSpPr/>
          <p:nvPr/>
        </p:nvSpPr>
        <p:spPr>
          <a:xfrm>
            <a:off x="8262086" y="3879930"/>
            <a:ext cx="376572" cy="208518"/>
          </a:xfrm>
          <a:custGeom>
            <a:avLst/>
            <a:gdLst/>
            <a:ahLst/>
            <a:cxnLst/>
            <a:rect l="l" t="t" r="r" b="b"/>
            <a:pathLst>
              <a:path w="366395" h="256539">
                <a:moveTo>
                  <a:pt x="340804" y="0"/>
                </a:moveTo>
                <a:lnTo>
                  <a:pt x="25400" y="0"/>
                </a:lnTo>
                <a:lnTo>
                  <a:pt x="15516" y="1997"/>
                </a:lnTo>
                <a:lnTo>
                  <a:pt x="7442" y="7442"/>
                </a:lnTo>
                <a:lnTo>
                  <a:pt x="1997" y="15516"/>
                </a:lnTo>
                <a:lnTo>
                  <a:pt x="0" y="25399"/>
                </a:lnTo>
                <a:lnTo>
                  <a:pt x="0" y="230555"/>
                </a:lnTo>
                <a:lnTo>
                  <a:pt x="1997" y="240444"/>
                </a:lnTo>
                <a:lnTo>
                  <a:pt x="7442" y="248518"/>
                </a:lnTo>
                <a:lnTo>
                  <a:pt x="15516" y="253960"/>
                </a:lnTo>
                <a:lnTo>
                  <a:pt x="25400" y="255955"/>
                </a:lnTo>
                <a:lnTo>
                  <a:pt x="340804" y="255955"/>
                </a:lnTo>
                <a:lnTo>
                  <a:pt x="350693" y="253960"/>
                </a:lnTo>
                <a:lnTo>
                  <a:pt x="358767" y="248518"/>
                </a:lnTo>
                <a:lnTo>
                  <a:pt x="364209" y="240444"/>
                </a:lnTo>
                <a:lnTo>
                  <a:pt x="366204" y="230555"/>
                </a:lnTo>
                <a:lnTo>
                  <a:pt x="366204" y="25399"/>
                </a:lnTo>
                <a:lnTo>
                  <a:pt x="364209" y="15516"/>
                </a:lnTo>
                <a:lnTo>
                  <a:pt x="358767" y="7442"/>
                </a:lnTo>
                <a:lnTo>
                  <a:pt x="350693" y="1997"/>
                </a:lnTo>
                <a:lnTo>
                  <a:pt x="34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3" name="object 246"/>
          <p:cNvSpPr txBox="1"/>
          <p:nvPr/>
        </p:nvSpPr>
        <p:spPr>
          <a:xfrm>
            <a:off x="8326287" y="3915351"/>
            <a:ext cx="23364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spc="-2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RAC</a:t>
            </a:r>
            <a:endParaRPr sz="900" spc="-25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4" name="object 247"/>
          <p:cNvSpPr/>
          <p:nvPr/>
        </p:nvSpPr>
        <p:spPr>
          <a:xfrm>
            <a:off x="7406032" y="4258573"/>
            <a:ext cx="1322897" cy="186324"/>
          </a:xfrm>
          <a:custGeom>
            <a:avLst/>
            <a:gdLst/>
            <a:ahLst/>
            <a:cxnLst/>
            <a:rect l="l" t="t" r="r" b="b"/>
            <a:pathLst>
              <a:path w="1287145" h="229234">
                <a:moveTo>
                  <a:pt x="1261160" y="0"/>
                </a:moveTo>
                <a:lnTo>
                  <a:pt x="25399" y="0"/>
                </a:ln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399"/>
                </a:lnTo>
                <a:lnTo>
                  <a:pt x="0" y="203758"/>
                </a:lnTo>
                <a:lnTo>
                  <a:pt x="1995" y="213647"/>
                </a:lnTo>
                <a:lnTo>
                  <a:pt x="7437" y="221721"/>
                </a:lnTo>
                <a:lnTo>
                  <a:pt x="15510" y="227163"/>
                </a:lnTo>
                <a:lnTo>
                  <a:pt x="25399" y="229158"/>
                </a:lnTo>
                <a:lnTo>
                  <a:pt x="1261160" y="229158"/>
                </a:lnTo>
                <a:lnTo>
                  <a:pt x="1271049" y="227163"/>
                </a:lnTo>
                <a:lnTo>
                  <a:pt x="1279123" y="221721"/>
                </a:lnTo>
                <a:lnTo>
                  <a:pt x="1284565" y="213647"/>
                </a:lnTo>
                <a:lnTo>
                  <a:pt x="1286560" y="203758"/>
                </a:lnTo>
                <a:lnTo>
                  <a:pt x="1286560" y="25399"/>
                </a:lnTo>
                <a:lnTo>
                  <a:pt x="1284565" y="15516"/>
                </a:lnTo>
                <a:lnTo>
                  <a:pt x="1279123" y="7442"/>
                </a:lnTo>
                <a:lnTo>
                  <a:pt x="1271049" y="1997"/>
                </a:lnTo>
                <a:lnTo>
                  <a:pt x="1261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5" name="object 248"/>
          <p:cNvSpPr txBox="1"/>
          <p:nvPr/>
        </p:nvSpPr>
        <p:spPr>
          <a:xfrm>
            <a:off x="7610481" y="4280597"/>
            <a:ext cx="89280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900" spc="-1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Shared storage</a:t>
            </a:r>
            <a:endParaRPr lang="en-US" sz="900" spc="-15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6" name="object 250"/>
          <p:cNvSpPr/>
          <p:nvPr/>
        </p:nvSpPr>
        <p:spPr>
          <a:xfrm>
            <a:off x="7870935" y="3978548"/>
            <a:ext cx="391583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580" y="0"/>
                </a:lnTo>
              </a:path>
            </a:pathLst>
          </a:custGeom>
          <a:ln w="6350">
            <a:solidFill>
              <a:schemeClr val="accent1"/>
            </a:solidFill>
            <a:prstDash val="sysDash"/>
          </a:ln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7" name="object 251"/>
          <p:cNvSpPr/>
          <p:nvPr/>
        </p:nvSpPr>
        <p:spPr>
          <a:xfrm>
            <a:off x="7683411" y="4087974"/>
            <a:ext cx="768155" cy="118194"/>
          </a:xfrm>
          <a:custGeom>
            <a:avLst/>
            <a:gdLst/>
            <a:ahLst/>
            <a:cxnLst/>
            <a:rect l="l" t="t" r="r" b="b"/>
            <a:pathLst>
              <a:path w="747395" h="145414">
                <a:moveTo>
                  <a:pt x="0" y="0"/>
                </a:moveTo>
                <a:lnTo>
                  <a:pt x="0" y="145122"/>
                </a:lnTo>
                <a:lnTo>
                  <a:pt x="746785" y="145122"/>
                </a:lnTo>
                <a:lnTo>
                  <a:pt x="746785" y="0"/>
                </a:lnTo>
              </a:path>
            </a:pathLst>
          </a:custGeom>
          <a:ln w="6350">
            <a:solidFill>
              <a:schemeClr val="accent1"/>
            </a:solidFill>
            <a:prstDash val="sysDash"/>
          </a:ln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8" name="object 252"/>
          <p:cNvSpPr/>
          <p:nvPr/>
        </p:nvSpPr>
        <p:spPr>
          <a:xfrm>
            <a:off x="8067174" y="4205922"/>
            <a:ext cx="0" cy="53162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4782"/>
                </a:lnTo>
              </a:path>
            </a:pathLst>
          </a:custGeom>
          <a:ln w="6350">
            <a:solidFill>
              <a:schemeClr val="accent1"/>
            </a:solidFill>
            <a:prstDash val="sysDash"/>
          </a:ln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9" name="object 255"/>
          <p:cNvSpPr txBox="1"/>
          <p:nvPr/>
        </p:nvSpPr>
        <p:spPr>
          <a:xfrm>
            <a:off x="7993447" y="4451841"/>
            <a:ext cx="12922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Ⅲ</a:t>
            </a:r>
            <a:endParaRPr sz="90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10" name="object 256"/>
          <p:cNvSpPr txBox="1"/>
          <p:nvPr/>
        </p:nvSpPr>
        <p:spPr>
          <a:xfrm>
            <a:off x="6182204" y="3649671"/>
            <a:ext cx="72018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900" spc="-11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High-spec servers</a:t>
            </a:r>
            <a:endParaRPr lang="en-US" sz="900" spc="-11" dirty="0">
              <a:solidFill>
                <a:schemeClr val="bg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11" name="object 257"/>
          <p:cNvSpPr/>
          <p:nvPr/>
        </p:nvSpPr>
        <p:spPr>
          <a:xfrm>
            <a:off x="6227335" y="3942833"/>
            <a:ext cx="663733" cy="292132"/>
          </a:xfrm>
          <a:custGeom>
            <a:avLst/>
            <a:gdLst/>
            <a:ahLst/>
            <a:cxnLst/>
            <a:rect l="l" t="t" r="r" b="b"/>
            <a:pathLst>
              <a:path w="645795" h="359409">
                <a:moveTo>
                  <a:pt x="619937" y="0"/>
                </a:moveTo>
                <a:lnTo>
                  <a:pt x="25399" y="0"/>
                </a:ln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399"/>
                </a:lnTo>
                <a:lnTo>
                  <a:pt x="0" y="333501"/>
                </a:lnTo>
                <a:lnTo>
                  <a:pt x="1997" y="343391"/>
                </a:lnTo>
                <a:lnTo>
                  <a:pt x="7442" y="351464"/>
                </a:lnTo>
                <a:lnTo>
                  <a:pt x="15516" y="356906"/>
                </a:lnTo>
                <a:lnTo>
                  <a:pt x="25399" y="358901"/>
                </a:lnTo>
                <a:lnTo>
                  <a:pt x="619937" y="358901"/>
                </a:lnTo>
                <a:lnTo>
                  <a:pt x="629826" y="356906"/>
                </a:lnTo>
                <a:lnTo>
                  <a:pt x="637900" y="351464"/>
                </a:lnTo>
                <a:lnTo>
                  <a:pt x="643342" y="343391"/>
                </a:lnTo>
                <a:lnTo>
                  <a:pt x="645337" y="333501"/>
                </a:lnTo>
                <a:lnTo>
                  <a:pt x="645337" y="25399"/>
                </a:lnTo>
                <a:lnTo>
                  <a:pt x="643342" y="15510"/>
                </a:lnTo>
                <a:lnTo>
                  <a:pt x="637900" y="7437"/>
                </a:lnTo>
                <a:lnTo>
                  <a:pt x="629826" y="1995"/>
                </a:lnTo>
                <a:lnTo>
                  <a:pt x="61993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 sz="90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12" name="object 258"/>
          <p:cNvSpPr txBox="1"/>
          <p:nvPr/>
        </p:nvSpPr>
        <p:spPr>
          <a:xfrm>
            <a:off x="6335524" y="4026743"/>
            <a:ext cx="48445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spc="-11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Oracle</a:t>
            </a:r>
            <a:endParaRPr sz="900" spc="-11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13" name="object 259"/>
          <p:cNvSpPr txBox="1"/>
          <p:nvPr/>
        </p:nvSpPr>
        <p:spPr>
          <a:xfrm flipV="1">
            <a:off x="6513988" y="4355258"/>
            <a:ext cx="12752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spc="-25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II</a:t>
            </a:r>
            <a:endParaRPr sz="900" spc="-25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14" name="object 260"/>
          <p:cNvSpPr txBox="1"/>
          <p:nvPr/>
        </p:nvSpPr>
        <p:spPr>
          <a:xfrm flipV="1">
            <a:off x="5184593" y="4355258"/>
            <a:ext cx="17781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90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Ⅰ</a:t>
            </a:r>
            <a:endParaRPr sz="90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18" name="object 268"/>
          <p:cNvSpPr/>
          <p:nvPr/>
        </p:nvSpPr>
        <p:spPr>
          <a:xfrm>
            <a:off x="3540714" y="4703712"/>
            <a:ext cx="1129847" cy="947090"/>
          </a:xfrm>
          <a:custGeom>
            <a:avLst/>
            <a:gdLst/>
            <a:ahLst/>
            <a:cxnLst/>
            <a:rect l="l" t="t" r="r" b="b"/>
            <a:pathLst>
              <a:path w="632459" h="1516379">
                <a:moveTo>
                  <a:pt x="632040" y="0"/>
                </a:move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  <a:lnTo>
                  <a:pt x="0" y="1490751"/>
                </a:lnTo>
                <a:lnTo>
                  <a:pt x="2004" y="1500613"/>
                </a:lnTo>
                <a:lnTo>
                  <a:pt x="7461" y="1508690"/>
                </a:lnTo>
                <a:lnTo>
                  <a:pt x="15537" y="1514147"/>
                </a:lnTo>
                <a:lnTo>
                  <a:pt x="25400" y="1516151"/>
                </a:lnTo>
                <a:lnTo>
                  <a:pt x="632040" y="1516151"/>
                </a:lnTo>
                <a:lnTo>
                  <a:pt x="632040" y="0"/>
                </a:lnTo>
                <a:close/>
              </a:path>
            </a:pathLst>
          </a:custGeom>
          <a:solidFill>
            <a:srgbClr val="0181F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9" name="object 269"/>
          <p:cNvSpPr txBox="1"/>
          <p:nvPr/>
        </p:nvSpPr>
        <p:spPr>
          <a:xfrm>
            <a:off x="3833495" y="4982845"/>
            <a:ext cx="1083945" cy="1568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spcBef>
                <a:spcPts val="100"/>
              </a:spcBef>
            </a:pPr>
            <a:r>
              <a:rPr lang="en-US" sz="1200" b="1" spc="-1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Agent database</a:t>
            </a:r>
            <a:endParaRPr lang="en-US" sz="1200" b="1" spc="-1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3" name="右箭头 122"/>
          <p:cNvSpPr/>
          <p:nvPr/>
        </p:nvSpPr>
        <p:spPr>
          <a:xfrm>
            <a:off x="5763287" y="3850987"/>
            <a:ext cx="318134" cy="256918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4" name="右箭头 123"/>
          <p:cNvSpPr/>
          <p:nvPr/>
        </p:nvSpPr>
        <p:spPr>
          <a:xfrm>
            <a:off x="7010864" y="3850987"/>
            <a:ext cx="318134" cy="256918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5" name="右箭头 124"/>
          <p:cNvSpPr/>
          <p:nvPr/>
        </p:nvSpPr>
        <p:spPr>
          <a:xfrm>
            <a:off x="8850083" y="3850987"/>
            <a:ext cx="318134" cy="256918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3" name="object 141"/>
          <p:cNvSpPr/>
          <p:nvPr/>
        </p:nvSpPr>
        <p:spPr>
          <a:xfrm>
            <a:off x="4165844" y="4725736"/>
            <a:ext cx="6679498" cy="947090"/>
          </a:xfrm>
          <a:custGeom>
            <a:avLst/>
            <a:gdLst/>
            <a:ahLst/>
            <a:cxnLst/>
            <a:rect l="l" t="t" r="r" b="b"/>
            <a:pathLst>
              <a:path w="6286500" h="1516379">
                <a:moveTo>
                  <a:pt x="6260985" y="0"/>
                </a:move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  <a:lnTo>
                  <a:pt x="0" y="1490751"/>
                </a:lnTo>
                <a:lnTo>
                  <a:pt x="2004" y="1500613"/>
                </a:lnTo>
                <a:lnTo>
                  <a:pt x="7461" y="1508690"/>
                </a:lnTo>
                <a:lnTo>
                  <a:pt x="15537" y="1514147"/>
                </a:lnTo>
                <a:lnTo>
                  <a:pt x="25400" y="1516151"/>
                </a:lnTo>
                <a:lnTo>
                  <a:pt x="6260985" y="1516151"/>
                </a:lnTo>
                <a:lnTo>
                  <a:pt x="6270848" y="1514147"/>
                </a:lnTo>
                <a:lnTo>
                  <a:pt x="6278924" y="1508690"/>
                </a:lnTo>
                <a:lnTo>
                  <a:pt x="6284381" y="1500613"/>
                </a:lnTo>
                <a:lnTo>
                  <a:pt x="6286385" y="1490751"/>
                </a:lnTo>
                <a:lnTo>
                  <a:pt x="6286385" y="25400"/>
                </a:lnTo>
                <a:lnTo>
                  <a:pt x="6284381" y="15537"/>
                </a:lnTo>
                <a:lnTo>
                  <a:pt x="6278924" y="7461"/>
                </a:lnTo>
                <a:lnTo>
                  <a:pt x="6270848" y="2004"/>
                </a:lnTo>
                <a:lnTo>
                  <a:pt x="6260985" y="0"/>
                </a:lnTo>
                <a:close/>
              </a:path>
            </a:pathLst>
          </a:custGeom>
          <a:solidFill>
            <a:schemeClr val="accent3">
              <a:alpha val="7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" name="object 138"/>
          <p:cNvSpPr/>
          <p:nvPr/>
        </p:nvSpPr>
        <p:spPr>
          <a:xfrm>
            <a:off x="3469753" y="2948971"/>
            <a:ext cx="7388015" cy="507518"/>
          </a:xfrm>
          <a:custGeom>
            <a:avLst/>
            <a:gdLst/>
            <a:ahLst/>
            <a:cxnLst/>
            <a:rect l="l" t="t" r="r" b="b"/>
            <a:pathLst>
              <a:path w="6286500" h="541654">
                <a:moveTo>
                  <a:pt x="6260985" y="0"/>
                </a:move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  <a:lnTo>
                  <a:pt x="0" y="515962"/>
                </a:lnTo>
                <a:lnTo>
                  <a:pt x="2004" y="525825"/>
                </a:lnTo>
                <a:lnTo>
                  <a:pt x="7461" y="533901"/>
                </a:lnTo>
                <a:lnTo>
                  <a:pt x="15537" y="539358"/>
                </a:lnTo>
                <a:lnTo>
                  <a:pt x="25400" y="541362"/>
                </a:lnTo>
                <a:lnTo>
                  <a:pt x="6260985" y="541362"/>
                </a:lnTo>
                <a:lnTo>
                  <a:pt x="6270848" y="539358"/>
                </a:lnTo>
                <a:lnTo>
                  <a:pt x="6278924" y="533901"/>
                </a:lnTo>
                <a:lnTo>
                  <a:pt x="6284381" y="525825"/>
                </a:lnTo>
                <a:lnTo>
                  <a:pt x="6286385" y="515962"/>
                </a:lnTo>
                <a:lnTo>
                  <a:pt x="6286385" y="25400"/>
                </a:lnTo>
                <a:lnTo>
                  <a:pt x="6284381" y="15537"/>
                </a:lnTo>
                <a:lnTo>
                  <a:pt x="6278924" y="7461"/>
                </a:lnTo>
                <a:lnTo>
                  <a:pt x="6270848" y="2004"/>
                </a:lnTo>
                <a:lnTo>
                  <a:pt x="6260985" y="0"/>
                </a:lnTo>
                <a:close/>
              </a:path>
            </a:pathLst>
          </a:custGeom>
          <a:solidFill>
            <a:schemeClr val="accent6">
              <a:alpha val="14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" name="object 139"/>
          <p:cNvSpPr/>
          <p:nvPr/>
        </p:nvSpPr>
        <p:spPr>
          <a:xfrm>
            <a:off x="3605097" y="2994373"/>
            <a:ext cx="7162194" cy="405281"/>
          </a:xfrm>
          <a:custGeom>
            <a:avLst/>
            <a:gdLst/>
            <a:ahLst/>
            <a:cxnLst/>
            <a:rect l="l" t="t" r="r" b="b"/>
            <a:pathLst>
              <a:path w="6168390" h="541654">
                <a:moveTo>
                  <a:pt x="632040" y="0"/>
                </a:moveTo>
                <a:lnTo>
                  <a:pt x="25400" y="0"/>
                </a:lnTo>
                <a:lnTo>
                  <a:pt x="15544" y="2006"/>
                </a:lnTo>
                <a:lnTo>
                  <a:pt x="7467" y="7454"/>
                </a:lnTo>
                <a:lnTo>
                  <a:pt x="2006" y="15532"/>
                </a:lnTo>
                <a:lnTo>
                  <a:pt x="0" y="25400"/>
                </a:lnTo>
                <a:lnTo>
                  <a:pt x="0" y="515962"/>
                </a:lnTo>
                <a:lnTo>
                  <a:pt x="2006" y="525830"/>
                </a:lnTo>
                <a:lnTo>
                  <a:pt x="7467" y="533895"/>
                </a:lnTo>
                <a:lnTo>
                  <a:pt x="15544" y="539356"/>
                </a:lnTo>
                <a:lnTo>
                  <a:pt x="25400" y="541362"/>
                </a:lnTo>
                <a:lnTo>
                  <a:pt x="632040" y="541362"/>
                </a:lnTo>
                <a:lnTo>
                  <a:pt x="632040" y="0"/>
                </a:lnTo>
                <a:close/>
              </a:path>
              <a:path w="6168390" h="541654">
                <a:moveTo>
                  <a:pt x="1520812" y="137807"/>
                </a:moveTo>
                <a:lnTo>
                  <a:pt x="1518805" y="127952"/>
                </a:lnTo>
                <a:lnTo>
                  <a:pt x="1513344" y="119875"/>
                </a:lnTo>
                <a:lnTo>
                  <a:pt x="1505267" y="114414"/>
                </a:lnTo>
                <a:lnTo>
                  <a:pt x="1495412" y="112407"/>
                </a:lnTo>
                <a:lnTo>
                  <a:pt x="746810" y="112407"/>
                </a:lnTo>
                <a:lnTo>
                  <a:pt x="736942" y="114414"/>
                </a:lnTo>
                <a:lnTo>
                  <a:pt x="728865" y="119875"/>
                </a:lnTo>
                <a:lnTo>
                  <a:pt x="723404" y="127952"/>
                </a:lnTo>
                <a:lnTo>
                  <a:pt x="721410" y="137807"/>
                </a:lnTo>
                <a:lnTo>
                  <a:pt x="721410" y="403555"/>
                </a:lnTo>
                <a:lnTo>
                  <a:pt x="723404" y="413423"/>
                </a:lnTo>
                <a:lnTo>
                  <a:pt x="728865" y="421500"/>
                </a:lnTo>
                <a:lnTo>
                  <a:pt x="736942" y="426948"/>
                </a:lnTo>
                <a:lnTo>
                  <a:pt x="746810" y="428955"/>
                </a:lnTo>
                <a:lnTo>
                  <a:pt x="1484807" y="428955"/>
                </a:lnTo>
                <a:lnTo>
                  <a:pt x="1498777" y="426110"/>
                </a:lnTo>
                <a:lnTo>
                  <a:pt x="1510233" y="418376"/>
                </a:lnTo>
                <a:lnTo>
                  <a:pt x="1517967" y="406933"/>
                </a:lnTo>
                <a:lnTo>
                  <a:pt x="1520812" y="392950"/>
                </a:lnTo>
                <a:lnTo>
                  <a:pt x="1520812" y="137807"/>
                </a:lnTo>
                <a:close/>
              </a:path>
              <a:path w="6168390" h="541654">
                <a:moveTo>
                  <a:pt x="2795346" y="137807"/>
                </a:moveTo>
                <a:lnTo>
                  <a:pt x="2793339" y="127952"/>
                </a:lnTo>
                <a:lnTo>
                  <a:pt x="2787891" y="119875"/>
                </a:lnTo>
                <a:lnTo>
                  <a:pt x="2779814" y="114414"/>
                </a:lnTo>
                <a:lnTo>
                  <a:pt x="2769946" y="112407"/>
                </a:lnTo>
                <a:lnTo>
                  <a:pt x="2021332" y="112407"/>
                </a:lnTo>
                <a:lnTo>
                  <a:pt x="2011476" y="114414"/>
                </a:lnTo>
                <a:lnTo>
                  <a:pt x="2003399" y="119875"/>
                </a:lnTo>
                <a:lnTo>
                  <a:pt x="1997938" y="127952"/>
                </a:lnTo>
                <a:lnTo>
                  <a:pt x="1995932" y="137807"/>
                </a:lnTo>
                <a:lnTo>
                  <a:pt x="1995932" y="403555"/>
                </a:lnTo>
                <a:lnTo>
                  <a:pt x="1997938" y="413423"/>
                </a:lnTo>
                <a:lnTo>
                  <a:pt x="2003399" y="421500"/>
                </a:lnTo>
                <a:lnTo>
                  <a:pt x="2011476" y="426948"/>
                </a:lnTo>
                <a:lnTo>
                  <a:pt x="2021332" y="428955"/>
                </a:lnTo>
                <a:lnTo>
                  <a:pt x="2759341" y="428955"/>
                </a:lnTo>
                <a:lnTo>
                  <a:pt x="2773324" y="426110"/>
                </a:lnTo>
                <a:lnTo>
                  <a:pt x="2784767" y="418376"/>
                </a:lnTo>
                <a:lnTo>
                  <a:pt x="2792501" y="406933"/>
                </a:lnTo>
                <a:lnTo>
                  <a:pt x="2795346" y="392950"/>
                </a:lnTo>
                <a:lnTo>
                  <a:pt x="2795346" y="137807"/>
                </a:lnTo>
                <a:close/>
              </a:path>
              <a:path w="6168390" h="541654">
                <a:moveTo>
                  <a:pt x="4533963" y="137807"/>
                </a:moveTo>
                <a:lnTo>
                  <a:pt x="4531957" y="127952"/>
                </a:lnTo>
                <a:lnTo>
                  <a:pt x="4526496" y="119875"/>
                </a:lnTo>
                <a:lnTo>
                  <a:pt x="4518418" y="114414"/>
                </a:lnTo>
                <a:lnTo>
                  <a:pt x="4508563" y="112407"/>
                </a:lnTo>
                <a:lnTo>
                  <a:pt x="3216325" y="112407"/>
                </a:lnTo>
                <a:lnTo>
                  <a:pt x="3206458" y="114414"/>
                </a:lnTo>
                <a:lnTo>
                  <a:pt x="3198380" y="119875"/>
                </a:lnTo>
                <a:lnTo>
                  <a:pt x="3192919" y="127952"/>
                </a:lnTo>
                <a:lnTo>
                  <a:pt x="3190925" y="137807"/>
                </a:lnTo>
                <a:lnTo>
                  <a:pt x="3190925" y="403555"/>
                </a:lnTo>
                <a:lnTo>
                  <a:pt x="3192919" y="413423"/>
                </a:lnTo>
                <a:lnTo>
                  <a:pt x="3198380" y="421500"/>
                </a:lnTo>
                <a:lnTo>
                  <a:pt x="3206458" y="426948"/>
                </a:lnTo>
                <a:lnTo>
                  <a:pt x="3216325" y="428955"/>
                </a:lnTo>
                <a:lnTo>
                  <a:pt x="4497959" y="428955"/>
                </a:lnTo>
                <a:lnTo>
                  <a:pt x="4511929" y="426110"/>
                </a:lnTo>
                <a:lnTo>
                  <a:pt x="4523384" y="418376"/>
                </a:lnTo>
                <a:lnTo>
                  <a:pt x="4531118" y="406933"/>
                </a:lnTo>
                <a:lnTo>
                  <a:pt x="4533963" y="392950"/>
                </a:lnTo>
                <a:lnTo>
                  <a:pt x="4533963" y="137807"/>
                </a:lnTo>
                <a:close/>
              </a:path>
              <a:path w="6168390" h="541654">
                <a:moveTo>
                  <a:pt x="6167831" y="137807"/>
                </a:moveTo>
                <a:lnTo>
                  <a:pt x="6165824" y="127952"/>
                </a:lnTo>
                <a:lnTo>
                  <a:pt x="6160363" y="119875"/>
                </a:lnTo>
                <a:lnTo>
                  <a:pt x="6152286" y="114414"/>
                </a:lnTo>
                <a:lnTo>
                  <a:pt x="6142431" y="112407"/>
                </a:lnTo>
                <a:lnTo>
                  <a:pt x="5038890" y="112407"/>
                </a:lnTo>
                <a:lnTo>
                  <a:pt x="5029022" y="114414"/>
                </a:lnTo>
                <a:lnTo>
                  <a:pt x="5020945" y="119875"/>
                </a:lnTo>
                <a:lnTo>
                  <a:pt x="5015496" y="127952"/>
                </a:lnTo>
                <a:lnTo>
                  <a:pt x="5013490" y="137807"/>
                </a:lnTo>
                <a:lnTo>
                  <a:pt x="5013490" y="403555"/>
                </a:lnTo>
                <a:lnTo>
                  <a:pt x="5015496" y="413423"/>
                </a:lnTo>
                <a:lnTo>
                  <a:pt x="5020945" y="421500"/>
                </a:lnTo>
                <a:lnTo>
                  <a:pt x="5029022" y="426948"/>
                </a:lnTo>
                <a:lnTo>
                  <a:pt x="5038890" y="428955"/>
                </a:lnTo>
                <a:lnTo>
                  <a:pt x="6131826" y="428955"/>
                </a:lnTo>
                <a:lnTo>
                  <a:pt x="6145809" y="426110"/>
                </a:lnTo>
                <a:lnTo>
                  <a:pt x="6157252" y="418376"/>
                </a:lnTo>
                <a:lnTo>
                  <a:pt x="6164986" y="406933"/>
                </a:lnTo>
                <a:lnTo>
                  <a:pt x="6167831" y="392950"/>
                </a:lnTo>
                <a:lnTo>
                  <a:pt x="6167831" y="13780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4" name="object 212"/>
          <p:cNvSpPr txBox="1"/>
          <p:nvPr/>
        </p:nvSpPr>
        <p:spPr>
          <a:xfrm>
            <a:off x="4237383" y="3093918"/>
            <a:ext cx="133650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200" spc="-15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Small</a:t>
            </a:r>
            <a:endParaRPr lang="en-US" sz="1200" spc="-15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5" name="object 213"/>
          <p:cNvSpPr txBox="1"/>
          <p:nvPr/>
        </p:nvSpPr>
        <p:spPr>
          <a:xfrm>
            <a:off x="6094621" y="3102215"/>
            <a:ext cx="693314" cy="184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200" spc="-2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Medium</a:t>
            </a:r>
            <a:endParaRPr lang="en-US" sz="1200" spc="-2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6" name="object 214"/>
          <p:cNvSpPr txBox="1"/>
          <p:nvPr/>
        </p:nvSpPr>
        <p:spPr>
          <a:xfrm>
            <a:off x="7923081" y="3102215"/>
            <a:ext cx="449668" cy="184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200" spc="-15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Large</a:t>
            </a:r>
            <a:endParaRPr lang="en-US" sz="1200" spc="-15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7" name="object 215"/>
          <p:cNvSpPr txBox="1"/>
          <p:nvPr/>
        </p:nvSpPr>
        <p:spPr>
          <a:xfrm>
            <a:off x="9803563" y="3101835"/>
            <a:ext cx="439879" cy="184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200" spc="-20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Core</a:t>
            </a:r>
            <a:endParaRPr lang="en-US" sz="1200" spc="-2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8" name="object 216"/>
          <p:cNvSpPr txBox="1"/>
          <p:nvPr/>
        </p:nvSpPr>
        <p:spPr>
          <a:xfrm>
            <a:off x="3511317" y="3030230"/>
            <a:ext cx="898617" cy="40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zh-CN" sz="1050" b="1" spc="-15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Business</a:t>
            </a:r>
            <a:endParaRPr lang="en-US" altLang="zh-CN" sz="1050" b="1" spc="-15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2700" algn="ctr">
              <a:spcBef>
                <a:spcPts val="100"/>
              </a:spcBef>
            </a:pPr>
            <a:r>
              <a:rPr lang="en-US" altLang="zh-CN" sz="1050" b="1" spc="-15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Scale </a:t>
            </a:r>
            <a:endParaRPr lang="en-US" altLang="zh-CN" sz="1050" b="1" spc="-15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0" name="右箭头 119"/>
          <p:cNvSpPr/>
          <p:nvPr/>
        </p:nvSpPr>
        <p:spPr>
          <a:xfrm>
            <a:off x="5479978" y="3057098"/>
            <a:ext cx="318134" cy="296167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1" name="右箭头 120"/>
          <p:cNvSpPr/>
          <p:nvPr/>
        </p:nvSpPr>
        <p:spPr>
          <a:xfrm>
            <a:off x="6918083" y="3057098"/>
            <a:ext cx="318134" cy="296167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22" name="右箭头 121"/>
          <p:cNvSpPr/>
          <p:nvPr/>
        </p:nvSpPr>
        <p:spPr>
          <a:xfrm>
            <a:off x="9027992" y="3057098"/>
            <a:ext cx="318134" cy="296167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3" name="右箭头 42"/>
          <p:cNvSpPr/>
          <p:nvPr/>
        </p:nvSpPr>
        <p:spPr>
          <a:xfrm>
            <a:off x="3029182" y="3432182"/>
            <a:ext cx="332333" cy="1674359"/>
          </a:xfrm>
          <a:prstGeom prst="rightArrow">
            <a:avLst>
              <a:gd name="adj1" fmla="val 50000"/>
              <a:gd name="adj2" fmla="val 52738"/>
            </a:avLst>
          </a:prstGeom>
          <a:gradFill flip="none" rotWithShape="1">
            <a:gsLst>
              <a:gs pos="99000">
                <a:srgbClr val="016FFD"/>
              </a:gs>
              <a:gs pos="0">
                <a:srgbClr val="0281F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4813896" y="4850030"/>
            <a:ext cx="5790240" cy="718427"/>
            <a:chOff x="5630279" y="5185913"/>
            <a:chExt cx="5790240" cy="846455"/>
          </a:xfrm>
        </p:grpSpPr>
        <p:sp>
          <p:nvSpPr>
            <p:cNvPr id="58" name="object 223"/>
            <p:cNvSpPr/>
            <p:nvPr/>
          </p:nvSpPr>
          <p:spPr>
            <a:xfrm>
              <a:off x="5630279" y="5185913"/>
              <a:ext cx="799465" cy="846455"/>
            </a:xfrm>
            <a:custGeom>
              <a:avLst/>
              <a:gdLst/>
              <a:ahLst/>
              <a:cxnLst/>
              <a:rect l="l" t="t" r="r" b="b"/>
              <a:pathLst>
                <a:path w="799465" h="846454">
                  <a:moveTo>
                    <a:pt x="774001" y="0"/>
                  </a:move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0" y="820572"/>
                  </a:lnTo>
                  <a:lnTo>
                    <a:pt x="1995" y="830461"/>
                  </a:lnTo>
                  <a:lnTo>
                    <a:pt x="7437" y="838534"/>
                  </a:lnTo>
                  <a:lnTo>
                    <a:pt x="15510" y="843977"/>
                  </a:lnTo>
                  <a:lnTo>
                    <a:pt x="25400" y="845972"/>
                  </a:lnTo>
                  <a:lnTo>
                    <a:pt x="774001" y="845972"/>
                  </a:lnTo>
                  <a:lnTo>
                    <a:pt x="783890" y="843977"/>
                  </a:lnTo>
                  <a:lnTo>
                    <a:pt x="791964" y="838534"/>
                  </a:lnTo>
                  <a:lnTo>
                    <a:pt x="797406" y="830461"/>
                  </a:lnTo>
                  <a:lnTo>
                    <a:pt x="799401" y="820572"/>
                  </a:lnTo>
                  <a:lnTo>
                    <a:pt x="799401" y="25399"/>
                  </a:lnTo>
                  <a:lnTo>
                    <a:pt x="797406" y="15510"/>
                  </a:lnTo>
                  <a:lnTo>
                    <a:pt x="791964" y="7437"/>
                  </a:lnTo>
                  <a:lnTo>
                    <a:pt x="783890" y="1995"/>
                  </a:lnTo>
                  <a:lnTo>
                    <a:pt x="7740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solidFill>
                  <a:schemeClr val="bg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9" name="object 223"/>
            <p:cNvSpPr/>
            <p:nvPr/>
          </p:nvSpPr>
          <p:spPr>
            <a:xfrm>
              <a:off x="6923788" y="5185913"/>
              <a:ext cx="799465" cy="846455"/>
            </a:xfrm>
            <a:custGeom>
              <a:avLst/>
              <a:gdLst/>
              <a:ahLst/>
              <a:cxnLst/>
              <a:rect l="l" t="t" r="r" b="b"/>
              <a:pathLst>
                <a:path w="799465" h="846454">
                  <a:moveTo>
                    <a:pt x="774001" y="0"/>
                  </a:move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0" y="820572"/>
                  </a:lnTo>
                  <a:lnTo>
                    <a:pt x="1995" y="830461"/>
                  </a:lnTo>
                  <a:lnTo>
                    <a:pt x="7437" y="838534"/>
                  </a:lnTo>
                  <a:lnTo>
                    <a:pt x="15510" y="843977"/>
                  </a:lnTo>
                  <a:lnTo>
                    <a:pt x="25400" y="845972"/>
                  </a:lnTo>
                  <a:lnTo>
                    <a:pt x="774001" y="845972"/>
                  </a:lnTo>
                  <a:lnTo>
                    <a:pt x="783890" y="843977"/>
                  </a:lnTo>
                  <a:lnTo>
                    <a:pt x="791964" y="838534"/>
                  </a:lnTo>
                  <a:lnTo>
                    <a:pt x="797406" y="830461"/>
                  </a:lnTo>
                  <a:lnTo>
                    <a:pt x="799401" y="820572"/>
                  </a:lnTo>
                  <a:lnTo>
                    <a:pt x="799401" y="25399"/>
                  </a:lnTo>
                  <a:lnTo>
                    <a:pt x="797406" y="15510"/>
                  </a:lnTo>
                  <a:lnTo>
                    <a:pt x="791964" y="7437"/>
                  </a:lnTo>
                  <a:lnTo>
                    <a:pt x="783890" y="1995"/>
                  </a:lnTo>
                  <a:lnTo>
                    <a:pt x="7740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0" name="object 223"/>
            <p:cNvSpPr/>
            <p:nvPr/>
          </p:nvSpPr>
          <p:spPr>
            <a:xfrm>
              <a:off x="8244291" y="5185913"/>
              <a:ext cx="1263114" cy="846455"/>
            </a:xfrm>
            <a:custGeom>
              <a:avLst/>
              <a:gdLst/>
              <a:ahLst/>
              <a:cxnLst/>
              <a:rect l="l" t="t" r="r" b="b"/>
              <a:pathLst>
                <a:path w="799465" h="846454">
                  <a:moveTo>
                    <a:pt x="774001" y="0"/>
                  </a:move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0" y="820572"/>
                  </a:lnTo>
                  <a:lnTo>
                    <a:pt x="1995" y="830461"/>
                  </a:lnTo>
                  <a:lnTo>
                    <a:pt x="7437" y="838534"/>
                  </a:lnTo>
                  <a:lnTo>
                    <a:pt x="15510" y="843977"/>
                  </a:lnTo>
                  <a:lnTo>
                    <a:pt x="25400" y="845972"/>
                  </a:lnTo>
                  <a:lnTo>
                    <a:pt x="774001" y="845972"/>
                  </a:lnTo>
                  <a:lnTo>
                    <a:pt x="783890" y="843977"/>
                  </a:lnTo>
                  <a:lnTo>
                    <a:pt x="791964" y="838534"/>
                  </a:lnTo>
                  <a:lnTo>
                    <a:pt x="797406" y="830461"/>
                  </a:lnTo>
                  <a:lnTo>
                    <a:pt x="799401" y="820572"/>
                  </a:lnTo>
                  <a:lnTo>
                    <a:pt x="799401" y="25399"/>
                  </a:lnTo>
                  <a:lnTo>
                    <a:pt x="797406" y="15510"/>
                  </a:lnTo>
                  <a:lnTo>
                    <a:pt x="791964" y="7437"/>
                  </a:lnTo>
                  <a:lnTo>
                    <a:pt x="783890" y="1995"/>
                  </a:lnTo>
                  <a:lnTo>
                    <a:pt x="7740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1" name="object 223"/>
            <p:cNvSpPr/>
            <p:nvPr/>
          </p:nvSpPr>
          <p:spPr>
            <a:xfrm>
              <a:off x="10017622" y="5185913"/>
              <a:ext cx="1402897" cy="846455"/>
            </a:xfrm>
            <a:custGeom>
              <a:avLst/>
              <a:gdLst/>
              <a:ahLst/>
              <a:cxnLst/>
              <a:rect l="l" t="t" r="r" b="b"/>
              <a:pathLst>
                <a:path w="799465" h="846454">
                  <a:moveTo>
                    <a:pt x="774001" y="0"/>
                  </a:moveTo>
                  <a:lnTo>
                    <a:pt x="25400" y="0"/>
                  </a:ln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0" y="820572"/>
                  </a:lnTo>
                  <a:lnTo>
                    <a:pt x="1995" y="830461"/>
                  </a:lnTo>
                  <a:lnTo>
                    <a:pt x="7437" y="838534"/>
                  </a:lnTo>
                  <a:lnTo>
                    <a:pt x="15510" y="843977"/>
                  </a:lnTo>
                  <a:lnTo>
                    <a:pt x="25400" y="845972"/>
                  </a:lnTo>
                  <a:lnTo>
                    <a:pt x="774001" y="845972"/>
                  </a:lnTo>
                  <a:lnTo>
                    <a:pt x="783890" y="843977"/>
                  </a:lnTo>
                  <a:lnTo>
                    <a:pt x="791964" y="838534"/>
                  </a:lnTo>
                  <a:lnTo>
                    <a:pt x="797406" y="830461"/>
                  </a:lnTo>
                  <a:lnTo>
                    <a:pt x="799401" y="820572"/>
                  </a:lnTo>
                  <a:lnTo>
                    <a:pt x="799401" y="25399"/>
                  </a:lnTo>
                  <a:lnTo>
                    <a:pt x="797406" y="15510"/>
                  </a:lnTo>
                  <a:lnTo>
                    <a:pt x="791964" y="7437"/>
                  </a:lnTo>
                  <a:lnTo>
                    <a:pt x="783890" y="1995"/>
                  </a:lnTo>
                  <a:lnTo>
                    <a:pt x="7740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2" name="右箭头 61"/>
            <p:cNvSpPr/>
            <p:nvPr/>
          </p:nvSpPr>
          <p:spPr>
            <a:xfrm>
              <a:off x="6530331" y="5428908"/>
              <a:ext cx="309536" cy="316087"/>
            </a:xfrm>
            <a:prstGeom prst="rightArrow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99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3" name="右箭头 62"/>
            <p:cNvSpPr/>
            <p:nvPr/>
          </p:nvSpPr>
          <p:spPr>
            <a:xfrm>
              <a:off x="7807795" y="5428908"/>
              <a:ext cx="309536" cy="316087"/>
            </a:xfrm>
            <a:prstGeom prst="rightArrow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99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4" name="右箭头 63"/>
            <p:cNvSpPr/>
            <p:nvPr/>
          </p:nvSpPr>
          <p:spPr>
            <a:xfrm>
              <a:off x="9644016" y="5428908"/>
              <a:ext cx="309536" cy="316087"/>
            </a:xfrm>
            <a:prstGeom prst="rightArrow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99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5" name="object 144"/>
            <p:cNvSpPr txBox="1"/>
            <p:nvPr/>
          </p:nvSpPr>
          <p:spPr>
            <a:xfrm>
              <a:off x="6467328" y="5739874"/>
              <a:ext cx="699667" cy="1782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900" spc="-11" dirty="0">
                  <a:solidFill>
                    <a:schemeClr val="tx1"/>
                  </a:solidFill>
                  <a:latin typeface="Alibaba PuHuiTi 2.0 65 Medium" pitchFamily="18" charset="-122"/>
                  <a:ea typeface="Alibaba PuHuiTi 2.0 65 Medium" pitchFamily="18" charset="-122"/>
                  <a:cs typeface="Alibaba PuHuiTi 2.0 65 Medium" pitchFamily="18" charset="-122"/>
                </a:rPr>
                <a:t>Scale up</a:t>
              </a:r>
              <a:endParaRPr lang="en-US" sz="900" spc="-11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endParaRPr>
            </a:p>
          </p:txBody>
        </p:sp>
        <p:sp>
          <p:nvSpPr>
            <p:cNvPr id="66" name="object 144"/>
            <p:cNvSpPr txBox="1"/>
            <p:nvPr/>
          </p:nvSpPr>
          <p:spPr>
            <a:xfrm>
              <a:off x="9525294" y="5739874"/>
              <a:ext cx="699667" cy="1782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900" spc="-11" dirty="0">
                  <a:solidFill>
                    <a:schemeClr val="tx1"/>
                  </a:solidFill>
                  <a:latin typeface="Alibaba PuHuiTi 2.0 65 Medium" pitchFamily="18" charset="-122"/>
                  <a:ea typeface="Alibaba PuHuiTi 2.0 65 Medium" pitchFamily="18" charset="-122"/>
                  <a:cs typeface="Alibaba PuHuiTi 2.0 65 Medium" pitchFamily="18" charset="-122"/>
                </a:rPr>
                <a:t>Scale out</a:t>
              </a:r>
              <a:endParaRPr lang="en-US" sz="900" spc="-11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endParaRPr>
            </a:p>
          </p:txBody>
        </p:sp>
        <p:sp>
          <p:nvSpPr>
            <p:cNvPr id="67" name="object 144"/>
            <p:cNvSpPr txBox="1"/>
            <p:nvPr/>
          </p:nvSpPr>
          <p:spPr>
            <a:xfrm>
              <a:off x="7727197" y="5733340"/>
              <a:ext cx="699667" cy="1782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900" spc="-11" dirty="0">
                  <a:solidFill>
                    <a:schemeClr val="tx1"/>
                  </a:solidFill>
                  <a:latin typeface="Alibaba PuHuiTi 2.0 65 Medium" pitchFamily="18" charset="-122"/>
                  <a:ea typeface="Alibaba PuHuiTi 2.0 65 Medium" pitchFamily="18" charset="-122"/>
                  <a:cs typeface="Alibaba PuHuiTi 2.0 65 Medium" pitchFamily="18" charset="-122"/>
                </a:rPr>
                <a:t>distributed</a:t>
              </a:r>
              <a:endParaRPr lang="en-US" sz="900" spc="-11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endParaRPr>
            </a:p>
          </p:txBody>
        </p:sp>
        <p:sp>
          <p:nvSpPr>
            <p:cNvPr id="68" name="磁盘 67"/>
            <p:cNvSpPr/>
            <p:nvPr/>
          </p:nvSpPr>
          <p:spPr>
            <a:xfrm>
              <a:off x="10154233" y="532307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69" name="磁盘 68"/>
            <p:cNvSpPr/>
            <p:nvPr/>
          </p:nvSpPr>
          <p:spPr>
            <a:xfrm>
              <a:off x="10555553" y="532307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0" name="磁盘 69"/>
            <p:cNvSpPr/>
            <p:nvPr/>
          </p:nvSpPr>
          <p:spPr>
            <a:xfrm>
              <a:off x="10946713" y="532307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1" name="磁盘 70"/>
            <p:cNvSpPr/>
            <p:nvPr/>
          </p:nvSpPr>
          <p:spPr>
            <a:xfrm>
              <a:off x="10154233" y="565835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2" name="磁盘 71"/>
            <p:cNvSpPr/>
            <p:nvPr/>
          </p:nvSpPr>
          <p:spPr>
            <a:xfrm>
              <a:off x="10555553" y="565835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3" name="磁盘 72"/>
            <p:cNvSpPr/>
            <p:nvPr/>
          </p:nvSpPr>
          <p:spPr>
            <a:xfrm>
              <a:off x="10946713" y="565835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4" name="磁盘 73"/>
            <p:cNvSpPr/>
            <p:nvPr/>
          </p:nvSpPr>
          <p:spPr>
            <a:xfrm>
              <a:off x="8299927" y="547547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5" name="磁盘 74"/>
            <p:cNvSpPr/>
            <p:nvPr/>
          </p:nvSpPr>
          <p:spPr>
            <a:xfrm>
              <a:off x="8701247" y="547547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6" name="磁盘 75"/>
            <p:cNvSpPr/>
            <p:nvPr/>
          </p:nvSpPr>
          <p:spPr>
            <a:xfrm>
              <a:off x="9092407" y="547547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7" name="磁盘 76"/>
            <p:cNvSpPr/>
            <p:nvPr/>
          </p:nvSpPr>
          <p:spPr>
            <a:xfrm>
              <a:off x="5871793" y="5622790"/>
              <a:ext cx="331077" cy="276874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79" name="磁盘 78"/>
            <p:cNvSpPr/>
            <p:nvPr/>
          </p:nvSpPr>
          <p:spPr>
            <a:xfrm>
              <a:off x="7099595" y="5342541"/>
              <a:ext cx="458362" cy="521836"/>
            </a:xfrm>
            <a:prstGeom prst="flowChartMagneticDisk">
              <a:avLst/>
            </a:prstGeom>
            <a:solidFill>
              <a:srgbClr val="0281F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144" name="文本框 55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BBAAD9C20180234D78A0072836F0BC50E2B9B2041FC48BA0A4D98F30B1932B868B4CBB38F1665B0D22B925089846D3EBC8E921BAE1D0DB811BBFC2457A3E39D624FEF0ADAE25A95784B62B5765B241A23EF7E1E37C4031D4A899A19C61D6FC48D7B6299D6E3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5" name="文本框 56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BBAAD9C20180234D78A0072836F0B30042B9B2071C425BE0A3D98F3CB10E2B537B46B63871617B0922B92C089846DAEBCFE9212A11D08B211BBFC2067E3E3BDE24F96BADEE236987C49628B763224A45982DEE177C0850A6A8DC4190659DACE8DB8624934E3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7895" y="5814060"/>
            <a:ext cx="10773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C000"/>
                </a:solidFill>
                <a:sym typeface="+mn-ea"/>
              </a:rPr>
              <a:t>"Infrastructure for AI must breathe with the Agent's heartbeat—not force the Agent to breathe with infrastructure constraints."</a:t>
            </a:r>
            <a:endParaRPr lang="en-US" altLang="zh-CN">
              <a:solidFill>
                <a:srgbClr val="FFC000"/>
              </a:solidFill>
            </a:endParaRPr>
          </a:p>
          <a:p>
            <a:endParaRPr lang="en-US" altLang="zh-CN">
              <a:solidFill>
                <a:srgbClr val="FFC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47040" y="2912110"/>
            <a:ext cx="2582545" cy="2656205"/>
          </a:xfrm>
          <a:prstGeom prst="roundRect">
            <a:avLst>
              <a:gd name="adj" fmla="val 6894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181FD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181FD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88010" y="3101975"/>
            <a:ext cx="2237740" cy="2399665"/>
          </a:xfrm>
          <a:prstGeom prst="roundRect">
            <a:avLst>
              <a:gd name="adj" fmla="val 6894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181FD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181FD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marL="171450" indent="-171450" algn="l">
              <a:buFont typeface="Wingdings" panose="05000000000000000000" charset="0"/>
              <a:buChar char=""/>
            </a:pPr>
            <a:r>
              <a:rPr lang="en-US" altLang="zh-CN" sz="14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Storage-Compute Separation</a:t>
            </a: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71450" indent="-171450" algn="l">
              <a:buFont typeface="Wingdings" panose="05000000000000000000" charset="0"/>
              <a:buChar char=""/>
            </a:pP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71450" indent="-171450" algn="l">
              <a:buFont typeface="Wingdings" panose="05000000000000000000" charset="0"/>
              <a:buChar char=""/>
            </a:pPr>
            <a:r>
              <a:rPr lang="en-US" altLang="zh-CN" sz="14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Sharding Strategy</a:t>
            </a: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71450" indent="-171450" algn="l">
              <a:buFont typeface="Wingdings" panose="05000000000000000000" charset="0"/>
              <a:buChar char=""/>
            </a:pP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71450" indent="-171450" algn="l">
              <a:buFont typeface="Wingdings" panose="05000000000000000000" charset="0"/>
              <a:buChar char=""/>
            </a:pPr>
            <a:r>
              <a:rPr lang="en-US" altLang="zh-CN" sz="14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Multi-Tenant Architecture</a:t>
            </a: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71450" indent="-171450" algn="l">
              <a:buFont typeface="Wingdings" panose="05000000000000000000" charset="0"/>
              <a:buChar char=""/>
            </a:pP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171450" indent="-171450" algn="l">
              <a:buFont typeface="Wingdings" panose="05000000000000000000" charset="0"/>
              <a:buChar char=""/>
            </a:pPr>
            <a:r>
              <a:rPr lang="en-US" altLang="zh-CN" sz="1400" b="1" dirty="0"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Serverless</a:t>
            </a:r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l"/>
            <a:endParaRPr lang="en-US" altLang="zh-CN" sz="1400" b="1" dirty="0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4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BBAAD9C20180234D78A0072836F0B9C0E2B9B20E183C0BF0AAD98C3EB15B2B24DB4CB1389161AB0F229923089846A1EB6AE9212AF1D00B411BBFC2157A7E3ADE24F19EAD272279D7B4B02A7767224BE179F6E18E72F714C4F8DA71933AD46C18DB06299C9E3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标题 3"/>
          <p:cNvSpPr txBox="1"/>
          <p:nvPr/>
        </p:nvSpPr>
        <p:spPr>
          <a:xfrm>
            <a:off x="334962" y="119130"/>
            <a:ext cx="11522075" cy="889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rPr>
              <a:t>Storage Efficiency: </a:t>
            </a:r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sym typeface="+mn-ea"/>
              </a:rPr>
              <a:t>Without 10x storage efficiency, your AI agent doesn't have a scaling problem—it has an existential problem.</a:t>
            </a:r>
            <a:endParaRPr lang="zh-CN" altLang="en-US" sz="2400" b="1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</a:endParaRPr>
          </a:p>
          <a:p>
            <a:endParaRPr kumimoji="1" lang="en-US" altLang="zh-CN" sz="2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38149" y="979736"/>
            <a:ext cx="3621471" cy="1448666"/>
          </a:xfrm>
          <a:prstGeom prst="roundRect">
            <a:avLst>
              <a:gd name="adj" fmla="val 4248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10000">
                <a:srgbClr val="FFA005">
                  <a:alpha val="30000"/>
                </a:srgbClr>
              </a:gs>
            </a:gsLst>
            <a:lin ang="5400000" scaled="0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FFA005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57153" y="976814"/>
            <a:ext cx="3621471" cy="1452598"/>
          </a:xfrm>
          <a:prstGeom prst="roundRect">
            <a:avLst>
              <a:gd name="adj" fmla="val 6894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181FD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181FD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076157" y="976814"/>
            <a:ext cx="3621471" cy="1452598"/>
          </a:xfrm>
          <a:prstGeom prst="roundRect">
            <a:avLst>
              <a:gd name="adj" fmla="val 7980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AC846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AC846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10414" y="1102122"/>
            <a:ext cx="3287755" cy="81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Advanced Compression</a:t>
            </a:r>
            <a:endParaRPr lang="en-GB" altLang="zh-CN" b="1" i="0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sz="140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Reduce storage </a:t>
            </a:r>
            <a:r>
              <a:rPr lang="en-GB" altLang="zh-CN" sz="140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</a:t>
            </a:r>
            <a:r>
              <a:rPr lang="en-GB" altLang="zh-CN" sz="140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osts by 70%-90%</a:t>
            </a:r>
            <a:endParaRPr lang="en-GB" altLang="zh-CN" sz="140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424010" y="1116036"/>
            <a:ext cx="3287755" cy="796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US" altLang="zh-CN" b="1" i="0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Native Multi-Tenancy </a:t>
            </a:r>
            <a:endParaRPr lang="en-US" altLang="zh-CN" b="1" i="0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sz="140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Simplify database consolidation</a:t>
            </a:r>
            <a:endParaRPr kumimoji="1" lang="en-US" altLang="zh-CN" sz="1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045481" y="1079103"/>
            <a:ext cx="3617170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50"/>
              </a:spcBef>
            </a:pPr>
            <a:r>
              <a:rPr lang="en-GB" altLang="zh-CN" sz="2000" b="1" i="0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Lower TCO</a:t>
            </a:r>
            <a:endParaRPr lang="en-GB" altLang="zh-CN" sz="2000" b="1" i="0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GB" altLang="zh-CN" sz="140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Save mid-market </a:t>
            </a:r>
            <a:r>
              <a:rPr lang="en-GB" altLang="zh-CN" sz="140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</a:t>
            </a:r>
            <a:r>
              <a:rPr lang="en-GB" altLang="zh-CN" sz="140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ompanies 30%-50%</a:t>
            </a:r>
            <a:endParaRPr lang="en-GB" altLang="zh-CN" sz="140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47312" y="2286457"/>
            <a:ext cx="11250316" cy="411956"/>
          </a:xfrm>
          <a:prstGeom prst="roundRect">
            <a:avLst>
              <a:gd name="adj" fmla="val 8803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41" name="标题 3"/>
          <p:cNvSpPr txBox="1"/>
          <p:nvPr/>
        </p:nvSpPr>
        <p:spPr>
          <a:xfrm>
            <a:off x="447312" y="2275959"/>
            <a:ext cx="11250316" cy="494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/>
            <a:r>
              <a:rPr kumimoji="1" lang="en-US" altLang="zh-CN" sz="1800" dirty="0">
                <a:solidFill>
                  <a:schemeClr val="tx1"/>
                </a:solidFill>
              </a:rPr>
              <a:t>Grow your business, Not your costs</a:t>
            </a:r>
            <a:endParaRPr kumimoji="1" lang="en-US" altLang="zh-CN" sz="1800" dirty="0">
              <a:solidFill>
                <a:schemeClr val="tx1"/>
              </a:solidFill>
            </a:endParaRPr>
          </a:p>
        </p:txBody>
      </p:sp>
      <p:sp>
        <p:nvSpPr>
          <p:cNvPr id="3" name="object 135"/>
          <p:cNvSpPr/>
          <p:nvPr/>
        </p:nvSpPr>
        <p:spPr>
          <a:xfrm>
            <a:off x="471347" y="2826101"/>
            <a:ext cx="3565476" cy="3275163"/>
          </a:xfrm>
          <a:custGeom>
            <a:avLst/>
            <a:gdLst/>
            <a:ahLst/>
            <a:cxnLst/>
            <a:rect l="l" t="t" r="r" b="b"/>
            <a:pathLst>
              <a:path w="5654675" h="1590675">
                <a:moveTo>
                  <a:pt x="5628944" y="0"/>
                </a:moveTo>
                <a:lnTo>
                  <a:pt x="0" y="0"/>
                </a:lnTo>
                <a:lnTo>
                  <a:pt x="0" y="1590459"/>
                </a:lnTo>
                <a:lnTo>
                  <a:pt x="5628944" y="1590459"/>
                </a:lnTo>
                <a:lnTo>
                  <a:pt x="5638807" y="1588454"/>
                </a:lnTo>
                <a:lnTo>
                  <a:pt x="5646883" y="1582997"/>
                </a:lnTo>
                <a:lnTo>
                  <a:pt x="5652340" y="1574921"/>
                </a:lnTo>
                <a:lnTo>
                  <a:pt x="5654344" y="1565059"/>
                </a:lnTo>
                <a:lnTo>
                  <a:pt x="5654344" y="25400"/>
                </a:lnTo>
                <a:lnTo>
                  <a:pt x="5652340" y="15537"/>
                </a:lnTo>
                <a:lnTo>
                  <a:pt x="5646883" y="7461"/>
                </a:lnTo>
                <a:lnTo>
                  <a:pt x="5638807" y="2004"/>
                </a:lnTo>
                <a:lnTo>
                  <a:pt x="5628944" y="0"/>
                </a:lnTo>
                <a:close/>
              </a:path>
            </a:pathLst>
          </a:custGeom>
          <a:solidFill>
            <a:schemeClr val="accent6">
              <a:alpha val="14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aphicFrame>
        <p:nvGraphicFramePr>
          <p:cNvPr id="13" name="表格 15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5111" y="3262639"/>
          <a:ext cx="3113407" cy="1367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27"/>
                <a:gridCol w="291465"/>
                <a:gridCol w="267411"/>
                <a:gridCol w="280305"/>
                <a:gridCol w="279727"/>
                <a:gridCol w="280305"/>
                <a:gridCol w="279149"/>
                <a:gridCol w="279727"/>
                <a:gridCol w="279727"/>
                <a:gridCol w="312092"/>
                <a:gridCol w="283772"/>
              </a:tblGrid>
              <a:tr h="227965"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endParaRPr lang="zh-CN" altLang="en-US" sz="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表格 15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5111" y="5243241"/>
          <a:ext cx="3113405" cy="455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340"/>
                <a:gridCol w="306705"/>
                <a:gridCol w="307340"/>
                <a:gridCol w="307975"/>
                <a:gridCol w="307340"/>
                <a:gridCol w="307975"/>
                <a:gridCol w="306705"/>
                <a:gridCol w="307340"/>
                <a:gridCol w="342900"/>
                <a:gridCol w="311785"/>
              </a:tblGrid>
              <a:tr h="227965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</a:tr>
              <a:tr h="227965"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9E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标题 3"/>
          <p:cNvSpPr txBox="1"/>
          <p:nvPr/>
        </p:nvSpPr>
        <p:spPr>
          <a:xfrm>
            <a:off x="765111" y="5709329"/>
            <a:ext cx="3113405" cy="33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/>
            <a:r>
              <a:rPr kumimoji="1" lang="en-US" altLang="zh-CN" sz="1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OceanBas</a:t>
            </a:r>
            <a:r>
              <a:rPr kumimoji="1" lang="en-US" altLang="zh-CN" sz="1400" dirty="0">
                <a:solidFill>
                  <a:schemeClr val="tx1"/>
                </a:solidFill>
              </a:rPr>
              <a:t>e (1TB)</a:t>
            </a:r>
            <a:endParaRPr kumimoji="1" lang="en-US" altLang="zh-CN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6" name="标题 3"/>
          <p:cNvSpPr txBox="1"/>
          <p:nvPr/>
        </p:nvSpPr>
        <p:spPr>
          <a:xfrm>
            <a:off x="765111" y="2941294"/>
            <a:ext cx="3113405" cy="33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/>
            <a:r>
              <a:rPr kumimoji="1" lang="en-US" altLang="zh-CN" sz="1400" dirty="0">
                <a:solidFill>
                  <a:schemeClr val="tx1"/>
                </a:solidFill>
              </a:rPr>
              <a:t>Traditional Database (3TB)</a:t>
            </a:r>
            <a:endParaRPr kumimoji="1" lang="en-US" altLang="zh-CN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9" name="标题 3"/>
          <p:cNvSpPr txBox="1"/>
          <p:nvPr/>
        </p:nvSpPr>
        <p:spPr>
          <a:xfrm>
            <a:off x="2543188" y="4820457"/>
            <a:ext cx="2476002" cy="33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r>
              <a:rPr kumimoji="1" lang="en-US" altLang="zh-CN" sz="11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Reduce storage costs </a:t>
            </a:r>
            <a:endParaRPr kumimoji="1" lang="en-US" altLang="zh-CN" sz="11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r>
              <a:rPr kumimoji="1" lang="en-US" altLang="zh-CN" sz="11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by 70%-90%</a:t>
            </a:r>
            <a:endParaRPr kumimoji="1" lang="en-US" altLang="zh-CN" sz="11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99" name="右箭头 198"/>
          <p:cNvSpPr/>
          <p:nvPr/>
        </p:nvSpPr>
        <p:spPr>
          <a:xfrm rot="5400000">
            <a:off x="2033364" y="4716810"/>
            <a:ext cx="512158" cy="407769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99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00" name="文本框 182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BBAAD9C20180234D78A0072836F0BC50E2B9B2041FC48BA0A4D98F30B1932B868B4CBB38F1665B0D22B925089846D3EBC8E921BAE1D0DB811BBFC2457A3E39D624FEF0ADAE25A95784B62B5765B241A23EF7E1E37C4031D4A899A19C61D6FC48D7B6299D6E3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1" name="文本框 183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BBAAD9C20180234D78A0072836F0B30042B9B2071C425BE0A3D98F3CB10E2B537B46B63871617B0922B92C089846DAEBCFE9212A11D08B211BBFC2067E3E3BDE24F96BADEE236987C49628B763224A45982DEE177C0850A6A8DC4190659DACE8DB8624934E3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矩形 156"/>
          <p:cNvSpPr/>
          <p:nvPr/>
        </p:nvSpPr>
        <p:spPr>
          <a:xfrm>
            <a:off x="4462468" y="3055551"/>
            <a:ext cx="3611717" cy="1889690"/>
          </a:xfrm>
          <a:prstGeom prst="roundRect">
            <a:avLst>
              <a:gd name="adj" fmla="val 2734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aphicFrame>
        <p:nvGraphicFramePr>
          <p:cNvPr id="124" name="表格 151"/>
          <p:cNvGraphicFramePr>
            <a:graphicFrameLocks noGrp="1"/>
          </p:cNvGraphicFramePr>
          <p:nvPr/>
        </p:nvGraphicFramePr>
        <p:xfrm>
          <a:off x="4741648" y="3473399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sp>
        <p:nvSpPr>
          <p:cNvPr id="125" name="文本框 165"/>
          <p:cNvSpPr txBox="1"/>
          <p:nvPr/>
        </p:nvSpPr>
        <p:spPr>
          <a:xfrm>
            <a:off x="4474210" y="3112135"/>
            <a:ext cx="36937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Major</a:t>
            </a:r>
            <a:r>
              <a:rPr kumimoji="1" lang="zh-CN" altLang="en-US" sz="12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200" b="1" dirty="0" err="1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SSTable</a:t>
            </a:r>
            <a:r>
              <a:rPr kumimoji="1" lang="zh-CN" altLang="en-US" sz="12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200" b="1" dirty="0">
                <a:solidFill>
                  <a:srgbClr val="0181FD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(Row-store &amp; Column-store)</a:t>
            </a:r>
            <a:endParaRPr kumimoji="1" lang="zh-CN" altLang="en-US" sz="1200" b="1" dirty="0">
              <a:solidFill>
                <a:srgbClr val="0181FD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cxnSp>
        <p:nvCxnSpPr>
          <p:cNvPr id="127" name="直线箭头连接符 214"/>
          <p:cNvCxnSpPr/>
          <p:nvPr/>
        </p:nvCxnSpPr>
        <p:spPr>
          <a:xfrm>
            <a:off x="6024642" y="3681523"/>
            <a:ext cx="600636" cy="0"/>
          </a:xfrm>
          <a:prstGeom prst="straightConnector1">
            <a:avLst/>
          </a:prstGeom>
          <a:ln w="12700">
            <a:solidFill>
              <a:srgbClr val="0181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8" name="表格 151"/>
          <p:cNvGraphicFramePr>
            <a:graphicFrameLocks noGrp="1"/>
          </p:cNvGraphicFramePr>
          <p:nvPr/>
        </p:nvGraphicFramePr>
        <p:xfrm>
          <a:off x="5070320" y="3471561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1" name="表格 151"/>
          <p:cNvGraphicFramePr>
            <a:graphicFrameLocks noGrp="1"/>
          </p:cNvGraphicFramePr>
          <p:nvPr/>
        </p:nvGraphicFramePr>
        <p:xfrm>
          <a:off x="5398992" y="3469723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2" name="表格 151"/>
          <p:cNvGraphicFramePr>
            <a:graphicFrameLocks noGrp="1"/>
          </p:cNvGraphicFramePr>
          <p:nvPr/>
        </p:nvGraphicFramePr>
        <p:xfrm>
          <a:off x="5705628" y="3467886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" name="表格 151"/>
          <p:cNvGraphicFramePr>
            <a:graphicFrameLocks noGrp="1"/>
          </p:cNvGraphicFramePr>
          <p:nvPr/>
        </p:nvGraphicFramePr>
        <p:xfrm>
          <a:off x="6754903" y="3473399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4" name="表格 151"/>
          <p:cNvGraphicFramePr>
            <a:graphicFrameLocks noGrp="1"/>
          </p:cNvGraphicFramePr>
          <p:nvPr/>
        </p:nvGraphicFramePr>
        <p:xfrm>
          <a:off x="7083575" y="3471561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5" name="表格 151"/>
          <p:cNvGraphicFramePr>
            <a:graphicFrameLocks noGrp="1"/>
          </p:cNvGraphicFramePr>
          <p:nvPr/>
        </p:nvGraphicFramePr>
        <p:xfrm>
          <a:off x="7412247" y="3469723"/>
          <a:ext cx="208280" cy="584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8280"/>
              </a:tblGrid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6" name="表格 151"/>
          <p:cNvGraphicFramePr>
            <a:graphicFrameLocks noGrp="1"/>
          </p:cNvGraphicFramePr>
          <p:nvPr/>
        </p:nvGraphicFramePr>
        <p:xfrm>
          <a:off x="4703698" y="4324759"/>
          <a:ext cx="1210208" cy="46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552"/>
                <a:gridCol w="302552"/>
                <a:gridCol w="302552"/>
                <a:gridCol w="302552"/>
              </a:tblGrid>
              <a:tr h="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B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B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B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81F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8" name="表格 151"/>
          <p:cNvGraphicFramePr>
            <a:graphicFrameLocks noGrp="1"/>
          </p:cNvGraphicFramePr>
          <p:nvPr/>
        </p:nvGraphicFramePr>
        <p:xfrm>
          <a:off x="6759766" y="4327280"/>
          <a:ext cx="1167396" cy="472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849"/>
                <a:gridCol w="291849"/>
                <a:gridCol w="291849"/>
                <a:gridCol w="291849"/>
              </a:tblGrid>
              <a:tr h="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" dirty="0"/>
                    </a:p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C84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1FD"/>
                    </a:solidFill>
                  </a:tcPr>
                </a:tc>
              </a:tr>
            </a:tbl>
          </a:graphicData>
        </a:graphic>
      </p:graphicFrame>
      <p:cxnSp>
        <p:nvCxnSpPr>
          <p:cNvPr id="142" name="直线箭头连接符 214"/>
          <p:cNvCxnSpPr/>
          <p:nvPr/>
        </p:nvCxnSpPr>
        <p:spPr>
          <a:xfrm>
            <a:off x="6024642" y="4565933"/>
            <a:ext cx="562687" cy="0"/>
          </a:xfrm>
          <a:prstGeom prst="straightConnector1">
            <a:avLst/>
          </a:prstGeom>
          <a:ln w="12700">
            <a:solidFill>
              <a:srgbClr val="0181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图片 142" descr="05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985" y="2941320"/>
            <a:ext cx="3435350" cy="3435350"/>
          </a:xfrm>
          <a:prstGeom prst="rect">
            <a:avLst/>
          </a:prstGeom>
        </p:spPr>
      </p:pic>
      <p:sp>
        <p:nvSpPr>
          <p:cNvPr id="144" name="文本框 143"/>
          <p:cNvSpPr txBox="1"/>
          <p:nvPr/>
        </p:nvSpPr>
        <p:spPr>
          <a:xfrm>
            <a:off x="4549140" y="5195570"/>
            <a:ext cx="3839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>
                <a:solidFill>
                  <a:srgbClr val="FFC000"/>
                </a:solidFill>
              </a:rPr>
              <a:t>High duplicate column </a:t>
            </a:r>
            <a:endParaRPr lang="en-US" altLang="zh-CN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>
                <a:solidFill>
                  <a:srgbClr val="FFC000"/>
                </a:solidFill>
              </a:rPr>
              <a:t>Columnar Storage </a:t>
            </a:r>
            <a:endParaRPr lang="en-US" altLang="zh-CN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charset="0"/>
              <a:buChar char=""/>
            </a:pPr>
            <a:r>
              <a:rPr lang="en-US" altLang="zh-CN">
                <a:solidFill>
                  <a:srgbClr val="FFC000"/>
                </a:solidFill>
              </a:rPr>
              <a:t>Compression ratio: 10-30 times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GIF05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85" y="244475"/>
            <a:ext cx="11811000" cy="5692775"/>
          </a:xfrm>
          <a:prstGeom prst="rect">
            <a:avLst/>
          </a:prstGeom>
        </p:spPr>
      </p:pic>
      <p:pic>
        <p:nvPicPr>
          <p:cNvPr id="7" name="图片 6" descr="gif05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962025"/>
            <a:ext cx="1428750" cy="14287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415" y="148590"/>
            <a:ext cx="4688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  <a:sym typeface="+mn-ea"/>
              </a:rPr>
              <a:t>High-Throughput Ingestion</a:t>
            </a:r>
            <a:endParaRPr lang="zh-CN" altLang="en-US" sz="2400" b="1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3415" y="6066155"/>
            <a:ext cx="10265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C000"/>
                </a:solidFill>
                <a:sym typeface="+mn-ea"/>
              </a:rPr>
              <a:t>The era of general-purpose databases is over. The era of purpose-specific, open-format, unified-query databases has begun.</a:t>
            </a:r>
            <a:endParaRPr lang="en-US" altLang="zh-CN">
              <a:solidFill>
                <a:srgbClr val="FFC000"/>
              </a:solidFill>
            </a:endParaRPr>
          </a:p>
          <a:p>
            <a:endParaRPr lang="en-US" altLang="zh-CN">
              <a:solidFill>
                <a:srgbClr val="FFC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/>
          <p:nvPr/>
        </p:nvSpPr>
        <p:spPr>
          <a:xfrm>
            <a:off x="449580" y="2536825"/>
            <a:ext cx="11245850" cy="2849245"/>
          </a:xfrm>
          <a:prstGeom prst="round2SameRect">
            <a:avLst>
              <a:gd name="adj1" fmla="val 0"/>
              <a:gd name="adj2" fmla="val 1581"/>
            </a:avLst>
          </a:prstGeom>
          <a:solidFill>
            <a:srgbClr val="F2F9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85" name="圆角矩形 284"/>
          <p:cNvSpPr/>
          <p:nvPr/>
        </p:nvSpPr>
        <p:spPr>
          <a:xfrm>
            <a:off x="578930" y="2818679"/>
            <a:ext cx="10968262" cy="1086292"/>
          </a:xfrm>
          <a:prstGeom prst="roundRect">
            <a:avLst>
              <a:gd name="adj" fmla="val 5350"/>
            </a:avLst>
          </a:prstGeom>
          <a:solidFill>
            <a:srgbClr val="0181FD">
              <a:alpha val="145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74" name="任意形状 17"/>
          <p:cNvSpPr/>
          <p:nvPr/>
        </p:nvSpPr>
        <p:spPr>
          <a:xfrm>
            <a:off x="2330221" y="3209075"/>
            <a:ext cx="3229876" cy="601476"/>
          </a:xfrm>
          <a:prstGeom prst="round2SameRect">
            <a:avLst>
              <a:gd name="adj1" fmla="val 0"/>
              <a:gd name="adj2" fmla="val 6012"/>
            </a:avLst>
          </a:prstGeom>
          <a:solidFill>
            <a:srgbClr val="F2F9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5" name="任意形状 17"/>
          <p:cNvSpPr/>
          <p:nvPr/>
        </p:nvSpPr>
        <p:spPr>
          <a:xfrm>
            <a:off x="5674837" y="3209075"/>
            <a:ext cx="2619737" cy="601476"/>
          </a:xfrm>
          <a:prstGeom prst="round2SameRect">
            <a:avLst>
              <a:gd name="adj1" fmla="val 0"/>
              <a:gd name="adj2" fmla="val 6012"/>
            </a:avLst>
          </a:prstGeom>
          <a:solidFill>
            <a:srgbClr val="F2F9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4" name="任意形状 17"/>
          <p:cNvSpPr/>
          <p:nvPr/>
        </p:nvSpPr>
        <p:spPr>
          <a:xfrm>
            <a:off x="8409314" y="3209075"/>
            <a:ext cx="3020686" cy="601476"/>
          </a:xfrm>
          <a:prstGeom prst="round2SameRect">
            <a:avLst>
              <a:gd name="adj1" fmla="val 0"/>
              <a:gd name="adj2" fmla="val 6012"/>
            </a:avLst>
          </a:prstGeom>
          <a:solidFill>
            <a:srgbClr val="F2F9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7" name="圆角矩形 296"/>
          <p:cNvSpPr/>
          <p:nvPr/>
        </p:nvSpPr>
        <p:spPr>
          <a:xfrm>
            <a:off x="578930" y="4025996"/>
            <a:ext cx="10968262" cy="987538"/>
          </a:xfrm>
          <a:prstGeom prst="roundRect">
            <a:avLst>
              <a:gd name="adj" fmla="val 5350"/>
            </a:avLst>
          </a:prstGeom>
          <a:solidFill>
            <a:srgbClr val="0181FD">
              <a:alpha val="145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6905278" y="4360633"/>
            <a:ext cx="1295231" cy="578039"/>
          </a:xfrm>
          <a:prstGeom prst="roundRect">
            <a:avLst>
              <a:gd name="adj" fmla="val 1218"/>
            </a:avLst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chemeClr val="tx1"/>
              </a:solidFill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5389514" y="4277971"/>
            <a:ext cx="1366447" cy="660702"/>
          </a:xfrm>
          <a:prstGeom prst="roundRect">
            <a:avLst>
              <a:gd name="adj" fmla="val 1218"/>
            </a:avLst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chemeClr val="tx1"/>
              </a:solidFill>
            </a:endParaRPr>
          </a:p>
        </p:txBody>
      </p:sp>
      <p:sp>
        <p:nvSpPr>
          <p:cNvPr id="441" name="文本框 16"/>
          <p:cNvSpPr txBox="1"/>
          <p:nvPr/>
        </p:nvSpPr>
        <p:spPr>
          <a:xfrm>
            <a:off x="2576464" y="4724677"/>
            <a:ext cx="1439974" cy="2308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标题文本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3952673" y="4322213"/>
            <a:ext cx="1276461" cy="616459"/>
          </a:xfrm>
          <a:prstGeom prst="roundRect">
            <a:avLst>
              <a:gd name="adj" fmla="val 1218"/>
            </a:avLst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chemeClr val="tx1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47312" y="1735011"/>
            <a:ext cx="11250316" cy="411956"/>
          </a:xfrm>
          <a:prstGeom prst="roundRect">
            <a:avLst>
              <a:gd name="adj" fmla="val 8803"/>
            </a:avLst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88" name="左右箭头 87"/>
          <p:cNvSpPr/>
          <p:nvPr/>
        </p:nvSpPr>
        <p:spPr>
          <a:xfrm rot="5400000">
            <a:off x="3435999" y="2715843"/>
            <a:ext cx="354385" cy="227021"/>
          </a:xfrm>
          <a:prstGeom prst="leftRightArrow">
            <a:avLst/>
          </a:prstGeom>
          <a:gradFill flip="none" rotWithShape="1">
            <a:gsLst>
              <a:gs pos="0">
                <a:srgbClr val="0181FD">
                  <a:alpha val="41000"/>
                </a:srgbClr>
              </a:gs>
              <a:gs pos="100000">
                <a:srgbClr val="0181FD">
                  <a:alpha val="41000"/>
                </a:srgbClr>
              </a:gs>
              <a:gs pos="50000">
                <a:srgbClr val="0181FD">
                  <a:alpha val="1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rial" panose="020B0604020202090204" pitchFamily="34" charset="0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554313" y="2967383"/>
            <a:ext cx="1797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Unified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Access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Exact Match</a:t>
            </a:r>
            <a:r>
              <a:rPr kumimoji="1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（</a:t>
            </a: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SQL/NoSQL</a:t>
            </a:r>
            <a:r>
              <a:rPr kumimoji="1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） </a:t>
            </a: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+</a:t>
            </a:r>
            <a:r>
              <a:rPr kumimoji="1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</a:t>
            </a:r>
            <a:r>
              <a:rPr kumimoji="1" lang="en-GB" altLang="zh-CN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pproximate</a:t>
            </a:r>
            <a:r>
              <a:rPr kumimoji="1" lang="en-GB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</a:t>
            </a:r>
            <a:r>
              <a:rPr kumimoji="1" lang="en-GB" altLang="zh-CN" sz="11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atch</a:t>
            </a:r>
            <a:r>
              <a:rPr kumimoji="1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（</a:t>
            </a: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Vector</a:t>
            </a:r>
            <a:r>
              <a:rPr kumimoji="1" lang="zh-CN" altLang="en-US" sz="1100" dirty="0">
                <a:solidFill>
                  <a:schemeClr val="bg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Search</a:t>
            </a:r>
            <a:r>
              <a:rPr kumimoji="1" lang="zh-CN" alt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）</a:t>
            </a:r>
            <a:endParaRPr kumimoji="1" lang="zh-CN" altLang="en-US" sz="1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88" name="左右箭头 287"/>
          <p:cNvSpPr/>
          <p:nvPr/>
        </p:nvSpPr>
        <p:spPr>
          <a:xfrm rot="5400000">
            <a:off x="6525781" y="2715846"/>
            <a:ext cx="354385" cy="227021"/>
          </a:xfrm>
          <a:prstGeom prst="leftRightArrow">
            <a:avLst/>
          </a:prstGeom>
          <a:gradFill flip="none" rotWithShape="1">
            <a:gsLst>
              <a:gs pos="0">
                <a:srgbClr val="0181FD">
                  <a:alpha val="41000"/>
                </a:srgbClr>
              </a:gs>
              <a:gs pos="100000">
                <a:srgbClr val="0181FD">
                  <a:alpha val="41000"/>
                </a:srgbClr>
              </a:gs>
              <a:gs pos="50000">
                <a:srgbClr val="0181FD">
                  <a:alpha val="1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rial" panose="020B0604020202090204" pitchFamily="34" charset="0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89" name="左右箭头 288"/>
          <p:cNvSpPr/>
          <p:nvPr/>
        </p:nvSpPr>
        <p:spPr>
          <a:xfrm rot="5400000">
            <a:off x="9455557" y="2715845"/>
            <a:ext cx="354385" cy="227021"/>
          </a:xfrm>
          <a:prstGeom prst="leftRightArrow">
            <a:avLst/>
          </a:prstGeom>
          <a:gradFill flip="none" rotWithShape="1">
            <a:gsLst>
              <a:gs pos="0">
                <a:srgbClr val="0181FD">
                  <a:alpha val="41000"/>
                </a:srgbClr>
              </a:gs>
              <a:gs pos="100000">
                <a:srgbClr val="0181FD">
                  <a:alpha val="41000"/>
                </a:srgbClr>
              </a:gs>
              <a:gs pos="50000">
                <a:srgbClr val="0181FD">
                  <a:alpha val="1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rial" panose="020B0604020202090204" pitchFamily="34" charset="0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2319412" y="3332572"/>
            <a:ext cx="254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Transactional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Unified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for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no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latency</a:t>
            </a:r>
            <a:endParaRPr kumimoji="1" lang="zh-CN" altLang="en-US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1" lang="zh-CN" altLang="en-US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4013298" y="3332572"/>
            <a:ext cx="2082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Analytical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5745653" y="3332572"/>
            <a:ext cx="1133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HBase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API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6931895" y="3332572"/>
            <a:ext cx="1585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JSON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API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8369107" y="3332572"/>
            <a:ext cx="1470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1" lang="en-US" altLang="zh-CN" sz="1200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Vector</a:t>
            </a:r>
            <a:r>
              <a:rPr kumimoji="1" lang="zh-CN" altLang="en-US" sz="1200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search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Image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search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9663607" y="3332572"/>
            <a:ext cx="1585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Full-text search</a:t>
            </a:r>
            <a:endParaRPr kumimoji="1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buFont typeface="Arial" panose="020B0604020202090204" pitchFamily="34" charset="0"/>
              <a:buChar char="•"/>
              <a:defRPr/>
            </a:pPr>
            <a:r>
              <a:rPr kumimoji="1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Audio</a:t>
            </a:r>
            <a:r>
              <a:rPr kumimoji="1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</a:t>
            </a:r>
            <a:r>
              <a:rPr kumimoji="1" lang="en-US" altLang="zh-CN" sz="12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earch</a:t>
            </a:r>
            <a:endParaRPr kumimoji="1" lang="en-US" altLang="zh-CN" sz="120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554312" y="4274929"/>
            <a:ext cx="20505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Converged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</a:t>
            </a: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Mode</a:t>
            </a:r>
            <a:r>
              <a:rPr kumimoji="1" lang="en-US" altLang="zh-CN" sz="1200" b="1" dirty="0">
                <a:solidFill>
                  <a:schemeClr val="bg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l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pPr>
              <a:defRPr/>
            </a:pPr>
            <a:r>
              <a:rPr lang="en-GB" altLang="zh-CN" sz="1100" b="0" i="0" dirty="0">
                <a:solidFill>
                  <a:schemeClr val="bg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Unifies data models to simplify your tech stack</a:t>
            </a:r>
            <a:r>
              <a:rPr lang="en-US" altLang="zh-CN" sz="1100" dirty="0">
                <a:solidFill>
                  <a:schemeClr val="bg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.</a:t>
            </a:r>
            <a:endParaRPr kumimoji="1" lang="en-US" altLang="zh-CN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036334" y="4451552"/>
            <a:ext cx="1102121" cy="434385"/>
            <a:chOff x="3953497" y="4410851"/>
            <a:chExt cx="1102121" cy="492944"/>
          </a:xfrm>
        </p:grpSpPr>
        <p:sp>
          <p:nvSpPr>
            <p:cNvPr id="423" name="矩形 422"/>
            <p:cNvSpPr/>
            <p:nvPr/>
          </p:nvSpPr>
          <p:spPr>
            <a:xfrm rot="5400000">
              <a:off x="4013689" y="4350660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4" name="矩形 423"/>
            <p:cNvSpPr/>
            <p:nvPr/>
          </p:nvSpPr>
          <p:spPr>
            <a:xfrm rot="5400000">
              <a:off x="4013689" y="4472995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5" name="矩形 424"/>
            <p:cNvSpPr/>
            <p:nvPr/>
          </p:nvSpPr>
          <p:spPr>
            <a:xfrm rot="5400000">
              <a:off x="4011888" y="4597132"/>
              <a:ext cx="1259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 rot="5400000">
              <a:off x="4013689" y="4721268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7" name="矩形 426"/>
            <p:cNvSpPr/>
            <p:nvPr/>
          </p:nvSpPr>
          <p:spPr>
            <a:xfrm rot="5400000">
              <a:off x="4298636" y="4351759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8" name="矩形 427"/>
            <p:cNvSpPr/>
            <p:nvPr/>
          </p:nvSpPr>
          <p:spPr>
            <a:xfrm rot="5400000">
              <a:off x="4298636" y="4474094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9" name="矩形 428"/>
            <p:cNvSpPr/>
            <p:nvPr/>
          </p:nvSpPr>
          <p:spPr>
            <a:xfrm rot="5400000">
              <a:off x="4298636" y="4596430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0" name="矩形 429"/>
            <p:cNvSpPr/>
            <p:nvPr/>
          </p:nvSpPr>
          <p:spPr>
            <a:xfrm rot="5400000">
              <a:off x="4298636" y="4718766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1" name="矩形 430"/>
            <p:cNvSpPr/>
            <p:nvPr/>
          </p:nvSpPr>
          <p:spPr>
            <a:xfrm rot="5400000">
              <a:off x="4583582" y="4351760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2" name="矩形 431"/>
            <p:cNvSpPr/>
            <p:nvPr/>
          </p:nvSpPr>
          <p:spPr>
            <a:xfrm rot="5400000">
              <a:off x="4583582" y="4474095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3" name="矩形 432"/>
            <p:cNvSpPr/>
            <p:nvPr/>
          </p:nvSpPr>
          <p:spPr>
            <a:xfrm rot="5400000">
              <a:off x="4583582" y="4596431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4" name="矩形 433"/>
            <p:cNvSpPr/>
            <p:nvPr/>
          </p:nvSpPr>
          <p:spPr>
            <a:xfrm rot="5400000">
              <a:off x="4583582" y="4718767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5" name="矩形 434"/>
            <p:cNvSpPr/>
            <p:nvPr/>
          </p:nvSpPr>
          <p:spPr>
            <a:xfrm rot="5400000">
              <a:off x="4873092" y="4351760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6" name="矩形 435"/>
            <p:cNvSpPr/>
            <p:nvPr/>
          </p:nvSpPr>
          <p:spPr>
            <a:xfrm rot="5400000">
              <a:off x="4873092" y="4474095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7" name="矩形 436"/>
            <p:cNvSpPr/>
            <p:nvPr/>
          </p:nvSpPr>
          <p:spPr>
            <a:xfrm rot="5400000">
              <a:off x="4873092" y="4596431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8" name="矩形 437"/>
            <p:cNvSpPr/>
            <p:nvPr/>
          </p:nvSpPr>
          <p:spPr>
            <a:xfrm rot="5400000">
              <a:off x="4873092" y="4718767"/>
              <a:ext cx="122336" cy="242717"/>
            </a:xfrm>
            <a:prstGeom prst="rect">
              <a:avLst/>
            </a:prstGeom>
            <a:solidFill>
              <a:srgbClr val="FFA00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439" name="文本框 32"/>
          <p:cNvSpPr txBox="1"/>
          <p:nvPr/>
        </p:nvSpPr>
        <p:spPr>
          <a:xfrm>
            <a:off x="3953280" y="4126393"/>
            <a:ext cx="1276460" cy="276999"/>
          </a:xfrm>
          <a:prstGeom prst="rect">
            <a:avLst/>
          </a:prstGeom>
          <a:solidFill>
            <a:srgbClr val="FFA005"/>
          </a:solidFill>
          <a:ln w="6350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Columnstore</a:t>
            </a:r>
            <a:endParaRPr kumimoji="0" lang="en-US" altLang="zh-CN" sz="120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grpSp>
        <p:nvGrpSpPr>
          <p:cNvPr id="459" name="组合 458"/>
          <p:cNvGrpSpPr/>
          <p:nvPr/>
        </p:nvGrpSpPr>
        <p:grpSpPr>
          <a:xfrm>
            <a:off x="5473944" y="4444262"/>
            <a:ext cx="1206658" cy="441675"/>
            <a:chOff x="15716114" y="8453794"/>
            <a:chExt cx="4703598" cy="727072"/>
          </a:xfrm>
        </p:grpSpPr>
        <p:sp>
          <p:nvSpPr>
            <p:cNvPr id="460" name="矩形 459"/>
            <p:cNvSpPr/>
            <p:nvPr/>
          </p:nvSpPr>
          <p:spPr>
            <a:xfrm>
              <a:off x="15716118" y="8453794"/>
              <a:ext cx="470359" cy="145587"/>
            </a:xfrm>
            <a:prstGeom prst="rect">
              <a:avLst/>
            </a:prstGeom>
            <a:solidFill>
              <a:srgbClr val="0181F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1" name="矩形 460"/>
            <p:cNvSpPr/>
            <p:nvPr/>
          </p:nvSpPr>
          <p:spPr>
            <a:xfrm>
              <a:off x="16186477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2" name="矩形 461"/>
            <p:cNvSpPr/>
            <p:nvPr/>
          </p:nvSpPr>
          <p:spPr>
            <a:xfrm>
              <a:off x="16656836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3" name="矩形 462"/>
            <p:cNvSpPr/>
            <p:nvPr/>
          </p:nvSpPr>
          <p:spPr>
            <a:xfrm>
              <a:off x="17127196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4" name="矩形 463"/>
            <p:cNvSpPr/>
            <p:nvPr/>
          </p:nvSpPr>
          <p:spPr>
            <a:xfrm>
              <a:off x="17597555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5" name="矩形 464"/>
            <p:cNvSpPr/>
            <p:nvPr/>
          </p:nvSpPr>
          <p:spPr>
            <a:xfrm>
              <a:off x="18067915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6" name="矩形 465"/>
            <p:cNvSpPr/>
            <p:nvPr/>
          </p:nvSpPr>
          <p:spPr>
            <a:xfrm>
              <a:off x="18538274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7" name="矩形 466"/>
            <p:cNvSpPr/>
            <p:nvPr/>
          </p:nvSpPr>
          <p:spPr>
            <a:xfrm>
              <a:off x="19008634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8" name="矩形 467"/>
            <p:cNvSpPr/>
            <p:nvPr/>
          </p:nvSpPr>
          <p:spPr>
            <a:xfrm>
              <a:off x="19478993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69" name="矩形 468"/>
            <p:cNvSpPr/>
            <p:nvPr/>
          </p:nvSpPr>
          <p:spPr>
            <a:xfrm>
              <a:off x="19949353" y="8453794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0" name="矩形 469"/>
            <p:cNvSpPr/>
            <p:nvPr/>
          </p:nvSpPr>
          <p:spPr>
            <a:xfrm>
              <a:off x="15716118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1" name="矩形 470"/>
            <p:cNvSpPr/>
            <p:nvPr/>
          </p:nvSpPr>
          <p:spPr>
            <a:xfrm>
              <a:off x="16186477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2" name="矩形 471"/>
            <p:cNvSpPr/>
            <p:nvPr/>
          </p:nvSpPr>
          <p:spPr>
            <a:xfrm>
              <a:off x="16656836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3" name="矩形 472"/>
            <p:cNvSpPr/>
            <p:nvPr/>
          </p:nvSpPr>
          <p:spPr>
            <a:xfrm>
              <a:off x="17127196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4" name="矩形 473"/>
            <p:cNvSpPr/>
            <p:nvPr/>
          </p:nvSpPr>
          <p:spPr>
            <a:xfrm>
              <a:off x="17597555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5" name="矩形 474"/>
            <p:cNvSpPr/>
            <p:nvPr/>
          </p:nvSpPr>
          <p:spPr>
            <a:xfrm>
              <a:off x="18067915" y="8600805"/>
              <a:ext cx="470359" cy="145587"/>
            </a:xfrm>
            <a:prstGeom prst="rect">
              <a:avLst/>
            </a:prstGeom>
            <a:solidFill>
              <a:srgbClr val="0181F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6" name="矩形 475"/>
            <p:cNvSpPr/>
            <p:nvPr/>
          </p:nvSpPr>
          <p:spPr>
            <a:xfrm>
              <a:off x="18538274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7" name="矩形 476"/>
            <p:cNvSpPr/>
            <p:nvPr/>
          </p:nvSpPr>
          <p:spPr>
            <a:xfrm>
              <a:off x="19008634" y="8600805"/>
              <a:ext cx="470359" cy="145587"/>
            </a:xfrm>
            <a:prstGeom prst="rect">
              <a:avLst/>
            </a:prstGeom>
            <a:solidFill>
              <a:srgbClr val="0181F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8" name="矩形 477"/>
            <p:cNvSpPr/>
            <p:nvPr/>
          </p:nvSpPr>
          <p:spPr>
            <a:xfrm>
              <a:off x="19478993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79" name="矩形 478"/>
            <p:cNvSpPr/>
            <p:nvPr/>
          </p:nvSpPr>
          <p:spPr>
            <a:xfrm>
              <a:off x="19949353" y="8600805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0" name="矩形 479"/>
            <p:cNvSpPr/>
            <p:nvPr/>
          </p:nvSpPr>
          <p:spPr>
            <a:xfrm>
              <a:off x="15716118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1" name="矩形 480"/>
            <p:cNvSpPr/>
            <p:nvPr/>
          </p:nvSpPr>
          <p:spPr>
            <a:xfrm>
              <a:off x="16186477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2" name="矩形 481"/>
            <p:cNvSpPr/>
            <p:nvPr/>
          </p:nvSpPr>
          <p:spPr>
            <a:xfrm>
              <a:off x="16656836" y="8745249"/>
              <a:ext cx="470359" cy="145587"/>
            </a:xfrm>
            <a:prstGeom prst="rect">
              <a:avLst/>
            </a:prstGeom>
            <a:solidFill>
              <a:srgbClr val="0181F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3" name="矩形 482"/>
            <p:cNvSpPr/>
            <p:nvPr/>
          </p:nvSpPr>
          <p:spPr>
            <a:xfrm>
              <a:off x="17127196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4" name="矩形 483"/>
            <p:cNvSpPr/>
            <p:nvPr/>
          </p:nvSpPr>
          <p:spPr>
            <a:xfrm>
              <a:off x="17597555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5" name="矩形 484"/>
            <p:cNvSpPr/>
            <p:nvPr/>
          </p:nvSpPr>
          <p:spPr>
            <a:xfrm>
              <a:off x="18067915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6" name="矩形 485"/>
            <p:cNvSpPr/>
            <p:nvPr/>
          </p:nvSpPr>
          <p:spPr>
            <a:xfrm>
              <a:off x="18538274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7" name="矩形 486"/>
            <p:cNvSpPr/>
            <p:nvPr/>
          </p:nvSpPr>
          <p:spPr>
            <a:xfrm>
              <a:off x="19008634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8" name="矩形 487"/>
            <p:cNvSpPr/>
            <p:nvPr/>
          </p:nvSpPr>
          <p:spPr>
            <a:xfrm>
              <a:off x="19478993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89" name="矩形 488"/>
            <p:cNvSpPr/>
            <p:nvPr/>
          </p:nvSpPr>
          <p:spPr>
            <a:xfrm>
              <a:off x="19949353" y="874524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0" name="矩形 489"/>
            <p:cNvSpPr/>
            <p:nvPr/>
          </p:nvSpPr>
          <p:spPr>
            <a:xfrm>
              <a:off x="15716118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1" name="矩形 490"/>
            <p:cNvSpPr/>
            <p:nvPr/>
          </p:nvSpPr>
          <p:spPr>
            <a:xfrm>
              <a:off x="16186477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2" name="矩形 491"/>
            <p:cNvSpPr/>
            <p:nvPr/>
          </p:nvSpPr>
          <p:spPr>
            <a:xfrm>
              <a:off x="16656836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3" name="矩形 492"/>
            <p:cNvSpPr/>
            <p:nvPr/>
          </p:nvSpPr>
          <p:spPr>
            <a:xfrm>
              <a:off x="17127196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4" name="矩形 493"/>
            <p:cNvSpPr/>
            <p:nvPr/>
          </p:nvSpPr>
          <p:spPr>
            <a:xfrm>
              <a:off x="17597555" y="8890983"/>
              <a:ext cx="470359" cy="145587"/>
            </a:xfrm>
            <a:prstGeom prst="rect">
              <a:avLst/>
            </a:prstGeom>
            <a:solidFill>
              <a:srgbClr val="0181F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5" name="矩形 494"/>
            <p:cNvSpPr/>
            <p:nvPr/>
          </p:nvSpPr>
          <p:spPr>
            <a:xfrm>
              <a:off x="18067915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6" name="矩形 495"/>
            <p:cNvSpPr/>
            <p:nvPr/>
          </p:nvSpPr>
          <p:spPr>
            <a:xfrm>
              <a:off x="18538274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7" name="矩形 496"/>
            <p:cNvSpPr/>
            <p:nvPr/>
          </p:nvSpPr>
          <p:spPr>
            <a:xfrm>
              <a:off x="19008634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8" name="矩形 497"/>
            <p:cNvSpPr/>
            <p:nvPr/>
          </p:nvSpPr>
          <p:spPr>
            <a:xfrm>
              <a:off x="19478993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99" name="矩形 498"/>
            <p:cNvSpPr/>
            <p:nvPr/>
          </p:nvSpPr>
          <p:spPr>
            <a:xfrm>
              <a:off x="19949353" y="8890983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0" name="矩形 499"/>
            <p:cNvSpPr/>
            <p:nvPr/>
          </p:nvSpPr>
          <p:spPr>
            <a:xfrm>
              <a:off x="15716114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1" name="矩形 500"/>
            <p:cNvSpPr/>
            <p:nvPr/>
          </p:nvSpPr>
          <p:spPr>
            <a:xfrm>
              <a:off x="16186473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2" name="矩形 501"/>
            <p:cNvSpPr/>
            <p:nvPr/>
          </p:nvSpPr>
          <p:spPr>
            <a:xfrm>
              <a:off x="16656833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3" name="矩形 502"/>
            <p:cNvSpPr/>
            <p:nvPr/>
          </p:nvSpPr>
          <p:spPr>
            <a:xfrm>
              <a:off x="17127192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4" name="矩形 503"/>
            <p:cNvSpPr/>
            <p:nvPr/>
          </p:nvSpPr>
          <p:spPr>
            <a:xfrm>
              <a:off x="17597552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5" name="矩形 504"/>
            <p:cNvSpPr/>
            <p:nvPr/>
          </p:nvSpPr>
          <p:spPr>
            <a:xfrm>
              <a:off x="18067911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6" name="矩形 505"/>
            <p:cNvSpPr/>
            <p:nvPr/>
          </p:nvSpPr>
          <p:spPr>
            <a:xfrm>
              <a:off x="18538271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7" name="矩形 506"/>
            <p:cNvSpPr/>
            <p:nvPr/>
          </p:nvSpPr>
          <p:spPr>
            <a:xfrm>
              <a:off x="19008630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8" name="矩形 507"/>
            <p:cNvSpPr/>
            <p:nvPr/>
          </p:nvSpPr>
          <p:spPr>
            <a:xfrm>
              <a:off x="19478990" y="9035279"/>
              <a:ext cx="470359" cy="145587"/>
            </a:xfrm>
            <a:prstGeom prst="rect">
              <a:avLst/>
            </a:prstGeom>
            <a:solidFill>
              <a:srgbClr val="0181F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09" name="矩形 508"/>
            <p:cNvSpPr/>
            <p:nvPr/>
          </p:nvSpPr>
          <p:spPr>
            <a:xfrm>
              <a:off x="19949349" y="9035279"/>
              <a:ext cx="470359" cy="14558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10" name="标题 3"/>
          <p:cNvSpPr txBox="1"/>
          <p:nvPr/>
        </p:nvSpPr>
        <p:spPr>
          <a:xfrm>
            <a:off x="334962" y="348365"/>
            <a:ext cx="11522075" cy="579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rPr>
              <a:t>A</a:t>
            </a:r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rPr>
              <a:t>ny Data Model: Simplify Your Architecture Without Complexity</a:t>
            </a:r>
            <a:endParaRPr lang="zh-CN" altLang="en-US" sz="2400" b="1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38149" y="979736"/>
            <a:ext cx="3621471" cy="929201"/>
          </a:xfrm>
          <a:prstGeom prst="roundRect">
            <a:avLst>
              <a:gd name="adj" fmla="val 4248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10000">
                <a:srgbClr val="FFA005">
                  <a:alpha val="30000"/>
                </a:srgbClr>
              </a:gs>
            </a:gsLst>
            <a:lin ang="5400000" scaled="0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FFA005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257153" y="976814"/>
            <a:ext cx="3621471" cy="931723"/>
          </a:xfrm>
          <a:prstGeom prst="roundRect">
            <a:avLst>
              <a:gd name="adj" fmla="val 6894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181FD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181FD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8076157" y="976814"/>
            <a:ext cx="3621471" cy="931723"/>
          </a:xfrm>
          <a:prstGeom prst="roundRect">
            <a:avLst>
              <a:gd name="adj" fmla="val 7980"/>
            </a:avLst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10000">
                <a:srgbClr val="0AC846">
                  <a:alpha val="30000"/>
                </a:srgbClr>
              </a:gs>
            </a:gsLst>
            <a:lin ang="5400000" scaled="1"/>
          </a:gradFill>
          <a:ln w="12700" cap="flat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AC846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1200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8" name="标题 3"/>
          <p:cNvSpPr txBox="1"/>
          <p:nvPr/>
        </p:nvSpPr>
        <p:spPr>
          <a:xfrm>
            <a:off x="334962" y="1722936"/>
            <a:ext cx="11522075" cy="494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/>
            <a:r>
              <a:rPr kumimoji="1" lang="en-US" altLang="zh-CN" sz="1800" dirty="0">
                <a:solidFill>
                  <a:schemeClr val="tx1"/>
                </a:solidFill>
              </a:rPr>
              <a:t>When your application needs everything, choose </a:t>
            </a:r>
            <a:r>
              <a:rPr kumimoji="1" lang="en-US" altLang="zh-CN" sz="1800" dirty="0" err="1">
                <a:solidFill>
                  <a:schemeClr val="tx1"/>
                </a:solidFill>
              </a:rPr>
              <a:t>OceanBase</a:t>
            </a:r>
            <a:endParaRPr kumimoji="1" lang="en-US" altLang="zh-CN" sz="1800" dirty="0" err="1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0271" y="1072845"/>
            <a:ext cx="2396810" cy="471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Unified Data Access</a:t>
            </a:r>
            <a:endParaRPr kumimoji="1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88250" y="1072845"/>
            <a:ext cx="3604598" cy="47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Unified Storage</a:t>
            </a:r>
            <a:endParaRPr kumimoji="1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00352" y="1072845"/>
            <a:ext cx="3200892" cy="47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Converged Data Model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2476252" y="4322213"/>
            <a:ext cx="1276461" cy="616459"/>
          </a:xfrm>
          <a:prstGeom prst="roundRect">
            <a:avLst>
              <a:gd name="adj" fmla="val 1218"/>
            </a:avLst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chemeClr val="tx1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561362" y="4444262"/>
            <a:ext cx="1112892" cy="437491"/>
            <a:chOff x="2416208" y="4416399"/>
            <a:chExt cx="1279691" cy="492176"/>
          </a:xfrm>
        </p:grpSpPr>
        <p:sp>
          <p:nvSpPr>
            <p:cNvPr id="30" name="矩形 29"/>
            <p:cNvSpPr/>
            <p:nvPr/>
          </p:nvSpPr>
          <p:spPr>
            <a:xfrm>
              <a:off x="2416208" y="4416399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736131" y="4416399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056053" y="4416399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375976" y="4416399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416208" y="4548535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736131" y="4548535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056053" y="4548535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375976" y="4548535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416208" y="4680672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736131" y="4680672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056053" y="4680672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375976" y="4680672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416208" y="4812808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736131" y="4812808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056053" y="4812808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375976" y="4812808"/>
              <a:ext cx="319923" cy="95767"/>
            </a:xfrm>
            <a:prstGeom prst="rect">
              <a:avLst/>
            </a:prstGeom>
            <a:solidFill>
              <a:srgbClr val="08C84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47" name="文本框 32"/>
          <p:cNvSpPr txBox="1"/>
          <p:nvPr/>
        </p:nvSpPr>
        <p:spPr>
          <a:xfrm>
            <a:off x="2476568" y="4130082"/>
            <a:ext cx="1276752" cy="276999"/>
          </a:xfrm>
          <a:prstGeom prst="rect">
            <a:avLst/>
          </a:prstGeom>
          <a:solidFill>
            <a:srgbClr val="08C846"/>
          </a:solidFill>
          <a:ln w="6350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Rowstore</a:t>
            </a:r>
            <a:endParaRPr kumimoji="0" lang="en-US" altLang="zh-CN" sz="120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49" name="文本框 32"/>
          <p:cNvSpPr txBox="1"/>
          <p:nvPr/>
        </p:nvSpPr>
        <p:spPr>
          <a:xfrm>
            <a:off x="5395709" y="4106750"/>
            <a:ext cx="1366447" cy="276999"/>
          </a:xfrm>
          <a:prstGeom prst="rect">
            <a:avLst/>
          </a:prstGeom>
          <a:solidFill>
            <a:srgbClr val="0181FD"/>
          </a:solidFill>
          <a:ln w="6350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Wide Column</a:t>
            </a:r>
            <a:endParaRPr kumimoji="0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7043469" y="4471528"/>
            <a:ext cx="1086897" cy="394009"/>
            <a:chOff x="7008962" y="4444263"/>
            <a:chExt cx="1218240" cy="394009"/>
          </a:xfrm>
        </p:grpSpPr>
        <p:sp>
          <p:nvSpPr>
            <p:cNvPr id="51" name="矩形 50"/>
            <p:cNvSpPr/>
            <p:nvPr/>
          </p:nvSpPr>
          <p:spPr>
            <a:xfrm>
              <a:off x="7008962" y="4444263"/>
              <a:ext cx="451373" cy="94115"/>
            </a:xfrm>
            <a:prstGeom prst="rect">
              <a:avLst/>
            </a:prstGeom>
            <a:solidFill>
              <a:srgbClr val="0181FD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Key</a:t>
              </a:r>
              <a:endParaRPr kumimoji="1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7719716" y="4444263"/>
              <a:ext cx="507486" cy="92226"/>
            </a:xfrm>
            <a:prstGeom prst="rect">
              <a:avLst/>
            </a:prstGeom>
            <a:solidFill>
              <a:srgbClr val="0181FD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Value</a:t>
              </a:r>
              <a:endParaRPr kumimoji="1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3" name="右箭头 52"/>
            <p:cNvSpPr/>
            <p:nvPr/>
          </p:nvSpPr>
          <p:spPr>
            <a:xfrm>
              <a:off x="7510875" y="4450442"/>
              <a:ext cx="161455" cy="66278"/>
            </a:xfrm>
            <a:prstGeom prst="rightArrow">
              <a:avLst>
                <a:gd name="adj1" fmla="val 78984"/>
                <a:gd name="adj2" fmla="val 50000"/>
              </a:avLst>
            </a:prstGeom>
            <a:gradFill flip="none" rotWithShape="1">
              <a:gsLst>
                <a:gs pos="0">
                  <a:srgbClr val="057FFC">
                    <a:alpha val="0"/>
                  </a:srgbClr>
                </a:gs>
                <a:gs pos="100000">
                  <a:srgbClr val="0181FD"/>
                </a:gs>
              </a:gsLst>
              <a:lin ang="0" scaled="1"/>
              <a:tileRect/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008962" y="4594396"/>
              <a:ext cx="451373" cy="94114"/>
            </a:xfrm>
            <a:prstGeom prst="rect">
              <a:avLst/>
            </a:prstGeom>
            <a:solidFill>
              <a:srgbClr val="0181FD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Key</a:t>
              </a:r>
              <a:endParaRPr kumimoji="1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7719716" y="4594395"/>
              <a:ext cx="507486" cy="92226"/>
            </a:xfrm>
            <a:prstGeom prst="rect">
              <a:avLst/>
            </a:prstGeom>
            <a:solidFill>
              <a:srgbClr val="0181FD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Value</a:t>
              </a:r>
              <a:endParaRPr kumimoji="1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6" name="右箭头 55"/>
            <p:cNvSpPr/>
            <p:nvPr/>
          </p:nvSpPr>
          <p:spPr>
            <a:xfrm>
              <a:off x="7510875" y="4600574"/>
              <a:ext cx="161455" cy="66277"/>
            </a:xfrm>
            <a:prstGeom prst="rightArrow">
              <a:avLst>
                <a:gd name="adj1" fmla="val 78984"/>
                <a:gd name="adj2" fmla="val 50000"/>
              </a:avLst>
            </a:prstGeom>
            <a:gradFill flip="none" rotWithShape="1">
              <a:gsLst>
                <a:gs pos="0">
                  <a:srgbClr val="057FFC">
                    <a:alpha val="0"/>
                  </a:srgbClr>
                </a:gs>
                <a:gs pos="100000">
                  <a:srgbClr val="0181FD"/>
                </a:gs>
              </a:gsLst>
              <a:lin ang="0" scaled="1"/>
              <a:tileRect/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008962" y="4744158"/>
              <a:ext cx="451373" cy="94114"/>
            </a:xfrm>
            <a:prstGeom prst="rect">
              <a:avLst/>
            </a:prstGeom>
            <a:solidFill>
              <a:srgbClr val="0181FD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Key</a:t>
              </a:r>
              <a:endParaRPr kumimoji="1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719716" y="4744151"/>
              <a:ext cx="507486" cy="92226"/>
            </a:xfrm>
            <a:prstGeom prst="rect">
              <a:avLst/>
            </a:prstGeom>
            <a:solidFill>
              <a:srgbClr val="0181FD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Value</a:t>
              </a:r>
              <a:endParaRPr kumimoji="1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9" name="右箭头 58"/>
            <p:cNvSpPr/>
            <p:nvPr/>
          </p:nvSpPr>
          <p:spPr>
            <a:xfrm>
              <a:off x="7510875" y="4750329"/>
              <a:ext cx="161455" cy="66277"/>
            </a:xfrm>
            <a:prstGeom prst="rightArrow">
              <a:avLst>
                <a:gd name="adj1" fmla="val 78984"/>
                <a:gd name="adj2" fmla="val 50000"/>
              </a:avLst>
            </a:prstGeom>
            <a:gradFill flip="none" rotWithShape="1">
              <a:gsLst>
                <a:gs pos="0">
                  <a:srgbClr val="057FFC">
                    <a:alpha val="0"/>
                  </a:srgbClr>
                </a:gs>
                <a:gs pos="100000">
                  <a:srgbClr val="0181FD"/>
                </a:gs>
              </a:gsLst>
              <a:lin ang="0" scaled="1"/>
              <a:tileRect/>
            </a:gra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61" name="文本框 32"/>
          <p:cNvSpPr txBox="1"/>
          <p:nvPr/>
        </p:nvSpPr>
        <p:spPr>
          <a:xfrm>
            <a:off x="6891229" y="4121394"/>
            <a:ext cx="1295230" cy="276999"/>
          </a:xfrm>
          <a:prstGeom prst="rect">
            <a:avLst/>
          </a:prstGeom>
          <a:solidFill>
            <a:srgbClr val="0181FD"/>
          </a:solidFill>
          <a:ln w="6350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KV</a:t>
            </a:r>
            <a:endParaRPr kumimoji="0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8368964" y="4329493"/>
            <a:ext cx="1188476" cy="609179"/>
          </a:xfrm>
          <a:prstGeom prst="roundRect">
            <a:avLst>
              <a:gd name="adj" fmla="val 1218"/>
            </a:avLst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chemeClr val="tx1"/>
              </a:solidFill>
            </a:endParaRPr>
          </a:p>
        </p:txBody>
      </p:sp>
      <p:sp>
        <p:nvSpPr>
          <p:cNvPr id="510" name="文本框 32"/>
          <p:cNvSpPr txBox="1"/>
          <p:nvPr/>
        </p:nvSpPr>
        <p:spPr>
          <a:xfrm>
            <a:off x="8368249" y="4124246"/>
            <a:ext cx="1189191" cy="276999"/>
          </a:xfrm>
          <a:prstGeom prst="rect">
            <a:avLst/>
          </a:prstGeom>
          <a:solidFill>
            <a:srgbClr val="08C846"/>
          </a:solidFill>
          <a:ln w="6350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Document</a:t>
            </a:r>
            <a:endParaRPr kumimoji="0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513" name="矩形 512"/>
          <p:cNvSpPr/>
          <p:nvPr/>
        </p:nvSpPr>
        <p:spPr>
          <a:xfrm>
            <a:off x="8546280" y="4473374"/>
            <a:ext cx="307877" cy="94114"/>
          </a:xfrm>
          <a:prstGeom prst="rect">
            <a:avLst/>
          </a:prstGeom>
          <a:solidFill>
            <a:srgbClr val="08C84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14" name="矩形 513"/>
          <p:cNvSpPr/>
          <p:nvPr/>
        </p:nvSpPr>
        <p:spPr>
          <a:xfrm>
            <a:off x="8546280" y="4790516"/>
            <a:ext cx="307877" cy="94114"/>
          </a:xfrm>
          <a:prstGeom prst="rect">
            <a:avLst/>
          </a:prstGeom>
          <a:solidFill>
            <a:srgbClr val="08C84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15" name="矩形 514"/>
          <p:cNvSpPr/>
          <p:nvPr/>
        </p:nvSpPr>
        <p:spPr>
          <a:xfrm>
            <a:off x="8546280" y="4630099"/>
            <a:ext cx="307877" cy="94114"/>
          </a:xfrm>
          <a:prstGeom prst="rect">
            <a:avLst/>
          </a:prstGeom>
          <a:solidFill>
            <a:srgbClr val="08C84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46" name="右箭头 545"/>
          <p:cNvSpPr/>
          <p:nvPr/>
        </p:nvSpPr>
        <p:spPr>
          <a:xfrm>
            <a:off x="8952921" y="4488542"/>
            <a:ext cx="150417" cy="66277"/>
          </a:xfrm>
          <a:prstGeom prst="rightArrow">
            <a:avLst>
              <a:gd name="adj1" fmla="val 78984"/>
              <a:gd name="adj2" fmla="val 50000"/>
            </a:avLst>
          </a:prstGeom>
          <a:gradFill flip="none" rotWithShape="1">
            <a:gsLst>
              <a:gs pos="0">
                <a:srgbClr val="08C846">
                  <a:alpha val="17876"/>
                </a:srgbClr>
              </a:gs>
              <a:gs pos="100000">
                <a:srgbClr val="08C846"/>
              </a:gs>
            </a:gsLst>
            <a:lin ang="0" scaled="1"/>
            <a:tileRect/>
          </a:gra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47" name="右箭头 546"/>
          <p:cNvSpPr/>
          <p:nvPr/>
        </p:nvSpPr>
        <p:spPr>
          <a:xfrm>
            <a:off x="8952920" y="4806755"/>
            <a:ext cx="150417" cy="66277"/>
          </a:xfrm>
          <a:prstGeom prst="rightArrow">
            <a:avLst>
              <a:gd name="adj1" fmla="val 78984"/>
              <a:gd name="adj2" fmla="val 50000"/>
            </a:avLst>
          </a:prstGeom>
          <a:gradFill flip="none" rotWithShape="1">
            <a:gsLst>
              <a:gs pos="0">
                <a:srgbClr val="08C846">
                  <a:alpha val="17876"/>
                </a:srgbClr>
              </a:gs>
              <a:gs pos="100000">
                <a:srgbClr val="08C846"/>
              </a:gs>
            </a:gsLst>
            <a:lin ang="0" scaled="1"/>
            <a:tileRect/>
          </a:gra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48" name="右箭头 547"/>
          <p:cNvSpPr/>
          <p:nvPr/>
        </p:nvSpPr>
        <p:spPr>
          <a:xfrm>
            <a:off x="8955505" y="4650850"/>
            <a:ext cx="150417" cy="66277"/>
          </a:xfrm>
          <a:prstGeom prst="rightArrow">
            <a:avLst>
              <a:gd name="adj1" fmla="val 78984"/>
              <a:gd name="adj2" fmla="val 50000"/>
            </a:avLst>
          </a:prstGeom>
          <a:gradFill flip="none" rotWithShape="1">
            <a:gsLst>
              <a:gs pos="0">
                <a:srgbClr val="08C846">
                  <a:alpha val="17876"/>
                </a:srgbClr>
              </a:gs>
              <a:gs pos="100000">
                <a:srgbClr val="08C846"/>
              </a:gs>
            </a:gsLst>
            <a:lin ang="0" scaled="1"/>
            <a:tileRect/>
          </a:gra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pic>
        <p:nvPicPr>
          <p:cNvPr id="557" name="图形 55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75866" y="4445664"/>
            <a:ext cx="150417" cy="138701"/>
          </a:xfrm>
          <a:prstGeom prst="rect">
            <a:avLst/>
          </a:prstGeom>
        </p:spPr>
      </p:pic>
      <p:pic>
        <p:nvPicPr>
          <p:cNvPr id="558" name="图形 55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78284" y="4616170"/>
            <a:ext cx="150417" cy="138701"/>
          </a:xfrm>
          <a:prstGeom prst="rect">
            <a:avLst/>
          </a:prstGeom>
        </p:spPr>
      </p:pic>
      <p:pic>
        <p:nvPicPr>
          <p:cNvPr id="559" name="图形 55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75866" y="4778754"/>
            <a:ext cx="150417" cy="138701"/>
          </a:xfrm>
          <a:prstGeom prst="rect">
            <a:avLst/>
          </a:prstGeom>
        </p:spPr>
      </p:pic>
      <p:sp>
        <p:nvSpPr>
          <p:cNvPr id="560" name="圆角矩形 559"/>
          <p:cNvSpPr/>
          <p:nvPr/>
        </p:nvSpPr>
        <p:spPr>
          <a:xfrm>
            <a:off x="9725180" y="4329493"/>
            <a:ext cx="1309280" cy="609179"/>
          </a:xfrm>
          <a:prstGeom prst="roundRect">
            <a:avLst>
              <a:gd name="adj" fmla="val 1218"/>
            </a:avLst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solidFill>
                <a:schemeClr val="tx1"/>
              </a:solidFill>
            </a:endParaRPr>
          </a:p>
        </p:txBody>
      </p:sp>
      <p:cxnSp>
        <p:nvCxnSpPr>
          <p:cNvPr id="562" name="直接箭头连接符 36"/>
          <p:cNvCxnSpPr/>
          <p:nvPr/>
        </p:nvCxnSpPr>
        <p:spPr>
          <a:xfrm rot="10800000" flipV="1">
            <a:off x="9986114" y="4582706"/>
            <a:ext cx="947530" cy="277608"/>
          </a:xfrm>
          <a:prstGeom prst="curvedConnector3">
            <a:avLst>
              <a:gd name="adj1" fmla="val 50000"/>
            </a:avLst>
          </a:prstGeom>
          <a:solidFill>
            <a:srgbClr val="0181FD"/>
          </a:solidFill>
          <a:ln w="12700">
            <a:solidFill>
              <a:srgbClr val="FFA005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3" name="文本框 32"/>
          <p:cNvSpPr txBox="1"/>
          <p:nvPr/>
        </p:nvSpPr>
        <p:spPr>
          <a:xfrm>
            <a:off x="9712497" y="4089738"/>
            <a:ext cx="1305782" cy="276999"/>
          </a:xfrm>
          <a:prstGeom prst="rect">
            <a:avLst/>
          </a:prstGeom>
          <a:solidFill>
            <a:srgbClr val="FFA005"/>
          </a:solidFill>
          <a:ln w="6350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Spatial</a:t>
            </a:r>
            <a:endParaRPr kumimoji="0" lang="en-US" altLang="zh-CN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grpSp>
        <p:nvGrpSpPr>
          <p:cNvPr id="570" name="组合 569"/>
          <p:cNvGrpSpPr/>
          <p:nvPr/>
        </p:nvGrpSpPr>
        <p:grpSpPr>
          <a:xfrm>
            <a:off x="10605237" y="4400630"/>
            <a:ext cx="152079" cy="149788"/>
            <a:chOff x="10711404" y="4400630"/>
            <a:chExt cx="152079" cy="149788"/>
          </a:xfrm>
        </p:grpSpPr>
        <p:sp>
          <p:nvSpPr>
            <p:cNvPr id="564" name="椭圆 563"/>
            <p:cNvSpPr/>
            <p:nvPr/>
          </p:nvSpPr>
          <p:spPr>
            <a:xfrm>
              <a:off x="10711404" y="4400630"/>
              <a:ext cx="152079" cy="149788"/>
            </a:xfrm>
            <a:prstGeom prst="ellipse">
              <a:avLst/>
            </a:prstGeom>
            <a:solidFill>
              <a:schemeClr val="accent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65" name="Freeform 196"/>
            <p:cNvSpPr>
              <a:spLocks noEditPoints="1"/>
            </p:cNvSpPr>
            <p:nvPr/>
          </p:nvSpPr>
          <p:spPr bwMode="auto">
            <a:xfrm>
              <a:off x="10742220" y="4422338"/>
              <a:ext cx="86783" cy="114151"/>
            </a:xfrm>
            <a:custGeom>
              <a:avLst/>
              <a:gdLst/>
              <a:ahLst/>
              <a:cxnLst>
                <a:cxn ang="0">
                  <a:pos x="156" y="0"/>
                </a:cxn>
                <a:cxn ang="0">
                  <a:pos x="0" y="156"/>
                </a:cxn>
                <a:cxn ang="0">
                  <a:pos x="156" y="416"/>
                </a:cxn>
                <a:cxn ang="0">
                  <a:pos x="312" y="156"/>
                </a:cxn>
                <a:cxn ang="0">
                  <a:pos x="156" y="0"/>
                </a:cxn>
                <a:cxn ang="0">
                  <a:pos x="156" y="234"/>
                </a:cxn>
                <a:cxn ang="0">
                  <a:pos x="78" y="156"/>
                </a:cxn>
                <a:cxn ang="0">
                  <a:pos x="156" y="78"/>
                </a:cxn>
                <a:cxn ang="0">
                  <a:pos x="234" y="156"/>
                </a:cxn>
                <a:cxn ang="0">
                  <a:pos x="156" y="234"/>
                </a:cxn>
              </a:cxnLst>
              <a:rect l="0" t="0" r="r" b="b"/>
              <a:pathLst>
                <a:path w="312" h="416">
                  <a:moveTo>
                    <a:pt x="156" y="0"/>
                  </a:moveTo>
                  <a:cubicBezTo>
                    <a:pt x="70" y="0"/>
                    <a:pt x="0" y="70"/>
                    <a:pt x="0" y="156"/>
                  </a:cubicBezTo>
                  <a:cubicBezTo>
                    <a:pt x="0" y="242"/>
                    <a:pt x="156" y="416"/>
                    <a:pt x="156" y="416"/>
                  </a:cubicBezTo>
                  <a:cubicBezTo>
                    <a:pt x="156" y="416"/>
                    <a:pt x="312" y="242"/>
                    <a:pt x="312" y="156"/>
                  </a:cubicBezTo>
                  <a:cubicBezTo>
                    <a:pt x="312" y="70"/>
                    <a:pt x="242" y="0"/>
                    <a:pt x="156" y="0"/>
                  </a:cubicBezTo>
                  <a:close/>
                  <a:moveTo>
                    <a:pt x="156" y="234"/>
                  </a:moveTo>
                  <a:cubicBezTo>
                    <a:pt x="113" y="234"/>
                    <a:pt x="78" y="199"/>
                    <a:pt x="78" y="156"/>
                  </a:cubicBezTo>
                  <a:cubicBezTo>
                    <a:pt x="78" y="113"/>
                    <a:pt x="113" y="78"/>
                    <a:pt x="156" y="78"/>
                  </a:cubicBezTo>
                  <a:cubicBezTo>
                    <a:pt x="199" y="78"/>
                    <a:pt x="234" y="113"/>
                    <a:pt x="234" y="156"/>
                  </a:cubicBezTo>
                  <a:cubicBezTo>
                    <a:pt x="234" y="199"/>
                    <a:pt x="199" y="234"/>
                    <a:pt x="156" y="23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566" name="椭圆 565"/>
          <p:cNvSpPr/>
          <p:nvPr/>
        </p:nvSpPr>
        <p:spPr>
          <a:xfrm>
            <a:off x="10033396" y="4624181"/>
            <a:ext cx="152079" cy="149788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67" name="Freeform 196"/>
          <p:cNvSpPr>
            <a:spLocks noEditPoints="1"/>
          </p:cNvSpPr>
          <p:nvPr/>
        </p:nvSpPr>
        <p:spPr bwMode="auto">
          <a:xfrm>
            <a:off x="10064211" y="4645889"/>
            <a:ext cx="86783" cy="114151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0" y="156"/>
              </a:cxn>
              <a:cxn ang="0">
                <a:pos x="156" y="416"/>
              </a:cxn>
              <a:cxn ang="0">
                <a:pos x="312" y="156"/>
              </a:cxn>
              <a:cxn ang="0">
                <a:pos x="156" y="0"/>
              </a:cxn>
              <a:cxn ang="0">
                <a:pos x="156" y="234"/>
              </a:cxn>
              <a:cxn ang="0">
                <a:pos x="78" y="156"/>
              </a:cxn>
              <a:cxn ang="0">
                <a:pos x="156" y="78"/>
              </a:cxn>
              <a:cxn ang="0">
                <a:pos x="234" y="156"/>
              </a:cxn>
              <a:cxn ang="0">
                <a:pos x="156" y="234"/>
              </a:cxn>
            </a:cxnLst>
            <a:rect l="0" t="0" r="r" b="b"/>
            <a:pathLst>
              <a:path w="312" h="416">
                <a:moveTo>
                  <a:pt x="156" y="0"/>
                </a:moveTo>
                <a:cubicBezTo>
                  <a:pt x="70" y="0"/>
                  <a:pt x="0" y="70"/>
                  <a:pt x="0" y="156"/>
                </a:cubicBezTo>
                <a:cubicBezTo>
                  <a:pt x="0" y="242"/>
                  <a:pt x="156" y="416"/>
                  <a:pt x="156" y="416"/>
                </a:cubicBezTo>
                <a:cubicBezTo>
                  <a:pt x="156" y="416"/>
                  <a:pt x="312" y="242"/>
                  <a:pt x="312" y="156"/>
                </a:cubicBezTo>
                <a:cubicBezTo>
                  <a:pt x="312" y="70"/>
                  <a:pt x="242" y="0"/>
                  <a:pt x="156" y="0"/>
                </a:cubicBezTo>
                <a:close/>
                <a:moveTo>
                  <a:pt x="156" y="234"/>
                </a:moveTo>
                <a:cubicBezTo>
                  <a:pt x="113" y="234"/>
                  <a:pt x="78" y="199"/>
                  <a:pt x="78" y="156"/>
                </a:cubicBezTo>
                <a:cubicBezTo>
                  <a:pt x="78" y="113"/>
                  <a:pt x="113" y="78"/>
                  <a:pt x="156" y="78"/>
                </a:cubicBezTo>
                <a:cubicBezTo>
                  <a:pt x="199" y="78"/>
                  <a:pt x="234" y="113"/>
                  <a:pt x="234" y="156"/>
                </a:cubicBezTo>
                <a:cubicBezTo>
                  <a:pt x="234" y="199"/>
                  <a:pt x="199" y="234"/>
                  <a:pt x="156" y="23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571" name="组合 570"/>
          <p:cNvGrpSpPr/>
          <p:nvPr/>
        </p:nvGrpSpPr>
        <p:grpSpPr>
          <a:xfrm>
            <a:off x="10598775" y="4723740"/>
            <a:ext cx="152079" cy="149788"/>
            <a:chOff x="10711404" y="4400630"/>
            <a:chExt cx="152079" cy="149788"/>
          </a:xfrm>
        </p:grpSpPr>
        <p:sp>
          <p:nvSpPr>
            <p:cNvPr id="572" name="椭圆 571"/>
            <p:cNvSpPr/>
            <p:nvPr/>
          </p:nvSpPr>
          <p:spPr>
            <a:xfrm>
              <a:off x="10711404" y="4400630"/>
              <a:ext cx="152079" cy="149788"/>
            </a:xfrm>
            <a:prstGeom prst="ellipse">
              <a:avLst/>
            </a:prstGeom>
            <a:solidFill>
              <a:schemeClr val="accent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73" name="Freeform 196"/>
            <p:cNvSpPr>
              <a:spLocks noEditPoints="1"/>
            </p:cNvSpPr>
            <p:nvPr/>
          </p:nvSpPr>
          <p:spPr bwMode="auto">
            <a:xfrm>
              <a:off x="10742220" y="4422338"/>
              <a:ext cx="86783" cy="114151"/>
            </a:xfrm>
            <a:custGeom>
              <a:avLst/>
              <a:gdLst/>
              <a:ahLst/>
              <a:cxnLst>
                <a:cxn ang="0">
                  <a:pos x="156" y="0"/>
                </a:cxn>
                <a:cxn ang="0">
                  <a:pos x="0" y="156"/>
                </a:cxn>
                <a:cxn ang="0">
                  <a:pos x="156" y="416"/>
                </a:cxn>
                <a:cxn ang="0">
                  <a:pos x="312" y="156"/>
                </a:cxn>
                <a:cxn ang="0">
                  <a:pos x="156" y="0"/>
                </a:cxn>
                <a:cxn ang="0">
                  <a:pos x="156" y="234"/>
                </a:cxn>
                <a:cxn ang="0">
                  <a:pos x="78" y="156"/>
                </a:cxn>
                <a:cxn ang="0">
                  <a:pos x="156" y="78"/>
                </a:cxn>
                <a:cxn ang="0">
                  <a:pos x="234" y="156"/>
                </a:cxn>
                <a:cxn ang="0">
                  <a:pos x="156" y="234"/>
                </a:cxn>
              </a:cxnLst>
              <a:rect l="0" t="0" r="r" b="b"/>
              <a:pathLst>
                <a:path w="312" h="416">
                  <a:moveTo>
                    <a:pt x="156" y="0"/>
                  </a:moveTo>
                  <a:cubicBezTo>
                    <a:pt x="70" y="0"/>
                    <a:pt x="0" y="70"/>
                    <a:pt x="0" y="156"/>
                  </a:cubicBezTo>
                  <a:cubicBezTo>
                    <a:pt x="0" y="242"/>
                    <a:pt x="156" y="416"/>
                    <a:pt x="156" y="416"/>
                  </a:cubicBezTo>
                  <a:cubicBezTo>
                    <a:pt x="156" y="416"/>
                    <a:pt x="312" y="242"/>
                    <a:pt x="312" y="156"/>
                  </a:cubicBezTo>
                  <a:cubicBezTo>
                    <a:pt x="312" y="70"/>
                    <a:pt x="242" y="0"/>
                    <a:pt x="156" y="0"/>
                  </a:cubicBezTo>
                  <a:close/>
                  <a:moveTo>
                    <a:pt x="156" y="234"/>
                  </a:moveTo>
                  <a:cubicBezTo>
                    <a:pt x="113" y="234"/>
                    <a:pt x="78" y="199"/>
                    <a:pt x="78" y="156"/>
                  </a:cubicBezTo>
                  <a:cubicBezTo>
                    <a:pt x="78" y="113"/>
                    <a:pt x="113" y="78"/>
                    <a:pt x="156" y="78"/>
                  </a:cubicBezTo>
                  <a:cubicBezTo>
                    <a:pt x="199" y="78"/>
                    <a:pt x="234" y="113"/>
                    <a:pt x="234" y="156"/>
                  </a:cubicBezTo>
                  <a:cubicBezTo>
                    <a:pt x="234" y="199"/>
                    <a:pt x="199" y="234"/>
                    <a:pt x="156" y="23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sp>
        <p:nvSpPr>
          <p:cNvPr id="65" name="圆角矩形 64"/>
          <p:cNvSpPr/>
          <p:nvPr/>
        </p:nvSpPr>
        <p:spPr>
          <a:xfrm>
            <a:off x="2325445" y="2963898"/>
            <a:ext cx="3235333" cy="312839"/>
          </a:xfrm>
          <a:prstGeom prst="roundRect">
            <a:avLst/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SQL</a:t>
            </a:r>
            <a:r>
              <a:rPr kumimoji="1" lang="zh-CN" altLang="en-US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Query</a:t>
            </a:r>
            <a:endParaRPr kumimoji="1" lang="en-US" altLang="zh-CN" sz="1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5679774" y="2963899"/>
            <a:ext cx="2619737" cy="312839"/>
          </a:xfrm>
          <a:prstGeom prst="roundRect">
            <a:avLst/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NoSQL</a:t>
            </a:r>
            <a:r>
              <a:rPr kumimoji="1" lang="zh-CN" altLang="en-US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Query</a:t>
            </a:r>
            <a:endParaRPr kumimoji="1" lang="en-US" altLang="zh-CN" sz="1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8412253" y="2963898"/>
            <a:ext cx="3020686" cy="312839"/>
          </a:xfrm>
          <a:prstGeom prst="roundRect">
            <a:avLst/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Vector</a:t>
            </a:r>
            <a:r>
              <a:rPr kumimoji="1" lang="zh-CN" altLang="en-US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Search</a:t>
            </a:r>
            <a:endParaRPr kumimoji="1" lang="en-US" altLang="zh-CN" sz="1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69" name="标题 3"/>
          <p:cNvSpPr txBox="1"/>
          <p:nvPr/>
        </p:nvSpPr>
        <p:spPr>
          <a:xfrm>
            <a:off x="334962" y="2204916"/>
            <a:ext cx="11522075" cy="494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defRPr>
            </a:lvl1pPr>
          </a:lstStyle>
          <a:p>
            <a:pPr algn="ctr"/>
            <a:endParaRPr kumimoji="1" lang="en-US" altLang="zh-CN" sz="1800" dirty="0">
              <a:solidFill>
                <a:schemeClr val="tx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65018" y="2311001"/>
            <a:ext cx="11227830" cy="379638"/>
          </a:xfrm>
          <a:prstGeom prst="rect">
            <a:avLst/>
          </a:prstGeom>
          <a:solidFill>
            <a:srgbClr val="018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165256" y="2328926"/>
            <a:ext cx="11019103" cy="378535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             </a:t>
            </a:r>
            <a:r>
              <a:rPr kumimoji="1" lang="en-US" altLang="zh-CN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Application</a:t>
            </a:r>
            <a:endParaRPr kumimoji="1" lang="en-US" altLang="zh-CN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76" name="文本框 556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BBAAD9C20180234D78A0072836F0BC50E2B9B2041FC48BA0A4D98F30B1932B868B4CBB38F1665B0D22B925089846D3EBC8E921BAE1D0DB811BBFC2457A3E39D624FEF0ADAE25A95784B62B5765B241A23EF7E1E37C4031D4A899A19C61D6FC48D7B6299D6E3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77" name="文本框 557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BBAAD9C20180234D78A0072836F0B30042B9B2071C425BE0A3D98F3CB10E2B537B46B63871617B0922B92C089846DAEBCFE9212A11D08B211BBFC2067E3E3BDE24F96BADEE236987C49628B763224A45982DEE177C0850A6A8DC4190659DACE8DB8624934E3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1835" y="5577840"/>
            <a:ext cx="10472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C000"/>
                </a:solidFill>
                <a:sym typeface="+mn-ea"/>
              </a:rPr>
              <a:t>The era of general-purpose databases is over. The era of purpose-specific, open-format, unified-query databases has begun.</a:t>
            </a:r>
            <a:endParaRPr kumimoji="1" lang="zh-CN" altLang="en-US" sz="2000" dirty="0">
              <a:solidFill>
                <a:srgbClr val="FFC000"/>
              </a:solidFill>
            </a:endParaRPr>
          </a:p>
          <a:p>
            <a:endParaRPr kumimoji="1" lang="zh-CN" altLang="en-US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05255"/>
          <p:cNvPicPr>
            <a:picLocks noChangeAspect="1"/>
          </p:cNvPicPr>
          <p:nvPr/>
        </p:nvPicPr>
        <p:blipFill>
          <a:blip r:embed="rId1"/>
          <a:srcRect r="-1093" b="34444"/>
          <a:stretch>
            <a:fillRect/>
          </a:stretch>
        </p:blipFill>
        <p:spPr>
          <a:xfrm>
            <a:off x="372110" y="789940"/>
            <a:ext cx="8442325" cy="54749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5930" y="222885"/>
            <a:ext cx="4491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</a:rPr>
              <a:t>Un</a:t>
            </a:r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  <a:sym typeface="+mn-ea"/>
              </a:rPr>
              <a:t>ified </a:t>
            </a:r>
            <a:r>
              <a:rPr lang="en-US" altLang="zh-CN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  <a:sym typeface="+mn-ea"/>
              </a:rPr>
              <a:t>Compute</a:t>
            </a:r>
            <a:r>
              <a:rPr lang="zh-CN" altLang="en-US" sz="24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  <a:latin typeface="+mj-lt"/>
                <a:ea typeface="+mj-ea"/>
                <a:cs typeface="+mj-cs"/>
                <a:sym typeface="+mn-ea"/>
              </a:rPr>
              <a:t> Layer</a:t>
            </a:r>
            <a:endParaRPr lang="zh-CN" altLang="en-US" sz="2400" b="1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07170" y="3671570"/>
            <a:ext cx="2864485" cy="2593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rgbClr val="FFC000"/>
                </a:solidFill>
                <a:sym typeface="+mn-ea"/>
              </a:rPr>
              <a:t>The database of the future isn't a single engine—it's a unified mind that speaks to many specialized brains.</a:t>
            </a:r>
            <a:endParaRPr lang="en-US" altLang="zh-CN" sz="2000">
              <a:solidFill>
                <a:srgbClr val="FFC000"/>
              </a:solidFill>
              <a:sym typeface="+mn-ea"/>
            </a:endParaRPr>
          </a:p>
        </p:txBody>
      </p:sp>
      <p:pic>
        <p:nvPicPr>
          <p:cNvPr id="15" name="图片 14" descr="05255"/>
          <p:cNvPicPr>
            <a:picLocks noChangeAspect="1"/>
          </p:cNvPicPr>
          <p:nvPr/>
        </p:nvPicPr>
        <p:blipFill>
          <a:blip r:embed="rId1"/>
          <a:srcRect l="61343" t="66630"/>
          <a:stretch>
            <a:fillRect/>
          </a:stretch>
        </p:blipFill>
        <p:spPr>
          <a:xfrm>
            <a:off x="8891905" y="789940"/>
            <a:ext cx="2864485" cy="24726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9425" y="254000"/>
            <a:ext cx="11078845" cy="720090"/>
          </a:xfrm>
        </p:spPr>
        <p:txBody>
          <a:bodyPr>
            <a:noAutofit/>
          </a:bodyPr>
          <a:lstStyle/>
          <a:p>
            <a:r>
              <a:rPr lang="zh-CN" altLang="en-US" sz="28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rPr>
              <a:t>Distributed Architecture — The Optimal Solution for </a:t>
            </a:r>
            <a:r>
              <a:rPr lang="en-US" altLang="zh-CN" sz="28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16200000" scaled="0"/>
                </a:gradFill>
                <a:effectLst>
                  <a:reflection blurRad="25400" stA="34000" endPos="50000" dist="68580" dir="5400000" sy="-100000" algn="bl" rotWithShape="0"/>
                </a:effectLst>
              </a:rPr>
              <a:t>AI Data</a:t>
            </a:r>
            <a:endParaRPr lang="en-US" altLang="zh-CN" sz="280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effectLst>
                <a:reflection blurRad="25400" stA="34000" endPos="50000" dist="68580" dir="5400000" sy="-100000" algn="bl" rotWithShape="0"/>
              </a:effectLst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617220" y="3811587"/>
            <a:ext cx="3284855" cy="2408555"/>
          </a:xfrm>
          <a:prstGeom prst="roundRect">
            <a:avLst>
              <a:gd name="adj" fmla="val 6088"/>
            </a:avLst>
          </a:prstGeom>
          <a:solidFill>
            <a:schemeClr val="accent1">
              <a:lumMod val="60000"/>
              <a:lumOff val="40000"/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en-US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Core Premise</a:t>
            </a:r>
            <a:endParaRPr lang="en-US" altLang="en-US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 fontAlgn="auto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sym typeface="+mn-ea"/>
              </a:rPr>
              <a:t>Single engine cannot support multi-model data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sym typeface="+mn-ea"/>
            </a:endParaRPr>
          </a:p>
          <a:p>
            <a:pPr marL="285750" lvl="0" indent="-285750" algn="l" fontAlgn="auto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sym typeface="+mn-ea"/>
              </a:rPr>
              <a:t>Optimized engine for each data type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640715" y="3032442"/>
            <a:ext cx="10924540" cy="0"/>
          </a:xfrm>
          <a:prstGeom prst="line">
            <a:avLst/>
          </a:prstGeom>
          <a:ln w="15875" cap="rnd">
            <a:solidFill>
              <a:schemeClr val="tx1">
                <a:lumMod val="75000"/>
                <a:lumOff val="25000"/>
                <a:alpha val="20000"/>
              </a:schemeClr>
            </a:solidFill>
            <a:round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2180590" y="2953702"/>
            <a:ext cx="158115" cy="15811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75000"/>
                </a:schemeClr>
              </a:gs>
            </a:gsLst>
            <a:lin ang="13500000" scaled="0"/>
          </a:gradFill>
          <a:ln>
            <a:noFill/>
          </a:ln>
          <a:effectLst>
            <a:outerShdw blurRad="635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616585" y="3205162"/>
            <a:ext cx="3284855" cy="60642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</a:rPr>
              <a:t>01</a:t>
            </a:r>
            <a:endParaRPr lang="en-US" altLang="zh-CN" sz="4000" b="1">
              <a:gradFill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+mn-ea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5963285" y="2953702"/>
            <a:ext cx="158115" cy="158115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75000"/>
                </a:schemeClr>
              </a:gs>
            </a:gsLst>
            <a:lin ang="13500000" scaled="0"/>
          </a:gradFill>
          <a:ln>
            <a:noFill/>
          </a:ln>
          <a:effectLst>
            <a:outerShdw blurRad="63500" dist="50800" dir="540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4399280" y="3205162"/>
            <a:ext cx="3284855" cy="60642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</a:rPr>
              <a:t>02</a:t>
            </a:r>
            <a:endParaRPr lang="en-US" altLang="zh-CN" sz="4000" b="1">
              <a:gradFill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lumMod val="60000"/>
                      <a:lumOff val="40000"/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+mn-ea"/>
            </a:endParaRPr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9837420" y="2953702"/>
            <a:ext cx="158115" cy="158115"/>
          </a:xfrm>
          <a:prstGeom prst="ellipse">
            <a:avLst/>
          </a:prstGeom>
          <a:gradFill>
            <a:gsLst>
              <a:gs pos="0">
                <a:schemeClr val="accent3">
                  <a:alpha val="100000"/>
                </a:schemeClr>
              </a:gs>
              <a:gs pos="100000">
                <a:schemeClr val="accent3">
                  <a:lumMod val="60000"/>
                  <a:lumOff val="40000"/>
                  <a:alpha val="75000"/>
                </a:schemeClr>
              </a:gs>
            </a:gsLst>
            <a:lin ang="13500000" scaled="0"/>
          </a:gradFill>
          <a:ln>
            <a:noFill/>
          </a:ln>
          <a:effectLst>
            <a:outerShdw blurRad="63500" dist="50800" dir="5400000" algn="t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8273415" y="3205162"/>
            <a:ext cx="3284855" cy="60642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gradFill>
                  <a:gsLst>
                    <a:gs pos="0">
                      <a:schemeClr val="accent3">
                        <a:alpha val="10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</a:rPr>
              <a:t>03</a:t>
            </a:r>
            <a:endParaRPr lang="en-US" altLang="zh-CN" sz="4000" b="1">
              <a:gradFill>
                <a:gsLst>
                  <a:gs pos="0">
                    <a:schemeClr val="accent3">
                      <a:alpha val="100000"/>
                    </a:schemeClr>
                  </a:gs>
                  <a:gs pos="100000">
                    <a:schemeClr val="accent3">
                      <a:lumMod val="60000"/>
                      <a:lumOff val="40000"/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0"/>
            </p:custDataLst>
          </p:nvPr>
        </p:nvSpPr>
        <p:spPr>
          <a:xfrm>
            <a:off x="4399915" y="3811587"/>
            <a:ext cx="3284855" cy="2408555"/>
          </a:xfrm>
          <a:prstGeom prst="roundRect">
            <a:avLst>
              <a:gd name="adj" fmla="val 6088"/>
            </a:avLst>
          </a:prstGeom>
          <a:solidFill>
            <a:schemeClr val="accent2">
              <a:lumMod val="60000"/>
              <a:lumOff val="40000"/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140000"/>
              </a:lnSpc>
              <a:buClrTx/>
              <a:buSzTx/>
              <a:buFontTx/>
            </a:pP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Three Core Capabilities</a:t>
            </a:r>
            <a:endParaRPr lang="en-US" altLang="zh-CN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>
              <a:lnSpc>
                <a:spcPct val="140000"/>
              </a:lnSpc>
              <a:buClrTx/>
              <a:buSzTx/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Compute-Storage Separation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>
              <a:lnSpc>
                <a:spcPct val="140000"/>
              </a:lnSpc>
              <a:buClrTx/>
              <a:buSzTx/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Flexible Sharding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>
              <a:lnSpc>
                <a:spcPct val="140000"/>
              </a:lnSpc>
              <a:buClrTx/>
              <a:buSzTx/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Serverless Architecture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>
              <a:lnSpc>
                <a:spcPct val="140000"/>
              </a:lnSpc>
              <a:buClrTx/>
              <a:buSzTx/>
              <a:buFont typeface="Arial" panose="020B0604020202090204" pitchFamily="34" charset="0"/>
              <a:buChar char="•"/>
            </a:pP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11"/>
            </p:custDataLst>
          </p:nvPr>
        </p:nvSpPr>
        <p:spPr>
          <a:xfrm>
            <a:off x="8274050" y="3811587"/>
            <a:ext cx="3284855" cy="2408555"/>
          </a:xfrm>
          <a:prstGeom prst="roundRect">
            <a:avLst>
              <a:gd name="adj" fmla="val 6088"/>
            </a:avLst>
          </a:prstGeom>
          <a:solidFill>
            <a:schemeClr val="accent3">
              <a:lumMod val="60000"/>
              <a:lumOff val="40000"/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Unified Query Layer</a:t>
            </a:r>
            <a:endParaRPr lang="en-US" altLang="zh-CN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>
              <a:lnSpc>
                <a:spcPct val="140000"/>
              </a:lnSpc>
              <a:buClrTx/>
              <a:buSzTx/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Unified interface for cross-engine queries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lvl="0" indent="-285750" algn="l">
              <a:lnSpc>
                <a:spcPct val="140000"/>
              </a:lnSpc>
              <a:buClrTx/>
              <a:buSzTx/>
              <a:buFont typeface="Arial" panose="020B0604020202090204" pitchFamily="34" charset="0"/>
              <a:buChar char="•"/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High-performance inter-engine data transfer</a:t>
            </a:r>
            <a:endParaRPr lang="en-US" altLang="zh-CN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9425" y="1487170"/>
            <a:ext cx="10553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C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Eliminate data silos completely. Combined architecture leads the future</a:t>
            </a:r>
            <a:endParaRPr lang="en-US" altLang="zh-CN" sz="2800" b="1">
              <a:solidFill>
                <a:srgbClr val="FFC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57" y="321307"/>
            <a:ext cx="12219426" cy="4424717"/>
          </a:xfrm>
          <a:prstGeom prst="rect">
            <a:avLst/>
          </a:prstGeom>
        </p:spPr>
      </p:pic>
      <p:sp>
        <p:nvSpPr>
          <p:cNvPr id="1148" name="任意形状 1147"/>
          <p:cNvSpPr/>
          <p:nvPr/>
        </p:nvSpPr>
        <p:spPr>
          <a:xfrm>
            <a:off x="4499456" y="922620"/>
            <a:ext cx="2242032" cy="1412057"/>
          </a:xfrm>
          <a:custGeom>
            <a:avLst/>
            <a:gdLst>
              <a:gd name="connsiteX0" fmla="*/ 0 w 2245065"/>
              <a:gd name="connsiteY0" fmla="*/ 0 h 1412057"/>
              <a:gd name="connsiteX1" fmla="*/ 1429316 w 2245065"/>
              <a:gd name="connsiteY1" fmla="*/ 0 h 1412057"/>
              <a:gd name="connsiteX2" fmla="*/ 1827161 w 2245065"/>
              <a:gd name="connsiteY2" fmla="*/ 397845 h 1412057"/>
              <a:gd name="connsiteX3" fmla="*/ 2245065 w 2245065"/>
              <a:gd name="connsiteY3" fmla="*/ 397845 h 1412057"/>
              <a:gd name="connsiteX4" fmla="*/ 2245065 w 2245065"/>
              <a:gd name="connsiteY4" fmla="*/ 1412056 h 1412057"/>
              <a:gd name="connsiteX5" fmla="*/ 2135344 w 2245065"/>
              <a:gd name="connsiteY5" fmla="*/ 1412056 h 1412057"/>
              <a:gd name="connsiteX6" fmla="*/ 2135344 w 2245065"/>
              <a:gd name="connsiteY6" fmla="*/ 1412057 h 1412057"/>
              <a:gd name="connsiteX7" fmla="*/ 0 w 2245065"/>
              <a:gd name="connsiteY7" fmla="*/ 1412057 h 14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5065" h="1412057">
                <a:moveTo>
                  <a:pt x="0" y="0"/>
                </a:moveTo>
                <a:lnTo>
                  <a:pt x="1429316" y="0"/>
                </a:lnTo>
                <a:lnTo>
                  <a:pt x="1827161" y="397845"/>
                </a:lnTo>
                <a:lnTo>
                  <a:pt x="2245065" y="397845"/>
                </a:lnTo>
                <a:lnTo>
                  <a:pt x="2245065" y="1412056"/>
                </a:lnTo>
                <a:lnTo>
                  <a:pt x="2135344" y="1412056"/>
                </a:lnTo>
                <a:lnTo>
                  <a:pt x="2135344" y="1412057"/>
                </a:lnTo>
                <a:lnTo>
                  <a:pt x="0" y="1412057"/>
                </a:lnTo>
                <a:close/>
              </a:path>
            </a:pathLst>
          </a:custGeom>
          <a:gradFill>
            <a:gsLst>
              <a:gs pos="24000">
                <a:srgbClr val="0AC846">
                  <a:alpha val="10111"/>
                </a:srgbClr>
              </a:gs>
              <a:gs pos="90000">
                <a:srgbClr val="0AC846">
                  <a:alpha val="0"/>
                </a:srgbClr>
              </a:gs>
            </a:gsLst>
            <a:lin ang="5400000" scaled="1"/>
          </a:gradFill>
          <a:ln w="6350">
            <a:gradFill>
              <a:gsLst>
                <a:gs pos="24000">
                  <a:srgbClr val="0AC846"/>
                </a:gs>
                <a:gs pos="44000">
                  <a:srgbClr val="0AC846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46" name="任意形状 1145"/>
          <p:cNvSpPr/>
          <p:nvPr/>
        </p:nvSpPr>
        <p:spPr>
          <a:xfrm>
            <a:off x="9576087" y="922620"/>
            <a:ext cx="2586008" cy="1412057"/>
          </a:xfrm>
          <a:custGeom>
            <a:avLst/>
            <a:gdLst>
              <a:gd name="connsiteX0" fmla="*/ 0 w 3323944"/>
              <a:gd name="connsiteY0" fmla="*/ 0 h 1412057"/>
              <a:gd name="connsiteX1" fmla="*/ 1660227 w 3323944"/>
              <a:gd name="connsiteY1" fmla="*/ 0 h 1412057"/>
              <a:gd name="connsiteX2" fmla="*/ 2058072 w 3323944"/>
              <a:gd name="connsiteY2" fmla="*/ 397845 h 1412057"/>
              <a:gd name="connsiteX3" fmla="*/ 3323944 w 3323944"/>
              <a:gd name="connsiteY3" fmla="*/ 397845 h 1412057"/>
              <a:gd name="connsiteX4" fmla="*/ 3323944 w 3323944"/>
              <a:gd name="connsiteY4" fmla="*/ 1412056 h 1412057"/>
              <a:gd name="connsiteX5" fmla="*/ 2251949 w 3323944"/>
              <a:gd name="connsiteY5" fmla="*/ 1412056 h 1412057"/>
              <a:gd name="connsiteX6" fmla="*/ 2251949 w 3323944"/>
              <a:gd name="connsiteY6" fmla="*/ 1412057 h 1412057"/>
              <a:gd name="connsiteX7" fmla="*/ 0 w 3323944"/>
              <a:gd name="connsiteY7" fmla="*/ 1412057 h 14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3944" h="1412057">
                <a:moveTo>
                  <a:pt x="0" y="0"/>
                </a:moveTo>
                <a:lnTo>
                  <a:pt x="1660227" y="0"/>
                </a:lnTo>
                <a:lnTo>
                  <a:pt x="2058072" y="397845"/>
                </a:lnTo>
                <a:lnTo>
                  <a:pt x="3323944" y="397845"/>
                </a:lnTo>
                <a:lnTo>
                  <a:pt x="3323944" y="1412056"/>
                </a:lnTo>
                <a:lnTo>
                  <a:pt x="2251949" y="1412056"/>
                </a:lnTo>
                <a:lnTo>
                  <a:pt x="2251949" y="1412057"/>
                </a:lnTo>
                <a:lnTo>
                  <a:pt x="0" y="1412057"/>
                </a:lnTo>
                <a:close/>
              </a:path>
            </a:pathLst>
          </a:custGeom>
          <a:gradFill>
            <a:gsLst>
              <a:gs pos="0">
                <a:srgbClr val="036AFC">
                  <a:alpha val="10000"/>
                </a:srgbClr>
              </a:gs>
              <a:gs pos="90000">
                <a:srgbClr val="036AFC">
                  <a:alpha val="0"/>
                </a:srgbClr>
              </a:gs>
            </a:gsLst>
            <a:lin ang="5400000" scaled="1"/>
          </a:gradFill>
          <a:ln w="6350">
            <a:gradFill>
              <a:gsLst>
                <a:gs pos="24000">
                  <a:srgbClr val="036AFC"/>
                </a:gs>
                <a:gs pos="44000">
                  <a:srgbClr val="036AFC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47" name="任意形状 1146"/>
          <p:cNvSpPr/>
          <p:nvPr/>
        </p:nvSpPr>
        <p:spPr>
          <a:xfrm>
            <a:off x="6794980" y="922620"/>
            <a:ext cx="2728505" cy="1412057"/>
          </a:xfrm>
          <a:custGeom>
            <a:avLst/>
            <a:gdLst>
              <a:gd name="connsiteX0" fmla="*/ 0 w 1884871"/>
              <a:gd name="connsiteY0" fmla="*/ 0 h 1412057"/>
              <a:gd name="connsiteX1" fmla="*/ 1148412 w 1884871"/>
              <a:gd name="connsiteY1" fmla="*/ 0 h 1412057"/>
              <a:gd name="connsiteX2" fmla="*/ 1546257 w 1884871"/>
              <a:gd name="connsiteY2" fmla="*/ 397845 h 1412057"/>
              <a:gd name="connsiteX3" fmla="*/ 1884871 w 1884871"/>
              <a:gd name="connsiteY3" fmla="*/ 397845 h 1412057"/>
              <a:gd name="connsiteX4" fmla="*/ 1884871 w 1884871"/>
              <a:gd name="connsiteY4" fmla="*/ 1412056 h 1412057"/>
              <a:gd name="connsiteX5" fmla="*/ 1740134 w 1884871"/>
              <a:gd name="connsiteY5" fmla="*/ 1412056 h 1412057"/>
              <a:gd name="connsiteX6" fmla="*/ 1740134 w 1884871"/>
              <a:gd name="connsiteY6" fmla="*/ 1412057 h 1412057"/>
              <a:gd name="connsiteX7" fmla="*/ 0 w 1884871"/>
              <a:gd name="connsiteY7" fmla="*/ 1412057 h 14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4871" h="1412057">
                <a:moveTo>
                  <a:pt x="0" y="0"/>
                </a:moveTo>
                <a:lnTo>
                  <a:pt x="1148412" y="0"/>
                </a:lnTo>
                <a:lnTo>
                  <a:pt x="1546257" y="397845"/>
                </a:lnTo>
                <a:lnTo>
                  <a:pt x="1884871" y="397845"/>
                </a:lnTo>
                <a:lnTo>
                  <a:pt x="1884871" y="1412056"/>
                </a:lnTo>
                <a:lnTo>
                  <a:pt x="1740134" y="1412056"/>
                </a:lnTo>
                <a:lnTo>
                  <a:pt x="1740134" y="1412057"/>
                </a:lnTo>
                <a:lnTo>
                  <a:pt x="0" y="1412057"/>
                </a:lnTo>
                <a:close/>
              </a:path>
            </a:pathLst>
          </a:custGeom>
          <a:gradFill>
            <a:gsLst>
              <a:gs pos="0">
                <a:srgbClr val="FFA005">
                  <a:alpha val="10000"/>
                </a:srgbClr>
              </a:gs>
              <a:gs pos="90000">
                <a:srgbClr val="FFA005">
                  <a:alpha val="0"/>
                </a:srgbClr>
              </a:gs>
            </a:gsLst>
            <a:lin ang="5400000" scaled="1"/>
          </a:gradFill>
          <a:ln w="6350">
            <a:gradFill>
              <a:gsLst>
                <a:gs pos="24000">
                  <a:srgbClr val="FFA005"/>
                </a:gs>
                <a:gs pos="44000">
                  <a:srgbClr val="FFA005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200" b="1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49" name="任意形状 1148"/>
          <p:cNvSpPr/>
          <p:nvPr/>
        </p:nvSpPr>
        <p:spPr>
          <a:xfrm>
            <a:off x="413230" y="922620"/>
            <a:ext cx="4035976" cy="1412057"/>
          </a:xfrm>
          <a:custGeom>
            <a:avLst/>
            <a:gdLst>
              <a:gd name="connsiteX0" fmla="*/ 0 w 4020844"/>
              <a:gd name="connsiteY0" fmla="*/ 0 h 1412057"/>
              <a:gd name="connsiteX1" fmla="*/ 1429316 w 4020844"/>
              <a:gd name="connsiteY1" fmla="*/ 0 h 1412057"/>
              <a:gd name="connsiteX2" fmla="*/ 1827161 w 4020844"/>
              <a:gd name="connsiteY2" fmla="*/ 397845 h 1412057"/>
              <a:gd name="connsiteX3" fmla="*/ 4020844 w 4020844"/>
              <a:gd name="connsiteY3" fmla="*/ 397845 h 1412057"/>
              <a:gd name="connsiteX4" fmla="*/ 4020844 w 4020844"/>
              <a:gd name="connsiteY4" fmla="*/ 1412056 h 1412057"/>
              <a:gd name="connsiteX5" fmla="*/ 2135344 w 4020844"/>
              <a:gd name="connsiteY5" fmla="*/ 1412056 h 1412057"/>
              <a:gd name="connsiteX6" fmla="*/ 2135344 w 4020844"/>
              <a:gd name="connsiteY6" fmla="*/ 1412057 h 1412057"/>
              <a:gd name="connsiteX7" fmla="*/ 0 w 4020844"/>
              <a:gd name="connsiteY7" fmla="*/ 1412057 h 14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0844" h="1412057">
                <a:moveTo>
                  <a:pt x="0" y="0"/>
                </a:moveTo>
                <a:lnTo>
                  <a:pt x="1429316" y="0"/>
                </a:lnTo>
                <a:lnTo>
                  <a:pt x="1827161" y="397845"/>
                </a:lnTo>
                <a:lnTo>
                  <a:pt x="4020844" y="397845"/>
                </a:lnTo>
                <a:lnTo>
                  <a:pt x="4020844" y="1412056"/>
                </a:lnTo>
                <a:lnTo>
                  <a:pt x="2135344" y="1412056"/>
                </a:lnTo>
                <a:lnTo>
                  <a:pt x="2135344" y="1412057"/>
                </a:lnTo>
                <a:lnTo>
                  <a:pt x="0" y="1412057"/>
                </a:lnTo>
                <a:close/>
              </a:path>
            </a:pathLst>
          </a:custGeom>
          <a:gradFill>
            <a:gsLst>
              <a:gs pos="0">
                <a:srgbClr val="0181FD">
                  <a:alpha val="10000"/>
                </a:srgbClr>
              </a:gs>
              <a:gs pos="90000">
                <a:srgbClr val="0181FD">
                  <a:alpha val="0"/>
                </a:srgbClr>
              </a:gs>
            </a:gsLst>
            <a:lin ang="5400000" scaled="1"/>
          </a:gradFill>
          <a:ln w="6350">
            <a:gradFill flip="none" rotWithShape="1">
              <a:gsLst>
                <a:gs pos="24000">
                  <a:srgbClr val="0181FD"/>
                </a:gs>
                <a:gs pos="44000">
                  <a:srgbClr val="0181FD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2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cxnSp>
        <p:nvCxnSpPr>
          <p:cNvPr id="1105" name="直线连接符 1104"/>
          <p:cNvCxnSpPr>
            <a:endCxn id="1166" idx="4"/>
          </p:cNvCxnSpPr>
          <p:nvPr/>
        </p:nvCxnSpPr>
        <p:spPr>
          <a:xfrm>
            <a:off x="2753225" y="1828336"/>
            <a:ext cx="30542" cy="20608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2" name="直线连接符 1101"/>
          <p:cNvCxnSpPr/>
          <p:nvPr/>
        </p:nvCxnSpPr>
        <p:spPr>
          <a:xfrm>
            <a:off x="1649210" y="2303422"/>
            <a:ext cx="0" cy="243486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线连接符 118"/>
          <p:cNvCxnSpPr>
            <a:stCxn id="1161" idx="2"/>
          </p:cNvCxnSpPr>
          <p:nvPr/>
        </p:nvCxnSpPr>
        <p:spPr>
          <a:xfrm flipH="1">
            <a:off x="1088891" y="3985485"/>
            <a:ext cx="10284" cy="16333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509750" y="103824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OLTP</a:t>
            </a:r>
            <a:endParaRPr lang="en-US" altLang="zh-CN" sz="2000" b="1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51654" y="2559959"/>
            <a:ext cx="1257686" cy="1284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Project </a:t>
            </a:r>
            <a:r>
              <a:rPr lang="zh-CN" altLang="en-US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kickoff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Storage en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gine based on LSM-Tree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Con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sensus based on Multi-Paxos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54" name="直线连接符 1053"/>
          <p:cNvCxnSpPr/>
          <p:nvPr/>
        </p:nvCxnSpPr>
        <p:spPr>
          <a:xfrm>
            <a:off x="413230" y="2569225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14550" y="249617"/>
            <a:ext cx="9662982" cy="463822"/>
          </a:xfrm>
          <a:prstGeom prst="rect">
            <a:avLst/>
          </a:prstGeom>
        </p:spPr>
        <p:txBody>
          <a:bodyPr vert="horz" lIns="91416" tIns="46788" rIns="91416" bIns="46788" rtlCol="0" anchor="ctr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GB" altLang="zh-CN" sz="2400" b="1" dirty="0" err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OceanBase</a:t>
            </a:r>
            <a:r>
              <a:rPr kumimoji="1" lang="en-GB" altLang="zh-CN" sz="24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: A Brief History</a:t>
            </a:r>
            <a:endParaRPr kumimoji="1" lang="en-GB" altLang="zh-CN" sz="2400" b="1" dirty="0">
              <a:solidFill>
                <a:schemeClr val="tx1"/>
              </a:solidFill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691364" y="2505543"/>
            <a:ext cx="1048945" cy="961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D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istributed transaction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Multi-tenant architecture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5" name="直线连接符 104"/>
          <p:cNvCxnSpPr/>
          <p:nvPr/>
        </p:nvCxnSpPr>
        <p:spPr>
          <a:xfrm>
            <a:off x="1649210" y="2513492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/>
          <p:cNvSpPr txBox="1"/>
          <p:nvPr/>
        </p:nvSpPr>
        <p:spPr>
          <a:xfrm>
            <a:off x="1691364" y="4091542"/>
            <a:ext cx="1469233" cy="884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Alipay’s accounting</a:t>
            </a:r>
            <a:r>
              <a:rPr lang="zh-CN" altLang="en-US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&amp;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p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ayment systems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1</a:t>
            </a:r>
            <a:r>
              <a:rPr lang="en-US" altLang="zh-CN" sz="1050" baseline="3000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st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”5 Data Centers across 3 Regions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”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DR solution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8" name="直线连接符 107"/>
          <p:cNvCxnSpPr/>
          <p:nvPr/>
        </p:nvCxnSpPr>
        <p:spPr>
          <a:xfrm>
            <a:off x="1649210" y="4089066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/>
          <p:cNvSpPr txBox="1"/>
          <p:nvPr/>
        </p:nvSpPr>
        <p:spPr>
          <a:xfrm>
            <a:off x="1143858" y="5117888"/>
            <a:ext cx="135350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Support Alipay’s trading system 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12" name="直线连接符 111"/>
          <p:cNvCxnSpPr/>
          <p:nvPr/>
        </p:nvCxnSpPr>
        <p:spPr>
          <a:xfrm>
            <a:off x="1095703" y="5066644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243960" y="4718359"/>
            <a:ext cx="140270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610M QPS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during 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Alipay“ Double 11 ” Shopping Festival 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1071" name="文本框 1070"/>
          <p:cNvSpPr txBox="1"/>
          <p:nvPr/>
        </p:nvSpPr>
        <p:spPr>
          <a:xfrm>
            <a:off x="4581278" y="2058641"/>
            <a:ext cx="2016578" cy="6386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Vectorized engine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Parallel Execute (PX) engine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Large transactions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72" name="直线连接符 1071"/>
          <p:cNvCxnSpPr/>
          <p:nvPr/>
        </p:nvCxnSpPr>
        <p:spPr>
          <a:xfrm>
            <a:off x="4506755" y="2081408"/>
            <a:ext cx="0" cy="298061"/>
          </a:xfrm>
          <a:prstGeom prst="line">
            <a:avLst/>
          </a:prstGeom>
          <a:ln w="38100">
            <a:solidFill>
              <a:srgbClr val="0AC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7" name="文本框 1076"/>
          <p:cNvSpPr txBox="1"/>
          <p:nvPr/>
        </p:nvSpPr>
        <p:spPr>
          <a:xfrm>
            <a:off x="4633296" y="3886530"/>
            <a:ext cx="160870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TPC-H 15.26M QphH@30000GB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78" name="直线连接符 1077"/>
          <p:cNvCxnSpPr/>
          <p:nvPr/>
        </p:nvCxnSpPr>
        <p:spPr>
          <a:xfrm>
            <a:off x="4511460" y="3869676"/>
            <a:ext cx="0" cy="298061"/>
          </a:xfrm>
          <a:prstGeom prst="line">
            <a:avLst/>
          </a:prstGeom>
          <a:ln w="38100">
            <a:solidFill>
              <a:srgbClr val="0AC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0" name="文本框 1079"/>
          <p:cNvSpPr txBox="1"/>
          <p:nvPr/>
        </p:nvSpPr>
        <p:spPr>
          <a:xfrm>
            <a:off x="6890172" y="3662631"/>
            <a:ext cx="1363305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Launched </a:t>
            </a:r>
            <a:r>
              <a:rPr lang="en-US" altLang="zh-CN" sz="1050" dirty="0" err="1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OceanBase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Cloud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AWS Marketplace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81" name="直线连接符 1080"/>
          <p:cNvCxnSpPr/>
          <p:nvPr/>
        </p:nvCxnSpPr>
        <p:spPr>
          <a:xfrm>
            <a:off x="6794087" y="3144535"/>
            <a:ext cx="0" cy="298061"/>
          </a:xfrm>
          <a:prstGeom prst="line">
            <a:avLst/>
          </a:prstGeom>
          <a:ln w="38100">
            <a:solidFill>
              <a:srgbClr val="FFA0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3" name="文本框 1082"/>
          <p:cNvSpPr txBox="1"/>
          <p:nvPr/>
        </p:nvSpPr>
        <p:spPr>
          <a:xfrm>
            <a:off x="6824539" y="1713710"/>
            <a:ext cx="1463134" cy="1677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Unified architecture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RPO</a:t>
            </a:r>
            <a:r>
              <a:rPr lang="zh-CN" altLang="en-US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=</a:t>
            </a:r>
            <a:r>
              <a:rPr lang="zh-CN" altLang="en-US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0 &amp; RTO &lt; 8s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Support JSON</a:t>
            </a:r>
            <a:r>
              <a:rPr lang="zh-CN" altLang="en-US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&amp;</a:t>
            </a:r>
            <a:r>
              <a:rPr lang="zh-CN" altLang="en-US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GIS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Columnar storage for OLAP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84" name="直线连接符 1083"/>
          <p:cNvCxnSpPr/>
          <p:nvPr/>
        </p:nvCxnSpPr>
        <p:spPr>
          <a:xfrm>
            <a:off x="6794087" y="1758860"/>
            <a:ext cx="0" cy="298061"/>
          </a:xfrm>
          <a:prstGeom prst="line">
            <a:avLst/>
          </a:prstGeom>
          <a:ln w="38100">
            <a:solidFill>
              <a:srgbClr val="FFA0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9" name="文本框 1088"/>
          <p:cNvSpPr txBox="1"/>
          <p:nvPr/>
        </p:nvSpPr>
        <p:spPr>
          <a:xfrm>
            <a:off x="9687261" y="2467629"/>
            <a:ext cx="2091500" cy="1123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2,000+ customers 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2023&amp;2024 Gartner Magic Quadrant for Cloud </a:t>
            </a:r>
            <a:r>
              <a:rPr lang="en-US" altLang="zh-CN" sz="1050" dirty="0" err="1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DBMS“Honorable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Mention”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Forrester Wave: </a:t>
            </a:r>
            <a:r>
              <a:rPr lang="en-US" altLang="zh-CN" sz="1050" dirty="0" err="1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Translytical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 Data </a:t>
            </a:r>
            <a:r>
              <a:rPr lang="en-US" altLang="zh-CN" sz="1050" dirty="0" err="1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Platforms“Challenger</a:t>
            </a: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”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90" name="直线连接符 1089"/>
          <p:cNvCxnSpPr/>
          <p:nvPr/>
        </p:nvCxnSpPr>
        <p:spPr>
          <a:xfrm>
            <a:off x="9582707" y="2465367"/>
            <a:ext cx="0" cy="298061"/>
          </a:xfrm>
          <a:prstGeom prst="line">
            <a:avLst/>
          </a:prstGeom>
          <a:ln w="38100">
            <a:solidFill>
              <a:srgbClr val="036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" name="文本框 1094"/>
          <p:cNvSpPr txBox="1"/>
          <p:nvPr/>
        </p:nvSpPr>
        <p:spPr>
          <a:xfrm>
            <a:off x="9681363" y="1547790"/>
            <a:ext cx="1947649" cy="6386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GB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Vector engine</a:t>
            </a:r>
            <a:endParaRPr lang="en-GB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GB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Hybrid search</a:t>
            </a:r>
            <a:endParaRPr lang="en-GB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GB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Share storage based on S3 </a:t>
            </a:r>
            <a:endParaRPr lang="en-GB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1096" name="直线连接符 1095"/>
          <p:cNvCxnSpPr/>
          <p:nvPr/>
        </p:nvCxnSpPr>
        <p:spPr>
          <a:xfrm>
            <a:off x="9582707" y="1557587"/>
            <a:ext cx="0" cy="298061"/>
          </a:xfrm>
          <a:prstGeom prst="line">
            <a:avLst/>
          </a:prstGeom>
          <a:ln w="38100">
            <a:solidFill>
              <a:srgbClr val="036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9" name="文本框 1098"/>
          <p:cNvSpPr txBox="1"/>
          <p:nvPr/>
        </p:nvSpPr>
        <p:spPr>
          <a:xfrm>
            <a:off x="9671579" y="1038240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Data + AI</a:t>
            </a:r>
            <a:endParaRPr lang="en-US" altLang="zh-CN" sz="2000" b="1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00" name="文本框 1099"/>
          <p:cNvSpPr txBox="1"/>
          <p:nvPr/>
        </p:nvSpPr>
        <p:spPr>
          <a:xfrm>
            <a:off x="6890477" y="956817"/>
            <a:ext cx="2436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Multicloud &amp;</a:t>
            </a:r>
            <a:endParaRPr lang="en-US" altLang="zh-CN" sz="2000" b="1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  <a:p>
            <a:r>
              <a:rPr lang="en-US" altLang="zh-CN" sz="2000" b="1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Multimodel</a:t>
            </a:r>
            <a:endParaRPr lang="en-US" altLang="zh-CN" sz="2000" b="1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sp>
        <p:nvSpPr>
          <p:cNvPr id="1101" name="文本框 1100"/>
          <p:cNvSpPr txBox="1"/>
          <p:nvPr/>
        </p:nvSpPr>
        <p:spPr>
          <a:xfrm>
            <a:off x="4593089" y="1038240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effectLst/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rPr>
              <a:t>HTAP</a:t>
            </a:r>
            <a:endParaRPr lang="en-US" altLang="zh-CN" sz="2000" b="1" dirty="0">
              <a:solidFill>
                <a:schemeClr val="tx1"/>
              </a:solidFill>
              <a:effectLst/>
              <a:latin typeface="Alibaba PuHuiTi 2.0 55 Regular" pitchFamily="18" charset="-122"/>
              <a:ea typeface="Alibaba PuHuiTi 2.0 55 Regular" pitchFamily="18" charset="-122"/>
              <a:cs typeface="Alibaba PuHuiTi 2.0 55 Regular" pitchFamily="18" charset="-122"/>
            </a:endParaRPr>
          </a:p>
        </p:txBody>
      </p:sp>
      <p:grpSp>
        <p:nvGrpSpPr>
          <p:cNvPr id="1155" name="组合 1154"/>
          <p:cNvGrpSpPr/>
          <p:nvPr/>
        </p:nvGrpSpPr>
        <p:grpSpPr>
          <a:xfrm>
            <a:off x="226105" y="3745516"/>
            <a:ext cx="364203" cy="226938"/>
            <a:chOff x="226105" y="3745516"/>
            <a:chExt cx="364203" cy="226938"/>
          </a:xfrm>
        </p:grpSpPr>
        <p:sp>
          <p:nvSpPr>
            <p:cNvPr id="1153" name="椭圆 1152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181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54" name="文本框 1153"/>
            <p:cNvSpPr txBox="1"/>
            <p:nvPr/>
          </p:nvSpPr>
          <p:spPr>
            <a:xfrm>
              <a:off x="226105" y="3767567"/>
              <a:ext cx="36420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2010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159" name="组合 1158"/>
          <p:cNvGrpSpPr/>
          <p:nvPr/>
        </p:nvGrpSpPr>
        <p:grpSpPr>
          <a:xfrm>
            <a:off x="917074" y="3778768"/>
            <a:ext cx="364202" cy="226938"/>
            <a:chOff x="231130" y="3745516"/>
            <a:chExt cx="364202" cy="226938"/>
          </a:xfrm>
        </p:grpSpPr>
        <p:sp>
          <p:nvSpPr>
            <p:cNvPr id="1160" name="椭圆 1159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181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61" name="文本框 1160"/>
            <p:cNvSpPr txBox="1"/>
            <p:nvPr/>
          </p:nvSpPr>
          <p:spPr>
            <a:xfrm>
              <a:off x="231130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2014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162" name="组合 1161"/>
          <p:cNvGrpSpPr/>
          <p:nvPr/>
        </p:nvGrpSpPr>
        <p:grpSpPr>
          <a:xfrm>
            <a:off x="1481310" y="3764133"/>
            <a:ext cx="364202" cy="226938"/>
            <a:chOff x="231130" y="3745516"/>
            <a:chExt cx="364202" cy="226938"/>
          </a:xfrm>
        </p:grpSpPr>
        <p:sp>
          <p:nvSpPr>
            <p:cNvPr id="1163" name="椭圆 1162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181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64" name="文本框 1163"/>
            <p:cNvSpPr txBox="1"/>
            <p:nvPr/>
          </p:nvSpPr>
          <p:spPr>
            <a:xfrm>
              <a:off x="231130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2016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165" name="组合 1164"/>
          <p:cNvGrpSpPr/>
          <p:nvPr/>
        </p:nvGrpSpPr>
        <p:grpSpPr>
          <a:xfrm>
            <a:off x="2604085" y="3662913"/>
            <a:ext cx="364202" cy="226938"/>
            <a:chOff x="231129" y="3745516"/>
            <a:chExt cx="364202" cy="226938"/>
          </a:xfrm>
        </p:grpSpPr>
        <p:sp>
          <p:nvSpPr>
            <p:cNvPr id="1166" name="椭圆 1165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181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67" name="文本框 1166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2018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171" name="组合 1170"/>
          <p:cNvGrpSpPr/>
          <p:nvPr/>
        </p:nvGrpSpPr>
        <p:grpSpPr>
          <a:xfrm>
            <a:off x="4327679" y="3283550"/>
            <a:ext cx="364202" cy="226938"/>
            <a:chOff x="231129" y="3745516"/>
            <a:chExt cx="364202" cy="226938"/>
          </a:xfrm>
        </p:grpSpPr>
        <p:sp>
          <p:nvSpPr>
            <p:cNvPr id="1172" name="椭圆 1171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AC846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73" name="文本框 1172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2021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177" name="组合 1176"/>
          <p:cNvGrpSpPr/>
          <p:nvPr/>
        </p:nvGrpSpPr>
        <p:grpSpPr>
          <a:xfrm>
            <a:off x="6608353" y="2597788"/>
            <a:ext cx="364202" cy="226938"/>
            <a:chOff x="231129" y="3745516"/>
            <a:chExt cx="364202" cy="226938"/>
          </a:xfrm>
        </p:grpSpPr>
        <p:sp>
          <p:nvSpPr>
            <p:cNvPr id="1178" name="椭圆 1177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FFA005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79" name="文本框 1178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2022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183" name="组合 1182"/>
          <p:cNvGrpSpPr/>
          <p:nvPr/>
        </p:nvGrpSpPr>
        <p:grpSpPr>
          <a:xfrm>
            <a:off x="9406678" y="2057970"/>
            <a:ext cx="364202" cy="226938"/>
            <a:chOff x="231129" y="3745516"/>
            <a:chExt cx="364202" cy="226938"/>
          </a:xfrm>
        </p:grpSpPr>
        <p:sp>
          <p:nvSpPr>
            <p:cNvPr id="1184" name="椭圆 1183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36AFC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185" name="文本框 1184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2024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grpSp>
        <p:nvGrpSpPr>
          <p:cNvPr id="13" name="组合 1164"/>
          <p:cNvGrpSpPr/>
          <p:nvPr/>
        </p:nvGrpSpPr>
        <p:grpSpPr>
          <a:xfrm>
            <a:off x="3062287" y="3581762"/>
            <a:ext cx="364202" cy="226938"/>
            <a:chOff x="231129" y="3745516"/>
            <a:chExt cx="364202" cy="226938"/>
          </a:xfrm>
        </p:grpSpPr>
        <p:sp>
          <p:nvSpPr>
            <p:cNvPr id="14" name="椭圆 1165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181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15" name="文本框 1166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2019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cxnSp>
        <p:nvCxnSpPr>
          <p:cNvPr id="20" name="直线连接符 116"/>
          <p:cNvCxnSpPr/>
          <p:nvPr/>
        </p:nvCxnSpPr>
        <p:spPr>
          <a:xfrm>
            <a:off x="2772651" y="1867964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03"/>
          <p:cNvSpPr txBox="1"/>
          <p:nvPr/>
        </p:nvSpPr>
        <p:spPr>
          <a:xfrm>
            <a:off x="2815460" y="1859032"/>
            <a:ext cx="154912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Fully compatible with  MySQL &amp; Oracle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cxnSp>
        <p:nvCxnSpPr>
          <p:cNvPr id="22" name="直线连接符 1104"/>
          <p:cNvCxnSpPr>
            <a:stCxn id="15" idx="2"/>
          </p:cNvCxnSpPr>
          <p:nvPr/>
        </p:nvCxnSpPr>
        <p:spPr>
          <a:xfrm flipH="1">
            <a:off x="3235219" y="3788479"/>
            <a:ext cx="9169" cy="173284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116"/>
          <p:cNvCxnSpPr/>
          <p:nvPr/>
        </p:nvCxnSpPr>
        <p:spPr>
          <a:xfrm>
            <a:off x="3160289" y="4976639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1164"/>
          <p:cNvGrpSpPr/>
          <p:nvPr/>
        </p:nvGrpSpPr>
        <p:grpSpPr>
          <a:xfrm>
            <a:off x="3413524" y="3496265"/>
            <a:ext cx="364202" cy="226938"/>
            <a:chOff x="231129" y="3745516"/>
            <a:chExt cx="364202" cy="226938"/>
          </a:xfrm>
        </p:grpSpPr>
        <p:sp>
          <p:nvSpPr>
            <p:cNvPr id="30" name="椭圆 1165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0181F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31" name="文本框 1166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2020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cxnSp>
        <p:nvCxnSpPr>
          <p:cNvPr id="32" name="直线连接符 1104"/>
          <p:cNvCxnSpPr>
            <a:stCxn id="31" idx="2"/>
          </p:cNvCxnSpPr>
          <p:nvPr/>
        </p:nvCxnSpPr>
        <p:spPr>
          <a:xfrm>
            <a:off x="3595625" y="3702982"/>
            <a:ext cx="12549" cy="130298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116"/>
          <p:cNvCxnSpPr/>
          <p:nvPr/>
        </p:nvCxnSpPr>
        <p:spPr>
          <a:xfrm>
            <a:off x="3619455" y="4167764"/>
            <a:ext cx="0" cy="298061"/>
          </a:xfrm>
          <a:prstGeom prst="line">
            <a:avLst/>
          </a:prstGeom>
          <a:ln w="38100">
            <a:solidFill>
              <a:srgbClr val="018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115"/>
          <p:cNvSpPr txBox="1"/>
          <p:nvPr/>
        </p:nvSpPr>
        <p:spPr>
          <a:xfrm>
            <a:off x="3619725" y="4088879"/>
            <a:ext cx="92891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TPC-C 707</a:t>
            </a:r>
            <a:r>
              <a:rPr lang="en-US" altLang="zh-CN" sz="1050" dirty="0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M </a:t>
            </a:r>
            <a:r>
              <a:rPr lang="en-US" altLang="zh-CN" sz="1050" dirty="0" err="1">
                <a:solidFill>
                  <a:schemeClr val="tx1"/>
                </a:solidFill>
                <a:effectLst/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tpmC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grpSp>
        <p:nvGrpSpPr>
          <p:cNvPr id="50" name="组合 1176"/>
          <p:cNvGrpSpPr/>
          <p:nvPr/>
        </p:nvGrpSpPr>
        <p:grpSpPr>
          <a:xfrm>
            <a:off x="8148317" y="2281539"/>
            <a:ext cx="364202" cy="226938"/>
            <a:chOff x="231129" y="3745516"/>
            <a:chExt cx="364202" cy="226938"/>
          </a:xfrm>
        </p:grpSpPr>
        <p:sp>
          <p:nvSpPr>
            <p:cNvPr id="54" name="椭圆 1177"/>
            <p:cNvSpPr/>
            <p:nvPr/>
          </p:nvSpPr>
          <p:spPr>
            <a:xfrm>
              <a:off x="297342" y="3745516"/>
              <a:ext cx="226938" cy="226938"/>
            </a:xfrm>
            <a:prstGeom prst="ellipse">
              <a:avLst/>
            </a:prstGeom>
            <a:solidFill>
              <a:srgbClr val="FFA005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  <p:sp>
          <p:nvSpPr>
            <p:cNvPr id="56" name="文本框 1178"/>
            <p:cNvSpPr txBox="1"/>
            <p:nvPr/>
          </p:nvSpPr>
          <p:spPr>
            <a:xfrm>
              <a:off x="231129" y="3767567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" b="1" dirty="0">
                  <a:solidFill>
                    <a:schemeClr val="tx1"/>
                  </a:solidFill>
                  <a:latin typeface="Alibaba PuHuiTi 2.0 55 Regular" pitchFamily="18" charset="-122"/>
                  <a:ea typeface="Alibaba PuHuiTi 2.0 55 Regular" pitchFamily="18" charset="-122"/>
                  <a:cs typeface="Alibaba PuHuiTi 2.0 55 Regular" pitchFamily="18" charset="-122"/>
                </a:rPr>
                <a:t>2023</a:t>
              </a:r>
              <a:endParaRPr kumimoji="1" lang="en-US" altLang="zh-CN" sz="600" b="1" dirty="0">
                <a:solidFill>
                  <a:schemeClr val="tx1"/>
                </a:solidFill>
                <a:latin typeface="Alibaba PuHuiTi 2.0 55 Regular" pitchFamily="18" charset="-122"/>
                <a:ea typeface="Alibaba PuHuiTi 2.0 55 Regular" pitchFamily="18" charset="-122"/>
                <a:cs typeface="Alibaba PuHuiTi 2.0 55 Regular" pitchFamily="18" charset="-122"/>
              </a:endParaRPr>
            </a:p>
          </p:txBody>
        </p:sp>
      </p:grpSp>
      <p:cxnSp>
        <p:nvCxnSpPr>
          <p:cNvPr id="57" name="直线连接符 1122"/>
          <p:cNvCxnSpPr/>
          <p:nvPr/>
        </p:nvCxnSpPr>
        <p:spPr>
          <a:xfrm>
            <a:off x="8323462" y="1705945"/>
            <a:ext cx="0" cy="2122823"/>
          </a:xfrm>
          <a:prstGeom prst="line">
            <a:avLst/>
          </a:prstGeom>
          <a:ln w="6350">
            <a:solidFill>
              <a:srgbClr val="FFA0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1082"/>
          <p:cNvSpPr txBox="1"/>
          <p:nvPr/>
        </p:nvSpPr>
        <p:spPr>
          <a:xfrm>
            <a:off x="8386918" y="1682528"/>
            <a:ext cx="902491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anose="020B0604020202090204" pitchFamily="34" charset="0"/>
              <a:buChar char="•"/>
            </a:pP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Support KV</a:t>
            </a:r>
            <a:endParaRPr lang="en-US" altLang="zh-CN" sz="1050" dirty="0">
              <a:solidFill>
                <a:schemeClr val="tx1"/>
              </a:solidFill>
              <a:effectLst/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sp>
        <p:nvSpPr>
          <p:cNvPr id="66" name="文本框 1079"/>
          <p:cNvSpPr txBox="1"/>
          <p:nvPr/>
        </p:nvSpPr>
        <p:spPr>
          <a:xfrm>
            <a:off x="8343821" y="3092310"/>
            <a:ext cx="1238886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Cloud Database available in 100+ AZs across 30+ regions WW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  <a:p>
            <a:pPr marL="171450" indent="-171450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altLang="zh-CN" sz="1050" dirty="0">
                <a:solidFill>
                  <a:schemeClr val="tx1"/>
                </a:solidFill>
                <a:latin typeface="Alibaba PuHuiTi 2.0 65 Medium" pitchFamily="18" charset="-122"/>
                <a:ea typeface="Alibaba PuHuiTi 2.0 65 Medium" pitchFamily="18" charset="-122"/>
                <a:cs typeface="Alibaba PuHuiTi 2.0 65 Medium" pitchFamily="18" charset="-122"/>
              </a:rPr>
              <a:t>Gartner Voice of Customer for Cloud DBMS “Customers’ Choice”, Asia-Pacific region</a:t>
            </a:r>
            <a:endParaRPr lang="en-US" altLang="zh-CN" sz="1050" dirty="0">
              <a:solidFill>
                <a:schemeClr val="tx1"/>
              </a:solidFill>
              <a:latin typeface="Alibaba PuHuiTi 2.0 65 Medium" pitchFamily="18" charset="-122"/>
              <a:ea typeface="Alibaba PuHuiTi 2.0 65 Medium" pitchFamily="18" charset="-122"/>
              <a:cs typeface="Alibaba PuHuiTi 2.0 65 Medium" pitchFamily="18" charset="-122"/>
            </a:endParaRPr>
          </a:p>
        </p:txBody>
      </p:sp>
      <p:grpSp>
        <p:nvGrpSpPr>
          <p:cNvPr id="73" name="组合 4"/>
          <p:cNvGrpSpPr/>
          <p:nvPr/>
        </p:nvGrpSpPr>
        <p:grpSpPr>
          <a:xfrm>
            <a:off x="487716" y="5801613"/>
            <a:ext cx="1891086" cy="447408"/>
            <a:chOff x="442864" y="5511848"/>
            <a:chExt cx="2517037" cy="595499"/>
          </a:xfrm>
        </p:grpSpPr>
        <p:pic>
          <p:nvPicPr>
            <p:cNvPr id="74" name="图片 6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864" y="5511848"/>
              <a:ext cx="533220" cy="329651"/>
            </a:xfrm>
            <a:prstGeom prst="rect">
              <a:avLst/>
            </a:prstGeom>
          </p:spPr>
        </p:pic>
        <p:pic>
          <p:nvPicPr>
            <p:cNvPr id="75" name="图片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993" y="5917077"/>
              <a:ext cx="470084" cy="190270"/>
            </a:xfrm>
            <a:prstGeom prst="rect">
              <a:avLst/>
            </a:prstGeom>
          </p:spPr>
        </p:pic>
        <p:pic>
          <p:nvPicPr>
            <p:cNvPr id="77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592" y="5917077"/>
              <a:ext cx="455393" cy="190270"/>
            </a:xfrm>
            <a:prstGeom prst="rect">
              <a:avLst/>
            </a:prstGeom>
          </p:spPr>
        </p:pic>
        <p:pic>
          <p:nvPicPr>
            <p:cNvPr id="78" name="图片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297" y="5917050"/>
              <a:ext cx="587604" cy="172973"/>
            </a:xfrm>
            <a:prstGeom prst="rect">
              <a:avLst/>
            </a:prstGeom>
          </p:spPr>
        </p:pic>
        <p:pic>
          <p:nvPicPr>
            <p:cNvPr id="80" name="图片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1086" y="5931278"/>
              <a:ext cx="500932" cy="161868"/>
            </a:xfrm>
            <a:prstGeom prst="rect">
              <a:avLst/>
            </a:prstGeom>
          </p:spPr>
        </p:pic>
        <p:pic>
          <p:nvPicPr>
            <p:cNvPr id="82" name="图片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3963" y="5615482"/>
              <a:ext cx="529650" cy="153194"/>
            </a:xfrm>
            <a:prstGeom prst="rect">
              <a:avLst/>
            </a:prstGeom>
          </p:spPr>
        </p:pic>
        <p:pic>
          <p:nvPicPr>
            <p:cNvPr id="83" name="图片 7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1487" y="5622721"/>
              <a:ext cx="719553" cy="107905"/>
            </a:xfrm>
            <a:prstGeom prst="rect">
              <a:avLst/>
            </a:prstGeom>
          </p:spPr>
        </p:pic>
      </p:grpSp>
      <p:grpSp>
        <p:nvGrpSpPr>
          <p:cNvPr id="85" name="组合 11"/>
          <p:cNvGrpSpPr/>
          <p:nvPr/>
        </p:nvGrpSpPr>
        <p:grpSpPr>
          <a:xfrm>
            <a:off x="2668243" y="5786076"/>
            <a:ext cx="1279045" cy="462945"/>
            <a:chOff x="3278471" y="5526428"/>
            <a:chExt cx="1702409" cy="616179"/>
          </a:xfrm>
        </p:grpSpPr>
        <p:pic>
          <p:nvPicPr>
            <p:cNvPr id="86" name="Picture 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72671" y="5526428"/>
              <a:ext cx="709531" cy="257007"/>
            </a:xfrm>
            <a:prstGeom prst="rect">
              <a:avLst/>
            </a:prstGeom>
          </p:spPr>
        </p:pic>
        <p:pic>
          <p:nvPicPr>
            <p:cNvPr id="87" name="图片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7839" y="5893877"/>
              <a:ext cx="612371" cy="138288"/>
            </a:xfrm>
            <a:prstGeom prst="rect">
              <a:avLst/>
            </a:prstGeom>
          </p:spPr>
        </p:pic>
        <p:pic>
          <p:nvPicPr>
            <p:cNvPr id="88" name="图片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78471" y="5783435"/>
              <a:ext cx="897929" cy="359172"/>
            </a:xfrm>
            <a:prstGeom prst="rect">
              <a:avLst/>
            </a:prstGeom>
          </p:spPr>
        </p:pic>
        <p:pic>
          <p:nvPicPr>
            <p:cNvPr id="89" name="图片 106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67171" y="5555804"/>
              <a:ext cx="713709" cy="198253"/>
            </a:xfrm>
            <a:prstGeom prst="rect">
              <a:avLst/>
            </a:prstGeom>
          </p:spPr>
        </p:pic>
      </p:grpSp>
      <p:pic>
        <p:nvPicPr>
          <p:cNvPr id="91" name="图片 1127"/>
          <p:cNvPicPr>
            <a:picLocks noChangeAspect="1"/>
          </p:cNvPicPr>
          <p:nvPr/>
        </p:nvPicPr>
        <p:blipFill>
          <a:blip r:embed="rId13"/>
          <a:srcRect l="15187" t="64484" b="16151"/>
          <a:stretch>
            <a:fillRect/>
          </a:stretch>
        </p:blipFill>
        <p:spPr>
          <a:xfrm>
            <a:off x="4628388" y="5435373"/>
            <a:ext cx="1734595" cy="813648"/>
          </a:xfrm>
          <a:prstGeom prst="rect">
            <a:avLst/>
          </a:prstGeom>
        </p:spPr>
      </p:pic>
      <p:pic>
        <p:nvPicPr>
          <p:cNvPr id="92" name="图片 1128"/>
          <p:cNvPicPr>
            <a:picLocks noChangeAspect="1"/>
          </p:cNvPicPr>
          <p:nvPr/>
        </p:nvPicPr>
        <p:blipFill>
          <a:blip r:embed="rId14"/>
          <a:srcRect t="13543"/>
          <a:stretch>
            <a:fillRect/>
          </a:stretch>
        </p:blipFill>
        <p:spPr>
          <a:xfrm>
            <a:off x="6744520" y="5049587"/>
            <a:ext cx="1590785" cy="1199434"/>
          </a:xfrm>
          <a:prstGeom prst="rect">
            <a:avLst/>
          </a:prstGeom>
        </p:spPr>
      </p:pic>
      <p:pic>
        <p:nvPicPr>
          <p:cNvPr id="97" name="图片 11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3181" y="4446918"/>
            <a:ext cx="2586008" cy="1802103"/>
          </a:xfrm>
          <a:prstGeom prst="rect">
            <a:avLst/>
          </a:prstGeom>
        </p:spPr>
      </p:pic>
      <p:cxnSp>
        <p:nvCxnSpPr>
          <p:cNvPr id="10" name="直线连接符 9"/>
          <p:cNvCxnSpPr/>
          <p:nvPr/>
        </p:nvCxnSpPr>
        <p:spPr>
          <a:xfrm>
            <a:off x="8321923" y="1793084"/>
            <a:ext cx="0" cy="298061"/>
          </a:xfrm>
          <a:prstGeom prst="line">
            <a:avLst/>
          </a:prstGeom>
          <a:ln w="38100">
            <a:solidFill>
              <a:srgbClr val="FFA0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8321923" y="3095777"/>
            <a:ext cx="0" cy="298061"/>
          </a:xfrm>
          <a:prstGeom prst="line">
            <a:avLst/>
          </a:prstGeom>
          <a:ln w="38100">
            <a:solidFill>
              <a:srgbClr val="FFA0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13230" y="922619"/>
            <a:ext cx="9162856" cy="5313154"/>
            <a:chOff x="413230" y="897991"/>
            <a:chExt cx="9162856" cy="5337677"/>
          </a:xfrm>
        </p:grpSpPr>
        <p:cxnSp>
          <p:nvCxnSpPr>
            <p:cNvPr id="7" name="直线连接符 6"/>
            <p:cNvCxnSpPr/>
            <p:nvPr/>
          </p:nvCxnSpPr>
          <p:spPr>
            <a:xfrm>
              <a:off x="413230" y="897991"/>
              <a:ext cx="0" cy="5337677"/>
            </a:xfrm>
            <a:prstGeom prst="line">
              <a:avLst/>
            </a:prstGeom>
            <a:ln w="6350">
              <a:solidFill>
                <a:srgbClr val="0181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>
              <a:off x="4501805" y="897991"/>
              <a:ext cx="0" cy="4312869"/>
            </a:xfrm>
            <a:prstGeom prst="line">
              <a:avLst/>
            </a:prstGeom>
            <a:ln w="6350">
              <a:solidFill>
                <a:srgbClr val="0AC8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6794087" y="897991"/>
              <a:ext cx="0" cy="3851255"/>
            </a:xfrm>
            <a:prstGeom prst="line">
              <a:avLst/>
            </a:prstGeom>
            <a:ln w="6350">
              <a:solidFill>
                <a:srgbClr val="FFA0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/>
            <p:cNvCxnSpPr/>
            <p:nvPr/>
          </p:nvCxnSpPr>
          <p:spPr>
            <a:xfrm>
              <a:off x="9576086" y="897992"/>
              <a:ext cx="0" cy="3448013"/>
            </a:xfrm>
            <a:prstGeom prst="line">
              <a:avLst/>
            </a:prstGeom>
            <a:ln w="6350">
              <a:solidFill>
                <a:srgbClr val="036A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6" name="文本框 1185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BBAAD9C20180234D78A0072836F0BC50E2B9B2041FC48BA0A4D98F30B1932B868B4CBB38F1665B0D22B925089846D3EBC8E921BAE1D0DB811BBFC2457A3E39D624FEF0ADAE25A95784B62B5765B241A23EF7E1E37C4031D4A899A19C61D6FC48D7B6299D6E3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87" name="文本框 1186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BBAAD9C20180234D78A0072836F0B30042B9B2071C425BE0A3D98F3CB10E2B537B46B63871617B0922B92C089846DAEBCFE9212A11D08B211BBFC2067E3E3BDE24F96BADEE236987C49628B763224A45982DEE177C0850A6A8DC4190659DACE8DB8624934E3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1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5"/>
  <p:tag name="KSO_WM_UNIT_VALUE" val="340"/>
</p:tagLst>
</file>

<file path=ppt/tags/tag14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15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4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4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4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4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4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4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4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4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7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4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4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1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5"/>
  <p:tag name="KSO_WM_UNIT_VALUE" val="160"/>
</p:tagLst>
</file>

<file path=ppt/tags/tag187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5"/>
  <p:tag name="KSO_WM_UNIT_VALUE" val="160"/>
</p:tagLst>
</file>

<file path=ppt/tags/tag18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1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92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5"/>
  <p:tag name="KSO_WM_UNIT_VALUE" val="162"/>
</p:tagLst>
</file>

<file path=ppt/tags/tag193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94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5"/>
  <p:tag name="KSO_WM_UNIT_VALUE" val="162"/>
</p:tagLst>
</file>

<file path=ppt/tags/tag19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5"/>
  <p:tag name="KSO_WM_UNIT_VALUE" val="408"/>
</p:tagLst>
</file>

<file path=ppt/tags/tag20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1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1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7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2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6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7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9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3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4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7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3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4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5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7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8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9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1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2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3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4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5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5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26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0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0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1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0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0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3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0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4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0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0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6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0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0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8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9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0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5045"/>
</p:tagLst>
</file>

<file path=ppt/tags/tag28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5"/>
  <p:tag name="KSO_WM_UNIT_VALUE" val="350"/>
  <p:tag name="KSO_WM_TEMPLATE_CATEGORY" val="custom"/>
  <p:tag name="KSO_WM_TEMPLATE_INDEX" val="40495045"/>
</p:tagLst>
</file>

<file path=ppt/tags/tag28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5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40495045"/>
  <p:tag name="KSO_WM_TEMPLATE_CATEGORY" val="custom"/>
  <p:tag name="KSO_WM_TEMPLATE_MASTER_TYPE" val="0"/>
</p:tagLst>
</file>

<file path=ppt/tags/tag28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40495045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5045"/>
  <p:tag name="KSO_WM_TEMPLATE_CATEGORY" val="custom"/>
  <p:tag name="KSO_WM_UNIT_ISCONTENTSTITLE" val="0"/>
  <p:tag name="KSO_WM_UNIT_PRESET_TEXT" val="单击此处添加文档标题"/>
  <p:tag name="KSO_WM_UNIT_TEXT_TYPE" val="1"/>
</p:tagLst>
</file>

<file path=ppt/tags/tag28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40495045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5045"/>
  <p:tag name="KSO_WM_TEMPLATE_CATEGORY" val="custom"/>
  <p:tag name="KSO_WM_UNIT_TEXT_LAYER_COUNT" val="1"/>
  <p:tag name="KSO_WM_UNIT_PRESET_TEXT" val="汇报人：WPS"/>
  <p:tag name="KSO_WM_UNIT_VALUE" val="8"/>
  <p:tag name="KSO_WM_UNIT_TEXT_TYPE" val="1"/>
</p:tagLst>
</file>

<file path=ppt/tags/tag288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40495045"/>
  <p:tag name="KSO_WM_TEMPLATE_CATEGORY" val="custom"/>
  <p:tag name="KSO_WM_SLIDE_INDEX" val="1"/>
  <p:tag name="KSO_WM_SLIDE_ID" val="custom40495045_1"/>
  <p:tag name="KSO_WM_TEMPLATE_MASTER_TYPE" val="0"/>
  <p:tag name="KSO_WM_SLIDE_LAYOUT" val="a_b_f"/>
  <p:tag name="KSO_WM_SLIDE_LAYOUT_CNT" val="1_1_1"/>
  <p:tag name="KSO_WM_SLIDE_THEME_ID" val="3427071"/>
  <p:tag name="KSO_WM_SLIDE_THEME_NAME" val="科技风智能AI通用模板"/>
</p:tagLst>
</file>

<file path=ppt/tags/tag28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4049504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5045"/>
  <p:tag name="KSO_WM_TEMPLATE_CATEGORY" val="custom"/>
  <p:tag name="KSO_WM_UNIT_ISCONTENTSTITLE" val="0"/>
  <p:tag name="KSO_WM_UNIT_VALUE" val="14"/>
  <p:tag name="KSO_WM_UNIT_PRESET_TEXT" val="添加章节标题"/>
  <p:tag name="KSO_WM_UNIT_TEXT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40495045"/>
  <p:tag name="KSO_WM_TEMPLATE_CATEGORY" val="custom"/>
  <p:tag name="KSO_WM_SLIDE_INDEX" val="7"/>
  <p:tag name="KSO_WM_SLIDE_ID" val="custom40495045_7"/>
  <p:tag name="KSO_WM_TEMPLATE_MASTER_TYPE" val="0"/>
  <p:tag name="KSO_WM_SLIDE_LAYOUT" val="a_b_e"/>
  <p:tag name="KSO_WM_SLIDE_LAYOUT_CNT" val="1_1_1"/>
</p:tagLst>
</file>

<file path=ppt/tags/tag291.xml><?xml version="1.0" encoding="utf-8"?>
<p:tagLst xmlns:p="http://schemas.openxmlformats.org/presentationml/2006/main">
  <p:tag name="KSO_WM_BEAUTIFY_FLAG" val=""/>
  <p:tag name="TABLE_ENDDRAG_ORIGIN_RECT" val="290*71"/>
  <p:tag name="TABLE_ENDDRAG_RECT" val="1093*182*290*71"/>
</p:tagLst>
</file>

<file path=ppt/tags/tag292.xml><?xml version="1.0" encoding="utf-8"?>
<p:tagLst xmlns:p="http://schemas.openxmlformats.org/presentationml/2006/main">
  <p:tag name="KSO_WM_BEAUTIFY_FLAG" val=""/>
  <p:tag name="TABLE_ENDDRAG_ORIGIN_RECT" val="290*71"/>
  <p:tag name="TABLE_ENDDRAG_RECT" val="1093*182*290*71"/>
</p:tagLst>
</file>

<file path=ppt/tags/tag293.xml><?xml version="1.0" encoding="utf-8"?>
<p:tagLst xmlns:p="http://schemas.openxmlformats.org/presentationml/2006/main">
  <p:tag name="KSO_WM_BEAUTIFY_FLAG" val="#wm#"/>
  <p:tag name="KSO_WM_TEMPLATE_CATEGORY" val="custom"/>
  <p:tag name="KSO_WM_TEMPLATE_INDEX" val="40495045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40495045"/>
</p:tagLst>
</file>

<file path=ppt/tags/tag2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2942_1*a*1"/>
  <p:tag name="KSO_WM_TEMPLATE_CATEGORY" val="custom"/>
  <p:tag name="KSO_WM_TEMPLATE_INDEX" val="40492942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40492914_1*l_h_f*1_1_1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UNIT_TEXT_TYPE" val="1"/>
  <p:tag name="KSO_WM_DIAGRAM_VIRTUALLY_FRAME" val="{&quot;height&quot;:257.3910157670619,&quot;left&quot;:48.55,&quot;top&quot;:232.454492116469,&quot;width&quot;:862.1000000000001}"/>
  <p:tag name="KSO_WM_UNIT_PRESET_TEXT" val="单击此处添加文本具体内容，简明扼要地阐述您的观点。根据需要可酌情增减文字，以便观者准确地理解您传达的思想。单击此处添加文本具体内容"/>
  <p:tag name="KSO_WM_UNIT_FILL_TYPE" val="1"/>
  <p:tag name="KSO_WM_UNIT_FILL_FORE_SCHEMECOLOR_INDEX" val="5"/>
  <p:tag name="KSO_WM_UNIT_FILL_FORE_SCHEMECOLOR_INDEX_BRIGHTNESS" val="0.4"/>
  <p:tag name="KSO_WM_UNIT_TEXT_FILL_FORE_SCHEMECOLOR_INDEX" val="1"/>
  <p:tag name="KSO_WM_UNIT_TEXT_FILL_TYPE" val="1"/>
  <p:tag name="KSO_WM_DIAGRAM_MAX_ITEMCNT" val="4"/>
  <p:tag name="KSO_WM_DIAGRAM_MIN_ITEMCNT" val="3"/>
  <p:tag name="KSO_WM_DIAGRAM_COLOR_MATCH_VALUE" val="{&quot;shape&quot;:{&quot;fill&quot;:{&quot;solid&quot;:{&quot;brightness&quot;:0.4000000059604645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40492914_1*l_i*1_1"/>
  <p:tag name="KSO_WM_TEMPLATE_CATEGORY" val="diagram"/>
  <p:tag name="KSO_WM_TEMPLATE_INDEX" val="40492914"/>
  <p:tag name="KSO_WM_UNIT_LAYERLEVEL" val="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LINE_FORE_SCHEMECOLOR_INDEX" val="1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2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40492914_1*l_h_i*1_1_2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FILL_TYPE" val="3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.2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40492914_1*l_h_i*1_1_1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TEXT_FILL_FORE_SCHEMECOLOR_INDEX" val="3"/>
  <p:tag name="KSO_WM_UNIT_TEXT_FILL_TYPE" val="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40492914_1*l_h_i*1_2_2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FILL_TYPE" val="3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.2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6"/>
  <p:tag name="KSO_WM_UNIT_TEXT_FILL_FORE_SCHEMECOLOR_INDEX" val="2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40492914_1*l_h_i*1_2_1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TEXT_FILL_FORE_SCHEMECOLOR_INDEX" val="3"/>
  <p:tag name="KSO_WM_UNIT_TEXT_FILL_TYPE" val="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40492914_1*l_h_i*1_3_2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FILL_TYPE" val="3"/>
  <p:tag name="KSO_WM_DIAGRAM_MAX_ITEMCNT" val="4"/>
  <p:tag name="KSO_WM_DIAGRAM_MIN_ITEMCNT" val="3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.2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7"/>
  <p:tag name="KSO_WM_UNIT_TEXT_FILL_FORE_SCHEMECOLOR_INDEX" val="2"/>
  <p:tag name="KSO_WM_UNIT_TEXT_FILL_TYPE" val="1"/>
  <p:tag name="KSO_WM_UNIT_USESOURCEFORMAT_APPLY" val="1"/>
</p:tagLst>
</file>

<file path=ppt/tags/tag3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40492914_1*l_h_i*1_3_1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DIAGRAM_VIRTUALLY_FRAME" val="{&quot;height&quot;:257.3910157670619,&quot;left&quot;:48.55,&quot;top&quot;:232.454492116469,&quot;width&quot;:862.1000000000001}"/>
  <p:tag name="KSO_WM_UNIT_TEXT_FILL_FORE_SCHEMECOLOR_INDEX" val="3"/>
  <p:tag name="KSO_WM_UNIT_TEXT_FILL_TYPE" val="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40492914_1*l_h_f*1_2_1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UNIT_TEXT_TYPE" val="1"/>
  <p:tag name="KSO_WM_DIAGRAM_VIRTUALLY_FRAME" val="{&quot;height&quot;:257.3910157670619,&quot;left&quot;:48.55,&quot;top&quot;:232.454492116469,&quot;width&quot;:862.1000000000001}"/>
  <p:tag name="KSO_WM_UNIT_PRESET_TEXT" val="单击此处添加文本，简明扼要地阐述您的观点。根据需要可酌情增减文字，以便观者准确地理解您传达的思想。单击此处添加文本具体内容"/>
  <p:tag name="KSO_WM_UNIT_FILL_TYPE" val="1"/>
  <p:tag name="KSO_WM_UNIT_FILL_FORE_SCHEMECOLOR_INDEX" val="5"/>
  <p:tag name="KSO_WM_UNIT_FILL_FORE_SCHEMECOLOR_INDEX_BRIGHTNESS" val="0.4"/>
  <p:tag name="KSO_WM_UNIT_TEXT_FILL_FORE_SCHEMECOLOR_INDEX" val="1"/>
  <p:tag name="KSO_WM_UNIT_TEXT_FILL_TYPE" val="1"/>
  <p:tag name="KSO_WM_DIAGRAM_MAX_ITEMCNT" val="4"/>
  <p:tag name="KSO_WM_DIAGRAM_MIN_ITEMCNT" val="3"/>
  <p:tag name="KSO_WM_DIAGRAM_COLOR_MATCH_VALUE" val="{&quot;shape&quot;:{&quot;fill&quot;:{&quot;solid&quot;:{&quot;brightness&quot;:0.4000000059604645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40492914_1*l_h_f*1_3_1"/>
  <p:tag name="KSO_WM_TEMPLATE_CATEGORY" val="diagram"/>
  <p:tag name="KSO_WM_TEMPLATE_INDEX" val="40492914"/>
  <p:tag name="KSO_WM_UNIT_LAYERLEVEL" val="1_1_1"/>
  <p:tag name="KSO_WM_TAG_VERSION" val="3.0"/>
  <p:tag name="KSO_WM_BEAUTIFY_FLAG" val="#wm#"/>
  <p:tag name="KSO_WM_UNIT_TEXT_TYPE" val="1"/>
  <p:tag name="KSO_WM_DIAGRAM_VIRTUALLY_FRAME" val="{&quot;height&quot;:257.3910157670619,&quot;left&quot;:48.55,&quot;top&quot;:232.454492116469,&quot;width&quot;:862.1000000000001}"/>
  <p:tag name="KSO_WM_UNIT_PRESET_TEXT" val="单击此处添加文本具体内容，简明扼要地阐述您的观点。根据需要可酌情增减文字，以便观者准确地理解您传达的思想。单击此处添加文本具体内容"/>
  <p:tag name="KSO_WM_UNIT_FILL_TYPE" val="1"/>
  <p:tag name="KSO_WM_UNIT_FILL_FORE_SCHEMECOLOR_INDEX" val="5"/>
  <p:tag name="KSO_WM_UNIT_FILL_FORE_SCHEMECOLOR_INDEX_BRIGHTNESS" val="0.4"/>
  <p:tag name="KSO_WM_UNIT_TEXT_FILL_FORE_SCHEMECOLOR_INDEX" val="1"/>
  <p:tag name="KSO_WM_UNIT_TEXT_FILL_TYPE" val="1"/>
  <p:tag name="KSO_WM_DIAGRAM_MAX_ITEMCNT" val="4"/>
  <p:tag name="KSO_WM_DIAGRAM_MIN_ITEMCNT" val="3"/>
  <p:tag name="KSO_WM_DIAGRAM_COLOR_MATCH_VALUE" val="{&quot;shape&quot;:{&quot;fill&quot;:{&quot;solid&quot;:{&quot;brightness&quot;:0.4000000059604645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06.xml><?xml version="1.0" encoding="utf-8"?>
<p:tagLst xmlns:p="http://schemas.openxmlformats.org/presentationml/2006/main">
  <p:tag name="KSO_WM_SLIDE_ID" val="custom40492942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40492942"/>
  <p:tag name="KSO_WM_SLIDE_TYPE" val="text"/>
  <p:tag name="KSO_WM_SLIDE_SUBTYPE" val="picTxt"/>
  <p:tag name="KSO_WM_SLIDE_SIZE" val="862.1*257.2"/>
  <p:tag name="KSO_WM_SLIDE_POSITION" val="48.55*232.55"/>
  <p:tag name="KSO_WM_SLIDE_LAYOUT" val="a_f_l"/>
  <p:tag name="KSO_WM_SLIDE_LAYOUT_CNT" val="1_1_1"/>
  <p:tag name="KSO_WM_SPECIAL_SOURCE" val="bdnull"/>
  <p:tag name="KSO_WM_DIAGRAM_GROUP_CODE" val="l1-1"/>
  <p:tag name="KSO_WM_SLIDE_DIAGTYPE" val="l"/>
</p:tagLst>
</file>

<file path=ppt/tags/tag307.xml><?xml version="1.0" encoding="utf-8"?>
<p:tagLst xmlns:p="http://schemas.openxmlformats.org/presentationml/2006/main">
  <p:tag name="KSO_WM_BEAUTIFY_FLAG" val="#wm#"/>
  <p:tag name="KSO_WM_TEMPLATE_CATEGORY" val="custom"/>
  <p:tag name="KSO_WM_TEMPLATE_INDEX" val="40495045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40495045"/>
</p:tagLst>
</file>

<file path=ppt/tags/tag3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4387_3*a*1"/>
  <p:tag name="KSO_WM_TEMPLATE_CATEGORY" val="diagram"/>
  <p:tag name="KSO_WM_TEMPLATE_INDEX" val="20234387"/>
  <p:tag name="KSO_WM_UNIT_LAYERLEVEL" val="1"/>
  <p:tag name="KSO_WM_TAG_VERSION" val="3.0"/>
  <p:tag name="KSO_WM_BEAUTIFY_FLAG" val="#wm#"/>
  <p:tag name="KSO_WM_DIAGRAM_GROUP_CODE" val="q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4927_2*q_h_i*1_1_1"/>
  <p:tag name="KSO_WM_TEMPLATE_CATEGORY" val="diagram"/>
  <p:tag name="KSO_WM_TEMPLATE_INDEX" val="2023492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4000000059604645},{&quot;brightness&quot;:0,&quot;colorType&quot;:1,&quot;foreColorIndex&quot;:5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1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4927_2*q_h_i*1_2_1"/>
  <p:tag name="KSO_WM_TEMPLATE_CATEGORY" val="diagram"/>
  <p:tag name="KSO_WM_TEMPLATE_INDEX" val="2023492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.6000000238418579},{&quot;brightness&quot;:0,&quot;colorType&quot;:1,&quot;foreColorIndex&quot;:6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1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4927_2*q_h_i*1_3_1"/>
  <p:tag name="KSO_WM_TEMPLATE_CATEGORY" val="diagram"/>
  <p:tag name="KSO_WM_TEMPLATE_INDEX" val="2023492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,&quot;transparency&quot;:0.4000000059604645},{&quot;brightness&quot;:0,&quot;colorType&quot;:1,&quot;foreColorIndex&quot;:7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4927_2*q_h_f*1_1_1"/>
  <p:tag name="KSO_WM_TEMPLATE_CATEGORY" val="diagram"/>
  <p:tag name="KSO_WM_TEMPLATE_INDEX" val="2023492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4"/>
  <p:tag name="KSO_WM_DIAGRAM_COLOR_TEXT_CAN_REMOVE" val="n"/>
  <p:tag name="KSO_WM_DIAGRAM_GROUP_CODE" val="q1-1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4927_2*q_h_f*1_2_1"/>
  <p:tag name="KSO_WM_TEMPLATE_CATEGORY" val="diagram"/>
  <p:tag name="KSO_WM_TEMPLATE_INDEX" val="2023492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4"/>
  <p:tag name="KSO_WM_DIAGRAM_COLOR_TEXT_CAN_REMOVE" val="n"/>
  <p:tag name="KSO_WM_DIAGRAM_GROUP_CODE" val="q1-1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4927_2*q_h_f*1_3_1"/>
  <p:tag name="KSO_WM_TEMPLATE_CATEGORY" val="diagram"/>
  <p:tag name="KSO_WM_TEMPLATE_INDEX" val="2023492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4"/>
  <p:tag name="KSO_WM_DIAGRAM_COLOR_TEXT_CAN_REMOVE" val="n"/>
  <p:tag name="KSO_WM_DIAGRAM_GROUP_CODE" val="q1-1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4927_2*q_h_a*1_1_1"/>
  <p:tag name="KSO_WM_TEMPLATE_CATEGORY" val="diagram"/>
  <p:tag name="KSO_WM_TEMPLATE_INDEX" val="2023492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4927_2*q_h_a*1_3_1"/>
  <p:tag name="KSO_WM_TEMPLATE_CATEGORY" val="diagram"/>
  <p:tag name="KSO_WM_TEMPLATE_INDEX" val="2023492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BEAUTIFY_FLAG" val="#wm#"/>
  <p:tag name="KSO_WM_UNIT_VALUE" val="12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4927_2*q_h_a*1_2_1"/>
  <p:tag name="KSO_WM_TEMPLATE_CATEGORY" val="diagram"/>
  <p:tag name="KSO_WM_TEMPLATE_INDEX" val="2023492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BEAUTIFY_FLAG" val="#wm#"/>
  <p:tag name="KSO_WM_UNIT_VALUE" val="12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149*12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4927_2*q_h_x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22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147*13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4927_2*q_h_x*1_3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23"/>
  <p:tag name="KSO_WM_DIAGRAM_USE_COLOR_VALUE" val="{&quot;color_scheme&quot;:1,&quot;color_type&quot;:1,&quot;theme_color_indexes&quot;:[5,6,5,6,5,6]}"/>
</p:tagLst>
</file>

<file path=ppt/tags/tag32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149*12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4927_2*q_h_x*1_2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51.46046539285896,&quot;left&quot;:22.8,&quot;top&quot;:134.86319197820094,&quot;width&quot;:1005.6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20"/>
  <p:tag name="KSO_WM_DIAGRAM_USE_COLOR_VALUE" val="{&quot;color_scheme&quot;:1,&quot;color_type&quot;:1,&quot;theme_color_indexes&quot;:[5,6,5,6,5,6]}"/>
</p:tagLst>
</file>

<file path=ppt/tags/tag322.xml><?xml version="1.0" encoding="utf-8"?>
<p:tagLst xmlns:p="http://schemas.openxmlformats.org/presentationml/2006/main">
  <p:tag name="KSO_WM_SLIDE_ID" val="diagram2023438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4387"/>
  <p:tag name="KSO_WM_SLIDE_TYPE" val="text"/>
  <p:tag name="KSO_WM_SLIDE_SUBTYPE" val="diag"/>
  <p:tag name="KSO_WM_SLIDE_SIZE" val="849.75*284.159"/>
  <p:tag name="KSO_WM_SLIDE_POSITION" val="55.7*159.741"/>
  <p:tag name="KSO_WM_SLIDE_LAYOUT" val="a_q"/>
  <p:tag name="KSO_WM_SLIDE_LAYOUT_CNT" val="1_1"/>
  <p:tag name="KSO_WM_SPECIAL_SOURCE" val="bdnull"/>
  <p:tag name="KSO_WM_DIAGRAM_GROUP_CODE" val="q1-1"/>
  <p:tag name="KSO_WM_SLIDE_DIAGTYPE" val="q"/>
  <p:tag name="resource_record_key" val="{&quot;65&quot;:[40495045],&quot;70&quot;:[3331400]}"/>
</p:tagLst>
</file>

<file path=ppt/tags/tag3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40495045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5045"/>
  <p:tag name="KSO_WM_TEMPLATE_CATEGORY" val="custom"/>
  <p:tag name="KSO_WM_UNIT_ISCONTENTSTITLE" val="0"/>
  <p:tag name="KSO_WM_UNIT_VALUE" val="14"/>
  <p:tag name="KSO_WM_UNIT_PRESET_TEXT" val="添加章节标题"/>
  <p:tag name="KSO_WM_UNIT_TEXT_TYPE" val="1"/>
</p:tagLst>
</file>

<file path=ppt/tags/tag32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40495045"/>
  <p:tag name="KSO_WM_TEMPLATE_CATEGORY" val="custom"/>
  <p:tag name="KSO_WM_SLIDE_INDEX" val="7"/>
  <p:tag name="KSO_WM_SLIDE_ID" val="custom40495045_7"/>
  <p:tag name="KSO_WM_TEMPLATE_MASTER_TYPE" val="0"/>
  <p:tag name="KSO_WM_SLIDE_LAYOUT" val="a_b_e"/>
  <p:tag name="KSO_WM_SLIDE_LAYOUT_CNT" val="1_1_1"/>
</p:tagLst>
</file>

<file path=ppt/tags/tag325.xml><?xml version="1.0" encoding="utf-8"?>
<p:tagLst xmlns:p="http://schemas.openxmlformats.org/presentationml/2006/main">
  <p:tag name="resource_record_key" val="{&quot;65&quot;:[40495045],&quot;70&quot;:[3312162,3326237,3431183,3331400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TYPE" val="i"/>
  <p:tag name="KSO_WM_UNIT_INDEX" val="1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65.xml><?xml version="1.0" encoding="utf-8"?>
<p:tagLst xmlns:p="http://schemas.openxmlformats.org/presentationml/2006/main">
  <p:tag name="KSO_WM_UNIT_PRESET_TEXT" val="01.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89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898"/>
</p:tagLst>
</file>

<file path=ppt/tags/tag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2">
      <a:dk1>
        <a:srgbClr val="000000"/>
      </a:dk1>
      <a:lt1>
        <a:srgbClr val="FFFFFF"/>
      </a:lt1>
      <a:dk2>
        <a:srgbClr val="593613"/>
      </a:dk2>
      <a:lt2>
        <a:srgbClr val="EEE6DC"/>
      </a:lt2>
      <a:accent1>
        <a:srgbClr val="DA9652"/>
      </a:accent1>
      <a:accent2>
        <a:srgbClr val="BFA460"/>
      </a:accent2>
      <a:accent3>
        <a:srgbClr val="A4B16D"/>
      </a:accent3>
      <a:accent4>
        <a:srgbClr val="88BF7B"/>
      </a:accent4>
      <a:accent5>
        <a:srgbClr val="6DCC88"/>
      </a:accent5>
      <a:accent6>
        <a:srgbClr val="52DA96"/>
      </a:accent6>
      <a:hlink>
        <a:srgbClr val="4FB080"/>
      </a:hlink>
      <a:folHlink>
        <a:srgbClr val="954D72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科技风智能AI通用模板">
  <a:themeElements>
    <a:clrScheme name="自定义 481">
      <a:dk1>
        <a:srgbClr val="000000"/>
      </a:dk1>
      <a:lt1>
        <a:srgbClr val="FFFFFF"/>
      </a:lt1>
      <a:dk2>
        <a:srgbClr val="040430"/>
      </a:dk2>
      <a:lt2>
        <a:srgbClr val="EBFFFF"/>
      </a:lt2>
      <a:accent1>
        <a:srgbClr val="00CE52"/>
      </a:accent1>
      <a:accent2>
        <a:srgbClr val="00B050"/>
      </a:accent2>
      <a:accent3>
        <a:srgbClr val="2BA7FF"/>
      </a:accent3>
      <a:accent4>
        <a:srgbClr val="4571FF"/>
      </a:accent4>
      <a:accent5>
        <a:srgbClr val="6B63FF"/>
      </a:accent5>
      <a:accent6>
        <a:srgbClr val="A95BF2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9397</Words>
  <Application>WPS 演示</Application>
  <PresentationFormat>宽屏</PresentationFormat>
  <Paragraphs>488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55" baseType="lpstr">
      <vt:lpstr>Arial</vt:lpstr>
      <vt:lpstr>宋体</vt:lpstr>
      <vt:lpstr>Wingdings</vt:lpstr>
      <vt:lpstr>Wingdings</vt:lpstr>
      <vt:lpstr>Alibaba PuHuiTi 2.0 55 Regular</vt:lpstr>
      <vt:lpstr>苹方-简</vt:lpstr>
      <vt:lpstr>微软雅黑</vt:lpstr>
      <vt:lpstr>汉仪旗黑</vt:lpstr>
      <vt:lpstr>汉仪书宋二KW</vt:lpstr>
      <vt:lpstr>MiSans Normal</vt:lpstr>
      <vt:lpstr>??</vt:lpstr>
      <vt:lpstr>Thonburi</vt:lpstr>
      <vt:lpstr>Alibaba PuHuiTi R</vt:lpstr>
      <vt:lpstr>Alibaba PuHuiTi 2.0 75 SemiBold</vt:lpstr>
      <vt:lpstr>Alibaba PuHuiTi M</vt:lpstr>
      <vt:lpstr>Alibaba PuHuiTi 2.0 65 Medium</vt:lpstr>
      <vt:lpstr>宋体</vt:lpstr>
      <vt:lpstr>Arial Unicode MS</vt:lpstr>
      <vt:lpstr>??</vt:lpstr>
      <vt:lpstr>微软雅黑</vt:lpstr>
      <vt:lpstr>Alibaba PuHuiTi B</vt:lpstr>
      <vt:lpstr>Times New Roman</vt:lpstr>
      <vt:lpstr>Arial</vt:lpstr>
      <vt:lpstr>黑体</vt:lpstr>
      <vt:lpstr>思源宋体 Light</vt:lpstr>
      <vt:lpstr>汉仪中黑KW</vt:lpstr>
      <vt:lpstr>Helvetica Neue</vt:lpstr>
      <vt:lpstr>Helvetica Neue Medium</vt:lpstr>
      <vt:lpstr>Alibaba PuHuiTi 2 55 Regular</vt:lpstr>
      <vt:lpstr>Alibaba Sans</vt:lpstr>
      <vt:lpstr>Cambria Math</vt:lpstr>
      <vt:lpstr>Kingsoft Math</vt:lpstr>
      <vt:lpstr>Arial Regular</vt:lpstr>
      <vt:lpstr>PingFangSC-Regular</vt:lpstr>
      <vt:lpstr>Helvetica</vt:lpstr>
      <vt:lpstr>Apple Color Emoji</vt:lpstr>
      <vt:lpstr>WPS</vt:lpstr>
      <vt:lpstr>1_Office 主题</vt:lpstr>
      <vt:lpstr>科技风智能AI通用模板</vt:lpstr>
      <vt:lpstr>单击此处添加文档标题</vt:lpstr>
      <vt:lpstr>THANKS!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Distributed Architecture — The Optimal Solution for AI Data.</vt:lpstr>
      <vt:lpstr>PowerPoint 演示文稿</vt:lpstr>
      <vt:lpstr>PowerPoint 演示文稿</vt:lpstr>
      <vt:lpstr>PowerPoint 演示文稿</vt:lpstr>
      <vt:lpstr>PowerPoint 演示文稿</vt:lpstr>
      <vt:lpstr>OceanBase Landscape: Building an Open Technology Ecosystem</vt:lpstr>
      <vt:lpstr>From "Storing Data" to "Enabling Agents": The Three-Paradigm Leap of Database Evolution</vt:lpstr>
      <vt:lpstr>Advantages of the OceanBase AI Lake Database Engine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Johnnie walker.</cp:lastModifiedBy>
  <cp:revision>184</cp:revision>
  <dcterms:created xsi:type="dcterms:W3CDTF">2026-05-28T12:03:26Z</dcterms:created>
  <dcterms:modified xsi:type="dcterms:W3CDTF">2026-05-28T12:03:26Z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2052-12.1.24703.24703</vt:lpwstr>
  </property>
  <property fmtid="{D5CDD505-2E9C-101B-9397-08002B2CF9AE}" pid="3" name="ICV">
    <vt:lpwstr>B639EB5D1FF9C2E3E72E186A500FA2B7_43</vt:lpwstr>
  </property>
</Properties>
</file>